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24384000" cy="13716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9" roundtripDataSignature="AMtx7milqArFMwd2scfkbQbLh+uIIFSD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1F049A20-F157-435F-827E-D457E8E28A4C}">
  <a:tblStyle styleId="{1F049A20-F157-435F-827E-D457E8E28A4C}" styleName="Table_0">
    <a:wholeTbl>
      <a:tcTxStyle b="off" i="off">
        <a:font>
          <a:latin typeface="Arial"/>
          <a:ea typeface="Arial"/>
          <a:cs typeface="Arial"/>
        </a:font>
        <a:srgbClr val="5B5854"/>
      </a:tcTxStyle>
      <a:tcStyle>
        <a:tcBdr>
          <a:left>
            <a:ln w="25400" cap="flat" cmpd="sng">
              <a:solidFill>
                <a:srgbClr val="5B5854"/>
              </a:solidFill>
              <a:prstDash val="dashDot"/>
              <a:round/>
              <a:headEnd type="none" w="sm" len="sm"/>
              <a:tailEnd type="none" w="sm" len="sm"/>
            </a:ln>
          </a:left>
          <a:right>
            <a:ln w="25400" cap="flat" cmpd="sng">
              <a:solidFill>
                <a:srgbClr val="5B5854"/>
              </a:solidFill>
              <a:prstDash val="dashDot"/>
              <a:round/>
              <a:headEnd type="none" w="sm" len="sm"/>
              <a:tailEnd type="none" w="sm" len="sm"/>
            </a:ln>
          </a:right>
          <a:top>
            <a:ln w="12700" cap="flat" cmpd="sng">
              <a:solidFill>
                <a:srgbClr val="5B5854"/>
              </a:solidFill>
              <a:prstDash val="solid"/>
              <a:round/>
              <a:headEnd type="none" w="sm" len="sm"/>
              <a:tailEnd type="none" w="sm" len="sm"/>
            </a:ln>
          </a:top>
          <a:bottom>
            <a:ln w="12700" cap="flat" cmpd="sng">
              <a:solidFill>
                <a:srgbClr val="5B5854"/>
              </a:solidFill>
              <a:prstDash val="solid"/>
              <a:round/>
              <a:headEnd type="none" w="sm" len="sm"/>
              <a:tailEnd type="none" w="sm" len="sm"/>
            </a:ln>
          </a:bottom>
          <a:insideH>
            <a:ln w="12700" cap="flat" cmpd="sng">
              <a:solidFill>
                <a:srgbClr val="5B5854"/>
              </a:solidFill>
              <a:prstDash val="solid"/>
              <a:round/>
              <a:headEnd type="none" w="sm" len="sm"/>
              <a:tailEnd type="none" w="sm" len="sm"/>
            </a:ln>
          </a:insideH>
          <a:insideV>
            <a:ln w="25400" cap="flat" cmpd="sng">
              <a:solidFill>
                <a:srgbClr val="5B5854"/>
              </a:solidFill>
              <a:prstDash val="dashDot"/>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fill>
          <a:solidFill>
            <a:srgbClr val="FFFFFF">
              <a:alpha val="16470"/>
            </a:srgbClr>
          </a:solidFill>
        </a:fill>
      </a:tcStyle>
    </a:band2H>
    <a:band1V>
      <a:tcTxStyle b="off" i="off"/>
      <a:tcStyle>
        <a:tcBdr/>
      </a:tcStyle>
    </a:band1V>
    <a:band2V>
      <a:tcTxStyle b="off" i="off"/>
      <a:tcStyle>
        <a:tcBdr/>
      </a:tcStyle>
    </a:band2V>
    <a:lastCol>
      <a:tcTxStyle b="off" i="off"/>
      <a:tcStyle>
        <a:tcBdr/>
      </a:tcStyle>
    </a:lastCol>
    <a:firstCol>
      <a:tcTxStyle b="on" i="off">
        <a:font>
          <a:latin typeface="Helvetica Neue"/>
          <a:ea typeface="Helvetica Neue"/>
          <a:cs typeface="Helvetica Neue"/>
        </a:font>
        <a:srgbClr val="5B5854"/>
      </a:tcTxStyle>
      <a:tcStyle>
        <a:tcBdr>
          <a:left>
            <a:ln w="9525" cap="flat" cmpd="sng">
              <a:solidFill>
                <a:srgbClr val="000000">
                  <a:alpha val="0"/>
                </a:srgbClr>
              </a:solidFill>
              <a:prstDash val="solid"/>
              <a:round/>
              <a:headEnd type="none" w="sm" len="sm"/>
              <a:tailEnd type="none" w="sm" len="sm"/>
            </a:ln>
          </a:left>
          <a:right>
            <a:ln w="38100" cap="flat" cmpd="sng">
              <a:solidFill>
                <a:srgbClr val="5B5854"/>
              </a:solidFill>
              <a:prstDash val="solid"/>
              <a:round/>
              <a:headEnd type="none" w="sm" len="sm"/>
              <a:tailEnd type="none" w="sm" len="sm"/>
            </a:ln>
          </a:right>
          <a:top>
            <a:ln w="12700" cap="flat" cmpd="sng">
              <a:solidFill>
                <a:srgbClr val="5B5854"/>
              </a:solidFill>
              <a:prstDash val="solid"/>
              <a:round/>
              <a:headEnd type="none" w="sm" len="sm"/>
              <a:tailEnd type="none" w="sm" len="sm"/>
            </a:ln>
          </a:top>
          <a:bottom>
            <a:ln w="12700" cap="flat" cmpd="sng">
              <a:solidFill>
                <a:srgbClr val="5B5854"/>
              </a:solidFill>
              <a:prstDash val="solid"/>
              <a:round/>
              <a:headEnd type="none" w="sm" len="sm"/>
              <a:tailEnd type="none" w="sm" len="sm"/>
            </a:ln>
          </a:bottom>
          <a:insideH>
            <a:ln w="12700" cap="flat" cmpd="sng">
              <a:solidFill>
                <a:srgbClr val="5B5854"/>
              </a:solidFill>
              <a:prstDash val="solid"/>
              <a:round/>
              <a:headEnd type="none" w="sm" len="sm"/>
              <a:tailEnd type="none" w="sm" len="sm"/>
            </a:ln>
          </a:insideH>
          <a:insideV>
            <a:ln w="12700" cap="flat" cmpd="sng">
              <a:solidFill>
                <a:srgbClr val="5B5854"/>
              </a:solidFill>
              <a:prstDash val="solid"/>
              <a:round/>
              <a:headEnd type="none" w="sm" len="sm"/>
              <a:tailEnd type="none" w="sm" len="sm"/>
            </a:ln>
          </a:insideV>
        </a:tcBdr>
        <a:fill>
          <a:solidFill>
            <a:srgbClr val="809E35">
              <a:alpha val="9411"/>
            </a:srgbClr>
          </a:solidFill>
        </a:fill>
      </a:tcStyle>
    </a:firstCol>
    <a:lastRow>
      <a:tcTxStyle b="on" i="off">
        <a:font>
          <a:latin typeface="Helvetica Neue"/>
          <a:ea typeface="Helvetica Neue"/>
          <a:cs typeface="Helvetica Neue"/>
        </a:font>
        <a:srgbClr val="5B5854"/>
      </a:tcTxStyle>
      <a:tcStyle>
        <a:tcBdr>
          <a:left>
            <a:ln w="12700" cap="flat" cmpd="sng">
              <a:solidFill>
                <a:srgbClr val="5B5854"/>
              </a:solidFill>
              <a:prstDash val="solid"/>
              <a:round/>
              <a:headEnd type="none" w="sm" len="sm"/>
              <a:tailEnd type="none" w="sm" len="sm"/>
            </a:ln>
          </a:left>
          <a:right>
            <a:ln w="12700" cap="flat" cmpd="sng">
              <a:solidFill>
                <a:srgbClr val="5B5854"/>
              </a:solidFill>
              <a:prstDash val="solid"/>
              <a:round/>
              <a:headEnd type="none" w="sm" len="sm"/>
              <a:tailEnd type="none" w="sm" len="sm"/>
            </a:ln>
          </a:right>
          <a:top>
            <a:ln w="38100" cap="flat" cmpd="sng">
              <a:solidFill>
                <a:srgbClr val="5B5854"/>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12700" cap="flat" cmpd="sng">
              <a:solidFill>
                <a:srgbClr val="5B5854"/>
              </a:solidFill>
              <a:prstDash val="solid"/>
              <a:round/>
              <a:headEnd type="none" w="sm" len="sm"/>
              <a:tailEnd type="none" w="sm" len="sm"/>
            </a:ln>
          </a:insideH>
          <a:insideV>
            <a:ln w="12700" cap="flat" cmpd="sng">
              <a:solidFill>
                <a:srgbClr val="5B5854"/>
              </a:solidFill>
              <a:prstDash val="solid"/>
              <a:round/>
              <a:headEnd type="none" w="sm" len="sm"/>
              <a:tailEnd type="none" w="sm" len="sm"/>
            </a:ln>
          </a:insideV>
        </a:tcBdr>
        <a:fill>
          <a:solidFill>
            <a:srgbClr val="FFFFFF">
              <a:alpha val="0"/>
            </a:srgbClr>
          </a:solidFill>
        </a:fill>
      </a:tcStyle>
    </a:lastRow>
    <a:seCell>
      <a:tcTxStyle b="off" i="off"/>
      <a:tcStyle>
        <a:tcBdr/>
      </a:tcStyle>
    </a:seCell>
    <a:swCell>
      <a:tcTxStyle b="off" i="off"/>
      <a:tcStyle>
        <a:tcBdr/>
      </a:tcStyle>
    </a:swCell>
    <a:firstRow>
      <a:tcTxStyle b="on" i="off">
        <a:font>
          <a:latin typeface="Helvetica Neue"/>
          <a:ea typeface="Helvetica Neue"/>
          <a:cs typeface="Helvetica Neue"/>
        </a:font>
        <a:srgbClr val="5B5854"/>
      </a:tcTxStyle>
      <a:tcStyle>
        <a:tcBdr>
          <a:left>
            <a:ln w="12700" cap="flat" cmpd="sng">
              <a:solidFill>
                <a:srgbClr val="5B5854"/>
              </a:solidFill>
              <a:prstDash val="solid"/>
              <a:round/>
              <a:headEnd type="none" w="sm" len="sm"/>
              <a:tailEnd type="none" w="sm" len="sm"/>
            </a:ln>
          </a:left>
          <a:right>
            <a:ln w="12700" cap="flat" cmpd="sng">
              <a:solidFill>
                <a:srgbClr val="5B5854"/>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38100" cap="flat" cmpd="sng">
              <a:solidFill>
                <a:srgbClr val="5B5854"/>
              </a:solidFill>
              <a:prstDash val="solid"/>
              <a:round/>
              <a:headEnd type="none" w="sm" len="sm"/>
              <a:tailEnd type="none" w="sm" len="sm"/>
            </a:ln>
          </a:bottom>
          <a:insideH>
            <a:ln w="12700" cap="flat" cmpd="sng">
              <a:solidFill>
                <a:srgbClr val="5B5854"/>
              </a:solidFill>
              <a:prstDash val="solid"/>
              <a:round/>
              <a:headEnd type="none" w="sm" len="sm"/>
              <a:tailEnd type="none" w="sm" len="sm"/>
            </a:ln>
          </a:insideH>
          <a:insideV>
            <a:ln w="12700" cap="flat" cmpd="sng">
              <a:solidFill>
                <a:srgbClr val="5B5854"/>
              </a:solidFill>
              <a:prstDash val="solid"/>
              <a:round/>
              <a:headEnd type="none" w="sm" len="sm"/>
              <a:tailEnd type="none" w="sm" len="sm"/>
            </a:ln>
          </a:insideV>
        </a:tcBdr>
        <a:fill>
          <a:solidFill>
            <a:srgbClr val="619E5C">
              <a:alpha val="14509"/>
            </a:srgbClr>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36" d="100"/>
          <a:sy n="36" d="100"/>
        </p:scale>
        <p:origin x="-516" y="24"/>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customschemas.google.com/relationships/presentationmetadata" Target="meta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2pPr>
            <a:lvl3pPr marL="1371600" marR="0" lvl="2"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3pPr>
            <a:lvl4pPr marL="1828800" marR="0" lvl="3"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4pPr>
            <a:lvl5pPr marL="2286000" marR="0" lvl="4"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5pPr>
            <a:lvl6pPr marL="2743200" marR="0" lvl="5"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6pPr>
            <a:lvl7pPr marL="3200400" marR="0" lvl="6"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7pPr>
            <a:lvl8pPr marL="3657600" marR="0" lvl="7"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8pPr>
            <a:lvl9pPr marL="4114800" marR="0" lvl="8" indent="-228600" algn="l" rtl="0">
              <a:lnSpc>
                <a:spcPct val="100000"/>
              </a:lnSpc>
              <a:spcBef>
                <a:spcPts val="0"/>
              </a:spcBef>
              <a:spcAft>
                <a:spcPts val="0"/>
              </a:spcAft>
              <a:buClr>
                <a:srgbClr val="000000"/>
              </a:buClr>
              <a:buSzPts val="1400"/>
              <a:buFont typeface="Arial"/>
              <a:buNone/>
              <a:defRPr sz="3000" b="0" i="0" u="none" strike="noStrike" cap="none">
                <a:solidFill>
                  <a:srgbClr val="000000"/>
                </a:solidFill>
                <a:latin typeface="Helvetica Neue"/>
                <a:ea typeface="Helvetica Neue"/>
                <a:cs typeface="Helvetica Neue"/>
                <a:sym typeface="Helvetica Neue"/>
              </a:defRPr>
            </a:lvl9pPr>
          </a:lstStyle>
          <a:p>
            <a:endParaRPr/>
          </a:p>
        </p:txBody>
      </p:sp>
    </p:spTree>
    <p:extLst>
      <p:ext uri="{BB962C8B-B14F-4D97-AF65-F5344CB8AC3E}">
        <p14:creationId xmlns:p14="http://schemas.microsoft.com/office/powerpoint/2010/main" val="42674984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e692995044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 name="Google Shape;39;ge692995044_0_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3" name="Google Shape;19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6" name="Google Shape;20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6" name="Google Shape;216;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6" name="Google Shape;22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6" name="Google Shape;236;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1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6" name="Google Shape;246;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1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6" name="Google Shape;256;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1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9" name="Google Shape;289;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1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1" name="Google Shape;331;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5" name="Google Shape;415;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 name="Google Shape;4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Google Shape;518;p1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9" name="Google Shape;519;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2"/>
        <p:cNvGrpSpPr/>
        <p:nvPr/>
      </p:nvGrpSpPr>
      <p:grpSpPr>
        <a:xfrm>
          <a:off x="0" y="0"/>
          <a:ext cx="0" cy="0"/>
          <a:chOff x="0" y="0"/>
          <a:chExt cx="0" cy="0"/>
        </a:xfrm>
      </p:grpSpPr>
      <p:sp>
        <p:nvSpPr>
          <p:cNvPr id="543" name="Google Shape;543;p2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4" name="Google Shape;544;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Google Shape;573;p2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74" name="Google Shape;574;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0"/>
        <p:cNvGrpSpPr/>
        <p:nvPr/>
      </p:nvGrpSpPr>
      <p:grpSpPr>
        <a:xfrm>
          <a:off x="0" y="0"/>
          <a:ext cx="0" cy="0"/>
          <a:chOff x="0" y="0"/>
          <a:chExt cx="0" cy="0"/>
        </a:xfrm>
      </p:grpSpPr>
      <p:sp>
        <p:nvSpPr>
          <p:cNvPr id="601" name="Google Shape;601;p2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02" name="Google Shape;602;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3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28" name="Google Shape;628;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3"/>
        <p:cNvGrpSpPr/>
        <p:nvPr/>
      </p:nvGrpSpPr>
      <p:grpSpPr>
        <a:xfrm>
          <a:off x="0" y="0"/>
          <a:ext cx="0" cy="0"/>
          <a:chOff x="0" y="0"/>
          <a:chExt cx="0" cy="0"/>
        </a:xfrm>
      </p:grpSpPr>
      <p:sp>
        <p:nvSpPr>
          <p:cNvPr id="634" name="Google Shape;634;p2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35" name="Google Shape;635;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0"/>
        <p:cNvGrpSpPr/>
        <p:nvPr/>
      </p:nvGrpSpPr>
      <p:grpSpPr>
        <a:xfrm>
          <a:off x="0" y="0"/>
          <a:ext cx="0" cy="0"/>
          <a:chOff x="0" y="0"/>
          <a:chExt cx="0" cy="0"/>
        </a:xfrm>
      </p:grpSpPr>
      <p:sp>
        <p:nvSpPr>
          <p:cNvPr id="671" name="Google Shape;671;p2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72" name="Google Shape;672;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0"/>
        <p:cNvGrpSpPr/>
        <p:nvPr/>
      </p:nvGrpSpPr>
      <p:grpSpPr>
        <a:xfrm>
          <a:off x="0" y="0"/>
          <a:ext cx="0" cy="0"/>
          <a:chOff x="0" y="0"/>
          <a:chExt cx="0" cy="0"/>
        </a:xfrm>
      </p:grpSpPr>
      <p:sp>
        <p:nvSpPr>
          <p:cNvPr id="681" name="Google Shape;681;p2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2" name="Google Shape;682;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0"/>
        <p:cNvGrpSpPr/>
        <p:nvPr/>
      </p:nvGrpSpPr>
      <p:grpSpPr>
        <a:xfrm>
          <a:off x="0" y="0"/>
          <a:ext cx="0" cy="0"/>
          <a:chOff x="0" y="0"/>
          <a:chExt cx="0" cy="0"/>
        </a:xfrm>
      </p:grpSpPr>
      <p:sp>
        <p:nvSpPr>
          <p:cNvPr id="691" name="Google Shape;691;p2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92" name="Google Shape;69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2"/>
        <p:cNvGrpSpPr/>
        <p:nvPr/>
      </p:nvGrpSpPr>
      <p:grpSpPr>
        <a:xfrm>
          <a:off x="0" y="0"/>
          <a:ext cx="0" cy="0"/>
          <a:chOff x="0" y="0"/>
          <a:chExt cx="0" cy="0"/>
        </a:xfrm>
      </p:grpSpPr>
      <p:sp>
        <p:nvSpPr>
          <p:cNvPr id="703" name="Google Shape;703;p2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04" name="Google Shape;704;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5" name="Google Shape;5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2"/>
        <p:cNvGrpSpPr/>
        <p:nvPr/>
      </p:nvGrpSpPr>
      <p:grpSpPr>
        <a:xfrm>
          <a:off x="0" y="0"/>
          <a:ext cx="0" cy="0"/>
          <a:chOff x="0" y="0"/>
          <a:chExt cx="0" cy="0"/>
        </a:xfrm>
      </p:grpSpPr>
      <p:sp>
        <p:nvSpPr>
          <p:cNvPr id="713" name="Google Shape;713;p2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14" name="Google Shape;714;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2"/>
        <p:cNvGrpSpPr/>
        <p:nvPr/>
      </p:nvGrpSpPr>
      <p:grpSpPr>
        <a:xfrm>
          <a:off x="0" y="0"/>
          <a:ext cx="0" cy="0"/>
          <a:chOff x="0" y="0"/>
          <a:chExt cx="0" cy="0"/>
        </a:xfrm>
      </p:grpSpPr>
      <p:sp>
        <p:nvSpPr>
          <p:cNvPr id="723" name="Google Shape;723;p2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24" name="Google Shape;724;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2"/>
        <p:cNvGrpSpPr/>
        <p:nvPr/>
      </p:nvGrpSpPr>
      <p:grpSpPr>
        <a:xfrm>
          <a:off x="0" y="0"/>
          <a:ext cx="0" cy="0"/>
          <a:chOff x="0" y="0"/>
          <a:chExt cx="0" cy="0"/>
        </a:xfrm>
      </p:grpSpPr>
      <p:sp>
        <p:nvSpPr>
          <p:cNvPr id="733" name="Google Shape;733;p3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34" name="Google Shape;734;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p3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41" name="Google Shape;741;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4" name="Google Shape;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6" name="Google Shape;7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4" name="Google Shape;15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7" name="Google Shape;16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0" name="Google Shape;18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lean Slide" type="tx">
  <p:cSld name="TITLE_AND_BODY">
    <p:spTree>
      <p:nvGrpSpPr>
        <p:cNvPr id="1" name="Shape 8"/>
        <p:cNvGrpSpPr/>
        <p:nvPr/>
      </p:nvGrpSpPr>
      <p:grpSpPr>
        <a:xfrm>
          <a:off x="0" y="0"/>
          <a:ext cx="0" cy="0"/>
          <a:chOff x="0" y="0"/>
          <a:chExt cx="0" cy="0"/>
        </a:xfrm>
      </p:grpSpPr>
      <p:sp>
        <p:nvSpPr>
          <p:cNvPr id="9" name="Google Shape;9;p34"/>
          <p:cNvSpPr>
            <a:spLocks noGrp="1"/>
          </p:cNvSpPr>
          <p:nvPr>
            <p:ph type="pic" idx="2"/>
          </p:nvPr>
        </p:nvSpPr>
        <p:spPr>
          <a:xfrm>
            <a:off x="11137900" y="3683000"/>
            <a:ext cx="2108100" cy="2108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22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lide #" type="title">
  <p:cSld name="TITLE">
    <p:spTree>
      <p:nvGrpSpPr>
        <p:cNvPr id="1" name="Shape 10"/>
        <p:cNvGrpSpPr/>
        <p:nvPr/>
      </p:nvGrpSpPr>
      <p:grpSpPr>
        <a:xfrm>
          <a:off x="0" y="0"/>
          <a:ext cx="0" cy="0"/>
          <a:chOff x="0" y="0"/>
          <a:chExt cx="0" cy="0"/>
        </a:xfrm>
      </p:grpSpPr>
      <p:sp>
        <p:nvSpPr>
          <p:cNvPr id="11" name="Google Shape;11;p35"/>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
        <p:nvSpPr>
          <p:cNvPr id="12" name="Google Shape;12;p35"/>
          <p:cNvSpPr>
            <a:spLocks noGrp="1"/>
          </p:cNvSpPr>
          <p:nvPr>
            <p:ph type="pic" idx="2"/>
          </p:nvPr>
        </p:nvSpPr>
        <p:spPr>
          <a:xfrm>
            <a:off x="5676900" y="2844800"/>
            <a:ext cx="13030200" cy="80265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Welcome">
  <p:cSld name="Welcome">
    <p:spTree>
      <p:nvGrpSpPr>
        <p:cNvPr id="1" name="Shape 13"/>
        <p:cNvGrpSpPr/>
        <p:nvPr/>
      </p:nvGrpSpPr>
      <p:grpSpPr>
        <a:xfrm>
          <a:off x="0" y="0"/>
          <a:ext cx="0" cy="0"/>
          <a:chOff x="0" y="0"/>
          <a:chExt cx="0" cy="0"/>
        </a:xfrm>
      </p:grpSpPr>
      <p:sp>
        <p:nvSpPr>
          <p:cNvPr id="14" name="Google Shape;14;p36"/>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
        <p:nvSpPr>
          <p:cNvPr id="15" name="Google Shape;15;p36"/>
          <p:cNvSpPr>
            <a:spLocks noGrp="1"/>
          </p:cNvSpPr>
          <p:nvPr>
            <p:ph type="pic" idx="2"/>
          </p:nvPr>
        </p:nvSpPr>
        <p:spPr>
          <a:xfrm>
            <a:off x="2556328" y="3435350"/>
            <a:ext cx="5143500" cy="5143500"/>
          </a:xfrm>
          <a:prstGeom prst="ellipse">
            <a:avLst/>
          </a:prstGeom>
          <a:blipFill rotWithShape="1">
            <a:blip r:embed="rId2">
              <a:alphaModFix/>
            </a:blip>
            <a:stretch>
              <a:fillRect/>
            </a:stretch>
          </a:blip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1pPr>
            <a:lvl2pPr marR="0" lvl="1"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R="0" lvl="2"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R="0" lvl="3"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R="0" lvl="4"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R="0" lvl="5"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roduct">
  <p:cSld name="Product">
    <p:spTree>
      <p:nvGrpSpPr>
        <p:cNvPr id="1" name="Shape 16"/>
        <p:cNvGrpSpPr/>
        <p:nvPr/>
      </p:nvGrpSpPr>
      <p:grpSpPr>
        <a:xfrm>
          <a:off x="0" y="0"/>
          <a:ext cx="0" cy="0"/>
          <a:chOff x="0" y="0"/>
          <a:chExt cx="0" cy="0"/>
        </a:xfrm>
      </p:grpSpPr>
      <p:sp>
        <p:nvSpPr>
          <p:cNvPr id="17" name="Google Shape;17;p37"/>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
        <p:nvSpPr>
          <p:cNvPr id="18" name="Google Shape;18;p37"/>
          <p:cNvSpPr/>
          <p:nvPr/>
        </p:nvSpPr>
        <p:spPr>
          <a:xfrm>
            <a:off x="13030990" y="3326479"/>
            <a:ext cx="4432200" cy="7797900"/>
          </a:xfrm>
          <a:prstGeom prst="rect">
            <a:avLst/>
          </a:prstGeom>
          <a:solidFill>
            <a:srgbClr val="323C40"/>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Arial"/>
              <a:ea typeface="Arial"/>
              <a:cs typeface="Arial"/>
              <a:sym typeface="Arial"/>
            </a:endParaRPr>
          </a:p>
        </p:txBody>
      </p:sp>
      <p:sp>
        <p:nvSpPr>
          <p:cNvPr id="19" name="Google Shape;19;p37"/>
          <p:cNvSpPr/>
          <p:nvPr/>
        </p:nvSpPr>
        <p:spPr>
          <a:xfrm>
            <a:off x="17653564" y="2941331"/>
            <a:ext cx="4736700" cy="8440200"/>
          </a:xfrm>
          <a:prstGeom prst="rect">
            <a:avLst/>
          </a:prstGeom>
          <a:solidFill>
            <a:srgbClr val="323C40"/>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Arial"/>
              <a:ea typeface="Arial"/>
              <a:cs typeface="Arial"/>
              <a:sym typeface="Arial"/>
            </a:endParaRPr>
          </a:p>
        </p:txBody>
      </p:sp>
      <p:sp>
        <p:nvSpPr>
          <p:cNvPr id="20" name="Google Shape;20;p37"/>
          <p:cNvSpPr>
            <a:spLocks noGrp="1"/>
          </p:cNvSpPr>
          <p:nvPr>
            <p:ph type="pic" idx="2"/>
          </p:nvPr>
        </p:nvSpPr>
        <p:spPr>
          <a:xfrm>
            <a:off x="13030989" y="3326479"/>
            <a:ext cx="4432200" cy="7797900"/>
          </a:xfrm>
          <a:prstGeom prst="rect">
            <a:avLst/>
          </a:prstGeom>
          <a:blipFill rotWithShape="1">
            <a:blip r:embed="rId2">
              <a:alphaModFix/>
            </a:blip>
            <a:stretch>
              <a:fillRect l="-37956" r="-37956"/>
            </a:stretch>
          </a:blip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1pPr>
            <a:lvl2pPr marR="0" lvl="1"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R="0" lvl="2"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R="0" lvl="3"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R="0" lvl="4"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R="0" lvl="5"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21" name="Google Shape;21;p37"/>
          <p:cNvSpPr>
            <a:spLocks noGrp="1"/>
          </p:cNvSpPr>
          <p:nvPr>
            <p:ph type="pic" idx="3"/>
          </p:nvPr>
        </p:nvSpPr>
        <p:spPr>
          <a:xfrm>
            <a:off x="17653563" y="2941331"/>
            <a:ext cx="4736700" cy="8440200"/>
          </a:xfrm>
          <a:prstGeom prst="rect">
            <a:avLst/>
          </a:prstGeom>
          <a:blipFill rotWithShape="1">
            <a:blip r:embed="rId2">
              <a:alphaModFix/>
            </a:blip>
            <a:stretch>
              <a:fillRect l="-39088" r="-39088"/>
            </a:stretch>
          </a:blip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1pPr>
            <a:lvl2pPr marR="0" lvl="1"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R="0" lvl="2"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R="0" lvl="3"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R="0" lvl="4"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R="0" lvl="5"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p Title">
  <p:cSld name="Top Title">
    <p:spTree>
      <p:nvGrpSpPr>
        <p:cNvPr id="1" name="Shape 22"/>
        <p:cNvGrpSpPr/>
        <p:nvPr/>
      </p:nvGrpSpPr>
      <p:grpSpPr>
        <a:xfrm>
          <a:off x="0" y="0"/>
          <a:ext cx="0" cy="0"/>
          <a:chOff x="0" y="0"/>
          <a:chExt cx="0" cy="0"/>
        </a:xfrm>
      </p:grpSpPr>
      <p:sp>
        <p:nvSpPr>
          <p:cNvPr id="23" name="Google Shape;23;p38"/>
          <p:cNvSpPr txBox="1">
            <a:spLocks noGrp="1"/>
          </p:cNvSpPr>
          <p:nvPr>
            <p:ph type="body" idx="1"/>
          </p:nvPr>
        </p:nvSpPr>
        <p:spPr>
          <a:xfrm>
            <a:off x="5318432" y="206374"/>
            <a:ext cx="13735200" cy="135270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100000"/>
              </a:lnSpc>
              <a:spcBef>
                <a:spcPts val="0"/>
              </a:spcBef>
              <a:spcAft>
                <a:spcPts val="0"/>
              </a:spcAft>
              <a:buClr>
                <a:schemeClr val="dk1"/>
              </a:buClr>
              <a:buSzPts val="7200"/>
              <a:buFont typeface="Montserrat"/>
              <a:buNone/>
              <a:defRPr sz="7200" b="0" i="0" u="none" strike="noStrike" cap="none">
                <a:solidFill>
                  <a:schemeClr val="dk1"/>
                </a:solidFill>
                <a:latin typeface="Montserrat"/>
                <a:ea typeface="Montserrat"/>
                <a:cs typeface="Montserrat"/>
                <a:sym typeface="Montserrat"/>
              </a:defRPr>
            </a:lvl1pPr>
            <a:lvl2pPr marL="914400" marR="0" lvl="1"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24" name="Google Shape;24;p38"/>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Right Text Box">
  <p:cSld name="Right Text Box">
    <p:spTree>
      <p:nvGrpSpPr>
        <p:cNvPr id="1" name="Shape 25"/>
        <p:cNvGrpSpPr/>
        <p:nvPr/>
      </p:nvGrpSpPr>
      <p:grpSpPr>
        <a:xfrm>
          <a:off x="0" y="0"/>
          <a:ext cx="0" cy="0"/>
          <a:chOff x="0" y="0"/>
          <a:chExt cx="0" cy="0"/>
        </a:xfrm>
      </p:grpSpPr>
      <p:sp>
        <p:nvSpPr>
          <p:cNvPr id="26" name="Google Shape;26;p39"/>
          <p:cNvSpPr txBox="1">
            <a:spLocks noGrp="1"/>
          </p:cNvSpPr>
          <p:nvPr>
            <p:ph type="body" idx="1"/>
          </p:nvPr>
        </p:nvSpPr>
        <p:spPr>
          <a:xfrm>
            <a:off x="5318432" y="206374"/>
            <a:ext cx="13735200" cy="135270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100000"/>
              </a:lnSpc>
              <a:spcBef>
                <a:spcPts val="0"/>
              </a:spcBef>
              <a:spcAft>
                <a:spcPts val="0"/>
              </a:spcAft>
              <a:buClr>
                <a:schemeClr val="dk1"/>
              </a:buClr>
              <a:buSzPts val="7200"/>
              <a:buFont typeface="Montserrat"/>
              <a:buNone/>
              <a:defRPr sz="7200" b="0" i="0" u="none" strike="noStrike" cap="none">
                <a:solidFill>
                  <a:schemeClr val="dk1"/>
                </a:solidFill>
                <a:latin typeface="Montserrat"/>
                <a:ea typeface="Montserrat"/>
                <a:cs typeface="Montserrat"/>
                <a:sym typeface="Montserrat"/>
              </a:defRPr>
            </a:lvl1pPr>
            <a:lvl2pPr marL="914400" marR="0" lvl="1"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27" name="Google Shape;27;p39"/>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
        <p:nvSpPr>
          <p:cNvPr id="28" name="Google Shape;28;p39"/>
          <p:cNvSpPr/>
          <p:nvPr/>
        </p:nvSpPr>
        <p:spPr>
          <a:xfrm>
            <a:off x="22180550" y="5861050"/>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chemeClr val="accent6"/>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Arial"/>
              <a:ea typeface="Arial"/>
              <a:cs typeface="Arial"/>
              <a:sym typeface="Arial"/>
            </a:endParaRPr>
          </a:p>
        </p:txBody>
      </p:sp>
      <p:sp>
        <p:nvSpPr>
          <p:cNvPr id="29" name="Google Shape;29;p39"/>
          <p:cNvSpPr txBox="1">
            <a:spLocks noGrp="1"/>
          </p:cNvSpPr>
          <p:nvPr>
            <p:ph type="body" idx="2"/>
          </p:nvPr>
        </p:nvSpPr>
        <p:spPr>
          <a:xfrm>
            <a:off x="14277669" y="3349624"/>
            <a:ext cx="9109500" cy="1902600"/>
          </a:xfrm>
          <a:prstGeom prst="rect">
            <a:avLst/>
          </a:prstGeom>
          <a:noFill/>
          <a:ln>
            <a:noFill/>
          </a:ln>
        </p:spPr>
        <p:txBody>
          <a:bodyPr spcFirstLastPara="1" wrap="square" lIns="91425" tIns="45700" rIns="91425" bIns="45700" anchor="t" anchorCtr="0">
            <a:noAutofit/>
          </a:bodyPr>
          <a:lstStyle>
            <a:lvl1pPr marL="457200" marR="0" lvl="0" indent="-228600" algn="r" rtl="0">
              <a:lnSpc>
                <a:spcPct val="80000"/>
              </a:lnSpc>
              <a:spcBef>
                <a:spcPts val="0"/>
              </a:spcBef>
              <a:spcAft>
                <a:spcPts val="0"/>
              </a:spcAft>
              <a:buClr>
                <a:schemeClr val="dk1"/>
              </a:buClr>
              <a:buSzPts val="7200"/>
              <a:buFont typeface="Montserrat"/>
              <a:buNone/>
              <a:defRPr sz="7200" b="0" i="0" u="none" strike="noStrike" cap="none">
                <a:solidFill>
                  <a:schemeClr val="dk1"/>
                </a:solidFill>
                <a:latin typeface="Montserrat"/>
                <a:ea typeface="Montserrat"/>
                <a:cs typeface="Montserrat"/>
                <a:sym typeface="Montserrat"/>
              </a:defRPr>
            </a:lvl1pPr>
            <a:lvl2pPr marL="914400" marR="0" lvl="1"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30" name="Google Shape;30;p39"/>
          <p:cNvSpPr txBox="1">
            <a:spLocks noGrp="1"/>
          </p:cNvSpPr>
          <p:nvPr>
            <p:ph type="body" idx="3"/>
          </p:nvPr>
        </p:nvSpPr>
        <p:spPr>
          <a:xfrm>
            <a:off x="14277669" y="6502400"/>
            <a:ext cx="9109500" cy="5746800"/>
          </a:xfrm>
          <a:prstGeom prst="rect">
            <a:avLst/>
          </a:prstGeom>
          <a:noFill/>
          <a:ln>
            <a:noFill/>
          </a:ln>
        </p:spPr>
        <p:txBody>
          <a:bodyPr spcFirstLastPara="1" wrap="square" lIns="91425" tIns="45700" rIns="91425" bIns="45700" anchor="t" anchorCtr="0">
            <a:noAutofit/>
          </a:bodyPr>
          <a:lstStyle>
            <a:lvl1pPr marL="457200" marR="0" lvl="0" indent="-228600" algn="r" rtl="0">
              <a:lnSpc>
                <a:spcPct val="130000"/>
              </a:lnSpc>
              <a:spcBef>
                <a:spcPts val="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ft Text Box">
  <p:cSld name="Left Text Box">
    <p:spTree>
      <p:nvGrpSpPr>
        <p:cNvPr id="1" name="Shape 31"/>
        <p:cNvGrpSpPr/>
        <p:nvPr/>
      </p:nvGrpSpPr>
      <p:grpSpPr>
        <a:xfrm>
          <a:off x="0" y="0"/>
          <a:ext cx="0" cy="0"/>
          <a:chOff x="0" y="0"/>
          <a:chExt cx="0" cy="0"/>
        </a:xfrm>
      </p:grpSpPr>
      <p:sp>
        <p:nvSpPr>
          <p:cNvPr id="32" name="Google Shape;32;p40"/>
          <p:cNvSpPr txBox="1">
            <a:spLocks noGrp="1"/>
          </p:cNvSpPr>
          <p:nvPr>
            <p:ph type="body" idx="1"/>
          </p:nvPr>
        </p:nvSpPr>
        <p:spPr>
          <a:xfrm>
            <a:off x="5318432" y="206374"/>
            <a:ext cx="13735200" cy="135270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100000"/>
              </a:lnSpc>
              <a:spcBef>
                <a:spcPts val="0"/>
              </a:spcBef>
              <a:spcAft>
                <a:spcPts val="0"/>
              </a:spcAft>
              <a:buClr>
                <a:schemeClr val="dk1"/>
              </a:buClr>
              <a:buSzPts val="7200"/>
              <a:buFont typeface="Montserrat"/>
              <a:buNone/>
              <a:defRPr sz="7200" b="0" i="0" u="none" strike="noStrike" cap="none">
                <a:solidFill>
                  <a:schemeClr val="dk1"/>
                </a:solidFill>
                <a:latin typeface="Montserrat"/>
                <a:ea typeface="Montserrat"/>
                <a:cs typeface="Montserrat"/>
                <a:sym typeface="Montserrat"/>
              </a:defRPr>
            </a:lvl1pPr>
            <a:lvl2pPr marL="914400" marR="0" lvl="1"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33" name="Google Shape;33;p40"/>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
        <p:nvSpPr>
          <p:cNvPr id="34" name="Google Shape;34;p40"/>
          <p:cNvSpPr/>
          <p:nvPr/>
        </p:nvSpPr>
        <p:spPr>
          <a:xfrm>
            <a:off x="1018868" y="5822950"/>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chemeClr val="accent6"/>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Arial"/>
              <a:ea typeface="Arial"/>
              <a:cs typeface="Arial"/>
              <a:sym typeface="Arial"/>
            </a:endParaRPr>
          </a:p>
        </p:txBody>
      </p:sp>
      <p:sp>
        <p:nvSpPr>
          <p:cNvPr id="35" name="Google Shape;35;p40"/>
          <p:cNvSpPr txBox="1">
            <a:spLocks noGrp="1"/>
          </p:cNvSpPr>
          <p:nvPr>
            <p:ph type="body" idx="2"/>
          </p:nvPr>
        </p:nvSpPr>
        <p:spPr>
          <a:xfrm>
            <a:off x="1018868" y="3349624"/>
            <a:ext cx="9109500" cy="19026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80000"/>
              </a:lnSpc>
              <a:spcBef>
                <a:spcPts val="0"/>
              </a:spcBef>
              <a:spcAft>
                <a:spcPts val="0"/>
              </a:spcAft>
              <a:buClr>
                <a:schemeClr val="dk1"/>
              </a:buClr>
              <a:buSzPts val="7200"/>
              <a:buFont typeface="Montserrat"/>
              <a:buNone/>
              <a:defRPr sz="7200" b="0" i="0" u="none" strike="noStrike" cap="none">
                <a:solidFill>
                  <a:schemeClr val="dk1"/>
                </a:solidFill>
                <a:latin typeface="Montserrat"/>
                <a:ea typeface="Montserrat"/>
                <a:cs typeface="Montserrat"/>
                <a:sym typeface="Montserrat"/>
              </a:defRPr>
            </a:lvl1pPr>
            <a:lvl2pPr marL="914400" marR="0" lvl="1"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4800"/>
              <a:buFont typeface="Arial"/>
              <a:buNone/>
              <a:defRPr sz="48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36" name="Google Shape;36;p40"/>
          <p:cNvSpPr txBox="1">
            <a:spLocks noGrp="1"/>
          </p:cNvSpPr>
          <p:nvPr>
            <p:ph type="body" idx="3"/>
          </p:nvPr>
        </p:nvSpPr>
        <p:spPr>
          <a:xfrm>
            <a:off x="1018868" y="6502400"/>
            <a:ext cx="9109500" cy="5746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2pPr>
            <a:lvl3pPr marL="1371600" marR="0" lvl="2"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3pPr>
            <a:lvl4pPr marL="1828800" marR="0" lvl="3"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4pPr>
            <a:lvl5pPr marL="2286000" marR="0" lvl="4" indent="-228600" algn="ctr" rtl="0">
              <a:lnSpc>
                <a:spcPct val="100000"/>
              </a:lnSpc>
              <a:spcBef>
                <a:spcPts val="0"/>
              </a:spcBef>
              <a:spcAft>
                <a:spcPts val="0"/>
              </a:spcAft>
              <a:buClr>
                <a:srgbClr val="000000"/>
              </a:buClr>
              <a:buSzPts val="3000"/>
              <a:buFont typeface="Arial"/>
              <a:buNone/>
              <a:defRPr sz="3000" b="0" i="0" u="none" strike="noStrike" cap="none">
                <a:solidFill>
                  <a:srgbClr val="000000"/>
                </a:solidFill>
                <a:latin typeface="Arial"/>
                <a:ea typeface="Arial"/>
                <a:cs typeface="Arial"/>
                <a:sym typeface="Arial"/>
              </a:defRPr>
            </a:lvl5pPr>
            <a:lvl6pPr marL="2743200" marR="0" lvl="5"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6pPr>
            <a:lvl7pPr marL="3200400" marR="0" lvl="6"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7pPr>
            <a:lvl8pPr marL="3657600" marR="0" lvl="7"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8pPr>
            <a:lvl9pPr marL="4114800" marR="0" lvl="8" indent="-228600" algn="ctr" rtl="0">
              <a:lnSpc>
                <a:spcPct val="100000"/>
              </a:lnSpc>
              <a:spcBef>
                <a:spcPts val="0"/>
              </a:spcBef>
              <a:spcAft>
                <a:spcPts val="0"/>
              </a:spcAft>
              <a:buClr>
                <a:srgbClr val="000000"/>
              </a:buClr>
              <a:buSzPts val="4800"/>
              <a:buFont typeface="Helvetica Neue"/>
              <a:buNone/>
              <a:defRPr sz="4800" b="0" i="0" u="none" strike="noStrike" cap="none">
                <a:solidFill>
                  <a:srgbClr val="000000"/>
                </a:solidFill>
                <a:latin typeface="Helvetica Neue"/>
                <a:ea typeface="Helvetica Neue"/>
                <a:cs typeface="Helvetica Neue"/>
                <a:sym typeface="Helvetica Neu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33"/>
          <p:cNvSpPr/>
          <p:nvPr/>
        </p:nvSpPr>
        <p:spPr>
          <a:xfrm>
            <a:off x="23418800" y="520700"/>
            <a:ext cx="1054200" cy="812700"/>
          </a:xfrm>
          <a:prstGeom prst="rect">
            <a:avLst/>
          </a:prstGeom>
          <a:noFill/>
          <a:ln w="38100" cap="flat" cmpd="sng">
            <a:solidFill>
              <a:schemeClr val="accent3"/>
            </a:solidFill>
            <a:prstDash val="solid"/>
            <a:miter lim="400000"/>
            <a:headEnd type="none" w="sm" len="sm"/>
            <a:tailEnd type="none" w="sm" len="sm"/>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Arial"/>
              <a:ea typeface="Arial"/>
              <a:cs typeface="Arial"/>
              <a:sym typeface="Arial"/>
            </a:endParaRPr>
          </a:p>
        </p:txBody>
      </p:sp>
      <p:sp>
        <p:nvSpPr>
          <p:cNvPr id="7" name="Google Shape;7;p33"/>
          <p:cNvSpPr txBox="1">
            <a:spLocks noGrp="1"/>
          </p:cNvSpPr>
          <p:nvPr>
            <p:ph type="sldNum" idx="12"/>
          </p:nvPr>
        </p:nvSpPr>
        <p:spPr>
          <a:xfrm>
            <a:off x="23565198" y="588010"/>
            <a:ext cx="748500" cy="656700"/>
          </a:xfrm>
          <a:prstGeom prst="rect">
            <a:avLst/>
          </a:prstGeom>
          <a:noFill/>
          <a:ln>
            <a:noFill/>
          </a:ln>
        </p:spPr>
        <p:txBody>
          <a:bodyPr spcFirstLastPara="1" wrap="square" lIns="50800" tIns="50800" rIns="50800" bIns="50800" anchor="b" anchorCtr="0">
            <a:noAutofit/>
          </a:bodyPr>
          <a:lstStyle>
            <a:lvl1pPr marL="0" marR="0" lvl="0"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1pPr>
            <a:lvl2pPr marL="0" marR="0" lvl="1"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2pPr>
            <a:lvl3pPr marL="0" marR="0" lvl="2"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3pPr>
            <a:lvl4pPr marL="0" marR="0" lvl="3"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4pPr>
            <a:lvl5pPr marL="0" marR="0" lvl="4"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5pPr>
            <a:lvl6pPr marL="0" marR="0" lvl="5"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6pPr>
            <a:lvl7pPr marL="0" marR="0" lvl="6"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7pPr>
            <a:lvl8pPr marL="0" marR="0" lvl="7"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8pPr>
            <a:lvl9pPr marL="0" marR="0" lvl="8" indent="0" algn="ctr" rtl="0">
              <a:lnSpc>
                <a:spcPct val="100000"/>
              </a:lnSpc>
              <a:spcBef>
                <a:spcPts val="0"/>
              </a:spcBef>
              <a:spcAft>
                <a:spcPts val="0"/>
              </a:spcAft>
              <a:buClr>
                <a:schemeClr val="dk1"/>
              </a:buClr>
              <a:buSzPts val="3600"/>
              <a:buFont typeface="Montserrat"/>
              <a:buNone/>
              <a:defRPr sz="3600" b="1" i="0" u="none" strike="noStrike" cap="none">
                <a:solidFill>
                  <a:schemeClr val="dk1"/>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slow" p14:dur="1400">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e692995044_0_0"/>
          <p:cNvSpPr txBox="1"/>
          <p:nvPr/>
        </p:nvSpPr>
        <p:spPr>
          <a:xfrm>
            <a:off x="10719125" y="1438200"/>
            <a:ext cx="10596000" cy="9882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000" b="1">
                <a:solidFill>
                  <a:srgbClr val="434343"/>
                </a:solidFill>
              </a:rPr>
              <a:t>To edit with Google Slides, </a:t>
            </a:r>
            <a:r>
              <a:rPr lang="en-US" sz="3000">
                <a:solidFill>
                  <a:srgbClr val="434343"/>
                </a:solidFill>
              </a:rPr>
              <a:t>click File, then select "Make a copy" and then “Entire presentation” to save an editable copy of the template within your own Google Drive.</a:t>
            </a: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r>
              <a:rPr lang="en-US" sz="3000" b="1">
                <a:solidFill>
                  <a:srgbClr val="434343"/>
                </a:solidFill>
              </a:rPr>
              <a:t>To edit with Microsoft PowerPoint, </a:t>
            </a:r>
            <a:r>
              <a:rPr lang="en-US" sz="3000">
                <a:solidFill>
                  <a:srgbClr val="434343"/>
                </a:solidFill>
              </a:rPr>
              <a:t>click File, then select "Download" and then “Microsoft PowerPoint (.pptx)” to save an editable copy of this file to your computer.</a:t>
            </a: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r>
              <a:rPr lang="en-US" sz="3000" i="1">
                <a:solidFill>
                  <a:srgbClr val="434343"/>
                </a:solidFill>
              </a:rPr>
              <a:t>(Feel free to delete this slide once you’ve saved your copy!)</a:t>
            </a:r>
            <a:endParaRPr sz="3000" i="1">
              <a:solidFill>
                <a:srgbClr val="434343"/>
              </a:solidFill>
            </a:endParaRPr>
          </a:p>
          <a:p>
            <a:pPr marL="0" lvl="0" indent="0" algn="l" rtl="0">
              <a:spcBef>
                <a:spcPts val="0"/>
              </a:spcBef>
              <a:spcAft>
                <a:spcPts val="0"/>
              </a:spcAft>
              <a:buNone/>
            </a:pPr>
            <a:endParaRPr sz="3000">
              <a:solidFill>
                <a:srgbClr val="434343"/>
              </a:solidFill>
            </a:endParaRPr>
          </a:p>
          <a:p>
            <a:pPr marL="0" lvl="0" indent="0" algn="l" rtl="0">
              <a:spcBef>
                <a:spcPts val="0"/>
              </a:spcBef>
              <a:spcAft>
                <a:spcPts val="0"/>
              </a:spcAft>
              <a:buNone/>
            </a:pPr>
            <a:endParaRPr sz="3000">
              <a:solidFill>
                <a:srgbClr val="434343"/>
              </a:solidFill>
            </a:endParaRPr>
          </a:p>
        </p:txBody>
      </p:sp>
      <p:pic>
        <p:nvPicPr>
          <p:cNvPr id="42" name="Google Shape;42;ge692995044_0_0"/>
          <p:cNvPicPr preferRelativeResize="0"/>
          <p:nvPr/>
        </p:nvPicPr>
        <p:blipFill>
          <a:blip r:embed="rId3">
            <a:alphaModFix/>
          </a:blip>
          <a:stretch>
            <a:fillRect/>
          </a:stretch>
        </p:blipFill>
        <p:spPr>
          <a:xfrm>
            <a:off x="3068875" y="6155101"/>
            <a:ext cx="6857999" cy="6122698"/>
          </a:xfrm>
          <a:prstGeom prst="rect">
            <a:avLst/>
          </a:prstGeom>
          <a:noFill/>
          <a:ln w="19050" cap="flat" cmpd="sng">
            <a:solidFill>
              <a:schemeClr val="dk2"/>
            </a:solidFill>
            <a:prstDash val="solid"/>
            <a:round/>
            <a:headEnd type="none" w="sm" len="sm"/>
            <a:tailEnd type="none" w="sm" len="sm"/>
          </a:ln>
        </p:spPr>
      </p:pic>
      <p:pic>
        <p:nvPicPr>
          <p:cNvPr id="43" name="Google Shape;43;ge692995044_0_0"/>
          <p:cNvPicPr preferRelativeResize="0"/>
          <p:nvPr/>
        </p:nvPicPr>
        <p:blipFill>
          <a:blip r:embed="rId4">
            <a:alphaModFix/>
          </a:blip>
          <a:stretch>
            <a:fillRect/>
          </a:stretch>
        </p:blipFill>
        <p:spPr>
          <a:xfrm>
            <a:off x="3068887" y="1438201"/>
            <a:ext cx="6858000" cy="4305300"/>
          </a:xfrm>
          <a:prstGeom prst="rect">
            <a:avLst/>
          </a:prstGeom>
          <a:noFill/>
          <a:ln w="19050" cap="flat" cmpd="sng">
            <a:solidFill>
              <a:schemeClr val="dk2"/>
            </a:solidFill>
            <a:prstDash val="solid"/>
            <a:round/>
            <a:headEnd type="none" w="sm" len="sm"/>
            <a:tailEnd type="none" w="sm" len="sm"/>
          </a:ln>
        </p:spPr>
      </p:pic>
      <p:sp>
        <p:nvSpPr>
          <p:cNvPr id="44" name="Google Shape;44;ge692995044_0_0"/>
          <p:cNvSpPr/>
          <p:nvPr/>
        </p:nvSpPr>
        <p:spPr>
          <a:xfrm rot="2561347">
            <a:off x="237952" y="553804"/>
            <a:ext cx="2251704" cy="1581885"/>
          </a:xfrm>
          <a:prstGeom prst="left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9"/>
          <p:cNvSpPr txBox="1">
            <a:spLocks noGrp="1"/>
          </p:cNvSpPr>
          <p:nvPr>
            <p:ph type="sldNum" idx="12"/>
          </p:nvPr>
        </p:nvSpPr>
        <p:spPr>
          <a:xfrm>
            <a:off x="23592256" y="584199"/>
            <a:ext cx="694488" cy="660401"/>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10</a:t>
            </a:fld>
            <a:endParaRPr>
              <a:solidFill>
                <a:schemeClr val="dk1"/>
              </a:solidFill>
              <a:latin typeface="Helvetica Neue"/>
              <a:ea typeface="Helvetica Neue"/>
              <a:cs typeface="Helvetica Neue"/>
              <a:sym typeface="Helvetica Neue"/>
            </a:endParaRPr>
          </a:p>
        </p:txBody>
      </p:sp>
      <p:sp>
        <p:nvSpPr>
          <p:cNvPr id="196" name="Google Shape;196;p9"/>
          <p:cNvSpPr/>
          <p:nvPr/>
        </p:nvSpPr>
        <p:spPr>
          <a:xfrm>
            <a:off x="6445249" y="584199"/>
            <a:ext cx="114935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S.W.O.T. ANALYSIS</a:t>
            </a:r>
            <a:endParaRPr sz="1400" b="1" i="0" u="none" strike="noStrike" cap="none">
              <a:solidFill>
                <a:srgbClr val="000000"/>
              </a:solidFill>
              <a:latin typeface="Helvetica Neue"/>
              <a:ea typeface="Helvetica Neue"/>
              <a:cs typeface="Helvetica Neue"/>
              <a:sym typeface="Helvetica Neue"/>
            </a:endParaRPr>
          </a:p>
        </p:txBody>
      </p:sp>
      <p:sp>
        <p:nvSpPr>
          <p:cNvPr id="197" name="Google Shape;197;p9"/>
          <p:cNvSpPr/>
          <p:nvPr/>
        </p:nvSpPr>
        <p:spPr>
          <a:xfrm>
            <a:off x="14541500" y="3387483"/>
            <a:ext cx="7543800" cy="8102601"/>
          </a:xfrm>
          <a:custGeom>
            <a:avLst/>
            <a:gdLst/>
            <a:ahLst/>
            <a:cxnLst/>
            <a:rect l="l" t="t" r="r" b="b"/>
            <a:pathLst>
              <a:path w="21600" h="21600" extrusionOk="0">
                <a:moveTo>
                  <a:pt x="14447" y="5115"/>
                </a:moveTo>
                <a:lnTo>
                  <a:pt x="14447" y="21600"/>
                </a:lnTo>
                <a:lnTo>
                  <a:pt x="7118" y="21600"/>
                </a:lnTo>
                <a:lnTo>
                  <a:pt x="7118" y="5115"/>
                </a:lnTo>
                <a:lnTo>
                  <a:pt x="0" y="5115"/>
                </a:lnTo>
                <a:lnTo>
                  <a:pt x="0" y="0"/>
                </a:lnTo>
                <a:lnTo>
                  <a:pt x="21600" y="0"/>
                </a:lnTo>
                <a:lnTo>
                  <a:pt x="21600" y="5115"/>
                </a:lnTo>
                <a:cubicBezTo>
                  <a:pt x="21600" y="5115"/>
                  <a:pt x="14447" y="5115"/>
                  <a:pt x="14447" y="5115"/>
                </a:cubicBezTo>
                <a:close/>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98" name="Google Shape;198;p9"/>
          <p:cNvSpPr/>
          <p:nvPr/>
        </p:nvSpPr>
        <p:spPr>
          <a:xfrm>
            <a:off x="739796" y="6597650"/>
            <a:ext cx="10515601" cy="1981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What external factors could negatively impact your hotel? Think: changes to OTAs or a boom in Airbnb listings nearby.</a:t>
            </a: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199" name="Google Shape;199;p9"/>
          <p:cNvSpPr/>
          <p:nvPr/>
        </p:nvSpPr>
        <p:spPr>
          <a:xfrm>
            <a:off x="738025" y="5695950"/>
            <a:ext cx="52023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Threat #1]</a:t>
            </a:r>
            <a:endParaRPr sz="1400" b="0" i="0" u="none" strike="noStrike" cap="none">
              <a:solidFill>
                <a:srgbClr val="000000"/>
              </a:solidFill>
              <a:latin typeface="Helvetica Neue"/>
              <a:ea typeface="Helvetica Neue"/>
              <a:cs typeface="Helvetica Neue"/>
              <a:sym typeface="Helvetica Neue"/>
            </a:endParaRPr>
          </a:p>
        </p:txBody>
      </p:sp>
      <p:sp>
        <p:nvSpPr>
          <p:cNvPr id="200" name="Google Shape;200;p9"/>
          <p:cNvSpPr/>
          <p:nvPr/>
        </p:nvSpPr>
        <p:spPr>
          <a:xfrm>
            <a:off x="739796" y="9493250"/>
            <a:ext cx="10515601" cy="1981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Other potential threats include new hotel openings, negative press coverage, even a recruitment or staffing shortage. Anticipating these threats gives you more time to take action!</a:t>
            </a: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201" name="Google Shape;201;p9"/>
          <p:cNvSpPr/>
          <p:nvPr/>
        </p:nvSpPr>
        <p:spPr>
          <a:xfrm>
            <a:off x="730447" y="8651100"/>
            <a:ext cx="5209800" cy="5541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Threat #2]</a:t>
            </a:r>
            <a:endParaRPr sz="3600" b="0" i="0" u="none" strike="noStrike" cap="none">
              <a:solidFill>
                <a:schemeClr val="dk1"/>
              </a:solidFill>
              <a:latin typeface="Helvetica Neue"/>
              <a:ea typeface="Helvetica Neue"/>
              <a:cs typeface="Helvetica Neue"/>
              <a:sym typeface="Helvetica Neue"/>
            </a:endParaRPr>
          </a:p>
        </p:txBody>
      </p:sp>
      <p:sp>
        <p:nvSpPr>
          <p:cNvPr id="202" name="Google Shape;202;p9"/>
          <p:cNvSpPr/>
          <p:nvPr/>
        </p:nvSpPr>
        <p:spPr>
          <a:xfrm>
            <a:off x="697061" y="3155949"/>
            <a:ext cx="6261101" cy="11176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Threats</a:t>
            </a:r>
            <a:endParaRPr sz="6000" b="1" i="0" u="none" strike="noStrike" cap="none">
              <a:solidFill>
                <a:srgbClr val="000000"/>
              </a:solidFill>
              <a:latin typeface="Helvetica Neue"/>
              <a:ea typeface="Helvetica Neue"/>
              <a:cs typeface="Helvetica Neue"/>
              <a:sym typeface="Helvetica Neue"/>
            </a:endParaRPr>
          </a:p>
        </p:txBody>
      </p:sp>
      <p:sp>
        <p:nvSpPr>
          <p:cNvPr id="203" name="Google Shape;203;p9"/>
          <p:cNvSpPr/>
          <p:nvPr/>
        </p:nvSpPr>
        <p:spPr>
          <a:xfrm>
            <a:off x="749300" y="4921250"/>
            <a:ext cx="1206500" cy="127000"/>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pic>
        <p:nvPicPr>
          <p:cNvPr id="208" name="Google Shape;208;p10"/>
          <p:cNvPicPr preferRelativeResize="0"/>
          <p:nvPr/>
        </p:nvPicPr>
        <p:blipFill>
          <a:blip r:embed="rId3">
            <a:alphaModFix/>
          </a:blip>
          <a:stretch>
            <a:fillRect/>
          </a:stretch>
        </p:blipFill>
        <p:spPr>
          <a:xfrm>
            <a:off x="4924592" y="2335341"/>
            <a:ext cx="14534816" cy="8026400"/>
          </a:xfrm>
          <a:prstGeom prst="rect">
            <a:avLst/>
          </a:prstGeom>
          <a:noFill/>
          <a:ln>
            <a:noFill/>
          </a:ln>
        </p:spPr>
      </p:pic>
      <p:sp>
        <p:nvSpPr>
          <p:cNvPr id="209" name="Google Shape;209;p10"/>
          <p:cNvSpPr txBox="1">
            <a:spLocks noGrp="1"/>
          </p:cNvSpPr>
          <p:nvPr>
            <p:ph type="sldNum" idx="12"/>
          </p:nvPr>
        </p:nvSpPr>
        <p:spPr>
          <a:xfrm>
            <a:off x="23565198" y="588010"/>
            <a:ext cx="748603"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11</a:t>
            </a:fld>
            <a:endParaRPr>
              <a:solidFill>
                <a:schemeClr val="dk1"/>
              </a:solidFill>
              <a:latin typeface="Helvetica Neue"/>
              <a:ea typeface="Helvetica Neue"/>
              <a:cs typeface="Helvetica Neue"/>
              <a:sym typeface="Helvetica Neue"/>
            </a:endParaRPr>
          </a:p>
        </p:txBody>
      </p:sp>
      <p:sp>
        <p:nvSpPr>
          <p:cNvPr id="210" name="Google Shape;210;p10"/>
          <p:cNvSpPr>
            <a:spLocks noGrp="1"/>
          </p:cNvSpPr>
          <p:nvPr>
            <p:ph type="pic" idx="2"/>
          </p:nvPr>
        </p:nvSpPr>
        <p:spPr>
          <a:xfrm>
            <a:off x="5676900" y="2844800"/>
            <a:ext cx="13030200" cy="8026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1" name="Google Shape;211;p10"/>
          <p:cNvSpPr/>
          <p:nvPr/>
        </p:nvSpPr>
        <p:spPr>
          <a:xfrm>
            <a:off x="4609200" y="588000"/>
            <a:ext cx="15165600"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a:solidFill>
                  <a:schemeClr val="dk1"/>
                </a:solidFill>
                <a:latin typeface="Helvetica Neue"/>
                <a:ea typeface="Helvetica Neue"/>
                <a:cs typeface="Helvetica Neue"/>
                <a:sym typeface="Helvetica Neue"/>
              </a:rPr>
              <a:t>ROOMS </a:t>
            </a:r>
            <a:r>
              <a:rPr lang="en-US" sz="7200" b="1" i="0" u="none" strike="noStrike" cap="none">
                <a:solidFill>
                  <a:schemeClr val="dk1"/>
                </a:solidFill>
                <a:latin typeface="Helvetica Neue"/>
                <a:ea typeface="Helvetica Neue"/>
                <a:cs typeface="Helvetica Neue"/>
                <a:sym typeface="Helvetica Neue"/>
              </a:rPr>
              <a:t>AVAILABLE </a:t>
            </a:r>
            <a:r>
              <a:rPr lang="en-US" sz="7200" b="1">
                <a:solidFill>
                  <a:schemeClr val="dk1"/>
                </a:solidFill>
                <a:latin typeface="Helvetica Neue"/>
                <a:ea typeface="Helvetica Neue"/>
                <a:cs typeface="Helvetica Neue"/>
                <a:sym typeface="Helvetica Neue"/>
              </a:rPr>
              <a:t>VS. </a:t>
            </a:r>
            <a:r>
              <a:rPr lang="en-US" sz="7200" b="1" i="0" u="none" strike="noStrike" cap="none">
                <a:solidFill>
                  <a:schemeClr val="dk1"/>
                </a:solidFill>
                <a:latin typeface="Helvetica Neue"/>
                <a:ea typeface="Helvetica Neue"/>
                <a:cs typeface="Helvetica Neue"/>
                <a:sym typeface="Helvetica Neue"/>
              </a:rPr>
              <a:t>SOLD</a:t>
            </a:r>
            <a:endParaRPr sz="1400" b="1" i="0" u="none" strike="noStrike" cap="none">
              <a:solidFill>
                <a:srgbClr val="000000"/>
              </a:solidFill>
              <a:latin typeface="Helvetica Neue"/>
              <a:ea typeface="Helvetica Neue"/>
              <a:cs typeface="Helvetica Neue"/>
              <a:sym typeface="Helvetica Neue"/>
            </a:endParaRPr>
          </a:p>
        </p:txBody>
      </p:sp>
      <p:sp>
        <p:nvSpPr>
          <p:cNvPr id="212" name="Google Shape;212;p10"/>
          <p:cNvSpPr/>
          <p:nvPr/>
        </p:nvSpPr>
        <p:spPr>
          <a:xfrm>
            <a:off x="1168700" y="11571125"/>
            <a:ext cx="22034400" cy="17379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To get where you’re going, you need to know where you’ve been. Pull some historical data for your hotel, not only to track changes but to make projections and business goals for the upcoming year. Grab at least 2-3 years (ideally more!) of data and write your commentary or insights down here.</a:t>
            </a:r>
            <a:endParaRPr sz="3000">
              <a:solidFill>
                <a:schemeClr val="dk1"/>
              </a:solidFill>
              <a:latin typeface="Helvetica Neue"/>
              <a:ea typeface="Helvetica Neue"/>
              <a:cs typeface="Helvetica Neue"/>
              <a:sym typeface="Helvetica Neue"/>
            </a:endParaRPr>
          </a:p>
        </p:txBody>
      </p:sp>
      <p:sp>
        <p:nvSpPr>
          <p:cNvPr id="213" name="Google Shape;213;p10"/>
          <p:cNvSpPr txBox="1"/>
          <p:nvPr/>
        </p:nvSpPr>
        <p:spPr>
          <a:xfrm>
            <a:off x="6728600" y="5060800"/>
            <a:ext cx="11537400" cy="257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6000"/>
              <a:buFont typeface="Arial"/>
              <a:buNone/>
            </a:pPr>
            <a:r>
              <a:rPr lang="en-US" sz="6000" b="0" i="0" u="none" strike="noStrike" cap="none">
                <a:solidFill>
                  <a:srgbClr val="000000"/>
                </a:solidFill>
                <a:latin typeface="Helvetica Neue"/>
                <a:ea typeface="Helvetica Neue"/>
                <a:cs typeface="Helvetica Neue"/>
                <a:sym typeface="Helvetica Neue"/>
              </a:rPr>
              <a:t>[Place a graph</a:t>
            </a:r>
            <a:r>
              <a:rPr lang="en-US" sz="6000">
                <a:latin typeface="Helvetica Neue"/>
                <a:ea typeface="Helvetica Neue"/>
                <a:cs typeface="Helvetica Neue"/>
                <a:sym typeface="Helvetica Neue"/>
              </a:rPr>
              <a:t> or </a:t>
            </a:r>
            <a:r>
              <a:rPr lang="en-US" sz="6000" b="0" i="0" u="none" strike="noStrike" cap="none">
                <a:solidFill>
                  <a:srgbClr val="000000"/>
                </a:solidFill>
                <a:latin typeface="Helvetica Neue"/>
                <a:ea typeface="Helvetica Neue"/>
                <a:cs typeface="Helvetica Neue"/>
                <a:sym typeface="Helvetica Neue"/>
              </a:rPr>
              <a:t>chart with</a:t>
            </a:r>
            <a:endParaRPr sz="600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6000"/>
              <a:buFont typeface="Arial"/>
              <a:buNone/>
            </a:pPr>
            <a:r>
              <a:rPr lang="en-US" sz="6000">
                <a:latin typeface="Helvetica Neue"/>
                <a:ea typeface="Helvetica Neue"/>
                <a:cs typeface="Helvetica Neue"/>
                <a:sym typeface="Helvetica Neue"/>
              </a:rPr>
              <a:t>2-3 years’ of past</a:t>
            </a:r>
            <a:r>
              <a:rPr lang="en-US" sz="6000" b="0" i="0" u="none" strike="noStrike" cap="none">
                <a:solidFill>
                  <a:srgbClr val="000000"/>
                </a:solidFill>
                <a:latin typeface="Helvetica Neue"/>
                <a:ea typeface="Helvetica Neue"/>
                <a:cs typeface="Helvetica Neue"/>
                <a:sym typeface="Helvetica Neue"/>
              </a:rPr>
              <a:t> data here.]</a:t>
            </a:r>
            <a:endParaRPr sz="60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pic>
        <p:nvPicPr>
          <p:cNvPr id="218" name="Google Shape;218;p11"/>
          <p:cNvPicPr preferRelativeResize="0"/>
          <p:nvPr/>
        </p:nvPicPr>
        <p:blipFill>
          <a:blip r:embed="rId3">
            <a:alphaModFix/>
          </a:blip>
          <a:stretch>
            <a:fillRect/>
          </a:stretch>
        </p:blipFill>
        <p:spPr>
          <a:xfrm>
            <a:off x="4924592" y="2335341"/>
            <a:ext cx="14534816" cy="8026400"/>
          </a:xfrm>
          <a:prstGeom prst="rect">
            <a:avLst/>
          </a:prstGeom>
          <a:noFill/>
          <a:ln>
            <a:noFill/>
          </a:ln>
        </p:spPr>
      </p:pic>
      <p:sp>
        <p:nvSpPr>
          <p:cNvPr id="219" name="Google Shape;219;p11"/>
          <p:cNvSpPr txBox="1">
            <a:spLocks noGrp="1"/>
          </p:cNvSpPr>
          <p:nvPr>
            <p:ph type="sldNum" idx="12"/>
          </p:nvPr>
        </p:nvSpPr>
        <p:spPr>
          <a:xfrm>
            <a:off x="23565198" y="588010"/>
            <a:ext cx="748603"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12</a:t>
            </a:fld>
            <a:endParaRPr>
              <a:solidFill>
                <a:schemeClr val="dk1"/>
              </a:solidFill>
              <a:latin typeface="Helvetica Neue"/>
              <a:ea typeface="Helvetica Neue"/>
              <a:cs typeface="Helvetica Neue"/>
              <a:sym typeface="Helvetica Neue"/>
            </a:endParaRPr>
          </a:p>
        </p:txBody>
      </p:sp>
      <p:sp>
        <p:nvSpPr>
          <p:cNvPr id="220" name="Google Shape;220;p11"/>
          <p:cNvSpPr>
            <a:spLocks noGrp="1"/>
          </p:cNvSpPr>
          <p:nvPr>
            <p:ph type="pic" idx="2"/>
          </p:nvPr>
        </p:nvSpPr>
        <p:spPr>
          <a:xfrm>
            <a:off x="5676900" y="2844800"/>
            <a:ext cx="13030200" cy="8026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1" name="Google Shape;221;p11"/>
          <p:cNvSpPr/>
          <p:nvPr/>
        </p:nvSpPr>
        <p:spPr>
          <a:xfrm>
            <a:off x="6439100" y="588000"/>
            <a:ext cx="11493600"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 SHARE</a:t>
            </a:r>
            <a:endParaRPr sz="1400" b="1" i="0" u="none" strike="noStrike" cap="none">
              <a:solidFill>
                <a:srgbClr val="000000"/>
              </a:solidFill>
              <a:latin typeface="Helvetica Neue"/>
              <a:ea typeface="Helvetica Neue"/>
              <a:cs typeface="Helvetica Neue"/>
              <a:sym typeface="Helvetica Neue"/>
            </a:endParaRPr>
          </a:p>
        </p:txBody>
      </p:sp>
      <p:sp>
        <p:nvSpPr>
          <p:cNvPr id="222" name="Google Shape;222;p11"/>
          <p:cNvSpPr/>
          <p:nvPr/>
        </p:nvSpPr>
        <p:spPr>
          <a:xfrm>
            <a:off x="1168700" y="11571125"/>
            <a:ext cx="22034400" cy="17379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To get where you’re going, you need to know where you’ve been. Pull some historical data for your hotel, not only to track changes but to make projections and business goals for the upcoming year. Grab at least 2-3 years (ideally more!) of data and write your commentary or insights down here.</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223" name="Google Shape;223;p11"/>
          <p:cNvSpPr txBox="1"/>
          <p:nvPr/>
        </p:nvSpPr>
        <p:spPr>
          <a:xfrm>
            <a:off x="6728600" y="5060800"/>
            <a:ext cx="11537400" cy="257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6000"/>
              <a:buFont typeface="Arial"/>
              <a:buNone/>
            </a:pPr>
            <a:r>
              <a:rPr lang="en-US" sz="6000" b="0" i="0" u="none" strike="noStrike" cap="none">
                <a:solidFill>
                  <a:srgbClr val="000000"/>
                </a:solidFill>
                <a:latin typeface="Helvetica Neue"/>
                <a:ea typeface="Helvetica Neue"/>
                <a:cs typeface="Helvetica Neue"/>
                <a:sym typeface="Helvetica Neue"/>
              </a:rPr>
              <a:t>[Place a graph</a:t>
            </a:r>
            <a:r>
              <a:rPr lang="en-US" sz="6000">
                <a:latin typeface="Helvetica Neue"/>
                <a:ea typeface="Helvetica Neue"/>
                <a:cs typeface="Helvetica Neue"/>
                <a:sym typeface="Helvetica Neue"/>
              </a:rPr>
              <a:t> or </a:t>
            </a:r>
            <a:r>
              <a:rPr lang="en-US" sz="6000" b="0" i="0" u="none" strike="noStrike" cap="none">
                <a:solidFill>
                  <a:srgbClr val="000000"/>
                </a:solidFill>
                <a:latin typeface="Helvetica Neue"/>
                <a:ea typeface="Helvetica Neue"/>
                <a:cs typeface="Helvetica Neue"/>
                <a:sym typeface="Helvetica Neue"/>
              </a:rPr>
              <a:t>chart with</a:t>
            </a:r>
            <a:endParaRPr sz="600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6000"/>
              <a:buFont typeface="Arial"/>
              <a:buNone/>
            </a:pPr>
            <a:r>
              <a:rPr lang="en-US" sz="6000">
                <a:latin typeface="Helvetica Neue"/>
                <a:ea typeface="Helvetica Neue"/>
                <a:cs typeface="Helvetica Neue"/>
                <a:sym typeface="Helvetica Neue"/>
              </a:rPr>
              <a:t>2-3 years’ of past</a:t>
            </a:r>
            <a:r>
              <a:rPr lang="en-US" sz="6000" b="0" i="0" u="none" strike="noStrike" cap="none">
                <a:solidFill>
                  <a:srgbClr val="000000"/>
                </a:solidFill>
                <a:latin typeface="Helvetica Neue"/>
                <a:ea typeface="Helvetica Neue"/>
                <a:cs typeface="Helvetica Neue"/>
                <a:sym typeface="Helvetica Neue"/>
              </a:rPr>
              <a:t> data here.]</a:t>
            </a:r>
            <a:endParaRPr sz="60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pic>
        <p:nvPicPr>
          <p:cNvPr id="228" name="Google Shape;228;p12"/>
          <p:cNvPicPr preferRelativeResize="0"/>
          <p:nvPr/>
        </p:nvPicPr>
        <p:blipFill>
          <a:blip r:embed="rId3">
            <a:alphaModFix/>
          </a:blip>
          <a:stretch>
            <a:fillRect/>
          </a:stretch>
        </p:blipFill>
        <p:spPr>
          <a:xfrm>
            <a:off x="4924592" y="2335341"/>
            <a:ext cx="14534816" cy="8026400"/>
          </a:xfrm>
          <a:prstGeom prst="rect">
            <a:avLst/>
          </a:prstGeom>
          <a:noFill/>
          <a:ln>
            <a:noFill/>
          </a:ln>
        </p:spPr>
      </p:pic>
      <p:sp>
        <p:nvSpPr>
          <p:cNvPr id="229" name="Google Shape;229;p12"/>
          <p:cNvSpPr txBox="1">
            <a:spLocks noGrp="1"/>
          </p:cNvSpPr>
          <p:nvPr>
            <p:ph type="sldNum" idx="12"/>
          </p:nvPr>
        </p:nvSpPr>
        <p:spPr>
          <a:xfrm>
            <a:off x="23565198" y="588010"/>
            <a:ext cx="748603"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13</a:t>
            </a:fld>
            <a:endParaRPr>
              <a:solidFill>
                <a:schemeClr val="dk1"/>
              </a:solidFill>
              <a:latin typeface="Helvetica Neue"/>
              <a:ea typeface="Helvetica Neue"/>
              <a:cs typeface="Helvetica Neue"/>
              <a:sym typeface="Helvetica Neue"/>
            </a:endParaRPr>
          </a:p>
        </p:txBody>
      </p:sp>
      <p:sp>
        <p:nvSpPr>
          <p:cNvPr id="230" name="Google Shape;230;p12"/>
          <p:cNvSpPr>
            <a:spLocks noGrp="1"/>
          </p:cNvSpPr>
          <p:nvPr>
            <p:ph type="pic" idx="2"/>
          </p:nvPr>
        </p:nvSpPr>
        <p:spPr>
          <a:xfrm>
            <a:off x="5676900" y="2844800"/>
            <a:ext cx="13030200" cy="8026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1" name="Google Shape;231;p12"/>
          <p:cNvSpPr/>
          <p:nvPr/>
        </p:nvSpPr>
        <p:spPr>
          <a:xfrm>
            <a:off x="6439100" y="588000"/>
            <a:ext cx="11493600"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AVERAGE RATE</a:t>
            </a:r>
            <a:endParaRPr sz="1400" b="1" i="0" u="none" strike="noStrike" cap="none">
              <a:solidFill>
                <a:srgbClr val="000000"/>
              </a:solidFill>
              <a:latin typeface="Helvetica Neue"/>
              <a:ea typeface="Helvetica Neue"/>
              <a:cs typeface="Helvetica Neue"/>
              <a:sym typeface="Helvetica Neue"/>
            </a:endParaRPr>
          </a:p>
        </p:txBody>
      </p:sp>
      <p:sp>
        <p:nvSpPr>
          <p:cNvPr id="232" name="Google Shape;232;p12"/>
          <p:cNvSpPr/>
          <p:nvPr/>
        </p:nvSpPr>
        <p:spPr>
          <a:xfrm>
            <a:off x="1168700" y="11571125"/>
            <a:ext cx="22034400" cy="17379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To get where you’re going, you need to know where you’ve been. Pull some historical data for your hotel, not only to track changes but to make projections and business goals for the upcoming year. Grab at least 2-3 years (ideally more!) of data and write your commentary or insights down here.</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233" name="Google Shape;233;p12"/>
          <p:cNvSpPr txBox="1"/>
          <p:nvPr/>
        </p:nvSpPr>
        <p:spPr>
          <a:xfrm>
            <a:off x="6728600" y="5060800"/>
            <a:ext cx="11537400" cy="257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6000"/>
              <a:buFont typeface="Arial"/>
              <a:buNone/>
            </a:pPr>
            <a:r>
              <a:rPr lang="en-US" sz="6000" b="0" i="0" u="none" strike="noStrike" cap="none">
                <a:solidFill>
                  <a:srgbClr val="000000"/>
                </a:solidFill>
                <a:latin typeface="Helvetica Neue"/>
                <a:ea typeface="Helvetica Neue"/>
                <a:cs typeface="Helvetica Neue"/>
                <a:sym typeface="Helvetica Neue"/>
              </a:rPr>
              <a:t>[Place a graph</a:t>
            </a:r>
            <a:r>
              <a:rPr lang="en-US" sz="6000">
                <a:latin typeface="Helvetica Neue"/>
                <a:ea typeface="Helvetica Neue"/>
                <a:cs typeface="Helvetica Neue"/>
                <a:sym typeface="Helvetica Neue"/>
              </a:rPr>
              <a:t> or </a:t>
            </a:r>
            <a:r>
              <a:rPr lang="en-US" sz="6000" b="0" i="0" u="none" strike="noStrike" cap="none">
                <a:solidFill>
                  <a:srgbClr val="000000"/>
                </a:solidFill>
                <a:latin typeface="Helvetica Neue"/>
                <a:ea typeface="Helvetica Neue"/>
                <a:cs typeface="Helvetica Neue"/>
                <a:sym typeface="Helvetica Neue"/>
              </a:rPr>
              <a:t>chart with</a:t>
            </a:r>
            <a:endParaRPr sz="600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6000"/>
              <a:buFont typeface="Arial"/>
              <a:buNone/>
            </a:pPr>
            <a:r>
              <a:rPr lang="en-US" sz="6000">
                <a:latin typeface="Helvetica Neue"/>
                <a:ea typeface="Helvetica Neue"/>
                <a:cs typeface="Helvetica Neue"/>
                <a:sym typeface="Helvetica Neue"/>
              </a:rPr>
              <a:t>2-3 years’ of past</a:t>
            </a:r>
            <a:r>
              <a:rPr lang="en-US" sz="6000" b="0" i="0" u="none" strike="noStrike" cap="none">
                <a:solidFill>
                  <a:srgbClr val="000000"/>
                </a:solidFill>
                <a:latin typeface="Helvetica Neue"/>
                <a:ea typeface="Helvetica Neue"/>
                <a:cs typeface="Helvetica Neue"/>
                <a:sym typeface="Helvetica Neue"/>
              </a:rPr>
              <a:t> data here.]</a:t>
            </a:r>
            <a:endParaRPr sz="60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pic>
        <p:nvPicPr>
          <p:cNvPr id="238" name="Google Shape;238;p13"/>
          <p:cNvPicPr preferRelativeResize="0"/>
          <p:nvPr/>
        </p:nvPicPr>
        <p:blipFill>
          <a:blip r:embed="rId3">
            <a:alphaModFix/>
          </a:blip>
          <a:stretch>
            <a:fillRect/>
          </a:stretch>
        </p:blipFill>
        <p:spPr>
          <a:xfrm>
            <a:off x="4924592" y="2335341"/>
            <a:ext cx="14534816" cy="8026400"/>
          </a:xfrm>
          <a:prstGeom prst="rect">
            <a:avLst/>
          </a:prstGeom>
          <a:noFill/>
          <a:ln>
            <a:noFill/>
          </a:ln>
        </p:spPr>
      </p:pic>
      <p:sp>
        <p:nvSpPr>
          <p:cNvPr id="239" name="Google Shape;239;p13"/>
          <p:cNvSpPr txBox="1">
            <a:spLocks noGrp="1"/>
          </p:cNvSpPr>
          <p:nvPr>
            <p:ph type="sldNum" idx="12"/>
          </p:nvPr>
        </p:nvSpPr>
        <p:spPr>
          <a:xfrm>
            <a:off x="23565198" y="588010"/>
            <a:ext cx="748603"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14</a:t>
            </a:fld>
            <a:endParaRPr>
              <a:solidFill>
                <a:schemeClr val="dk1"/>
              </a:solidFill>
              <a:latin typeface="Helvetica Neue"/>
              <a:ea typeface="Helvetica Neue"/>
              <a:cs typeface="Helvetica Neue"/>
              <a:sym typeface="Helvetica Neue"/>
            </a:endParaRPr>
          </a:p>
        </p:txBody>
      </p:sp>
      <p:sp>
        <p:nvSpPr>
          <p:cNvPr id="240" name="Google Shape;240;p13"/>
          <p:cNvSpPr>
            <a:spLocks noGrp="1"/>
          </p:cNvSpPr>
          <p:nvPr>
            <p:ph type="pic" idx="2"/>
          </p:nvPr>
        </p:nvSpPr>
        <p:spPr>
          <a:xfrm>
            <a:off x="5676900" y="2844800"/>
            <a:ext cx="13030200" cy="3980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1" name="Google Shape;241;p13"/>
          <p:cNvSpPr/>
          <p:nvPr/>
        </p:nvSpPr>
        <p:spPr>
          <a:xfrm>
            <a:off x="6439100" y="588000"/>
            <a:ext cx="11537400"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REVPAR</a:t>
            </a:r>
            <a:endParaRPr sz="1400" b="1" i="0" u="none" strike="noStrike" cap="none">
              <a:solidFill>
                <a:srgbClr val="000000"/>
              </a:solidFill>
              <a:latin typeface="Helvetica Neue"/>
              <a:ea typeface="Helvetica Neue"/>
              <a:cs typeface="Helvetica Neue"/>
              <a:sym typeface="Helvetica Neue"/>
            </a:endParaRPr>
          </a:p>
        </p:txBody>
      </p:sp>
      <p:sp>
        <p:nvSpPr>
          <p:cNvPr id="242" name="Google Shape;242;p13"/>
          <p:cNvSpPr/>
          <p:nvPr/>
        </p:nvSpPr>
        <p:spPr>
          <a:xfrm>
            <a:off x="1168700" y="11571125"/>
            <a:ext cx="22034400" cy="17379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To get where you’re going, you need to know where you’ve been. Pull some historical data for your hotel, not only to track changes but to make projections and business goals for the upcoming year. Grab at least 2-3 years (ideally more!) of data and write your commentary or insights down here.</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243" name="Google Shape;243;p13"/>
          <p:cNvSpPr txBox="1"/>
          <p:nvPr/>
        </p:nvSpPr>
        <p:spPr>
          <a:xfrm>
            <a:off x="6728600" y="5060800"/>
            <a:ext cx="11537400" cy="257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6000"/>
              <a:buFont typeface="Arial"/>
              <a:buNone/>
            </a:pPr>
            <a:r>
              <a:rPr lang="en-US" sz="6000" b="0" i="0" u="none" strike="noStrike" cap="none">
                <a:solidFill>
                  <a:srgbClr val="000000"/>
                </a:solidFill>
                <a:latin typeface="Helvetica Neue"/>
                <a:ea typeface="Helvetica Neue"/>
                <a:cs typeface="Helvetica Neue"/>
                <a:sym typeface="Helvetica Neue"/>
              </a:rPr>
              <a:t>[Place a graph</a:t>
            </a:r>
            <a:r>
              <a:rPr lang="en-US" sz="6000">
                <a:latin typeface="Helvetica Neue"/>
                <a:ea typeface="Helvetica Neue"/>
                <a:cs typeface="Helvetica Neue"/>
                <a:sym typeface="Helvetica Neue"/>
              </a:rPr>
              <a:t> or </a:t>
            </a:r>
            <a:r>
              <a:rPr lang="en-US" sz="6000" b="0" i="0" u="none" strike="noStrike" cap="none">
                <a:solidFill>
                  <a:srgbClr val="000000"/>
                </a:solidFill>
                <a:latin typeface="Helvetica Neue"/>
                <a:ea typeface="Helvetica Neue"/>
                <a:cs typeface="Helvetica Neue"/>
                <a:sym typeface="Helvetica Neue"/>
              </a:rPr>
              <a:t>chart with</a:t>
            </a:r>
            <a:endParaRPr sz="600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6000"/>
              <a:buFont typeface="Arial"/>
              <a:buNone/>
            </a:pPr>
            <a:r>
              <a:rPr lang="en-US" sz="6000">
                <a:latin typeface="Helvetica Neue"/>
                <a:ea typeface="Helvetica Neue"/>
                <a:cs typeface="Helvetica Neue"/>
                <a:sym typeface="Helvetica Neue"/>
              </a:rPr>
              <a:t>2-3 years’ of past</a:t>
            </a:r>
            <a:r>
              <a:rPr lang="en-US" sz="6000" b="0" i="0" u="none" strike="noStrike" cap="none">
                <a:solidFill>
                  <a:srgbClr val="000000"/>
                </a:solidFill>
                <a:latin typeface="Helvetica Neue"/>
                <a:ea typeface="Helvetica Neue"/>
                <a:cs typeface="Helvetica Neue"/>
                <a:sym typeface="Helvetica Neue"/>
              </a:rPr>
              <a:t> data here.]</a:t>
            </a:r>
            <a:endParaRPr sz="60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pic>
        <p:nvPicPr>
          <p:cNvPr id="248" name="Google Shape;248;p14"/>
          <p:cNvPicPr preferRelativeResize="0"/>
          <p:nvPr/>
        </p:nvPicPr>
        <p:blipFill>
          <a:blip r:embed="rId3">
            <a:alphaModFix/>
          </a:blip>
          <a:stretch>
            <a:fillRect/>
          </a:stretch>
        </p:blipFill>
        <p:spPr>
          <a:xfrm>
            <a:off x="4924592" y="2335341"/>
            <a:ext cx="14534816" cy="8026400"/>
          </a:xfrm>
          <a:prstGeom prst="rect">
            <a:avLst/>
          </a:prstGeom>
          <a:noFill/>
          <a:ln>
            <a:noFill/>
          </a:ln>
        </p:spPr>
      </p:pic>
      <p:sp>
        <p:nvSpPr>
          <p:cNvPr id="249" name="Google Shape;249;p14"/>
          <p:cNvSpPr txBox="1">
            <a:spLocks noGrp="1"/>
          </p:cNvSpPr>
          <p:nvPr>
            <p:ph type="sldNum" idx="12"/>
          </p:nvPr>
        </p:nvSpPr>
        <p:spPr>
          <a:xfrm>
            <a:off x="23565198" y="588010"/>
            <a:ext cx="748603"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15</a:t>
            </a:fld>
            <a:endParaRPr>
              <a:solidFill>
                <a:schemeClr val="dk1"/>
              </a:solidFill>
              <a:latin typeface="Helvetica Neue"/>
              <a:ea typeface="Helvetica Neue"/>
              <a:cs typeface="Helvetica Neue"/>
              <a:sym typeface="Helvetica Neue"/>
            </a:endParaRPr>
          </a:p>
        </p:txBody>
      </p:sp>
      <p:sp>
        <p:nvSpPr>
          <p:cNvPr id="250" name="Google Shape;250;p14"/>
          <p:cNvSpPr>
            <a:spLocks noGrp="1"/>
          </p:cNvSpPr>
          <p:nvPr>
            <p:ph type="pic" idx="2"/>
          </p:nvPr>
        </p:nvSpPr>
        <p:spPr>
          <a:xfrm>
            <a:off x="5676900" y="2844800"/>
            <a:ext cx="13030200" cy="8026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1" name="Google Shape;251;p14"/>
          <p:cNvSpPr/>
          <p:nvPr/>
        </p:nvSpPr>
        <p:spPr>
          <a:xfrm>
            <a:off x="6439100" y="588000"/>
            <a:ext cx="11493600"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OCCUPANCY</a:t>
            </a:r>
            <a:endParaRPr sz="1400" b="1" i="0" u="none" strike="noStrike" cap="none">
              <a:solidFill>
                <a:srgbClr val="000000"/>
              </a:solidFill>
              <a:latin typeface="Helvetica Neue"/>
              <a:ea typeface="Helvetica Neue"/>
              <a:cs typeface="Helvetica Neue"/>
              <a:sym typeface="Helvetica Neue"/>
            </a:endParaRPr>
          </a:p>
        </p:txBody>
      </p:sp>
      <p:sp>
        <p:nvSpPr>
          <p:cNvPr id="252" name="Google Shape;252;p14"/>
          <p:cNvSpPr/>
          <p:nvPr/>
        </p:nvSpPr>
        <p:spPr>
          <a:xfrm>
            <a:off x="1168700" y="11571125"/>
            <a:ext cx="22034400" cy="17379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To get where you’re going, you need to know where you’ve been. Pull some historical data for your hotel, not only to track changes but to make projections and business goals for the upcoming year. Grab at least 2-3 years (ideally more!) of data and write your commentary or insights down here.</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253" name="Google Shape;253;p14"/>
          <p:cNvSpPr txBox="1"/>
          <p:nvPr/>
        </p:nvSpPr>
        <p:spPr>
          <a:xfrm>
            <a:off x="6728600" y="5060800"/>
            <a:ext cx="11537400" cy="257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6000"/>
              <a:buFont typeface="Arial"/>
              <a:buNone/>
            </a:pPr>
            <a:r>
              <a:rPr lang="en-US" sz="6000" b="0" i="0" u="none" strike="noStrike" cap="none">
                <a:solidFill>
                  <a:srgbClr val="000000"/>
                </a:solidFill>
                <a:latin typeface="Helvetica Neue"/>
                <a:ea typeface="Helvetica Neue"/>
                <a:cs typeface="Helvetica Neue"/>
                <a:sym typeface="Helvetica Neue"/>
              </a:rPr>
              <a:t>[Place a graph</a:t>
            </a:r>
            <a:r>
              <a:rPr lang="en-US" sz="6000">
                <a:latin typeface="Helvetica Neue"/>
                <a:ea typeface="Helvetica Neue"/>
                <a:cs typeface="Helvetica Neue"/>
                <a:sym typeface="Helvetica Neue"/>
              </a:rPr>
              <a:t> or </a:t>
            </a:r>
            <a:r>
              <a:rPr lang="en-US" sz="6000" b="0" i="0" u="none" strike="noStrike" cap="none">
                <a:solidFill>
                  <a:srgbClr val="000000"/>
                </a:solidFill>
                <a:latin typeface="Helvetica Neue"/>
                <a:ea typeface="Helvetica Neue"/>
                <a:cs typeface="Helvetica Neue"/>
                <a:sym typeface="Helvetica Neue"/>
              </a:rPr>
              <a:t>chart with</a:t>
            </a:r>
            <a:endParaRPr sz="600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6000"/>
              <a:buFont typeface="Arial"/>
              <a:buNone/>
            </a:pPr>
            <a:r>
              <a:rPr lang="en-US" sz="6000">
                <a:latin typeface="Helvetica Neue"/>
                <a:ea typeface="Helvetica Neue"/>
                <a:cs typeface="Helvetica Neue"/>
                <a:sym typeface="Helvetica Neue"/>
              </a:rPr>
              <a:t>2-3 years’ of past</a:t>
            </a:r>
            <a:r>
              <a:rPr lang="en-US" sz="6000" b="0" i="0" u="none" strike="noStrike" cap="none">
                <a:solidFill>
                  <a:srgbClr val="000000"/>
                </a:solidFill>
                <a:latin typeface="Helvetica Neue"/>
                <a:ea typeface="Helvetica Neue"/>
                <a:cs typeface="Helvetica Neue"/>
                <a:sym typeface="Helvetica Neue"/>
              </a:rPr>
              <a:t> data here.]</a:t>
            </a:r>
            <a:endParaRPr sz="60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15"/>
          <p:cNvSpPr txBox="1">
            <a:spLocks noGrp="1"/>
          </p:cNvSpPr>
          <p:nvPr>
            <p:ph type="sldNum" idx="12"/>
          </p:nvPr>
        </p:nvSpPr>
        <p:spPr>
          <a:xfrm>
            <a:off x="23510423" y="584200"/>
            <a:ext cx="8736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16</a:t>
            </a:fld>
            <a:endParaRPr>
              <a:solidFill>
                <a:schemeClr val="dk1"/>
              </a:solidFill>
              <a:latin typeface="Helvetica Neue"/>
              <a:ea typeface="Helvetica Neue"/>
              <a:cs typeface="Helvetica Neue"/>
              <a:sym typeface="Helvetica Neue"/>
            </a:endParaRPr>
          </a:p>
        </p:txBody>
      </p:sp>
      <p:sp>
        <p:nvSpPr>
          <p:cNvPr id="259" name="Google Shape;259;p15"/>
          <p:cNvSpPr/>
          <p:nvPr/>
        </p:nvSpPr>
        <p:spPr>
          <a:xfrm>
            <a:off x="4267199" y="584200"/>
            <a:ext cx="158496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TYPICAL GUEST PROFILE</a:t>
            </a:r>
            <a:endParaRPr sz="1400" b="1" i="0" u="none" strike="noStrike" cap="none">
              <a:solidFill>
                <a:srgbClr val="000000"/>
              </a:solidFill>
              <a:latin typeface="Helvetica Neue"/>
              <a:ea typeface="Helvetica Neue"/>
              <a:cs typeface="Helvetica Neue"/>
              <a:sym typeface="Helvetica Neue"/>
            </a:endParaRPr>
          </a:p>
        </p:txBody>
      </p:sp>
      <p:sp>
        <p:nvSpPr>
          <p:cNvPr id="260" name="Google Shape;260;p15"/>
          <p:cNvSpPr/>
          <p:nvPr/>
        </p:nvSpPr>
        <p:spPr>
          <a:xfrm rot="10800000">
            <a:off x="8264941" y="4050965"/>
            <a:ext cx="7861301" cy="7861301"/>
          </a:xfrm>
          <a:prstGeom prst="ellipse">
            <a:avLst/>
          </a:prstGeom>
          <a:solidFill>
            <a:schemeClr val="accent2"/>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261" name="Google Shape;261;p15"/>
          <p:cNvSpPr/>
          <p:nvPr/>
        </p:nvSpPr>
        <p:spPr>
          <a:xfrm>
            <a:off x="12084704" y="3516777"/>
            <a:ext cx="3352263" cy="8929835"/>
          </a:xfrm>
          <a:custGeom>
            <a:avLst/>
            <a:gdLst/>
            <a:ahLst/>
            <a:cxnLst/>
            <a:rect l="l" t="t" r="r" b="b"/>
            <a:pathLst>
              <a:path w="20990" h="20991" extrusionOk="0">
                <a:moveTo>
                  <a:pt x="8452" y="3405"/>
                </a:moveTo>
                <a:cubicBezTo>
                  <a:pt x="8452" y="3405"/>
                  <a:pt x="7775" y="2509"/>
                  <a:pt x="8097" y="2218"/>
                </a:cubicBezTo>
                <a:cubicBezTo>
                  <a:pt x="8420" y="1928"/>
                  <a:pt x="9065" y="1528"/>
                  <a:pt x="8968" y="1298"/>
                </a:cubicBezTo>
                <a:cubicBezTo>
                  <a:pt x="8872" y="1068"/>
                  <a:pt x="9194" y="378"/>
                  <a:pt x="10355" y="305"/>
                </a:cubicBezTo>
                <a:cubicBezTo>
                  <a:pt x="10355" y="305"/>
                  <a:pt x="11870" y="-397"/>
                  <a:pt x="13836" y="330"/>
                </a:cubicBezTo>
                <a:cubicBezTo>
                  <a:pt x="13836" y="330"/>
                  <a:pt x="14836" y="790"/>
                  <a:pt x="14836" y="1153"/>
                </a:cubicBezTo>
                <a:cubicBezTo>
                  <a:pt x="14836" y="1153"/>
                  <a:pt x="15094" y="1310"/>
                  <a:pt x="15029" y="1565"/>
                </a:cubicBezTo>
                <a:cubicBezTo>
                  <a:pt x="15029" y="1565"/>
                  <a:pt x="14964" y="1843"/>
                  <a:pt x="14998" y="1940"/>
                </a:cubicBezTo>
                <a:cubicBezTo>
                  <a:pt x="14998" y="1940"/>
                  <a:pt x="14964" y="2206"/>
                  <a:pt x="14417" y="2352"/>
                </a:cubicBezTo>
                <a:cubicBezTo>
                  <a:pt x="14417" y="2352"/>
                  <a:pt x="13836" y="2848"/>
                  <a:pt x="14256" y="3042"/>
                </a:cubicBezTo>
                <a:cubicBezTo>
                  <a:pt x="14256" y="3042"/>
                  <a:pt x="14320" y="3175"/>
                  <a:pt x="16576" y="3344"/>
                </a:cubicBezTo>
                <a:cubicBezTo>
                  <a:pt x="16576" y="3344"/>
                  <a:pt x="17770" y="3357"/>
                  <a:pt x="18252" y="3889"/>
                </a:cubicBezTo>
                <a:cubicBezTo>
                  <a:pt x="18737" y="4422"/>
                  <a:pt x="18704" y="4858"/>
                  <a:pt x="18672" y="5064"/>
                </a:cubicBezTo>
                <a:cubicBezTo>
                  <a:pt x="18672" y="5064"/>
                  <a:pt x="18931" y="6141"/>
                  <a:pt x="19252" y="6299"/>
                </a:cubicBezTo>
                <a:cubicBezTo>
                  <a:pt x="19252" y="6299"/>
                  <a:pt x="20220" y="7037"/>
                  <a:pt x="20220" y="7425"/>
                </a:cubicBezTo>
                <a:cubicBezTo>
                  <a:pt x="20220" y="7812"/>
                  <a:pt x="20188" y="7969"/>
                  <a:pt x="20381" y="8139"/>
                </a:cubicBezTo>
                <a:cubicBezTo>
                  <a:pt x="20381" y="8139"/>
                  <a:pt x="21219" y="8889"/>
                  <a:pt x="20928" y="9095"/>
                </a:cubicBezTo>
                <a:lnTo>
                  <a:pt x="20316" y="9350"/>
                </a:lnTo>
                <a:cubicBezTo>
                  <a:pt x="20316" y="9350"/>
                  <a:pt x="19801" y="9677"/>
                  <a:pt x="19737" y="9459"/>
                </a:cubicBezTo>
                <a:cubicBezTo>
                  <a:pt x="19737" y="9459"/>
                  <a:pt x="18447" y="9422"/>
                  <a:pt x="18994" y="9301"/>
                </a:cubicBezTo>
                <a:cubicBezTo>
                  <a:pt x="18994" y="9301"/>
                  <a:pt x="20058" y="8926"/>
                  <a:pt x="19737" y="8732"/>
                </a:cubicBezTo>
                <a:cubicBezTo>
                  <a:pt x="19737" y="8732"/>
                  <a:pt x="19446" y="8659"/>
                  <a:pt x="19414" y="8720"/>
                </a:cubicBezTo>
                <a:cubicBezTo>
                  <a:pt x="19414" y="8720"/>
                  <a:pt x="19123" y="9192"/>
                  <a:pt x="18769" y="8926"/>
                </a:cubicBezTo>
                <a:cubicBezTo>
                  <a:pt x="18769" y="8926"/>
                  <a:pt x="18672" y="8333"/>
                  <a:pt x="19123" y="8187"/>
                </a:cubicBezTo>
                <a:cubicBezTo>
                  <a:pt x="19123" y="8187"/>
                  <a:pt x="19123" y="7982"/>
                  <a:pt x="18704" y="7848"/>
                </a:cubicBezTo>
                <a:cubicBezTo>
                  <a:pt x="18704" y="7848"/>
                  <a:pt x="17382" y="6989"/>
                  <a:pt x="17382" y="6480"/>
                </a:cubicBezTo>
                <a:cubicBezTo>
                  <a:pt x="17382" y="6480"/>
                  <a:pt x="16803" y="5850"/>
                  <a:pt x="16803" y="5693"/>
                </a:cubicBezTo>
                <a:cubicBezTo>
                  <a:pt x="16803" y="5693"/>
                  <a:pt x="16899" y="5959"/>
                  <a:pt x="16641" y="6032"/>
                </a:cubicBezTo>
                <a:cubicBezTo>
                  <a:pt x="16641" y="6032"/>
                  <a:pt x="15899" y="7085"/>
                  <a:pt x="15642" y="7219"/>
                </a:cubicBezTo>
                <a:cubicBezTo>
                  <a:pt x="15642" y="7219"/>
                  <a:pt x="15480" y="7207"/>
                  <a:pt x="15674" y="7364"/>
                </a:cubicBezTo>
                <a:cubicBezTo>
                  <a:pt x="15674" y="7364"/>
                  <a:pt x="17898" y="9628"/>
                  <a:pt x="16093" y="11577"/>
                </a:cubicBezTo>
                <a:lnTo>
                  <a:pt x="15868" y="11601"/>
                </a:lnTo>
                <a:cubicBezTo>
                  <a:pt x="15868" y="11601"/>
                  <a:pt x="13997" y="13769"/>
                  <a:pt x="13610" y="14023"/>
                </a:cubicBezTo>
                <a:cubicBezTo>
                  <a:pt x="13610" y="14023"/>
                  <a:pt x="13159" y="15064"/>
                  <a:pt x="12998" y="15270"/>
                </a:cubicBezTo>
                <a:cubicBezTo>
                  <a:pt x="12998" y="15270"/>
                  <a:pt x="13675" y="16348"/>
                  <a:pt x="13416" y="17316"/>
                </a:cubicBezTo>
                <a:cubicBezTo>
                  <a:pt x="13416" y="17316"/>
                  <a:pt x="13514" y="18394"/>
                  <a:pt x="13900" y="18588"/>
                </a:cubicBezTo>
                <a:cubicBezTo>
                  <a:pt x="13900" y="18588"/>
                  <a:pt x="14159" y="18951"/>
                  <a:pt x="14127" y="19036"/>
                </a:cubicBezTo>
                <a:cubicBezTo>
                  <a:pt x="14094" y="19120"/>
                  <a:pt x="14223" y="19556"/>
                  <a:pt x="14448" y="19690"/>
                </a:cubicBezTo>
                <a:cubicBezTo>
                  <a:pt x="14674" y="19823"/>
                  <a:pt x="15287" y="20610"/>
                  <a:pt x="14997" y="20815"/>
                </a:cubicBezTo>
                <a:cubicBezTo>
                  <a:pt x="14997" y="20815"/>
                  <a:pt x="13063" y="21203"/>
                  <a:pt x="12224" y="20828"/>
                </a:cubicBezTo>
                <a:cubicBezTo>
                  <a:pt x="12224" y="20828"/>
                  <a:pt x="11934" y="19653"/>
                  <a:pt x="12257" y="19508"/>
                </a:cubicBezTo>
                <a:cubicBezTo>
                  <a:pt x="12257" y="19508"/>
                  <a:pt x="12353" y="19290"/>
                  <a:pt x="12224" y="19229"/>
                </a:cubicBezTo>
                <a:cubicBezTo>
                  <a:pt x="12095" y="19169"/>
                  <a:pt x="11934" y="18963"/>
                  <a:pt x="12030" y="18830"/>
                </a:cubicBezTo>
                <a:cubicBezTo>
                  <a:pt x="12127" y="18697"/>
                  <a:pt x="11321" y="17462"/>
                  <a:pt x="11031" y="17389"/>
                </a:cubicBezTo>
                <a:cubicBezTo>
                  <a:pt x="11031" y="17389"/>
                  <a:pt x="10368" y="17865"/>
                  <a:pt x="10650" y="18204"/>
                </a:cubicBezTo>
                <a:cubicBezTo>
                  <a:pt x="10666" y="18223"/>
                  <a:pt x="10686" y="18242"/>
                  <a:pt x="10709" y="18261"/>
                </a:cubicBezTo>
                <a:cubicBezTo>
                  <a:pt x="11128" y="18600"/>
                  <a:pt x="12321" y="19387"/>
                  <a:pt x="11579" y="19810"/>
                </a:cubicBezTo>
                <a:cubicBezTo>
                  <a:pt x="11579" y="19810"/>
                  <a:pt x="9741" y="19883"/>
                  <a:pt x="9419" y="19544"/>
                </a:cubicBezTo>
                <a:cubicBezTo>
                  <a:pt x="9419" y="19544"/>
                  <a:pt x="9290" y="18806"/>
                  <a:pt x="8968" y="18697"/>
                </a:cubicBezTo>
                <a:cubicBezTo>
                  <a:pt x="8645" y="18588"/>
                  <a:pt x="8032" y="18091"/>
                  <a:pt x="8484" y="17910"/>
                </a:cubicBezTo>
                <a:cubicBezTo>
                  <a:pt x="8935" y="17728"/>
                  <a:pt x="9387" y="17631"/>
                  <a:pt x="9355" y="17401"/>
                </a:cubicBezTo>
                <a:cubicBezTo>
                  <a:pt x="9322" y="17171"/>
                  <a:pt x="9580" y="15827"/>
                  <a:pt x="9676" y="15645"/>
                </a:cubicBezTo>
                <a:cubicBezTo>
                  <a:pt x="9774" y="15464"/>
                  <a:pt x="9709" y="14253"/>
                  <a:pt x="9774" y="14011"/>
                </a:cubicBezTo>
                <a:cubicBezTo>
                  <a:pt x="9839" y="13769"/>
                  <a:pt x="9645" y="13406"/>
                  <a:pt x="9355" y="13188"/>
                </a:cubicBezTo>
                <a:cubicBezTo>
                  <a:pt x="9064" y="12970"/>
                  <a:pt x="6518" y="10681"/>
                  <a:pt x="7324" y="9059"/>
                </a:cubicBezTo>
                <a:cubicBezTo>
                  <a:pt x="8130" y="7437"/>
                  <a:pt x="8645" y="7388"/>
                  <a:pt x="8645" y="7388"/>
                </a:cubicBezTo>
                <a:cubicBezTo>
                  <a:pt x="8645" y="7388"/>
                  <a:pt x="8774" y="6480"/>
                  <a:pt x="8677" y="6335"/>
                </a:cubicBezTo>
                <a:cubicBezTo>
                  <a:pt x="8677" y="6335"/>
                  <a:pt x="7937" y="5802"/>
                  <a:pt x="8066" y="5693"/>
                </a:cubicBezTo>
                <a:cubicBezTo>
                  <a:pt x="8066" y="5693"/>
                  <a:pt x="7033" y="6456"/>
                  <a:pt x="6905" y="6528"/>
                </a:cubicBezTo>
                <a:cubicBezTo>
                  <a:pt x="6776" y="6601"/>
                  <a:pt x="6389" y="6952"/>
                  <a:pt x="6389" y="7073"/>
                </a:cubicBezTo>
                <a:cubicBezTo>
                  <a:pt x="6389" y="7195"/>
                  <a:pt x="4938" y="8066"/>
                  <a:pt x="3906" y="8478"/>
                </a:cubicBezTo>
                <a:cubicBezTo>
                  <a:pt x="3906" y="8478"/>
                  <a:pt x="2617" y="9181"/>
                  <a:pt x="2617" y="9338"/>
                </a:cubicBezTo>
                <a:cubicBezTo>
                  <a:pt x="2617" y="9338"/>
                  <a:pt x="2295" y="9858"/>
                  <a:pt x="1811" y="9979"/>
                </a:cubicBezTo>
                <a:cubicBezTo>
                  <a:pt x="1811" y="9979"/>
                  <a:pt x="1391" y="10318"/>
                  <a:pt x="1778" y="10367"/>
                </a:cubicBezTo>
                <a:cubicBezTo>
                  <a:pt x="1778" y="10367"/>
                  <a:pt x="2133" y="10536"/>
                  <a:pt x="1650" y="10488"/>
                </a:cubicBezTo>
                <a:cubicBezTo>
                  <a:pt x="1650" y="10488"/>
                  <a:pt x="1682" y="10863"/>
                  <a:pt x="1230" y="10609"/>
                </a:cubicBezTo>
                <a:cubicBezTo>
                  <a:pt x="1230" y="10609"/>
                  <a:pt x="1263" y="11021"/>
                  <a:pt x="844" y="10779"/>
                </a:cubicBezTo>
                <a:cubicBezTo>
                  <a:pt x="844" y="10779"/>
                  <a:pt x="715" y="10875"/>
                  <a:pt x="360" y="10682"/>
                </a:cubicBezTo>
                <a:cubicBezTo>
                  <a:pt x="360" y="10682"/>
                  <a:pt x="-381" y="10234"/>
                  <a:pt x="263" y="9882"/>
                </a:cubicBezTo>
                <a:cubicBezTo>
                  <a:pt x="908" y="9531"/>
                  <a:pt x="1456" y="9229"/>
                  <a:pt x="1585" y="9083"/>
                </a:cubicBezTo>
                <a:cubicBezTo>
                  <a:pt x="1714" y="8938"/>
                  <a:pt x="2617" y="8103"/>
                  <a:pt x="2714" y="7909"/>
                </a:cubicBezTo>
                <a:cubicBezTo>
                  <a:pt x="2810" y="7715"/>
                  <a:pt x="3938" y="6613"/>
                  <a:pt x="4648" y="6395"/>
                </a:cubicBezTo>
                <a:cubicBezTo>
                  <a:pt x="5357" y="6177"/>
                  <a:pt x="5873" y="5536"/>
                  <a:pt x="5873" y="5306"/>
                </a:cubicBezTo>
                <a:cubicBezTo>
                  <a:pt x="5873" y="5076"/>
                  <a:pt x="6550" y="3429"/>
                  <a:pt x="8452" y="3405"/>
                </a:cubicBezTo>
                <a:close/>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262" name="Google Shape;262;p15"/>
          <p:cNvSpPr/>
          <p:nvPr/>
        </p:nvSpPr>
        <p:spPr>
          <a:xfrm>
            <a:off x="9213964" y="2836191"/>
            <a:ext cx="3194752" cy="10020301"/>
          </a:xfrm>
          <a:custGeom>
            <a:avLst/>
            <a:gdLst/>
            <a:ahLst/>
            <a:cxnLst/>
            <a:rect l="l" t="t" r="r" b="b"/>
            <a:pathLst>
              <a:path w="21249" h="21400" extrusionOk="0">
                <a:moveTo>
                  <a:pt x="18439" y="11091"/>
                </a:moveTo>
                <a:lnTo>
                  <a:pt x="18401" y="10921"/>
                </a:lnTo>
                <a:cubicBezTo>
                  <a:pt x="18514" y="10873"/>
                  <a:pt x="18664" y="10547"/>
                  <a:pt x="18664" y="10547"/>
                </a:cubicBezTo>
                <a:cubicBezTo>
                  <a:pt x="19455" y="10523"/>
                  <a:pt x="18439" y="11091"/>
                  <a:pt x="18439" y="11091"/>
                </a:cubicBezTo>
                <a:close/>
                <a:moveTo>
                  <a:pt x="17686" y="9132"/>
                </a:moveTo>
                <a:cubicBezTo>
                  <a:pt x="17461" y="8927"/>
                  <a:pt x="17197" y="8419"/>
                  <a:pt x="17310" y="8323"/>
                </a:cubicBezTo>
                <a:cubicBezTo>
                  <a:pt x="17423" y="8226"/>
                  <a:pt x="17121" y="7344"/>
                  <a:pt x="17121" y="7235"/>
                </a:cubicBezTo>
                <a:cubicBezTo>
                  <a:pt x="17121" y="7126"/>
                  <a:pt x="17121" y="6353"/>
                  <a:pt x="17121" y="6353"/>
                </a:cubicBezTo>
                <a:cubicBezTo>
                  <a:pt x="17498" y="6365"/>
                  <a:pt x="18288" y="7549"/>
                  <a:pt x="18288" y="7549"/>
                </a:cubicBezTo>
                <a:cubicBezTo>
                  <a:pt x="18138" y="7730"/>
                  <a:pt x="18627" y="8371"/>
                  <a:pt x="18777" y="8601"/>
                </a:cubicBezTo>
                <a:cubicBezTo>
                  <a:pt x="18928" y="8830"/>
                  <a:pt x="18890" y="9205"/>
                  <a:pt x="18890" y="9205"/>
                </a:cubicBezTo>
                <a:cubicBezTo>
                  <a:pt x="18514" y="9278"/>
                  <a:pt x="18702" y="9568"/>
                  <a:pt x="18702" y="9568"/>
                </a:cubicBezTo>
                <a:cubicBezTo>
                  <a:pt x="18702" y="9568"/>
                  <a:pt x="19078" y="9507"/>
                  <a:pt x="18740" y="9628"/>
                </a:cubicBezTo>
                <a:cubicBezTo>
                  <a:pt x="18401" y="9749"/>
                  <a:pt x="18176" y="9967"/>
                  <a:pt x="18176" y="9967"/>
                </a:cubicBezTo>
                <a:cubicBezTo>
                  <a:pt x="18100" y="9870"/>
                  <a:pt x="17912" y="9338"/>
                  <a:pt x="17686" y="9132"/>
                </a:cubicBezTo>
                <a:close/>
                <a:moveTo>
                  <a:pt x="20809" y="10063"/>
                </a:moveTo>
                <a:cubicBezTo>
                  <a:pt x="20508" y="9955"/>
                  <a:pt x="20847" y="9677"/>
                  <a:pt x="20847" y="9677"/>
                </a:cubicBezTo>
                <a:cubicBezTo>
                  <a:pt x="21562" y="9495"/>
                  <a:pt x="20847" y="9096"/>
                  <a:pt x="20847" y="9096"/>
                </a:cubicBezTo>
                <a:cubicBezTo>
                  <a:pt x="20772" y="8963"/>
                  <a:pt x="21111" y="8154"/>
                  <a:pt x="21111" y="8154"/>
                </a:cubicBezTo>
                <a:cubicBezTo>
                  <a:pt x="21261" y="7029"/>
                  <a:pt x="19944" y="6099"/>
                  <a:pt x="19944" y="6099"/>
                </a:cubicBezTo>
                <a:lnTo>
                  <a:pt x="20810" y="5917"/>
                </a:lnTo>
                <a:cubicBezTo>
                  <a:pt x="20396" y="5857"/>
                  <a:pt x="18100" y="3814"/>
                  <a:pt x="17423" y="3500"/>
                </a:cubicBezTo>
                <a:cubicBezTo>
                  <a:pt x="16745" y="3186"/>
                  <a:pt x="15993" y="3294"/>
                  <a:pt x="15579" y="3282"/>
                </a:cubicBezTo>
                <a:cubicBezTo>
                  <a:pt x="15165" y="3270"/>
                  <a:pt x="14450" y="3210"/>
                  <a:pt x="14036" y="3125"/>
                </a:cubicBezTo>
                <a:cubicBezTo>
                  <a:pt x="13622" y="3041"/>
                  <a:pt x="13396" y="3137"/>
                  <a:pt x="13095" y="3113"/>
                </a:cubicBezTo>
                <a:cubicBezTo>
                  <a:pt x="12794" y="3089"/>
                  <a:pt x="12268" y="2968"/>
                  <a:pt x="12268" y="2968"/>
                </a:cubicBezTo>
                <a:cubicBezTo>
                  <a:pt x="12268" y="2968"/>
                  <a:pt x="12493" y="3101"/>
                  <a:pt x="12154" y="2968"/>
                </a:cubicBezTo>
                <a:cubicBezTo>
                  <a:pt x="11816" y="2835"/>
                  <a:pt x="12079" y="2605"/>
                  <a:pt x="12079" y="2605"/>
                </a:cubicBezTo>
                <a:cubicBezTo>
                  <a:pt x="12305" y="2460"/>
                  <a:pt x="12681" y="2146"/>
                  <a:pt x="12681" y="2146"/>
                </a:cubicBezTo>
                <a:cubicBezTo>
                  <a:pt x="13547" y="1856"/>
                  <a:pt x="12945" y="1385"/>
                  <a:pt x="12945" y="1385"/>
                </a:cubicBezTo>
                <a:cubicBezTo>
                  <a:pt x="13058" y="1252"/>
                  <a:pt x="12832" y="539"/>
                  <a:pt x="12832" y="539"/>
                </a:cubicBezTo>
                <a:cubicBezTo>
                  <a:pt x="12569" y="-102"/>
                  <a:pt x="9107" y="7"/>
                  <a:pt x="9107" y="7"/>
                </a:cubicBezTo>
                <a:cubicBezTo>
                  <a:pt x="5306" y="55"/>
                  <a:pt x="6660" y="1590"/>
                  <a:pt x="6660" y="1590"/>
                </a:cubicBezTo>
                <a:cubicBezTo>
                  <a:pt x="5908" y="1759"/>
                  <a:pt x="6849" y="2231"/>
                  <a:pt x="6849" y="2231"/>
                </a:cubicBezTo>
                <a:cubicBezTo>
                  <a:pt x="6774" y="2364"/>
                  <a:pt x="7451" y="2666"/>
                  <a:pt x="7451" y="2666"/>
                </a:cubicBezTo>
                <a:cubicBezTo>
                  <a:pt x="7676" y="2750"/>
                  <a:pt x="7488" y="3053"/>
                  <a:pt x="7488" y="3053"/>
                </a:cubicBezTo>
                <a:cubicBezTo>
                  <a:pt x="7488" y="3053"/>
                  <a:pt x="3688" y="3536"/>
                  <a:pt x="2559" y="3802"/>
                </a:cubicBezTo>
                <a:cubicBezTo>
                  <a:pt x="1430" y="4068"/>
                  <a:pt x="0" y="6220"/>
                  <a:pt x="0" y="6220"/>
                </a:cubicBezTo>
                <a:cubicBezTo>
                  <a:pt x="0" y="6220"/>
                  <a:pt x="978" y="6304"/>
                  <a:pt x="978" y="6522"/>
                </a:cubicBezTo>
                <a:cubicBezTo>
                  <a:pt x="978" y="6739"/>
                  <a:pt x="1053" y="7078"/>
                  <a:pt x="640" y="7356"/>
                </a:cubicBezTo>
                <a:cubicBezTo>
                  <a:pt x="225" y="7634"/>
                  <a:pt x="38" y="8407"/>
                  <a:pt x="188" y="8782"/>
                </a:cubicBezTo>
                <a:cubicBezTo>
                  <a:pt x="338" y="9157"/>
                  <a:pt x="414" y="10257"/>
                  <a:pt x="188" y="10305"/>
                </a:cubicBezTo>
                <a:cubicBezTo>
                  <a:pt x="-38" y="10353"/>
                  <a:pt x="263" y="10547"/>
                  <a:pt x="150" y="10789"/>
                </a:cubicBezTo>
                <a:cubicBezTo>
                  <a:pt x="37" y="11030"/>
                  <a:pt x="301" y="11538"/>
                  <a:pt x="489" y="11719"/>
                </a:cubicBezTo>
                <a:cubicBezTo>
                  <a:pt x="677" y="11901"/>
                  <a:pt x="903" y="12179"/>
                  <a:pt x="1091" y="12251"/>
                </a:cubicBezTo>
                <a:cubicBezTo>
                  <a:pt x="1279" y="12324"/>
                  <a:pt x="2596" y="12686"/>
                  <a:pt x="2596" y="12686"/>
                </a:cubicBezTo>
                <a:cubicBezTo>
                  <a:pt x="2859" y="12771"/>
                  <a:pt x="2898" y="12577"/>
                  <a:pt x="2898" y="12577"/>
                </a:cubicBezTo>
                <a:cubicBezTo>
                  <a:pt x="3123" y="12565"/>
                  <a:pt x="2672" y="12300"/>
                  <a:pt x="2408" y="12227"/>
                </a:cubicBezTo>
                <a:cubicBezTo>
                  <a:pt x="2145" y="12154"/>
                  <a:pt x="2107" y="11925"/>
                  <a:pt x="2032" y="11864"/>
                </a:cubicBezTo>
                <a:cubicBezTo>
                  <a:pt x="1957" y="11804"/>
                  <a:pt x="1881" y="11671"/>
                  <a:pt x="1919" y="11610"/>
                </a:cubicBezTo>
                <a:cubicBezTo>
                  <a:pt x="1957" y="11550"/>
                  <a:pt x="2032" y="11502"/>
                  <a:pt x="2295" y="11490"/>
                </a:cubicBezTo>
                <a:cubicBezTo>
                  <a:pt x="2559" y="11478"/>
                  <a:pt x="2784" y="11816"/>
                  <a:pt x="2784" y="11816"/>
                </a:cubicBezTo>
                <a:cubicBezTo>
                  <a:pt x="2973" y="12009"/>
                  <a:pt x="3537" y="12082"/>
                  <a:pt x="3537" y="12082"/>
                </a:cubicBezTo>
                <a:cubicBezTo>
                  <a:pt x="4026" y="12070"/>
                  <a:pt x="3123" y="11466"/>
                  <a:pt x="3123" y="11466"/>
                </a:cubicBezTo>
                <a:cubicBezTo>
                  <a:pt x="3048" y="11248"/>
                  <a:pt x="2333" y="10776"/>
                  <a:pt x="1919" y="10607"/>
                </a:cubicBezTo>
                <a:cubicBezTo>
                  <a:pt x="1505" y="10438"/>
                  <a:pt x="1731" y="10208"/>
                  <a:pt x="1731" y="10208"/>
                </a:cubicBezTo>
                <a:cubicBezTo>
                  <a:pt x="2032" y="9882"/>
                  <a:pt x="3575" y="7440"/>
                  <a:pt x="3688" y="7283"/>
                </a:cubicBezTo>
                <a:cubicBezTo>
                  <a:pt x="3770" y="7168"/>
                  <a:pt x="3853" y="6925"/>
                  <a:pt x="3891" y="6802"/>
                </a:cubicBezTo>
                <a:cubicBezTo>
                  <a:pt x="4000" y="6969"/>
                  <a:pt x="4504" y="7363"/>
                  <a:pt x="4635" y="7465"/>
                </a:cubicBezTo>
                <a:cubicBezTo>
                  <a:pt x="4613" y="7483"/>
                  <a:pt x="4587" y="7506"/>
                  <a:pt x="4553" y="7537"/>
                </a:cubicBezTo>
                <a:cubicBezTo>
                  <a:pt x="4290" y="7779"/>
                  <a:pt x="4177" y="8855"/>
                  <a:pt x="4403" y="8915"/>
                </a:cubicBezTo>
                <a:cubicBezTo>
                  <a:pt x="4629" y="8975"/>
                  <a:pt x="4629" y="9048"/>
                  <a:pt x="4553" y="9109"/>
                </a:cubicBezTo>
                <a:cubicBezTo>
                  <a:pt x="4478" y="9169"/>
                  <a:pt x="4403" y="9072"/>
                  <a:pt x="3989" y="9350"/>
                </a:cubicBezTo>
                <a:cubicBezTo>
                  <a:pt x="3575" y="9628"/>
                  <a:pt x="3951" y="9725"/>
                  <a:pt x="4064" y="9737"/>
                </a:cubicBezTo>
                <a:cubicBezTo>
                  <a:pt x="4177" y="9749"/>
                  <a:pt x="4252" y="9822"/>
                  <a:pt x="4140" y="9846"/>
                </a:cubicBezTo>
                <a:cubicBezTo>
                  <a:pt x="4027" y="9870"/>
                  <a:pt x="3876" y="9894"/>
                  <a:pt x="3989" y="9942"/>
                </a:cubicBezTo>
                <a:cubicBezTo>
                  <a:pt x="4102" y="9991"/>
                  <a:pt x="5118" y="9846"/>
                  <a:pt x="4553" y="10051"/>
                </a:cubicBezTo>
                <a:cubicBezTo>
                  <a:pt x="3989" y="10257"/>
                  <a:pt x="4290" y="11852"/>
                  <a:pt x="4478" y="12457"/>
                </a:cubicBezTo>
                <a:cubicBezTo>
                  <a:pt x="4666" y="13061"/>
                  <a:pt x="5419" y="14499"/>
                  <a:pt x="5419" y="14499"/>
                </a:cubicBezTo>
                <a:cubicBezTo>
                  <a:pt x="5419" y="14499"/>
                  <a:pt x="5607" y="15551"/>
                  <a:pt x="5757" y="15757"/>
                </a:cubicBezTo>
                <a:cubicBezTo>
                  <a:pt x="5908" y="15962"/>
                  <a:pt x="6321" y="15696"/>
                  <a:pt x="6058" y="16421"/>
                </a:cubicBezTo>
                <a:cubicBezTo>
                  <a:pt x="5795" y="17146"/>
                  <a:pt x="6548" y="18778"/>
                  <a:pt x="6736" y="18960"/>
                </a:cubicBezTo>
                <a:cubicBezTo>
                  <a:pt x="6924" y="19141"/>
                  <a:pt x="7037" y="19431"/>
                  <a:pt x="7074" y="19504"/>
                </a:cubicBezTo>
                <a:cubicBezTo>
                  <a:pt x="7112" y="19576"/>
                  <a:pt x="6886" y="19576"/>
                  <a:pt x="6660" y="19649"/>
                </a:cubicBezTo>
                <a:cubicBezTo>
                  <a:pt x="6435" y="19721"/>
                  <a:pt x="6548" y="19914"/>
                  <a:pt x="6774" y="19951"/>
                </a:cubicBezTo>
                <a:cubicBezTo>
                  <a:pt x="6999" y="19987"/>
                  <a:pt x="7300" y="19902"/>
                  <a:pt x="7451" y="19902"/>
                </a:cubicBezTo>
                <a:cubicBezTo>
                  <a:pt x="7601" y="19902"/>
                  <a:pt x="7676" y="19951"/>
                  <a:pt x="7338" y="20011"/>
                </a:cubicBezTo>
                <a:cubicBezTo>
                  <a:pt x="6999" y="20072"/>
                  <a:pt x="7338" y="20132"/>
                  <a:pt x="7488" y="20156"/>
                </a:cubicBezTo>
                <a:cubicBezTo>
                  <a:pt x="7639" y="20180"/>
                  <a:pt x="7601" y="20265"/>
                  <a:pt x="7563" y="20362"/>
                </a:cubicBezTo>
                <a:cubicBezTo>
                  <a:pt x="7526" y="20458"/>
                  <a:pt x="7300" y="20628"/>
                  <a:pt x="7300" y="20628"/>
                </a:cubicBezTo>
                <a:cubicBezTo>
                  <a:pt x="6660" y="20869"/>
                  <a:pt x="6924" y="21184"/>
                  <a:pt x="6924" y="21184"/>
                </a:cubicBezTo>
                <a:cubicBezTo>
                  <a:pt x="7376" y="21498"/>
                  <a:pt x="9859" y="21377"/>
                  <a:pt x="9859" y="21377"/>
                </a:cubicBezTo>
                <a:cubicBezTo>
                  <a:pt x="10574" y="21305"/>
                  <a:pt x="10800" y="21063"/>
                  <a:pt x="10800" y="21063"/>
                </a:cubicBezTo>
                <a:cubicBezTo>
                  <a:pt x="10800" y="20990"/>
                  <a:pt x="11327" y="20893"/>
                  <a:pt x="11327" y="20893"/>
                </a:cubicBezTo>
                <a:cubicBezTo>
                  <a:pt x="11703" y="20809"/>
                  <a:pt x="11063" y="20410"/>
                  <a:pt x="11063" y="20374"/>
                </a:cubicBezTo>
                <a:cubicBezTo>
                  <a:pt x="11063" y="20337"/>
                  <a:pt x="11327" y="20349"/>
                  <a:pt x="11402" y="20253"/>
                </a:cubicBezTo>
                <a:cubicBezTo>
                  <a:pt x="11477" y="20156"/>
                  <a:pt x="11251" y="19866"/>
                  <a:pt x="11439" y="19781"/>
                </a:cubicBezTo>
                <a:cubicBezTo>
                  <a:pt x="11628" y="19697"/>
                  <a:pt x="11477" y="19612"/>
                  <a:pt x="11515" y="19455"/>
                </a:cubicBezTo>
                <a:cubicBezTo>
                  <a:pt x="11552" y="19298"/>
                  <a:pt x="11552" y="18971"/>
                  <a:pt x="11439" y="18742"/>
                </a:cubicBezTo>
                <a:cubicBezTo>
                  <a:pt x="11327" y="18512"/>
                  <a:pt x="10988" y="17340"/>
                  <a:pt x="11026" y="17086"/>
                </a:cubicBezTo>
                <a:cubicBezTo>
                  <a:pt x="11063" y="16832"/>
                  <a:pt x="10875" y="16022"/>
                  <a:pt x="10762" y="15865"/>
                </a:cubicBezTo>
                <a:cubicBezTo>
                  <a:pt x="10649" y="15708"/>
                  <a:pt x="10386" y="15527"/>
                  <a:pt x="10725" y="15394"/>
                </a:cubicBezTo>
                <a:cubicBezTo>
                  <a:pt x="11063" y="15261"/>
                  <a:pt x="11101" y="14850"/>
                  <a:pt x="11101" y="14850"/>
                </a:cubicBezTo>
                <a:cubicBezTo>
                  <a:pt x="11402" y="14668"/>
                  <a:pt x="11665" y="12807"/>
                  <a:pt x="11665" y="12807"/>
                </a:cubicBezTo>
                <a:cubicBezTo>
                  <a:pt x="12192" y="12831"/>
                  <a:pt x="13246" y="13629"/>
                  <a:pt x="13095" y="13762"/>
                </a:cubicBezTo>
                <a:cubicBezTo>
                  <a:pt x="12945" y="13895"/>
                  <a:pt x="13095" y="13883"/>
                  <a:pt x="13359" y="13992"/>
                </a:cubicBezTo>
                <a:cubicBezTo>
                  <a:pt x="13622" y="14100"/>
                  <a:pt x="13773" y="14137"/>
                  <a:pt x="13697" y="14270"/>
                </a:cubicBezTo>
                <a:cubicBezTo>
                  <a:pt x="13622" y="14403"/>
                  <a:pt x="13547" y="14524"/>
                  <a:pt x="13735" y="14596"/>
                </a:cubicBezTo>
                <a:cubicBezTo>
                  <a:pt x="13923" y="14668"/>
                  <a:pt x="13960" y="14765"/>
                  <a:pt x="13810" y="14910"/>
                </a:cubicBezTo>
                <a:cubicBezTo>
                  <a:pt x="13660" y="15055"/>
                  <a:pt x="13998" y="14946"/>
                  <a:pt x="14224" y="15116"/>
                </a:cubicBezTo>
                <a:cubicBezTo>
                  <a:pt x="14450" y="15285"/>
                  <a:pt x="14148" y="15224"/>
                  <a:pt x="13885" y="15442"/>
                </a:cubicBezTo>
                <a:cubicBezTo>
                  <a:pt x="13622" y="15660"/>
                  <a:pt x="13699" y="16230"/>
                  <a:pt x="13473" y="16303"/>
                </a:cubicBezTo>
                <a:cubicBezTo>
                  <a:pt x="13248" y="16375"/>
                  <a:pt x="12493" y="16554"/>
                  <a:pt x="12493" y="16554"/>
                </a:cubicBezTo>
                <a:cubicBezTo>
                  <a:pt x="11214" y="16566"/>
                  <a:pt x="11891" y="17291"/>
                  <a:pt x="11891" y="17291"/>
                </a:cubicBezTo>
                <a:cubicBezTo>
                  <a:pt x="11891" y="17291"/>
                  <a:pt x="11891" y="17291"/>
                  <a:pt x="11665" y="17436"/>
                </a:cubicBezTo>
                <a:cubicBezTo>
                  <a:pt x="11439" y="17582"/>
                  <a:pt x="13133" y="18162"/>
                  <a:pt x="13133" y="18162"/>
                </a:cubicBezTo>
                <a:cubicBezTo>
                  <a:pt x="13660" y="18343"/>
                  <a:pt x="14111" y="18887"/>
                  <a:pt x="14111" y="18887"/>
                </a:cubicBezTo>
                <a:cubicBezTo>
                  <a:pt x="14036" y="19322"/>
                  <a:pt x="15617" y="19624"/>
                  <a:pt x="15617" y="19624"/>
                </a:cubicBezTo>
                <a:cubicBezTo>
                  <a:pt x="16633" y="19854"/>
                  <a:pt x="17762" y="19479"/>
                  <a:pt x="17762" y="19479"/>
                </a:cubicBezTo>
                <a:cubicBezTo>
                  <a:pt x="18326" y="19092"/>
                  <a:pt x="17197" y="18923"/>
                  <a:pt x="17046" y="18694"/>
                </a:cubicBezTo>
                <a:cubicBezTo>
                  <a:pt x="16896" y="18464"/>
                  <a:pt x="16444" y="18065"/>
                  <a:pt x="16369" y="17823"/>
                </a:cubicBezTo>
                <a:cubicBezTo>
                  <a:pt x="16294" y="17582"/>
                  <a:pt x="16707" y="17521"/>
                  <a:pt x="17159" y="17219"/>
                </a:cubicBezTo>
                <a:cubicBezTo>
                  <a:pt x="17611" y="16917"/>
                  <a:pt x="17498" y="16760"/>
                  <a:pt x="17536" y="16566"/>
                </a:cubicBezTo>
                <a:cubicBezTo>
                  <a:pt x="17573" y="16373"/>
                  <a:pt x="18288" y="15732"/>
                  <a:pt x="18589" y="15611"/>
                </a:cubicBezTo>
                <a:cubicBezTo>
                  <a:pt x="18890" y="15490"/>
                  <a:pt x="18777" y="15515"/>
                  <a:pt x="18702" y="15394"/>
                </a:cubicBezTo>
                <a:cubicBezTo>
                  <a:pt x="18627" y="15273"/>
                  <a:pt x="18477" y="15370"/>
                  <a:pt x="18928" y="15200"/>
                </a:cubicBezTo>
                <a:cubicBezTo>
                  <a:pt x="19380" y="15031"/>
                  <a:pt x="18740" y="15007"/>
                  <a:pt x="19078" y="14946"/>
                </a:cubicBezTo>
                <a:cubicBezTo>
                  <a:pt x="19417" y="14886"/>
                  <a:pt x="19154" y="14777"/>
                  <a:pt x="19078" y="14572"/>
                </a:cubicBezTo>
                <a:cubicBezTo>
                  <a:pt x="19003" y="14366"/>
                  <a:pt x="19266" y="14306"/>
                  <a:pt x="19493" y="14040"/>
                </a:cubicBezTo>
                <a:cubicBezTo>
                  <a:pt x="19719" y="13774"/>
                  <a:pt x="19154" y="13713"/>
                  <a:pt x="19116" y="13581"/>
                </a:cubicBezTo>
                <a:cubicBezTo>
                  <a:pt x="19078" y="13448"/>
                  <a:pt x="19003" y="13291"/>
                  <a:pt x="18890" y="12831"/>
                </a:cubicBezTo>
                <a:cubicBezTo>
                  <a:pt x="18777" y="12372"/>
                  <a:pt x="18627" y="11526"/>
                  <a:pt x="18627" y="11526"/>
                </a:cubicBezTo>
                <a:cubicBezTo>
                  <a:pt x="18740" y="11598"/>
                  <a:pt x="19191" y="11466"/>
                  <a:pt x="19191" y="11466"/>
                </a:cubicBezTo>
                <a:cubicBezTo>
                  <a:pt x="19567" y="11538"/>
                  <a:pt x="20132" y="11308"/>
                  <a:pt x="20132" y="11308"/>
                </a:cubicBezTo>
                <a:cubicBezTo>
                  <a:pt x="20433" y="11332"/>
                  <a:pt x="21035" y="11006"/>
                  <a:pt x="21035" y="11006"/>
                </a:cubicBezTo>
                <a:lnTo>
                  <a:pt x="21223" y="10752"/>
                </a:lnTo>
                <a:cubicBezTo>
                  <a:pt x="21374" y="10619"/>
                  <a:pt x="20809" y="10063"/>
                  <a:pt x="20809" y="10063"/>
                </a:cubicBezTo>
                <a:close/>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cxnSp>
        <p:nvCxnSpPr>
          <p:cNvPr id="263" name="Google Shape;263;p15"/>
          <p:cNvCxnSpPr/>
          <p:nvPr/>
        </p:nvCxnSpPr>
        <p:spPr>
          <a:xfrm rot="10800000">
            <a:off x="7038674" y="6072222"/>
            <a:ext cx="12819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64" name="Google Shape;264;p15"/>
          <p:cNvSpPr/>
          <p:nvPr/>
        </p:nvSpPr>
        <p:spPr>
          <a:xfrm>
            <a:off x="1501323" y="5639973"/>
            <a:ext cx="5143500" cy="863700"/>
          </a:xfrm>
          <a:prstGeom prst="rect">
            <a:avLst/>
          </a:prstGeom>
          <a:noFill/>
          <a:ln>
            <a:noFill/>
          </a:ln>
        </p:spPr>
        <p:txBody>
          <a:bodyPr spcFirstLastPara="1" wrap="square" lIns="0" tIns="0" rIns="0" bIns="0" anchor="ctr" anchorCtr="0">
            <a:noAutofit/>
          </a:bodyPr>
          <a:lstStyle/>
          <a:p>
            <a:pPr marL="0" marR="0" lvl="0" indent="0" algn="r" rtl="0">
              <a:lnSpc>
                <a:spcPct val="9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Concerned with [xxxx] and [xxxx]</a:t>
            </a:r>
            <a:endParaRPr sz="1400" b="0" i="0" u="none" strike="noStrike" cap="none">
              <a:solidFill>
                <a:srgbClr val="000000"/>
              </a:solidFill>
              <a:latin typeface="Helvetica Neue"/>
              <a:ea typeface="Helvetica Neue"/>
              <a:cs typeface="Helvetica Neue"/>
              <a:sym typeface="Helvetica Neue"/>
            </a:endParaRPr>
          </a:p>
        </p:txBody>
      </p:sp>
      <p:cxnSp>
        <p:nvCxnSpPr>
          <p:cNvPr id="265" name="Google Shape;265;p15"/>
          <p:cNvCxnSpPr/>
          <p:nvPr/>
        </p:nvCxnSpPr>
        <p:spPr>
          <a:xfrm rot="10800000">
            <a:off x="6489022" y="7897547"/>
            <a:ext cx="14040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66" name="Google Shape;266;p15"/>
          <p:cNvSpPr/>
          <p:nvPr/>
        </p:nvSpPr>
        <p:spPr>
          <a:xfrm>
            <a:off x="984223" y="7465298"/>
            <a:ext cx="5143500" cy="863700"/>
          </a:xfrm>
          <a:prstGeom prst="rect">
            <a:avLst/>
          </a:prstGeom>
          <a:noFill/>
          <a:ln>
            <a:noFill/>
          </a:ln>
        </p:spPr>
        <p:txBody>
          <a:bodyPr spcFirstLastPara="1" wrap="square" lIns="0" tIns="0" rIns="0" bIns="0" anchor="ctr" anchorCtr="0">
            <a:noAutofit/>
          </a:bodyPr>
          <a:lstStyle/>
          <a:p>
            <a:pPr marL="0" marR="0" lvl="0" indent="0" algn="r" rtl="0">
              <a:lnSpc>
                <a:spcPct val="9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Wants [xxxx], but doesn’t have [xxxx]</a:t>
            </a:r>
            <a:endParaRPr sz="1400" b="0" i="0" u="none" strike="noStrike" cap="none">
              <a:solidFill>
                <a:srgbClr val="000000"/>
              </a:solidFill>
              <a:latin typeface="Helvetica Neue"/>
              <a:ea typeface="Helvetica Neue"/>
              <a:cs typeface="Helvetica Neue"/>
              <a:sym typeface="Helvetica Neue"/>
            </a:endParaRPr>
          </a:p>
        </p:txBody>
      </p:sp>
      <p:cxnSp>
        <p:nvCxnSpPr>
          <p:cNvPr id="267" name="Google Shape;267;p15"/>
          <p:cNvCxnSpPr/>
          <p:nvPr/>
        </p:nvCxnSpPr>
        <p:spPr>
          <a:xfrm rot="10800000">
            <a:off x="7932075" y="11328522"/>
            <a:ext cx="12819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68" name="Google Shape;268;p15"/>
          <p:cNvSpPr/>
          <p:nvPr/>
        </p:nvSpPr>
        <p:spPr>
          <a:xfrm>
            <a:off x="2394723" y="10896273"/>
            <a:ext cx="5143500" cy="863700"/>
          </a:xfrm>
          <a:prstGeom prst="rect">
            <a:avLst/>
          </a:prstGeom>
          <a:noFill/>
          <a:ln>
            <a:noFill/>
          </a:ln>
        </p:spPr>
        <p:txBody>
          <a:bodyPr spcFirstLastPara="1" wrap="square" lIns="0" tIns="0" rIns="0" bIns="0" anchor="ctr" anchorCtr="0">
            <a:noAutofit/>
          </a:bodyPr>
          <a:lstStyle/>
          <a:p>
            <a:pPr marL="0" marR="0" lvl="0" indent="0" algn="r" rtl="0">
              <a:lnSpc>
                <a:spcPct val="9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Enjoys [xxxx], big fan of [xxxx]</a:t>
            </a:r>
            <a:endParaRPr sz="1400" b="0" i="0" u="none" strike="noStrike" cap="none">
              <a:solidFill>
                <a:srgbClr val="000000"/>
              </a:solidFill>
              <a:latin typeface="Helvetica Neue"/>
              <a:ea typeface="Helvetica Neue"/>
              <a:cs typeface="Helvetica Neue"/>
              <a:sym typeface="Helvetica Neue"/>
            </a:endParaRPr>
          </a:p>
        </p:txBody>
      </p:sp>
      <p:cxnSp>
        <p:nvCxnSpPr>
          <p:cNvPr id="269" name="Google Shape;269;p15"/>
          <p:cNvCxnSpPr/>
          <p:nvPr/>
        </p:nvCxnSpPr>
        <p:spPr>
          <a:xfrm rot="10800000">
            <a:off x="15953598" y="6115247"/>
            <a:ext cx="12570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70" name="Google Shape;270;p15"/>
          <p:cNvSpPr/>
          <p:nvPr/>
        </p:nvSpPr>
        <p:spPr>
          <a:xfrm>
            <a:off x="17719223" y="5683448"/>
            <a:ext cx="5143500" cy="863700"/>
          </a:xfrm>
          <a:prstGeom prst="rect">
            <a:avLst/>
          </a:prstGeom>
          <a:noFill/>
          <a:ln>
            <a:noFill/>
          </a:ln>
        </p:spPr>
        <p:txBody>
          <a:bodyPr spcFirstLastPara="1" wrap="square" lIns="0" tIns="0" rIns="0" bIns="0" anchor="ctr" anchorCtr="0">
            <a:noAutofit/>
          </a:bodyPr>
          <a:lstStyle/>
          <a:p>
            <a:pPr marL="0" marR="0" lvl="0" indent="0" algn="l" rtl="0">
              <a:lnSpc>
                <a:spcPct val="90000"/>
              </a:lnSpc>
              <a:spcBef>
                <a:spcPts val="0"/>
              </a:spcBef>
              <a:spcAft>
                <a:spcPts val="0"/>
              </a:spcAft>
              <a:buClr>
                <a:schemeClr val="dk1"/>
              </a:buClr>
              <a:buSzPts val="3000"/>
              <a:buFont typeface="Arial"/>
              <a:buNone/>
            </a:pPr>
            <a:r>
              <a:rPr lang="en-US" sz="3000">
                <a:solidFill>
                  <a:schemeClr val="dk1"/>
                </a:solidFill>
                <a:latin typeface="Helvetica Neue"/>
                <a:ea typeface="Helvetica Neue"/>
                <a:cs typeface="Helvetica Neue"/>
                <a:sym typeface="Helvetica Neue"/>
              </a:rPr>
              <a:t>Needs [solution] in order to [problem/challenge]</a:t>
            </a:r>
            <a:endParaRPr sz="1400" b="0" i="0" u="none" strike="noStrike" cap="none">
              <a:solidFill>
                <a:srgbClr val="000000"/>
              </a:solidFill>
              <a:latin typeface="Helvetica Neue"/>
              <a:ea typeface="Helvetica Neue"/>
              <a:cs typeface="Helvetica Neue"/>
              <a:sym typeface="Helvetica Neue"/>
            </a:endParaRPr>
          </a:p>
        </p:txBody>
      </p:sp>
      <p:cxnSp>
        <p:nvCxnSpPr>
          <p:cNvPr id="271" name="Google Shape;271;p15"/>
          <p:cNvCxnSpPr/>
          <p:nvPr/>
        </p:nvCxnSpPr>
        <p:spPr>
          <a:xfrm rot="10800000">
            <a:off x="16498177" y="8007997"/>
            <a:ext cx="13953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72" name="Google Shape;272;p15"/>
          <p:cNvSpPr/>
          <p:nvPr/>
        </p:nvSpPr>
        <p:spPr>
          <a:xfrm>
            <a:off x="18214523" y="7575748"/>
            <a:ext cx="5143500" cy="863700"/>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3000"/>
              <a:buFont typeface="Arial"/>
              <a:buNone/>
            </a:pPr>
            <a:r>
              <a:rPr lang="en-US" sz="3000">
                <a:solidFill>
                  <a:schemeClr val="dk1"/>
                </a:solidFill>
                <a:latin typeface="Helvetica Neue"/>
                <a:ea typeface="Helvetica Neue"/>
                <a:cs typeface="Helvetica Neue"/>
                <a:sym typeface="Helvetica Neue"/>
              </a:rPr>
              <a:t>Tends to favor [xxxx] over [xxxx]</a:t>
            </a:r>
            <a:endParaRPr sz="3000">
              <a:solidFill>
                <a:schemeClr val="dk1"/>
              </a:solidFill>
              <a:latin typeface="Helvetica Neue"/>
              <a:ea typeface="Helvetica Neue"/>
              <a:cs typeface="Helvetica Neue"/>
              <a:sym typeface="Helvetica Neue"/>
            </a:endParaRPr>
          </a:p>
        </p:txBody>
      </p:sp>
      <p:cxnSp>
        <p:nvCxnSpPr>
          <p:cNvPr id="273" name="Google Shape;273;p15"/>
          <p:cNvCxnSpPr/>
          <p:nvPr/>
        </p:nvCxnSpPr>
        <p:spPr>
          <a:xfrm rot="10800000">
            <a:off x="16031297" y="9878884"/>
            <a:ext cx="13137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74" name="Google Shape;274;p15"/>
          <p:cNvSpPr/>
          <p:nvPr/>
        </p:nvSpPr>
        <p:spPr>
          <a:xfrm>
            <a:off x="17751398" y="9446635"/>
            <a:ext cx="5143500" cy="863700"/>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3000"/>
              <a:buFont typeface="Arial"/>
              <a:buNone/>
            </a:pPr>
            <a:r>
              <a:rPr lang="en-US" sz="3000">
                <a:solidFill>
                  <a:schemeClr val="dk1"/>
                </a:solidFill>
                <a:latin typeface="Helvetica Neue"/>
                <a:ea typeface="Helvetica Neue"/>
                <a:cs typeface="Helvetica Neue"/>
                <a:sym typeface="Helvetica Neue"/>
              </a:rPr>
              <a:t>Finds fulfillment in [xxxx] and [xxxx]</a:t>
            </a:r>
            <a:endParaRPr sz="3000">
              <a:solidFill>
                <a:schemeClr val="dk1"/>
              </a:solidFill>
              <a:latin typeface="Helvetica Neue"/>
              <a:ea typeface="Helvetica Neue"/>
              <a:cs typeface="Helvetica Neue"/>
              <a:sym typeface="Helvetica Neue"/>
            </a:endParaRPr>
          </a:p>
        </p:txBody>
      </p:sp>
      <p:sp>
        <p:nvSpPr>
          <p:cNvPr id="275" name="Google Shape;275;p15"/>
          <p:cNvSpPr/>
          <p:nvPr/>
        </p:nvSpPr>
        <p:spPr>
          <a:xfrm>
            <a:off x="6330728" y="3109050"/>
            <a:ext cx="36957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300">
                <a:solidFill>
                  <a:schemeClr val="dk1"/>
                </a:solidFill>
                <a:latin typeface="Helvetica Neue"/>
                <a:ea typeface="Helvetica Neue"/>
                <a:cs typeface="Helvetica Neue"/>
                <a:sym typeface="Helvetica Neue"/>
              </a:rPr>
              <a:t>PROFILE #1</a:t>
            </a:r>
            <a:endParaRPr sz="1100" b="0" i="0" u="none" strike="noStrike" cap="none">
              <a:solidFill>
                <a:srgbClr val="000000"/>
              </a:solidFill>
              <a:latin typeface="Helvetica Neue"/>
              <a:ea typeface="Helvetica Neue"/>
              <a:cs typeface="Helvetica Neue"/>
              <a:sym typeface="Helvetica Neue"/>
            </a:endParaRPr>
          </a:p>
        </p:txBody>
      </p:sp>
      <p:sp>
        <p:nvSpPr>
          <p:cNvPr id="276" name="Google Shape;276;p15"/>
          <p:cNvSpPr/>
          <p:nvPr/>
        </p:nvSpPr>
        <p:spPr>
          <a:xfrm>
            <a:off x="14698775" y="3109038"/>
            <a:ext cx="3194700" cy="5589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3600"/>
              <a:buFont typeface="Montserrat"/>
              <a:buNone/>
            </a:pPr>
            <a:r>
              <a:rPr lang="en-US" sz="3300">
                <a:solidFill>
                  <a:schemeClr val="dk1"/>
                </a:solidFill>
                <a:latin typeface="Helvetica Neue"/>
                <a:ea typeface="Helvetica Neue"/>
                <a:cs typeface="Helvetica Neue"/>
                <a:sym typeface="Helvetica Neue"/>
              </a:rPr>
              <a:t>PROFILE #2</a:t>
            </a:r>
            <a:endParaRPr sz="1100" b="0" i="0" u="none" strike="noStrike" cap="none">
              <a:solidFill>
                <a:srgbClr val="000000"/>
              </a:solidFill>
              <a:latin typeface="Helvetica Neue"/>
              <a:ea typeface="Helvetica Neue"/>
              <a:cs typeface="Helvetica Neue"/>
              <a:sym typeface="Helvetica Neue"/>
            </a:endParaRPr>
          </a:p>
        </p:txBody>
      </p:sp>
      <p:sp>
        <p:nvSpPr>
          <p:cNvPr id="277" name="Google Shape;277;p15"/>
          <p:cNvSpPr/>
          <p:nvPr/>
        </p:nvSpPr>
        <p:spPr>
          <a:xfrm>
            <a:off x="3651602" y="2836202"/>
            <a:ext cx="2184300" cy="2184300"/>
          </a:xfrm>
          <a:prstGeom prst="ellipse">
            <a:avLst/>
          </a:prstGeom>
          <a:solidFill>
            <a:schemeClr val="accent5"/>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278" name="Google Shape;278;p15"/>
          <p:cNvSpPr/>
          <p:nvPr/>
        </p:nvSpPr>
        <p:spPr>
          <a:xfrm>
            <a:off x="18555303" y="2628052"/>
            <a:ext cx="2184300" cy="2184300"/>
          </a:xfrm>
          <a:prstGeom prst="ellipse">
            <a:avLst/>
          </a:prstGeom>
          <a:solidFill>
            <a:schemeClr val="accent5"/>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279" name="Google Shape;279;p15"/>
          <p:cNvSpPr/>
          <p:nvPr/>
        </p:nvSpPr>
        <p:spPr>
          <a:xfrm>
            <a:off x="3871048" y="3317198"/>
            <a:ext cx="1740000" cy="5589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rgbClr val="FFFFFF"/>
              </a:buClr>
              <a:buSzPts val="3600"/>
              <a:buFont typeface="Montserrat"/>
              <a:buNone/>
            </a:pPr>
            <a:r>
              <a:rPr lang="en-US" sz="3600" b="0" i="0" u="none" strike="noStrike" cap="none">
                <a:solidFill>
                  <a:srgbClr val="FFFFFF"/>
                </a:solidFill>
                <a:latin typeface="Helvetica Neue"/>
                <a:ea typeface="Helvetica Neue"/>
                <a:cs typeface="Helvetica Neue"/>
                <a:sym typeface="Helvetica Neue"/>
              </a:rPr>
              <a:t>Age</a:t>
            </a:r>
            <a:endParaRPr sz="1400" b="0" i="0" u="none" strike="noStrike" cap="none">
              <a:solidFill>
                <a:srgbClr val="000000"/>
              </a:solidFill>
              <a:latin typeface="Helvetica Neue"/>
              <a:ea typeface="Helvetica Neue"/>
              <a:cs typeface="Helvetica Neue"/>
              <a:sym typeface="Helvetica Neue"/>
            </a:endParaRPr>
          </a:p>
        </p:txBody>
      </p:sp>
      <p:sp>
        <p:nvSpPr>
          <p:cNvPr id="280" name="Google Shape;280;p15"/>
          <p:cNvSpPr/>
          <p:nvPr/>
        </p:nvSpPr>
        <p:spPr>
          <a:xfrm>
            <a:off x="3871048" y="3995664"/>
            <a:ext cx="1740000" cy="4464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accent6"/>
              </a:buClr>
              <a:buSzPts val="3600"/>
              <a:buFont typeface="Montserrat"/>
              <a:buNone/>
            </a:pPr>
            <a:r>
              <a:rPr lang="en-US" sz="3600">
                <a:solidFill>
                  <a:srgbClr val="CECECE"/>
                </a:solidFill>
                <a:latin typeface="Helvetica Neue"/>
                <a:ea typeface="Helvetica Neue"/>
                <a:cs typeface="Helvetica Neue"/>
                <a:sym typeface="Helvetica Neue"/>
              </a:rPr>
              <a:t>##-##</a:t>
            </a:r>
            <a:endParaRPr sz="1400" b="0" i="0" u="none" strike="noStrike" cap="none">
              <a:solidFill>
                <a:srgbClr val="CECECE"/>
              </a:solidFill>
              <a:latin typeface="Helvetica Neue"/>
              <a:ea typeface="Helvetica Neue"/>
              <a:cs typeface="Helvetica Neue"/>
              <a:sym typeface="Helvetica Neue"/>
            </a:endParaRPr>
          </a:p>
        </p:txBody>
      </p:sp>
      <p:sp>
        <p:nvSpPr>
          <p:cNvPr id="281" name="Google Shape;281;p15"/>
          <p:cNvSpPr/>
          <p:nvPr/>
        </p:nvSpPr>
        <p:spPr>
          <a:xfrm>
            <a:off x="18787448" y="3109048"/>
            <a:ext cx="1740000" cy="5589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rgbClr val="FFFFFF"/>
              </a:buClr>
              <a:buSzPts val="3600"/>
              <a:buFont typeface="Montserrat"/>
              <a:buNone/>
            </a:pPr>
            <a:r>
              <a:rPr lang="en-US" sz="3600" b="0" i="0" u="none" strike="noStrike" cap="none">
                <a:solidFill>
                  <a:srgbClr val="FFFFFF"/>
                </a:solidFill>
                <a:latin typeface="Helvetica Neue"/>
                <a:ea typeface="Helvetica Neue"/>
                <a:cs typeface="Helvetica Neue"/>
                <a:sym typeface="Helvetica Neue"/>
              </a:rPr>
              <a:t>Age</a:t>
            </a:r>
            <a:endParaRPr sz="1400" b="0" i="0" u="none" strike="noStrike" cap="none">
              <a:solidFill>
                <a:srgbClr val="000000"/>
              </a:solidFill>
              <a:latin typeface="Helvetica Neue"/>
              <a:ea typeface="Helvetica Neue"/>
              <a:cs typeface="Helvetica Neue"/>
              <a:sym typeface="Helvetica Neue"/>
            </a:endParaRPr>
          </a:p>
        </p:txBody>
      </p:sp>
      <p:sp>
        <p:nvSpPr>
          <p:cNvPr id="282" name="Google Shape;282;p15"/>
          <p:cNvSpPr/>
          <p:nvPr/>
        </p:nvSpPr>
        <p:spPr>
          <a:xfrm>
            <a:off x="18787448" y="3787514"/>
            <a:ext cx="1740000" cy="4464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accent6"/>
              </a:buClr>
              <a:buSzPts val="3600"/>
              <a:buFont typeface="Montserrat"/>
              <a:buNone/>
            </a:pPr>
            <a:r>
              <a:rPr lang="en-US" sz="3600">
                <a:solidFill>
                  <a:srgbClr val="CECECE"/>
                </a:solidFill>
                <a:latin typeface="Helvetica Neue"/>
                <a:ea typeface="Helvetica Neue"/>
                <a:cs typeface="Helvetica Neue"/>
                <a:sym typeface="Helvetica Neue"/>
              </a:rPr>
              <a:t>##-##</a:t>
            </a:r>
            <a:endParaRPr sz="1400" b="0" i="0" u="none" strike="noStrike" cap="none">
              <a:solidFill>
                <a:srgbClr val="CECECE"/>
              </a:solidFill>
              <a:latin typeface="Helvetica Neue"/>
              <a:ea typeface="Helvetica Neue"/>
              <a:cs typeface="Helvetica Neue"/>
              <a:sym typeface="Helvetica Neue"/>
            </a:endParaRPr>
          </a:p>
        </p:txBody>
      </p:sp>
      <p:cxnSp>
        <p:nvCxnSpPr>
          <p:cNvPr id="283" name="Google Shape;283;p15"/>
          <p:cNvCxnSpPr/>
          <p:nvPr/>
        </p:nvCxnSpPr>
        <p:spPr>
          <a:xfrm rot="10800000">
            <a:off x="15018847" y="11469922"/>
            <a:ext cx="13137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84" name="Google Shape;284;p15"/>
          <p:cNvSpPr/>
          <p:nvPr/>
        </p:nvSpPr>
        <p:spPr>
          <a:xfrm>
            <a:off x="16738948" y="11037673"/>
            <a:ext cx="5143500" cy="863700"/>
          </a:xfrm>
          <a:prstGeom prst="rect">
            <a:avLst/>
          </a:prstGeom>
          <a:noFill/>
          <a:ln>
            <a:noFill/>
          </a:ln>
        </p:spPr>
        <p:txBody>
          <a:bodyPr spcFirstLastPara="1" wrap="square" lIns="0" tIns="0" rIns="0" bIns="0" anchor="ctr" anchorCtr="0">
            <a:noAutofit/>
          </a:bodyPr>
          <a:lstStyle/>
          <a:p>
            <a:pPr marL="0" marR="0" lvl="0" indent="0" algn="l" rtl="0">
              <a:lnSpc>
                <a:spcPct val="9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Values time with [xxxx]</a:t>
            </a:r>
            <a:endParaRPr sz="1400" b="0" i="0" u="none" strike="noStrike" cap="none">
              <a:solidFill>
                <a:srgbClr val="000000"/>
              </a:solidFill>
              <a:latin typeface="Helvetica Neue"/>
              <a:ea typeface="Helvetica Neue"/>
              <a:cs typeface="Helvetica Neue"/>
              <a:sym typeface="Helvetica Neue"/>
            </a:endParaRPr>
          </a:p>
        </p:txBody>
      </p:sp>
      <p:cxnSp>
        <p:nvCxnSpPr>
          <p:cNvPr id="285" name="Google Shape;285;p15"/>
          <p:cNvCxnSpPr/>
          <p:nvPr/>
        </p:nvCxnSpPr>
        <p:spPr>
          <a:xfrm rot="10800000">
            <a:off x="6868775" y="9765434"/>
            <a:ext cx="1281900" cy="0"/>
          </a:xfrm>
          <a:prstGeom prst="straightConnector1">
            <a:avLst/>
          </a:prstGeom>
          <a:solidFill>
            <a:srgbClr val="67747D"/>
          </a:solidFill>
          <a:ln w="38100" cap="flat" cmpd="sng">
            <a:solidFill>
              <a:srgbClr val="929292"/>
            </a:solidFill>
            <a:prstDash val="dashDot"/>
            <a:miter lim="400000"/>
            <a:headEnd type="none" w="sm" len="sm"/>
            <a:tailEnd type="none" w="sm" len="sm"/>
          </a:ln>
        </p:spPr>
      </p:cxnSp>
      <p:sp>
        <p:nvSpPr>
          <p:cNvPr id="286" name="Google Shape;286;p15"/>
          <p:cNvSpPr/>
          <p:nvPr/>
        </p:nvSpPr>
        <p:spPr>
          <a:xfrm>
            <a:off x="1235025" y="9333175"/>
            <a:ext cx="5239800" cy="863700"/>
          </a:xfrm>
          <a:prstGeom prst="rect">
            <a:avLst/>
          </a:prstGeom>
          <a:noFill/>
          <a:ln>
            <a:noFill/>
          </a:ln>
        </p:spPr>
        <p:txBody>
          <a:bodyPr spcFirstLastPara="1" wrap="square" lIns="0" tIns="0" rIns="0" bIns="0" anchor="ctr" anchorCtr="0">
            <a:noAutofit/>
          </a:bodyPr>
          <a:lstStyle/>
          <a:p>
            <a:pPr marL="0" marR="0" lvl="0" indent="0" algn="r" rtl="0">
              <a:lnSpc>
                <a:spcPct val="90000"/>
              </a:lnSpc>
              <a:spcBef>
                <a:spcPts val="0"/>
              </a:spcBef>
              <a:spcAft>
                <a:spcPts val="0"/>
              </a:spcAft>
              <a:buClr>
                <a:schemeClr val="dk1"/>
              </a:buClr>
              <a:buSzPts val="3000"/>
              <a:buFont typeface="Arial"/>
              <a:buNone/>
            </a:pPr>
            <a:r>
              <a:rPr lang="en-US" sz="3000">
                <a:solidFill>
                  <a:schemeClr val="dk1"/>
                </a:solidFill>
                <a:latin typeface="Helvetica Neue"/>
                <a:ea typeface="Helvetica Neue"/>
                <a:cs typeface="Helvetica Neue"/>
                <a:sym typeface="Helvetica Neue"/>
              </a:rPr>
              <a:t>Loves when a hotel delivers on [xxxx]</a:t>
            </a:r>
            <a:endParaRPr sz="14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16"/>
          <p:cNvSpPr txBox="1">
            <a:spLocks noGrp="1"/>
          </p:cNvSpPr>
          <p:nvPr>
            <p:ph type="sldNum" idx="12"/>
          </p:nvPr>
        </p:nvSpPr>
        <p:spPr>
          <a:xfrm>
            <a:off x="23405625" y="588000"/>
            <a:ext cx="9906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17</a:t>
            </a:fld>
            <a:endParaRPr>
              <a:solidFill>
                <a:schemeClr val="dk1"/>
              </a:solidFill>
              <a:latin typeface="Helvetica Neue"/>
              <a:ea typeface="Helvetica Neue"/>
              <a:cs typeface="Helvetica Neue"/>
              <a:sym typeface="Helvetica Neue"/>
            </a:endParaRPr>
          </a:p>
        </p:txBody>
      </p:sp>
      <p:sp>
        <p:nvSpPr>
          <p:cNvPr id="292" name="Google Shape;292;p16"/>
          <p:cNvSpPr/>
          <p:nvPr/>
        </p:nvSpPr>
        <p:spPr>
          <a:xfrm>
            <a:off x="4267199" y="577213"/>
            <a:ext cx="158496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KEY MARKETS (GLOBAL)</a:t>
            </a:r>
            <a:endParaRPr sz="1400" b="1" i="0" u="none" strike="noStrike" cap="none">
              <a:solidFill>
                <a:srgbClr val="000000"/>
              </a:solidFill>
              <a:latin typeface="Helvetica Neue"/>
              <a:ea typeface="Helvetica Neue"/>
              <a:cs typeface="Helvetica Neue"/>
              <a:sym typeface="Helvetica Neue"/>
            </a:endParaRPr>
          </a:p>
        </p:txBody>
      </p:sp>
      <p:sp>
        <p:nvSpPr>
          <p:cNvPr id="293" name="Google Shape;293;p16"/>
          <p:cNvSpPr/>
          <p:nvPr/>
        </p:nvSpPr>
        <p:spPr>
          <a:xfrm>
            <a:off x="960266" y="2371132"/>
            <a:ext cx="21348702" cy="9283701"/>
          </a:xfrm>
          <a:custGeom>
            <a:avLst/>
            <a:gdLst/>
            <a:ahLst/>
            <a:cxnLst/>
            <a:rect l="l" t="t" r="r" b="b"/>
            <a:pathLst>
              <a:path w="21592" h="21571" extrusionOk="0">
                <a:moveTo>
                  <a:pt x="21586" y="18602"/>
                </a:moveTo>
                <a:lnTo>
                  <a:pt x="21586" y="18602"/>
                </a:lnTo>
                <a:cubicBezTo>
                  <a:pt x="21573" y="18602"/>
                  <a:pt x="21559" y="18602"/>
                  <a:pt x="21559" y="18602"/>
                </a:cubicBezTo>
                <a:cubicBezTo>
                  <a:pt x="21559" y="18628"/>
                  <a:pt x="21559" y="18654"/>
                  <a:pt x="21546" y="18654"/>
                </a:cubicBezTo>
                <a:cubicBezTo>
                  <a:pt x="21519" y="18654"/>
                  <a:pt x="21505" y="18654"/>
                  <a:pt x="21491" y="18681"/>
                </a:cubicBezTo>
                <a:cubicBezTo>
                  <a:pt x="21505" y="18707"/>
                  <a:pt x="21505" y="18731"/>
                  <a:pt x="21505" y="18758"/>
                </a:cubicBezTo>
                <a:cubicBezTo>
                  <a:pt x="21479" y="18810"/>
                  <a:pt x="21424" y="19017"/>
                  <a:pt x="21397" y="18993"/>
                </a:cubicBezTo>
                <a:cubicBezTo>
                  <a:pt x="21330" y="18966"/>
                  <a:pt x="21397" y="18861"/>
                  <a:pt x="21397" y="18810"/>
                </a:cubicBezTo>
                <a:cubicBezTo>
                  <a:pt x="21370" y="18758"/>
                  <a:pt x="21302" y="18731"/>
                  <a:pt x="21302" y="18681"/>
                </a:cubicBezTo>
                <a:cubicBezTo>
                  <a:pt x="21316" y="18654"/>
                  <a:pt x="21330" y="18654"/>
                  <a:pt x="21356" y="18628"/>
                </a:cubicBezTo>
                <a:cubicBezTo>
                  <a:pt x="21356" y="18602"/>
                  <a:pt x="21356" y="18551"/>
                  <a:pt x="21356" y="18525"/>
                </a:cubicBezTo>
                <a:cubicBezTo>
                  <a:pt x="21356" y="18525"/>
                  <a:pt x="21370" y="18498"/>
                  <a:pt x="21370" y="18474"/>
                </a:cubicBezTo>
                <a:cubicBezTo>
                  <a:pt x="21370" y="18474"/>
                  <a:pt x="21356" y="18446"/>
                  <a:pt x="21356" y="18421"/>
                </a:cubicBezTo>
                <a:lnTo>
                  <a:pt x="21356" y="18395"/>
                </a:lnTo>
                <a:cubicBezTo>
                  <a:pt x="21342" y="18369"/>
                  <a:pt x="21342" y="18342"/>
                  <a:pt x="21330" y="18292"/>
                </a:cubicBezTo>
                <a:cubicBezTo>
                  <a:pt x="21316" y="18292"/>
                  <a:pt x="21330" y="18265"/>
                  <a:pt x="21316" y="18239"/>
                </a:cubicBezTo>
                <a:cubicBezTo>
                  <a:pt x="21316" y="18239"/>
                  <a:pt x="21302" y="18239"/>
                  <a:pt x="21302" y="18213"/>
                </a:cubicBezTo>
                <a:cubicBezTo>
                  <a:pt x="21302" y="18239"/>
                  <a:pt x="21316" y="18265"/>
                  <a:pt x="21316" y="18292"/>
                </a:cubicBezTo>
                <a:cubicBezTo>
                  <a:pt x="21316" y="18265"/>
                  <a:pt x="21316" y="18265"/>
                  <a:pt x="21316" y="18265"/>
                </a:cubicBezTo>
                <a:cubicBezTo>
                  <a:pt x="21302" y="18213"/>
                  <a:pt x="21275" y="18189"/>
                  <a:pt x="21262" y="18136"/>
                </a:cubicBezTo>
                <a:cubicBezTo>
                  <a:pt x="21248" y="18136"/>
                  <a:pt x="21262" y="18109"/>
                  <a:pt x="21248" y="18083"/>
                </a:cubicBezTo>
                <a:cubicBezTo>
                  <a:pt x="21248" y="18059"/>
                  <a:pt x="21235" y="18059"/>
                  <a:pt x="21221" y="18033"/>
                </a:cubicBezTo>
                <a:cubicBezTo>
                  <a:pt x="21221" y="18033"/>
                  <a:pt x="21221" y="18033"/>
                  <a:pt x="21235" y="18033"/>
                </a:cubicBezTo>
                <a:lnTo>
                  <a:pt x="21248" y="18033"/>
                </a:lnTo>
                <a:cubicBezTo>
                  <a:pt x="21248" y="18059"/>
                  <a:pt x="21248" y="18083"/>
                  <a:pt x="21275" y="18083"/>
                </a:cubicBezTo>
                <a:cubicBezTo>
                  <a:pt x="21275" y="18083"/>
                  <a:pt x="21302" y="18109"/>
                  <a:pt x="21316" y="18109"/>
                </a:cubicBezTo>
                <a:cubicBezTo>
                  <a:pt x="21316" y="18136"/>
                  <a:pt x="21316" y="18136"/>
                  <a:pt x="21316" y="18136"/>
                </a:cubicBezTo>
                <a:cubicBezTo>
                  <a:pt x="21316" y="18136"/>
                  <a:pt x="21316" y="18136"/>
                  <a:pt x="21330" y="18136"/>
                </a:cubicBezTo>
                <a:lnTo>
                  <a:pt x="21330" y="18136"/>
                </a:lnTo>
                <a:cubicBezTo>
                  <a:pt x="21330" y="18162"/>
                  <a:pt x="21342" y="18162"/>
                  <a:pt x="21342" y="18189"/>
                </a:cubicBezTo>
                <a:cubicBezTo>
                  <a:pt x="21342" y="18189"/>
                  <a:pt x="21342" y="18189"/>
                  <a:pt x="21342" y="18213"/>
                </a:cubicBezTo>
                <a:cubicBezTo>
                  <a:pt x="21342" y="18213"/>
                  <a:pt x="21342" y="18213"/>
                  <a:pt x="21330" y="18213"/>
                </a:cubicBezTo>
                <a:lnTo>
                  <a:pt x="21330" y="18213"/>
                </a:lnTo>
                <a:cubicBezTo>
                  <a:pt x="21356" y="18213"/>
                  <a:pt x="21356" y="18265"/>
                  <a:pt x="21356" y="18292"/>
                </a:cubicBezTo>
                <a:lnTo>
                  <a:pt x="21356" y="18292"/>
                </a:lnTo>
                <a:lnTo>
                  <a:pt x="21370" y="18318"/>
                </a:lnTo>
                <a:lnTo>
                  <a:pt x="21356" y="18318"/>
                </a:lnTo>
                <a:lnTo>
                  <a:pt x="21356" y="18342"/>
                </a:lnTo>
                <a:cubicBezTo>
                  <a:pt x="21356" y="18342"/>
                  <a:pt x="21356" y="18342"/>
                  <a:pt x="21370" y="18342"/>
                </a:cubicBezTo>
                <a:lnTo>
                  <a:pt x="21370" y="18369"/>
                </a:lnTo>
                <a:cubicBezTo>
                  <a:pt x="21384" y="18369"/>
                  <a:pt x="21384" y="18369"/>
                  <a:pt x="21397" y="18369"/>
                </a:cubicBezTo>
                <a:cubicBezTo>
                  <a:pt x="21384" y="18369"/>
                  <a:pt x="21384" y="18395"/>
                  <a:pt x="21384" y="18395"/>
                </a:cubicBezTo>
                <a:cubicBezTo>
                  <a:pt x="21397" y="18395"/>
                  <a:pt x="21410" y="18395"/>
                  <a:pt x="21410" y="18421"/>
                </a:cubicBezTo>
                <a:cubicBezTo>
                  <a:pt x="21410" y="18395"/>
                  <a:pt x="21410" y="18369"/>
                  <a:pt x="21410" y="18342"/>
                </a:cubicBezTo>
                <a:lnTo>
                  <a:pt x="21410" y="18342"/>
                </a:lnTo>
                <a:cubicBezTo>
                  <a:pt x="21437" y="18369"/>
                  <a:pt x="21437" y="18421"/>
                  <a:pt x="21451" y="18474"/>
                </a:cubicBezTo>
                <a:cubicBezTo>
                  <a:pt x="21465" y="18474"/>
                  <a:pt x="21491" y="18525"/>
                  <a:pt x="21519" y="18525"/>
                </a:cubicBezTo>
                <a:cubicBezTo>
                  <a:pt x="21546" y="18525"/>
                  <a:pt x="21559" y="18474"/>
                  <a:pt x="21586" y="18474"/>
                </a:cubicBezTo>
                <a:lnTo>
                  <a:pt x="21586" y="18474"/>
                </a:lnTo>
                <a:cubicBezTo>
                  <a:pt x="21600" y="18525"/>
                  <a:pt x="21586" y="18551"/>
                  <a:pt x="21586" y="18602"/>
                </a:cubicBezTo>
                <a:close/>
                <a:moveTo>
                  <a:pt x="21262" y="18993"/>
                </a:moveTo>
                <a:lnTo>
                  <a:pt x="21262" y="18993"/>
                </a:lnTo>
                <a:cubicBezTo>
                  <a:pt x="21275" y="18966"/>
                  <a:pt x="21289" y="18966"/>
                  <a:pt x="21289" y="18940"/>
                </a:cubicBezTo>
                <a:cubicBezTo>
                  <a:pt x="21302" y="18940"/>
                  <a:pt x="21302" y="18940"/>
                  <a:pt x="21316" y="18940"/>
                </a:cubicBezTo>
                <a:cubicBezTo>
                  <a:pt x="21316" y="18966"/>
                  <a:pt x="21316" y="18966"/>
                  <a:pt x="21316" y="18993"/>
                </a:cubicBezTo>
                <a:cubicBezTo>
                  <a:pt x="21316" y="18993"/>
                  <a:pt x="21316" y="18993"/>
                  <a:pt x="21316" y="19017"/>
                </a:cubicBezTo>
                <a:cubicBezTo>
                  <a:pt x="21316" y="19017"/>
                  <a:pt x="21330" y="19017"/>
                  <a:pt x="21330" y="19043"/>
                </a:cubicBezTo>
                <a:cubicBezTo>
                  <a:pt x="21302" y="19096"/>
                  <a:pt x="21289" y="19146"/>
                  <a:pt x="21262" y="19199"/>
                </a:cubicBezTo>
                <a:cubicBezTo>
                  <a:pt x="21248" y="19225"/>
                  <a:pt x="21221" y="19225"/>
                  <a:pt x="21221" y="19276"/>
                </a:cubicBezTo>
                <a:cubicBezTo>
                  <a:pt x="21221" y="19276"/>
                  <a:pt x="21235" y="19302"/>
                  <a:pt x="21248" y="19302"/>
                </a:cubicBezTo>
                <a:lnTo>
                  <a:pt x="21248" y="19302"/>
                </a:lnTo>
                <a:cubicBezTo>
                  <a:pt x="21248" y="19329"/>
                  <a:pt x="21235" y="19329"/>
                  <a:pt x="21235" y="19329"/>
                </a:cubicBezTo>
                <a:cubicBezTo>
                  <a:pt x="21221" y="19329"/>
                  <a:pt x="21221" y="19302"/>
                  <a:pt x="21221" y="19302"/>
                </a:cubicBezTo>
                <a:cubicBezTo>
                  <a:pt x="21193" y="19329"/>
                  <a:pt x="21167" y="19355"/>
                  <a:pt x="21153" y="19379"/>
                </a:cubicBezTo>
                <a:cubicBezTo>
                  <a:pt x="21140" y="19379"/>
                  <a:pt x="21127" y="19355"/>
                  <a:pt x="21127" y="19379"/>
                </a:cubicBezTo>
                <a:lnTo>
                  <a:pt x="21140" y="19406"/>
                </a:lnTo>
                <a:cubicBezTo>
                  <a:pt x="21140" y="19432"/>
                  <a:pt x="21140" y="19458"/>
                  <a:pt x="21140" y="19485"/>
                </a:cubicBezTo>
                <a:cubicBezTo>
                  <a:pt x="21127" y="19458"/>
                  <a:pt x="21113" y="19458"/>
                  <a:pt x="21113" y="19458"/>
                </a:cubicBezTo>
                <a:lnTo>
                  <a:pt x="21113" y="19458"/>
                </a:lnTo>
                <a:cubicBezTo>
                  <a:pt x="21113" y="19485"/>
                  <a:pt x="21127" y="19485"/>
                  <a:pt x="21127" y="19485"/>
                </a:cubicBezTo>
                <a:cubicBezTo>
                  <a:pt x="21113" y="19535"/>
                  <a:pt x="21113" y="19588"/>
                  <a:pt x="21100" y="19614"/>
                </a:cubicBezTo>
                <a:cubicBezTo>
                  <a:pt x="21100" y="19641"/>
                  <a:pt x="21046" y="19718"/>
                  <a:pt x="21032" y="19744"/>
                </a:cubicBezTo>
                <a:cubicBezTo>
                  <a:pt x="20978" y="19744"/>
                  <a:pt x="20951" y="19691"/>
                  <a:pt x="20911" y="19691"/>
                </a:cubicBezTo>
                <a:cubicBezTo>
                  <a:pt x="20911" y="19665"/>
                  <a:pt x="20911" y="19665"/>
                  <a:pt x="20911" y="19665"/>
                </a:cubicBezTo>
                <a:cubicBezTo>
                  <a:pt x="20911" y="19641"/>
                  <a:pt x="20897" y="19641"/>
                  <a:pt x="20897" y="19665"/>
                </a:cubicBezTo>
                <a:cubicBezTo>
                  <a:pt x="20883" y="19665"/>
                  <a:pt x="20856" y="19691"/>
                  <a:pt x="20843" y="19641"/>
                </a:cubicBezTo>
                <a:lnTo>
                  <a:pt x="20843" y="19641"/>
                </a:lnTo>
                <a:cubicBezTo>
                  <a:pt x="20856" y="19641"/>
                  <a:pt x="20856" y="19641"/>
                  <a:pt x="20856" y="19641"/>
                </a:cubicBezTo>
                <a:cubicBezTo>
                  <a:pt x="20856" y="19641"/>
                  <a:pt x="20856" y="19641"/>
                  <a:pt x="20856" y="19614"/>
                </a:cubicBezTo>
                <a:lnTo>
                  <a:pt x="20869" y="19614"/>
                </a:lnTo>
                <a:lnTo>
                  <a:pt x="20869" y="19614"/>
                </a:lnTo>
                <a:cubicBezTo>
                  <a:pt x="20869" y="19588"/>
                  <a:pt x="20856" y="19588"/>
                  <a:pt x="20856" y="19588"/>
                </a:cubicBezTo>
                <a:lnTo>
                  <a:pt x="20856" y="19588"/>
                </a:lnTo>
                <a:cubicBezTo>
                  <a:pt x="20869" y="19588"/>
                  <a:pt x="20869" y="19588"/>
                  <a:pt x="20883" y="19588"/>
                </a:cubicBezTo>
                <a:cubicBezTo>
                  <a:pt x="20869" y="19588"/>
                  <a:pt x="20869" y="19562"/>
                  <a:pt x="20869" y="19562"/>
                </a:cubicBezTo>
                <a:lnTo>
                  <a:pt x="20869" y="19562"/>
                </a:lnTo>
                <a:cubicBezTo>
                  <a:pt x="20883" y="19562"/>
                  <a:pt x="20897" y="19562"/>
                  <a:pt x="20897" y="19562"/>
                </a:cubicBezTo>
                <a:cubicBezTo>
                  <a:pt x="20897" y="19535"/>
                  <a:pt x="20883" y="19535"/>
                  <a:pt x="20883" y="19511"/>
                </a:cubicBezTo>
                <a:cubicBezTo>
                  <a:pt x="20883" y="19511"/>
                  <a:pt x="20883" y="19511"/>
                  <a:pt x="20897" y="19511"/>
                </a:cubicBezTo>
                <a:cubicBezTo>
                  <a:pt x="20911" y="19485"/>
                  <a:pt x="20923" y="19458"/>
                  <a:pt x="20937" y="19432"/>
                </a:cubicBezTo>
                <a:cubicBezTo>
                  <a:pt x="20937" y="19406"/>
                  <a:pt x="20937" y="19406"/>
                  <a:pt x="20937" y="19406"/>
                </a:cubicBezTo>
                <a:cubicBezTo>
                  <a:pt x="20951" y="19355"/>
                  <a:pt x="20978" y="19355"/>
                  <a:pt x="21005" y="19329"/>
                </a:cubicBezTo>
                <a:cubicBezTo>
                  <a:pt x="21018" y="19329"/>
                  <a:pt x="21046" y="19302"/>
                  <a:pt x="21060" y="19276"/>
                </a:cubicBezTo>
                <a:cubicBezTo>
                  <a:pt x="21060" y="19250"/>
                  <a:pt x="21060" y="19250"/>
                  <a:pt x="21072" y="19225"/>
                </a:cubicBezTo>
                <a:cubicBezTo>
                  <a:pt x="21086" y="19225"/>
                  <a:pt x="21100" y="19225"/>
                  <a:pt x="21100" y="19199"/>
                </a:cubicBezTo>
                <a:cubicBezTo>
                  <a:pt x="21113" y="19199"/>
                  <a:pt x="21153" y="19122"/>
                  <a:pt x="21153" y="19122"/>
                </a:cubicBezTo>
                <a:cubicBezTo>
                  <a:pt x="21153" y="19122"/>
                  <a:pt x="21153" y="19070"/>
                  <a:pt x="21153" y="19043"/>
                </a:cubicBezTo>
                <a:cubicBezTo>
                  <a:pt x="21167" y="19043"/>
                  <a:pt x="21181" y="19017"/>
                  <a:pt x="21193" y="19017"/>
                </a:cubicBezTo>
                <a:cubicBezTo>
                  <a:pt x="21193" y="18993"/>
                  <a:pt x="21193" y="18940"/>
                  <a:pt x="21193" y="18914"/>
                </a:cubicBezTo>
                <a:cubicBezTo>
                  <a:pt x="21208" y="18914"/>
                  <a:pt x="21208" y="18887"/>
                  <a:pt x="21221" y="18861"/>
                </a:cubicBezTo>
                <a:cubicBezTo>
                  <a:pt x="21248" y="18887"/>
                  <a:pt x="21248" y="18940"/>
                  <a:pt x="21262" y="18993"/>
                </a:cubicBezTo>
                <a:close/>
                <a:moveTo>
                  <a:pt x="10638" y="5613"/>
                </a:moveTo>
                <a:lnTo>
                  <a:pt x="10638" y="5613"/>
                </a:lnTo>
                <a:cubicBezTo>
                  <a:pt x="10625" y="5640"/>
                  <a:pt x="10638" y="5640"/>
                  <a:pt x="10625" y="5640"/>
                </a:cubicBezTo>
                <a:cubicBezTo>
                  <a:pt x="10625" y="5640"/>
                  <a:pt x="10612" y="5664"/>
                  <a:pt x="10598" y="5664"/>
                </a:cubicBezTo>
                <a:cubicBezTo>
                  <a:pt x="10598" y="5664"/>
                  <a:pt x="10598" y="5664"/>
                  <a:pt x="10598" y="5640"/>
                </a:cubicBezTo>
                <a:cubicBezTo>
                  <a:pt x="10584" y="5640"/>
                  <a:pt x="10572" y="5640"/>
                  <a:pt x="10558" y="5640"/>
                </a:cubicBezTo>
                <a:cubicBezTo>
                  <a:pt x="10544" y="5561"/>
                  <a:pt x="10558" y="5561"/>
                  <a:pt x="10572" y="5537"/>
                </a:cubicBezTo>
                <a:cubicBezTo>
                  <a:pt x="10584" y="5537"/>
                  <a:pt x="10584" y="5537"/>
                  <a:pt x="10584" y="5537"/>
                </a:cubicBezTo>
                <a:cubicBezTo>
                  <a:pt x="10584" y="5561"/>
                  <a:pt x="10584" y="5561"/>
                  <a:pt x="10598" y="5561"/>
                </a:cubicBezTo>
                <a:cubicBezTo>
                  <a:pt x="10612" y="5561"/>
                  <a:pt x="10612" y="5510"/>
                  <a:pt x="10612" y="5510"/>
                </a:cubicBezTo>
                <a:cubicBezTo>
                  <a:pt x="10625" y="5510"/>
                  <a:pt x="10625" y="5510"/>
                  <a:pt x="10638" y="5510"/>
                </a:cubicBezTo>
                <a:cubicBezTo>
                  <a:pt x="10638" y="5561"/>
                  <a:pt x="10625" y="5587"/>
                  <a:pt x="10612" y="5613"/>
                </a:cubicBezTo>
                <a:lnTo>
                  <a:pt x="10612" y="5613"/>
                </a:lnTo>
                <a:cubicBezTo>
                  <a:pt x="10625" y="5613"/>
                  <a:pt x="10625" y="5613"/>
                  <a:pt x="10638" y="5613"/>
                </a:cubicBezTo>
                <a:close/>
                <a:moveTo>
                  <a:pt x="10504" y="5328"/>
                </a:moveTo>
                <a:lnTo>
                  <a:pt x="10504" y="5328"/>
                </a:lnTo>
                <a:cubicBezTo>
                  <a:pt x="10463" y="5328"/>
                  <a:pt x="10435" y="5328"/>
                  <a:pt x="10409" y="5328"/>
                </a:cubicBezTo>
                <a:cubicBezTo>
                  <a:pt x="10409" y="5378"/>
                  <a:pt x="10395" y="5378"/>
                  <a:pt x="10381" y="5407"/>
                </a:cubicBezTo>
                <a:cubicBezTo>
                  <a:pt x="10381" y="5378"/>
                  <a:pt x="10368" y="5378"/>
                  <a:pt x="10368" y="5378"/>
                </a:cubicBezTo>
                <a:cubicBezTo>
                  <a:pt x="10368" y="5354"/>
                  <a:pt x="10381" y="5328"/>
                  <a:pt x="10395" y="5328"/>
                </a:cubicBezTo>
                <a:cubicBezTo>
                  <a:pt x="10409" y="5302"/>
                  <a:pt x="10423" y="5302"/>
                  <a:pt x="10435" y="5302"/>
                </a:cubicBezTo>
                <a:cubicBezTo>
                  <a:pt x="10449" y="5302"/>
                  <a:pt x="10463" y="5251"/>
                  <a:pt x="10477" y="5225"/>
                </a:cubicBezTo>
                <a:cubicBezTo>
                  <a:pt x="10477" y="5225"/>
                  <a:pt x="10490" y="5225"/>
                  <a:pt x="10504" y="5225"/>
                </a:cubicBezTo>
                <a:lnTo>
                  <a:pt x="10504" y="5198"/>
                </a:lnTo>
                <a:cubicBezTo>
                  <a:pt x="10517" y="5198"/>
                  <a:pt x="10517" y="5198"/>
                  <a:pt x="10517" y="5198"/>
                </a:cubicBezTo>
                <a:cubicBezTo>
                  <a:pt x="10504" y="5251"/>
                  <a:pt x="10504" y="5251"/>
                  <a:pt x="10517" y="5302"/>
                </a:cubicBezTo>
                <a:cubicBezTo>
                  <a:pt x="10504" y="5302"/>
                  <a:pt x="10504" y="5302"/>
                  <a:pt x="10504" y="5328"/>
                </a:cubicBezTo>
                <a:close/>
                <a:moveTo>
                  <a:pt x="20897" y="3926"/>
                </a:moveTo>
                <a:lnTo>
                  <a:pt x="20897" y="3926"/>
                </a:lnTo>
                <a:lnTo>
                  <a:pt x="20883" y="3955"/>
                </a:lnTo>
                <a:cubicBezTo>
                  <a:pt x="20856" y="3979"/>
                  <a:pt x="20816" y="3955"/>
                  <a:pt x="20802" y="3955"/>
                </a:cubicBezTo>
                <a:cubicBezTo>
                  <a:pt x="20802" y="3926"/>
                  <a:pt x="20789" y="3926"/>
                  <a:pt x="20789" y="3902"/>
                </a:cubicBezTo>
                <a:lnTo>
                  <a:pt x="20776" y="3902"/>
                </a:lnTo>
                <a:lnTo>
                  <a:pt x="20776" y="3902"/>
                </a:lnTo>
                <a:cubicBezTo>
                  <a:pt x="20762" y="3902"/>
                  <a:pt x="20748" y="3926"/>
                  <a:pt x="20734" y="3926"/>
                </a:cubicBezTo>
                <a:cubicBezTo>
                  <a:pt x="20722" y="3902"/>
                  <a:pt x="20722" y="3902"/>
                  <a:pt x="20708" y="3902"/>
                </a:cubicBezTo>
                <a:cubicBezTo>
                  <a:pt x="20708" y="3926"/>
                  <a:pt x="20722" y="3926"/>
                  <a:pt x="20722" y="3955"/>
                </a:cubicBezTo>
                <a:cubicBezTo>
                  <a:pt x="20708" y="3955"/>
                  <a:pt x="20708" y="3955"/>
                  <a:pt x="20708" y="3979"/>
                </a:cubicBezTo>
                <a:cubicBezTo>
                  <a:pt x="20722" y="3979"/>
                  <a:pt x="20734" y="3979"/>
                  <a:pt x="20734" y="3979"/>
                </a:cubicBezTo>
                <a:cubicBezTo>
                  <a:pt x="20748" y="3979"/>
                  <a:pt x="20748" y="3979"/>
                  <a:pt x="20762" y="3955"/>
                </a:cubicBezTo>
                <a:lnTo>
                  <a:pt x="20776" y="3979"/>
                </a:lnTo>
                <a:cubicBezTo>
                  <a:pt x="20789" y="4032"/>
                  <a:pt x="20776" y="4032"/>
                  <a:pt x="20802" y="4058"/>
                </a:cubicBezTo>
                <a:cubicBezTo>
                  <a:pt x="20816" y="4058"/>
                  <a:pt x="20829" y="4032"/>
                  <a:pt x="20829" y="4032"/>
                </a:cubicBezTo>
                <a:lnTo>
                  <a:pt x="20829" y="4058"/>
                </a:lnTo>
                <a:cubicBezTo>
                  <a:pt x="20829" y="4058"/>
                  <a:pt x="20843" y="4058"/>
                  <a:pt x="20843" y="4032"/>
                </a:cubicBezTo>
                <a:cubicBezTo>
                  <a:pt x="20843" y="4084"/>
                  <a:pt x="20856" y="4084"/>
                  <a:pt x="20856" y="4135"/>
                </a:cubicBezTo>
                <a:cubicBezTo>
                  <a:pt x="20856" y="4161"/>
                  <a:pt x="20843" y="4161"/>
                  <a:pt x="20843" y="4161"/>
                </a:cubicBezTo>
                <a:cubicBezTo>
                  <a:pt x="20869" y="4161"/>
                  <a:pt x="20869" y="4212"/>
                  <a:pt x="20897" y="4238"/>
                </a:cubicBezTo>
                <a:cubicBezTo>
                  <a:pt x="20897" y="4265"/>
                  <a:pt x="20897" y="4265"/>
                  <a:pt x="20897" y="4291"/>
                </a:cubicBezTo>
                <a:lnTo>
                  <a:pt x="20911" y="4291"/>
                </a:lnTo>
                <a:cubicBezTo>
                  <a:pt x="20911" y="4421"/>
                  <a:pt x="20869" y="4368"/>
                  <a:pt x="20829" y="4368"/>
                </a:cubicBezTo>
                <a:cubicBezTo>
                  <a:pt x="20802" y="4341"/>
                  <a:pt x="20789" y="4368"/>
                  <a:pt x="20776" y="4341"/>
                </a:cubicBezTo>
                <a:lnTo>
                  <a:pt x="20776" y="4317"/>
                </a:lnTo>
                <a:lnTo>
                  <a:pt x="20762" y="4317"/>
                </a:lnTo>
                <a:cubicBezTo>
                  <a:pt x="20748" y="4341"/>
                  <a:pt x="20748" y="4341"/>
                  <a:pt x="20748" y="4368"/>
                </a:cubicBezTo>
                <a:cubicBezTo>
                  <a:pt x="20722" y="4394"/>
                  <a:pt x="20694" y="4421"/>
                  <a:pt x="20653" y="4447"/>
                </a:cubicBezTo>
                <a:cubicBezTo>
                  <a:pt x="20640" y="4447"/>
                  <a:pt x="20627" y="4447"/>
                  <a:pt x="20613" y="4447"/>
                </a:cubicBezTo>
                <a:cubicBezTo>
                  <a:pt x="20599" y="4473"/>
                  <a:pt x="20599" y="4497"/>
                  <a:pt x="20585" y="4497"/>
                </a:cubicBezTo>
                <a:cubicBezTo>
                  <a:pt x="20573" y="4524"/>
                  <a:pt x="20559" y="4497"/>
                  <a:pt x="20545" y="4524"/>
                </a:cubicBezTo>
                <a:cubicBezTo>
                  <a:pt x="20532" y="4524"/>
                  <a:pt x="20532" y="4550"/>
                  <a:pt x="20518" y="4577"/>
                </a:cubicBezTo>
                <a:cubicBezTo>
                  <a:pt x="20518" y="4577"/>
                  <a:pt x="20505" y="4577"/>
                  <a:pt x="20492" y="4577"/>
                </a:cubicBezTo>
                <a:cubicBezTo>
                  <a:pt x="20478" y="4577"/>
                  <a:pt x="20478" y="4627"/>
                  <a:pt x="20464" y="4653"/>
                </a:cubicBezTo>
                <a:cubicBezTo>
                  <a:pt x="20451" y="4653"/>
                  <a:pt x="20437" y="4680"/>
                  <a:pt x="20424" y="4680"/>
                </a:cubicBezTo>
                <a:cubicBezTo>
                  <a:pt x="20410" y="4706"/>
                  <a:pt x="20410" y="4706"/>
                  <a:pt x="20410" y="4730"/>
                </a:cubicBezTo>
                <a:cubicBezTo>
                  <a:pt x="20396" y="4730"/>
                  <a:pt x="20370" y="4730"/>
                  <a:pt x="20356" y="4757"/>
                </a:cubicBezTo>
                <a:cubicBezTo>
                  <a:pt x="20356" y="4757"/>
                  <a:pt x="20356" y="4783"/>
                  <a:pt x="20356" y="4809"/>
                </a:cubicBezTo>
                <a:lnTo>
                  <a:pt x="20343" y="4809"/>
                </a:lnTo>
                <a:lnTo>
                  <a:pt x="20329" y="4809"/>
                </a:lnTo>
                <a:cubicBezTo>
                  <a:pt x="20315" y="4809"/>
                  <a:pt x="20315" y="4730"/>
                  <a:pt x="20289" y="4730"/>
                </a:cubicBezTo>
                <a:cubicBezTo>
                  <a:pt x="20261" y="4706"/>
                  <a:pt x="20180" y="4730"/>
                  <a:pt x="20166" y="4757"/>
                </a:cubicBezTo>
                <a:cubicBezTo>
                  <a:pt x="20140" y="4783"/>
                  <a:pt x="20112" y="4809"/>
                  <a:pt x="20099" y="4860"/>
                </a:cubicBezTo>
                <a:lnTo>
                  <a:pt x="20086" y="4836"/>
                </a:lnTo>
                <a:cubicBezTo>
                  <a:pt x="20099" y="4809"/>
                  <a:pt x="20099" y="4783"/>
                  <a:pt x="20099" y="4730"/>
                </a:cubicBezTo>
                <a:lnTo>
                  <a:pt x="20099" y="4730"/>
                </a:lnTo>
                <a:cubicBezTo>
                  <a:pt x="20099" y="4730"/>
                  <a:pt x="20086" y="4730"/>
                  <a:pt x="20072" y="4730"/>
                </a:cubicBezTo>
                <a:cubicBezTo>
                  <a:pt x="20072" y="4783"/>
                  <a:pt x="20045" y="4783"/>
                  <a:pt x="20032" y="4809"/>
                </a:cubicBezTo>
                <a:lnTo>
                  <a:pt x="20032" y="4836"/>
                </a:lnTo>
                <a:cubicBezTo>
                  <a:pt x="20019" y="4860"/>
                  <a:pt x="20019" y="4860"/>
                  <a:pt x="20005" y="4860"/>
                </a:cubicBezTo>
                <a:cubicBezTo>
                  <a:pt x="19991" y="4836"/>
                  <a:pt x="19991" y="4809"/>
                  <a:pt x="19977" y="4783"/>
                </a:cubicBezTo>
                <a:cubicBezTo>
                  <a:pt x="19965" y="4809"/>
                  <a:pt x="19965" y="4809"/>
                  <a:pt x="19950" y="4836"/>
                </a:cubicBezTo>
                <a:cubicBezTo>
                  <a:pt x="19950" y="4836"/>
                  <a:pt x="19950" y="4836"/>
                  <a:pt x="19950" y="4809"/>
                </a:cubicBezTo>
                <a:cubicBezTo>
                  <a:pt x="19924" y="4836"/>
                  <a:pt x="19924" y="4860"/>
                  <a:pt x="19910" y="4886"/>
                </a:cubicBezTo>
                <a:cubicBezTo>
                  <a:pt x="19910" y="4913"/>
                  <a:pt x="19924" y="4913"/>
                  <a:pt x="19924" y="4939"/>
                </a:cubicBezTo>
                <a:cubicBezTo>
                  <a:pt x="19910" y="4939"/>
                  <a:pt x="19910" y="4965"/>
                  <a:pt x="19896" y="4992"/>
                </a:cubicBezTo>
                <a:lnTo>
                  <a:pt x="19896" y="4992"/>
                </a:lnTo>
                <a:cubicBezTo>
                  <a:pt x="19883" y="5042"/>
                  <a:pt x="19842" y="5069"/>
                  <a:pt x="19829" y="5172"/>
                </a:cubicBezTo>
                <a:cubicBezTo>
                  <a:pt x="19856" y="5198"/>
                  <a:pt x="19883" y="5198"/>
                  <a:pt x="19910" y="5198"/>
                </a:cubicBezTo>
                <a:cubicBezTo>
                  <a:pt x="19910" y="5225"/>
                  <a:pt x="19910" y="5225"/>
                  <a:pt x="19910" y="5225"/>
                </a:cubicBezTo>
                <a:cubicBezTo>
                  <a:pt x="19910" y="5275"/>
                  <a:pt x="19883" y="5275"/>
                  <a:pt x="19883" y="5328"/>
                </a:cubicBezTo>
                <a:cubicBezTo>
                  <a:pt x="19883" y="5354"/>
                  <a:pt x="19883" y="5354"/>
                  <a:pt x="19896" y="5378"/>
                </a:cubicBezTo>
                <a:lnTo>
                  <a:pt x="19910" y="5378"/>
                </a:lnTo>
                <a:cubicBezTo>
                  <a:pt x="19924" y="5407"/>
                  <a:pt x="19924" y="5431"/>
                  <a:pt x="19924" y="5457"/>
                </a:cubicBezTo>
                <a:cubicBezTo>
                  <a:pt x="19910" y="5484"/>
                  <a:pt x="19896" y="5510"/>
                  <a:pt x="19896" y="5510"/>
                </a:cubicBezTo>
                <a:cubicBezTo>
                  <a:pt x="19883" y="5484"/>
                  <a:pt x="19883" y="5484"/>
                  <a:pt x="19883" y="5484"/>
                </a:cubicBezTo>
                <a:cubicBezTo>
                  <a:pt x="19883" y="5457"/>
                  <a:pt x="19883" y="5457"/>
                  <a:pt x="19896" y="5431"/>
                </a:cubicBezTo>
                <a:cubicBezTo>
                  <a:pt x="19896" y="5431"/>
                  <a:pt x="19896" y="5431"/>
                  <a:pt x="19883" y="5431"/>
                </a:cubicBezTo>
                <a:lnTo>
                  <a:pt x="19883" y="5431"/>
                </a:lnTo>
                <a:cubicBezTo>
                  <a:pt x="19856" y="5457"/>
                  <a:pt x="19802" y="5587"/>
                  <a:pt x="19829" y="5640"/>
                </a:cubicBezTo>
                <a:cubicBezTo>
                  <a:pt x="19829" y="5664"/>
                  <a:pt x="19842" y="5664"/>
                  <a:pt x="19842" y="5690"/>
                </a:cubicBezTo>
                <a:cubicBezTo>
                  <a:pt x="19829" y="5794"/>
                  <a:pt x="19802" y="5717"/>
                  <a:pt x="19761" y="5743"/>
                </a:cubicBezTo>
                <a:cubicBezTo>
                  <a:pt x="19735" y="5743"/>
                  <a:pt x="19693" y="5820"/>
                  <a:pt x="19707" y="5873"/>
                </a:cubicBezTo>
                <a:cubicBezTo>
                  <a:pt x="19707" y="5899"/>
                  <a:pt x="19721" y="5899"/>
                  <a:pt x="19721" y="5925"/>
                </a:cubicBezTo>
                <a:cubicBezTo>
                  <a:pt x="19721" y="5925"/>
                  <a:pt x="19721" y="5925"/>
                  <a:pt x="19721" y="5950"/>
                </a:cubicBezTo>
                <a:cubicBezTo>
                  <a:pt x="19680" y="5950"/>
                  <a:pt x="19653" y="5976"/>
                  <a:pt x="19626" y="6002"/>
                </a:cubicBezTo>
                <a:cubicBezTo>
                  <a:pt x="19626" y="6029"/>
                  <a:pt x="19626" y="6079"/>
                  <a:pt x="19626" y="6106"/>
                </a:cubicBezTo>
                <a:cubicBezTo>
                  <a:pt x="19612" y="6158"/>
                  <a:pt x="19546" y="6288"/>
                  <a:pt x="19518" y="6288"/>
                </a:cubicBezTo>
                <a:cubicBezTo>
                  <a:pt x="19518" y="6262"/>
                  <a:pt x="19504" y="6209"/>
                  <a:pt x="19504" y="6158"/>
                </a:cubicBezTo>
                <a:cubicBezTo>
                  <a:pt x="19504" y="6132"/>
                  <a:pt x="19504" y="6106"/>
                  <a:pt x="19504" y="6079"/>
                </a:cubicBezTo>
                <a:cubicBezTo>
                  <a:pt x="19491" y="6055"/>
                  <a:pt x="19491" y="6029"/>
                  <a:pt x="19478" y="6002"/>
                </a:cubicBezTo>
                <a:cubicBezTo>
                  <a:pt x="19464" y="5925"/>
                  <a:pt x="19464" y="5873"/>
                  <a:pt x="19464" y="5794"/>
                </a:cubicBezTo>
                <a:cubicBezTo>
                  <a:pt x="19451" y="5690"/>
                  <a:pt x="19437" y="5613"/>
                  <a:pt x="19451" y="5510"/>
                </a:cubicBezTo>
                <a:cubicBezTo>
                  <a:pt x="19451" y="5484"/>
                  <a:pt x="19451" y="5457"/>
                  <a:pt x="19451" y="5431"/>
                </a:cubicBezTo>
                <a:cubicBezTo>
                  <a:pt x="19464" y="5378"/>
                  <a:pt x="19491" y="5354"/>
                  <a:pt x="19518" y="5328"/>
                </a:cubicBezTo>
                <a:cubicBezTo>
                  <a:pt x="19518" y="5302"/>
                  <a:pt x="19532" y="5275"/>
                  <a:pt x="19532" y="5251"/>
                </a:cubicBezTo>
                <a:lnTo>
                  <a:pt x="19532" y="5225"/>
                </a:lnTo>
                <a:cubicBezTo>
                  <a:pt x="19586" y="5198"/>
                  <a:pt x="19653" y="5121"/>
                  <a:pt x="19680" y="5042"/>
                </a:cubicBezTo>
                <a:cubicBezTo>
                  <a:pt x="19693" y="5016"/>
                  <a:pt x="19693" y="4992"/>
                  <a:pt x="19707" y="4965"/>
                </a:cubicBezTo>
                <a:cubicBezTo>
                  <a:pt x="19748" y="4913"/>
                  <a:pt x="19775" y="4860"/>
                  <a:pt x="19816" y="4809"/>
                </a:cubicBezTo>
                <a:cubicBezTo>
                  <a:pt x="19829" y="4783"/>
                  <a:pt x="19829" y="4757"/>
                  <a:pt x="19842" y="4757"/>
                </a:cubicBezTo>
                <a:cubicBezTo>
                  <a:pt x="19856" y="4706"/>
                  <a:pt x="19896" y="4706"/>
                  <a:pt x="19924" y="4680"/>
                </a:cubicBezTo>
                <a:lnTo>
                  <a:pt x="19924" y="4680"/>
                </a:lnTo>
                <a:cubicBezTo>
                  <a:pt x="19937" y="4680"/>
                  <a:pt x="19965" y="4603"/>
                  <a:pt x="19965" y="4577"/>
                </a:cubicBezTo>
                <a:cubicBezTo>
                  <a:pt x="19950" y="4577"/>
                  <a:pt x="19950" y="4577"/>
                  <a:pt x="19950" y="4577"/>
                </a:cubicBezTo>
                <a:cubicBezTo>
                  <a:pt x="19950" y="4550"/>
                  <a:pt x="19965" y="4524"/>
                  <a:pt x="19965" y="4497"/>
                </a:cubicBezTo>
                <a:cubicBezTo>
                  <a:pt x="19965" y="4473"/>
                  <a:pt x="19965" y="4447"/>
                  <a:pt x="19977" y="4421"/>
                </a:cubicBezTo>
                <a:cubicBezTo>
                  <a:pt x="19991" y="4394"/>
                  <a:pt x="20019" y="4394"/>
                  <a:pt x="20045" y="4394"/>
                </a:cubicBezTo>
                <a:cubicBezTo>
                  <a:pt x="20045" y="4368"/>
                  <a:pt x="20045" y="4368"/>
                  <a:pt x="20032" y="4368"/>
                </a:cubicBezTo>
                <a:cubicBezTo>
                  <a:pt x="20019" y="4341"/>
                  <a:pt x="19991" y="4341"/>
                  <a:pt x="19977" y="4341"/>
                </a:cubicBezTo>
                <a:cubicBezTo>
                  <a:pt x="19950" y="4341"/>
                  <a:pt x="19937" y="4368"/>
                  <a:pt x="19910" y="4368"/>
                </a:cubicBezTo>
                <a:cubicBezTo>
                  <a:pt x="19910" y="4447"/>
                  <a:pt x="19896" y="4447"/>
                  <a:pt x="19896" y="4497"/>
                </a:cubicBezTo>
                <a:cubicBezTo>
                  <a:pt x="19896" y="4524"/>
                  <a:pt x="19896" y="4524"/>
                  <a:pt x="19896" y="4524"/>
                </a:cubicBezTo>
                <a:cubicBezTo>
                  <a:pt x="19883" y="4524"/>
                  <a:pt x="19870" y="4524"/>
                  <a:pt x="19856" y="4524"/>
                </a:cubicBezTo>
                <a:cubicBezTo>
                  <a:pt x="19829" y="4577"/>
                  <a:pt x="19775" y="4706"/>
                  <a:pt x="19721" y="4706"/>
                </a:cubicBezTo>
                <a:cubicBezTo>
                  <a:pt x="19735" y="4680"/>
                  <a:pt x="19735" y="4653"/>
                  <a:pt x="19735" y="4627"/>
                </a:cubicBezTo>
                <a:cubicBezTo>
                  <a:pt x="19735" y="4627"/>
                  <a:pt x="19721" y="4627"/>
                  <a:pt x="19707" y="4627"/>
                </a:cubicBezTo>
                <a:cubicBezTo>
                  <a:pt x="19707" y="4603"/>
                  <a:pt x="19707" y="4603"/>
                  <a:pt x="19707" y="4603"/>
                </a:cubicBezTo>
                <a:cubicBezTo>
                  <a:pt x="19721" y="4577"/>
                  <a:pt x="19735" y="4524"/>
                  <a:pt x="19735" y="4473"/>
                </a:cubicBezTo>
                <a:cubicBezTo>
                  <a:pt x="19707" y="4497"/>
                  <a:pt x="19707" y="4524"/>
                  <a:pt x="19680" y="4524"/>
                </a:cubicBezTo>
                <a:cubicBezTo>
                  <a:pt x="19667" y="4421"/>
                  <a:pt x="19532" y="4524"/>
                  <a:pt x="19504" y="4550"/>
                </a:cubicBezTo>
                <a:cubicBezTo>
                  <a:pt x="19504" y="4577"/>
                  <a:pt x="19504" y="4577"/>
                  <a:pt x="19504" y="4603"/>
                </a:cubicBezTo>
                <a:cubicBezTo>
                  <a:pt x="19491" y="4603"/>
                  <a:pt x="19464" y="4627"/>
                  <a:pt x="19464" y="4653"/>
                </a:cubicBezTo>
                <a:cubicBezTo>
                  <a:pt x="19464" y="4680"/>
                  <a:pt x="19464" y="4680"/>
                  <a:pt x="19464" y="4706"/>
                </a:cubicBezTo>
                <a:cubicBezTo>
                  <a:pt x="19437" y="4706"/>
                  <a:pt x="19329" y="4836"/>
                  <a:pt x="19356" y="4913"/>
                </a:cubicBezTo>
                <a:cubicBezTo>
                  <a:pt x="19356" y="4939"/>
                  <a:pt x="19383" y="4913"/>
                  <a:pt x="19397" y="4939"/>
                </a:cubicBezTo>
                <a:cubicBezTo>
                  <a:pt x="19409" y="4939"/>
                  <a:pt x="19409" y="4939"/>
                  <a:pt x="19409" y="4965"/>
                </a:cubicBezTo>
                <a:lnTo>
                  <a:pt x="19409" y="4965"/>
                </a:lnTo>
                <a:cubicBezTo>
                  <a:pt x="19397" y="4965"/>
                  <a:pt x="19356" y="4992"/>
                  <a:pt x="19356" y="4992"/>
                </a:cubicBezTo>
                <a:cubicBezTo>
                  <a:pt x="19329" y="4992"/>
                  <a:pt x="19302" y="4965"/>
                  <a:pt x="19288" y="4965"/>
                </a:cubicBezTo>
                <a:cubicBezTo>
                  <a:pt x="19274" y="4992"/>
                  <a:pt x="19274" y="4992"/>
                  <a:pt x="19262" y="5016"/>
                </a:cubicBezTo>
                <a:lnTo>
                  <a:pt x="19262" y="5016"/>
                </a:lnTo>
                <a:cubicBezTo>
                  <a:pt x="19248" y="4992"/>
                  <a:pt x="19248" y="4992"/>
                  <a:pt x="19248" y="4992"/>
                </a:cubicBezTo>
                <a:cubicBezTo>
                  <a:pt x="19220" y="4992"/>
                  <a:pt x="19193" y="5042"/>
                  <a:pt x="19167" y="5016"/>
                </a:cubicBezTo>
                <a:cubicBezTo>
                  <a:pt x="19180" y="4965"/>
                  <a:pt x="19208" y="4965"/>
                  <a:pt x="19220" y="4965"/>
                </a:cubicBezTo>
                <a:lnTo>
                  <a:pt x="19220" y="4965"/>
                </a:lnTo>
                <a:cubicBezTo>
                  <a:pt x="19208" y="4913"/>
                  <a:pt x="19180" y="4886"/>
                  <a:pt x="19139" y="4886"/>
                </a:cubicBezTo>
                <a:cubicBezTo>
                  <a:pt x="19139" y="4913"/>
                  <a:pt x="19127" y="4913"/>
                  <a:pt x="19127" y="4913"/>
                </a:cubicBezTo>
                <a:cubicBezTo>
                  <a:pt x="19113" y="4886"/>
                  <a:pt x="19099" y="4886"/>
                  <a:pt x="19085" y="4860"/>
                </a:cubicBezTo>
                <a:cubicBezTo>
                  <a:pt x="19059" y="4860"/>
                  <a:pt x="19045" y="4886"/>
                  <a:pt x="19032" y="4886"/>
                </a:cubicBezTo>
                <a:cubicBezTo>
                  <a:pt x="19032" y="4913"/>
                  <a:pt x="19032" y="4913"/>
                  <a:pt x="19032" y="4939"/>
                </a:cubicBezTo>
                <a:cubicBezTo>
                  <a:pt x="19018" y="4939"/>
                  <a:pt x="19018" y="4939"/>
                  <a:pt x="19018" y="4965"/>
                </a:cubicBezTo>
                <a:cubicBezTo>
                  <a:pt x="19004" y="4939"/>
                  <a:pt x="18991" y="4939"/>
                  <a:pt x="18978" y="4939"/>
                </a:cubicBezTo>
                <a:cubicBezTo>
                  <a:pt x="18964" y="4939"/>
                  <a:pt x="18950" y="4939"/>
                  <a:pt x="18936" y="4939"/>
                </a:cubicBezTo>
                <a:cubicBezTo>
                  <a:pt x="18910" y="4939"/>
                  <a:pt x="18883" y="4913"/>
                  <a:pt x="18869" y="4939"/>
                </a:cubicBezTo>
                <a:lnTo>
                  <a:pt x="18855" y="4965"/>
                </a:lnTo>
                <a:cubicBezTo>
                  <a:pt x="18829" y="4992"/>
                  <a:pt x="18843" y="4939"/>
                  <a:pt x="18829" y="4913"/>
                </a:cubicBezTo>
                <a:cubicBezTo>
                  <a:pt x="18775" y="4913"/>
                  <a:pt x="18694" y="4913"/>
                  <a:pt x="18653" y="4939"/>
                </a:cubicBezTo>
                <a:cubicBezTo>
                  <a:pt x="18626" y="4965"/>
                  <a:pt x="18599" y="4992"/>
                  <a:pt x="18585" y="5016"/>
                </a:cubicBezTo>
                <a:cubicBezTo>
                  <a:pt x="18585" y="5042"/>
                  <a:pt x="18585" y="5042"/>
                  <a:pt x="18572" y="5069"/>
                </a:cubicBezTo>
                <a:cubicBezTo>
                  <a:pt x="18559" y="5095"/>
                  <a:pt x="18531" y="5095"/>
                  <a:pt x="18517" y="5121"/>
                </a:cubicBezTo>
                <a:cubicBezTo>
                  <a:pt x="18517" y="5146"/>
                  <a:pt x="18505" y="5172"/>
                  <a:pt x="18491" y="5198"/>
                </a:cubicBezTo>
                <a:cubicBezTo>
                  <a:pt x="18464" y="5251"/>
                  <a:pt x="18436" y="5275"/>
                  <a:pt x="18423" y="5302"/>
                </a:cubicBezTo>
                <a:cubicBezTo>
                  <a:pt x="18382" y="5354"/>
                  <a:pt x="18356" y="5431"/>
                  <a:pt x="18315" y="5484"/>
                </a:cubicBezTo>
                <a:cubicBezTo>
                  <a:pt x="18302" y="5510"/>
                  <a:pt x="18288" y="5537"/>
                  <a:pt x="18275" y="5561"/>
                </a:cubicBezTo>
                <a:cubicBezTo>
                  <a:pt x="18247" y="5587"/>
                  <a:pt x="18180" y="5640"/>
                  <a:pt x="18180" y="5717"/>
                </a:cubicBezTo>
                <a:cubicBezTo>
                  <a:pt x="18180" y="5743"/>
                  <a:pt x="18180" y="5743"/>
                  <a:pt x="18193" y="5743"/>
                </a:cubicBezTo>
                <a:cubicBezTo>
                  <a:pt x="18221" y="5743"/>
                  <a:pt x="18247" y="5743"/>
                  <a:pt x="18275" y="5743"/>
                </a:cubicBezTo>
                <a:cubicBezTo>
                  <a:pt x="18275" y="5794"/>
                  <a:pt x="18261" y="5820"/>
                  <a:pt x="18261" y="5873"/>
                </a:cubicBezTo>
                <a:cubicBezTo>
                  <a:pt x="18275" y="5873"/>
                  <a:pt x="18275" y="5873"/>
                  <a:pt x="18275" y="5873"/>
                </a:cubicBezTo>
                <a:cubicBezTo>
                  <a:pt x="18302" y="5873"/>
                  <a:pt x="18302" y="5820"/>
                  <a:pt x="18328" y="5846"/>
                </a:cubicBezTo>
                <a:lnTo>
                  <a:pt x="18328" y="5846"/>
                </a:lnTo>
                <a:cubicBezTo>
                  <a:pt x="18328" y="5873"/>
                  <a:pt x="18315" y="5873"/>
                  <a:pt x="18315" y="5873"/>
                </a:cubicBezTo>
                <a:cubicBezTo>
                  <a:pt x="18315" y="5899"/>
                  <a:pt x="18315" y="5899"/>
                  <a:pt x="18315" y="5899"/>
                </a:cubicBezTo>
                <a:cubicBezTo>
                  <a:pt x="18356" y="5899"/>
                  <a:pt x="18382" y="5899"/>
                  <a:pt x="18396" y="5846"/>
                </a:cubicBezTo>
                <a:cubicBezTo>
                  <a:pt x="18396" y="5820"/>
                  <a:pt x="18396" y="5820"/>
                  <a:pt x="18396" y="5794"/>
                </a:cubicBezTo>
                <a:cubicBezTo>
                  <a:pt x="18423" y="5820"/>
                  <a:pt x="18464" y="5794"/>
                  <a:pt x="18477" y="5820"/>
                </a:cubicBezTo>
                <a:cubicBezTo>
                  <a:pt x="18505" y="5846"/>
                  <a:pt x="18517" y="5925"/>
                  <a:pt x="18559" y="5976"/>
                </a:cubicBezTo>
                <a:lnTo>
                  <a:pt x="18559" y="5976"/>
                </a:lnTo>
                <a:lnTo>
                  <a:pt x="18545" y="6002"/>
                </a:lnTo>
                <a:lnTo>
                  <a:pt x="18559" y="6029"/>
                </a:lnTo>
                <a:cubicBezTo>
                  <a:pt x="18559" y="6055"/>
                  <a:pt x="18559" y="6079"/>
                  <a:pt x="18545" y="6106"/>
                </a:cubicBezTo>
                <a:cubicBezTo>
                  <a:pt x="18559" y="6106"/>
                  <a:pt x="18559" y="6106"/>
                  <a:pt x="18572" y="6132"/>
                </a:cubicBezTo>
                <a:cubicBezTo>
                  <a:pt x="18545" y="6209"/>
                  <a:pt x="18517" y="6262"/>
                  <a:pt x="18517" y="6365"/>
                </a:cubicBezTo>
                <a:cubicBezTo>
                  <a:pt x="18517" y="6391"/>
                  <a:pt x="18517" y="6418"/>
                  <a:pt x="18517" y="6418"/>
                </a:cubicBezTo>
                <a:cubicBezTo>
                  <a:pt x="18517" y="6521"/>
                  <a:pt x="18505" y="6598"/>
                  <a:pt x="18491" y="6677"/>
                </a:cubicBezTo>
                <a:cubicBezTo>
                  <a:pt x="18477" y="6703"/>
                  <a:pt x="18464" y="6754"/>
                  <a:pt x="18436" y="6780"/>
                </a:cubicBezTo>
                <a:cubicBezTo>
                  <a:pt x="18436" y="6806"/>
                  <a:pt x="18436" y="6831"/>
                  <a:pt x="18423" y="6857"/>
                </a:cubicBezTo>
                <a:cubicBezTo>
                  <a:pt x="18410" y="6883"/>
                  <a:pt x="18396" y="6910"/>
                  <a:pt x="18396" y="6910"/>
                </a:cubicBezTo>
                <a:cubicBezTo>
                  <a:pt x="18382" y="6962"/>
                  <a:pt x="18369" y="6989"/>
                  <a:pt x="18369" y="7013"/>
                </a:cubicBezTo>
                <a:cubicBezTo>
                  <a:pt x="18342" y="7092"/>
                  <a:pt x="18302" y="7116"/>
                  <a:pt x="18275" y="7195"/>
                </a:cubicBezTo>
                <a:cubicBezTo>
                  <a:pt x="18261" y="7246"/>
                  <a:pt x="18261" y="7272"/>
                  <a:pt x="18221" y="7298"/>
                </a:cubicBezTo>
                <a:cubicBezTo>
                  <a:pt x="18207" y="7325"/>
                  <a:pt x="18193" y="7378"/>
                  <a:pt x="18180" y="7402"/>
                </a:cubicBezTo>
                <a:cubicBezTo>
                  <a:pt x="18166" y="7454"/>
                  <a:pt x="18139" y="7481"/>
                  <a:pt x="18098" y="7507"/>
                </a:cubicBezTo>
                <a:cubicBezTo>
                  <a:pt x="18086" y="7507"/>
                  <a:pt x="18058" y="7531"/>
                  <a:pt x="18058" y="7531"/>
                </a:cubicBezTo>
                <a:lnTo>
                  <a:pt x="18044" y="7507"/>
                </a:lnTo>
                <a:cubicBezTo>
                  <a:pt x="18018" y="7481"/>
                  <a:pt x="18018" y="7507"/>
                  <a:pt x="18004" y="7454"/>
                </a:cubicBezTo>
                <a:cubicBezTo>
                  <a:pt x="18004" y="7481"/>
                  <a:pt x="17991" y="7481"/>
                  <a:pt x="17977" y="7481"/>
                </a:cubicBezTo>
                <a:lnTo>
                  <a:pt x="17977" y="7481"/>
                </a:lnTo>
                <a:lnTo>
                  <a:pt x="17991" y="7454"/>
                </a:lnTo>
                <a:cubicBezTo>
                  <a:pt x="17977" y="7454"/>
                  <a:pt x="17977" y="7454"/>
                  <a:pt x="17977" y="7454"/>
                </a:cubicBezTo>
                <a:cubicBezTo>
                  <a:pt x="17964" y="7454"/>
                  <a:pt x="17856" y="7687"/>
                  <a:pt x="17856" y="7687"/>
                </a:cubicBezTo>
                <a:cubicBezTo>
                  <a:pt x="17856" y="7714"/>
                  <a:pt x="17856" y="7793"/>
                  <a:pt x="17842" y="7817"/>
                </a:cubicBezTo>
                <a:cubicBezTo>
                  <a:pt x="17842" y="7817"/>
                  <a:pt x="17828" y="7817"/>
                  <a:pt x="17828" y="7843"/>
                </a:cubicBezTo>
                <a:cubicBezTo>
                  <a:pt x="17815" y="7843"/>
                  <a:pt x="17802" y="7870"/>
                  <a:pt x="17788" y="7896"/>
                </a:cubicBezTo>
                <a:cubicBezTo>
                  <a:pt x="17760" y="7947"/>
                  <a:pt x="17734" y="7896"/>
                  <a:pt x="17720" y="7999"/>
                </a:cubicBezTo>
                <a:cubicBezTo>
                  <a:pt x="17720" y="7999"/>
                  <a:pt x="17707" y="8026"/>
                  <a:pt x="17720" y="8026"/>
                </a:cubicBezTo>
                <a:cubicBezTo>
                  <a:pt x="17720" y="8076"/>
                  <a:pt x="17748" y="8076"/>
                  <a:pt x="17760" y="8103"/>
                </a:cubicBezTo>
                <a:cubicBezTo>
                  <a:pt x="17788" y="8155"/>
                  <a:pt x="17802" y="8232"/>
                  <a:pt x="17828" y="8283"/>
                </a:cubicBezTo>
                <a:cubicBezTo>
                  <a:pt x="17842" y="8335"/>
                  <a:pt x="17815" y="8415"/>
                  <a:pt x="17828" y="8491"/>
                </a:cubicBezTo>
                <a:cubicBezTo>
                  <a:pt x="17842" y="8491"/>
                  <a:pt x="17842" y="8491"/>
                  <a:pt x="17842" y="8491"/>
                </a:cubicBezTo>
                <a:cubicBezTo>
                  <a:pt x="17842" y="8518"/>
                  <a:pt x="17828" y="8568"/>
                  <a:pt x="17815" y="8595"/>
                </a:cubicBezTo>
                <a:cubicBezTo>
                  <a:pt x="17802" y="8595"/>
                  <a:pt x="17802" y="8595"/>
                  <a:pt x="17788" y="8595"/>
                </a:cubicBezTo>
                <a:cubicBezTo>
                  <a:pt x="17774" y="8595"/>
                  <a:pt x="17774" y="8621"/>
                  <a:pt x="17760" y="8621"/>
                </a:cubicBezTo>
                <a:cubicBezTo>
                  <a:pt x="17748" y="8621"/>
                  <a:pt x="17748" y="8595"/>
                  <a:pt x="17734" y="8621"/>
                </a:cubicBezTo>
                <a:cubicBezTo>
                  <a:pt x="17707" y="8621"/>
                  <a:pt x="17707" y="8647"/>
                  <a:pt x="17679" y="8674"/>
                </a:cubicBezTo>
                <a:cubicBezTo>
                  <a:pt x="17679" y="8698"/>
                  <a:pt x="17667" y="8698"/>
                  <a:pt x="17653" y="8698"/>
                </a:cubicBezTo>
                <a:lnTo>
                  <a:pt x="17653" y="8698"/>
                </a:lnTo>
                <a:cubicBezTo>
                  <a:pt x="17653" y="8647"/>
                  <a:pt x="17653" y="8621"/>
                  <a:pt x="17653" y="8568"/>
                </a:cubicBezTo>
                <a:cubicBezTo>
                  <a:pt x="17653" y="8544"/>
                  <a:pt x="17679" y="8518"/>
                  <a:pt x="17667" y="8465"/>
                </a:cubicBezTo>
                <a:cubicBezTo>
                  <a:pt x="17667" y="8465"/>
                  <a:pt x="17667" y="8439"/>
                  <a:pt x="17653" y="8439"/>
                </a:cubicBezTo>
                <a:cubicBezTo>
                  <a:pt x="17653" y="8415"/>
                  <a:pt x="17653" y="8388"/>
                  <a:pt x="17653" y="8388"/>
                </a:cubicBezTo>
                <a:cubicBezTo>
                  <a:pt x="17653" y="8362"/>
                  <a:pt x="17639" y="8362"/>
                  <a:pt x="17625" y="8362"/>
                </a:cubicBezTo>
                <a:lnTo>
                  <a:pt x="17639" y="8362"/>
                </a:lnTo>
                <a:lnTo>
                  <a:pt x="17653" y="8335"/>
                </a:lnTo>
                <a:cubicBezTo>
                  <a:pt x="17667" y="8335"/>
                  <a:pt x="17667" y="8335"/>
                  <a:pt x="17679" y="8362"/>
                </a:cubicBezTo>
                <a:cubicBezTo>
                  <a:pt x="17679" y="8335"/>
                  <a:pt x="17679" y="8335"/>
                  <a:pt x="17679" y="8335"/>
                </a:cubicBezTo>
                <a:cubicBezTo>
                  <a:pt x="17679" y="8311"/>
                  <a:pt x="17653" y="8259"/>
                  <a:pt x="17639" y="8232"/>
                </a:cubicBezTo>
                <a:cubicBezTo>
                  <a:pt x="17639" y="8232"/>
                  <a:pt x="17639" y="8259"/>
                  <a:pt x="17625" y="8259"/>
                </a:cubicBezTo>
                <a:cubicBezTo>
                  <a:pt x="17625" y="8232"/>
                  <a:pt x="17612" y="8232"/>
                  <a:pt x="17599" y="8206"/>
                </a:cubicBezTo>
                <a:cubicBezTo>
                  <a:pt x="17599" y="8232"/>
                  <a:pt x="17599" y="8259"/>
                  <a:pt x="17585" y="8259"/>
                </a:cubicBezTo>
                <a:cubicBezTo>
                  <a:pt x="17585" y="8232"/>
                  <a:pt x="17558" y="8206"/>
                  <a:pt x="17545" y="8179"/>
                </a:cubicBezTo>
                <a:cubicBezTo>
                  <a:pt x="17558" y="8129"/>
                  <a:pt x="17585" y="8129"/>
                  <a:pt x="17585" y="8103"/>
                </a:cubicBezTo>
                <a:cubicBezTo>
                  <a:pt x="17585" y="8103"/>
                  <a:pt x="17572" y="8103"/>
                  <a:pt x="17572" y="8076"/>
                </a:cubicBezTo>
                <a:cubicBezTo>
                  <a:pt x="17572" y="8050"/>
                  <a:pt x="17585" y="8026"/>
                  <a:pt x="17585" y="7999"/>
                </a:cubicBezTo>
                <a:cubicBezTo>
                  <a:pt x="17572" y="7947"/>
                  <a:pt x="17531" y="7999"/>
                  <a:pt x="17518" y="7920"/>
                </a:cubicBezTo>
                <a:cubicBezTo>
                  <a:pt x="17504" y="7947"/>
                  <a:pt x="17478" y="7947"/>
                  <a:pt x="17464" y="7947"/>
                </a:cubicBezTo>
                <a:cubicBezTo>
                  <a:pt x="17436" y="7973"/>
                  <a:pt x="17409" y="7999"/>
                  <a:pt x="17369" y="8050"/>
                </a:cubicBezTo>
                <a:cubicBezTo>
                  <a:pt x="17369" y="8050"/>
                  <a:pt x="17341" y="8103"/>
                  <a:pt x="17329" y="8076"/>
                </a:cubicBezTo>
                <a:cubicBezTo>
                  <a:pt x="17341" y="8050"/>
                  <a:pt x="17355" y="8050"/>
                  <a:pt x="17369" y="7999"/>
                </a:cubicBezTo>
                <a:cubicBezTo>
                  <a:pt x="17355" y="7999"/>
                  <a:pt x="17355" y="7999"/>
                  <a:pt x="17341" y="7999"/>
                </a:cubicBezTo>
                <a:lnTo>
                  <a:pt x="17341" y="7999"/>
                </a:lnTo>
                <a:cubicBezTo>
                  <a:pt x="17341" y="7999"/>
                  <a:pt x="17341" y="7999"/>
                  <a:pt x="17341" y="7973"/>
                </a:cubicBezTo>
                <a:cubicBezTo>
                  <a:pt x="17355" y="7947"/>
                  <a:pt x="17369" y="7896"/>
                  <a:pt x="17396" y="7870"/>
                </a:cubicBezTo>
                <a:cubicBezTo>
                  <a:pt x="17383" y="7817"/>
                  <a:pt x="17355" y="7793"/>
                  <a:pt x="17329" y="7793"/>
                </a:cubicBezTo>
                <a:cubicBezTo>
                  <a:pt x="17315" y="7843"/>
                  <a:pt x="17288" y="7870"/>
                  <a:pt x="17274" y="7896"/>
                </a:cubicBezTo>
                <a:cubicBezTo>
                  <a:pt x="17261" y="7920"/>
                  <a:pt x="17247" y="7920"/>
                  <a:pt x="17234" y="7920"/>
                </a:cubicBezTo>
                <a:cubicBezTo>
                  <a:pt x="17220" y="7947"/>
                  <a:pt x="17220" y="7999"/>
                  <a:pt x="17207" y="8026"/>
                </a:cubicBezTo>
                <a:cubicBezTo>
                  <a:pt x="17193" y="8026"/>
                  <a:pt x="17180" y="8026"/>
                  <a:pt x="17166" y="8026"/>
                </a:cubicBezTo>
                <a:cubicBezTo>
                  <a:pt x="17166" y="8050"/>
                  <a:pt x="17166" y="8050"/>
                  <a:pt x="17152" y="8050"/>
                </a:cubicBezTo>
                <a:cubicBezTo>
                  <a:pt x="17152" y="8050"/>
                  <a:pt x="17152" y="8026"/>
                  <a:pt x="17139" y="8026"/>
                </a:cubicBezTo>
                <a:lnTo>
                  <a:pt x="17139" y="8026"/>
                </a:lnTo>
                <a:cubicBezTo>
                  <a:pt x="17112" y="8026"/>
                  <a:pt x="17112" y="8076"/>
                  <a:pt x="17099" y="8103"/>
                </a:cubicBezTo>
                <a:cubicBezTo>
                  <a:pt x="17112" y="8129"/>
                  <a:pt x="17112" y="8129"/>
                  <a:pt x="17112" y="8155"/>
                </a:cubicBezTo>
                <a:cubicBezTo>
                  <a:pt x="17126" y="8179"/>
                  <a:pt x="17180" y="8179"/>
                  <a:pt x="17193" y="8206"/>
                </a:cubicBezTo>
                <a:cubicBezTo>
                  <a:pt x="17193" y="8259"/>
                  <a:pt x="17193" y="8283"/>
                  <a:pt x="17193" y="8311"/>
                </a:cubicBezTo>
                <a:cubicBezTo>
                  <a:pt x="17207" y="8311"/>
                  <a:pt x="17220" y="8335"/>
                  <a:pt x="17234" y="8311"/>
                </a:cubicBezTo>
                <a:cubicBezTo>
                  <a:pt x="17261" y="8311"/>
                  <a:pt x="17274" y="8206"/>
                  <a:pt x="17301" y="8232"/>
                </a:cubicBezTo>
                <a:cubicBezTo>
                  <a:pt x="17329" y="8232"/>
                  <a:pt x="17329" y="8283"/>
                  <a:pt x="17355" y="8283"/>
                </a:cubicBezTo>
                <a:cubicBezTo>
                  <a:pt x="17369" y="8283"/>
                  <a:pt x="17396" y="8283"/>
                  <a:pt x="17409" y="8283"/>
                </a:cubicBezTo>
                <a:cubicBezTo>
                  <a:pt x="17409" y="8311"/>
                  <a:pt x="17409" y="8335"/>
                  <a:pt x="17409" y="8362"/>
                </a:cubicBezTo>
                <a:cubicBezTo>
                  <a:pt x="17369" y="8362"/>
                  <a:pt x="17315" y="8362"/>
                  <a:pt x="17301" y="8415"/>
                </a:cubicBezTo>
                <a:cubicBezTo>
                  <a:pt x="17301" y="8439"/>
                  <a:pt x="17288" y="8439"/>
                  <a:pt x="17288" y="8465"/>
                </a:cubicBezTo>
                <a:cubicBezTo>
                  <a:pt x="17288" y="8465"/>
                  <a:pt x="17288" y="8465"/>
                  <a:pt x="17274" y="8465"/>
                </a:cubicBezTo>
                <a:lnTo>
                  <a:pt x="17274" y="8439"/>
                </a:lnTo>
                <a:cubicBezTo>
                  <a:pt x="17261" y="8439"/>
                  <a:pt x="17261" y="8439"/>
                  <a:pt x="17261" y="8439"/>
                </a:cubicBezTo>
                <a:cubicBezTo>
                  <a:pt x="17274" y="8544"/>
                  <a:pt x="17193" y="8544"/>
                  <a:pt x="17207" y="8647"/>
                </a:cubicBezTo>
                <a:cubicBezTo>
                  <a:pt x="17234" y="8647"/>
                  <a:pt x="17261" y="8698"/>
                  <a:pt x="17274" y="8751"/>
                </a:cubicBezTo>
                <a:cubicBezTo>
                  <a:pt x="17274" y="8777"/>
                  <a:pt x="17274" y="8803"/>
                  <a:pt x="17288" y="8828"/>
                </a:cubicBezTo>
                <a:lnTo>
                  <a:pt x="17301" y="8854"/>
                </a:lnTo>
                <a:cubicBezTo>
                  <a:pt x="17315" y="8880"/>
                  <a:pt x="17301" y="8907"/>
                  <a:pt x="17301" y="8933"/>
                </a:cubicBezTo>
                <a:cubicBezTo>
                  <a:pt x="17315" y="8933"/>
                  <a:pt x="17315" y="8933"/>
                  <a:pt x="17329" y="8959"/>
                </a:cubicBezTo>
                <a:cubicBezTo>
                  <a:pt x="17329" y="8959"/>
                  <a:pt x="17329" y="8984"/>
                  <a:pt x="17341" y="8984"/>
                </a:cubicBezTo>
                <a:cubicBezTo>
                  <a:pt x="17341" y="9010"/>
                  <a:pt x="17355" y="9010"/>
                  <a:pt x="17355" y="9036"/>
                </a:cubicBezTo>
                <a:cubicBezTo>
                  <a:pt x="17369" y="9036"/>
                  <a:pt x="17369" y="9036"/>
                  <a:pt x="17369" y="9063"/>
                </a:cubicBezTo>
                <a:cubicBezTo>
                  <a:pt x="17355" y="9063"/>
                  <a:pt x="17355" y="9063"/>
                  <a:pt x="17341" y="9063"/>
                </a:cubicBezTo>
                <a:cubicBezTo>
                  <a:pt x="17355" y="9087"/>
                  <a:pt x="17369" y="9113"/>
                  <a:pt x="17355" y="9166"/>
                </a:cubicBezTo>
                <a:cubicBezTo>
                  <a:pt x="17341" y="9192"/>
                  <a:pt x="17274" y="9216"/>
                  <a:pt x="17261" y="9245"/>
                </a:cubicBezTo>
                <a:lnTo>
                  <a:pt x="17261" y="9245"/>
                </a:lnTo>
                <a:cubicBezTo>
                  <a:pt x="17288" y="9269"/>
                  <a:pt x="17301" y="9245"/>
                  <a:pt x="17329" y="9216"/>
                </a:cubicBezTo>
                <a:cubicBezTo>
                  <a:pt x="17341" y="9269"/>
                  <a:pt x="17355" y="9269"/>
                  <a:pt x="17369" y="9269"/>
                </a:cubicBezTo>
                <a:cubicBezTo>
                  <a:pt x="17369" y="9295"/>
                  <a:pt x="17369" y="9295"/>
                  <a:pt x="17369" y="9295"/>
                </a:cubicBezTo>
                <a:cubicBezTo>
                  <a:pt x="17369" y="9295"/>
                  <a:pt x="17355" y="9322"/>
                  <a:pt x="17341" y="9322"/>
                </a:cubicBezTo>
                <a:cubicBezTo>
                  <a:pt x="17341" y="9348"/>
                  <a:pt x="17355" y="9348"/>
                  <a:pt x="17355" y="9348"/>
                </a:cubicBezTo>
                <a:cubicBezTo>
                  <a:pt x="17355" y="9348"/>
                  <a:pt x="17355" y="9348"/>
                  <a:pt x="17369" y="9348"/>
                </a:cubicBezTo>
                <a:cubicBezTo>
                  <a:pt x="17355" y="9372"/>
                  <a:pt x="17341" y="9502"/>
                  <a:pt x="17329" y="9502"/>
                </a:cubicBezTo>
                <a:lnTo>
                  <a:pt x="17329" y="9478"/>
                </a:lnTo>
                <a:cubicBezTo>
                  <a:pt x="17329" y="9478"/>
                  <a:pt x="17329" y="9478"/>
                  <a:pt x="17315" y="9478"/>
                </a:cubicBezTo>
                <a:cubicBezTo>
                  <a:pt x="17315" y="9528"/>
                  <a:pt x="17274" y="9658"/>
                  <a:pt x="17261" y="9684"/>
                </a:cubicBezTo>
                <a:cubicBezTo>
                  <a:pt x="17247" y="9684"/>
                  <a:pt x="17234" y="9684"/>
                  <a:pt x="17234" y="9684"/>
                </a:cubicBezTo>
                <a:cubicBezTo>
                  <a:pt x="17234" y="9711"/>
                  <a:pt x="17234" y="9788"/>
                  <a:pt x="17220" y="9814"/>
                </a:cubicBezTo>
                <a:cubicBezTo>
                  <a:pt x="17220" y="9840"/>
                  <a:pt x="17207" y="9840"/>
                  <a:pt x="17207" y="9840"/>
                </a:cubicBezTo>
                <a:cubicBezTo>
                  <a:pt x="17207" y="9867"/>
                  <a:pt x="17193" y="9891"/>
                  <a:pt x="17193" y="9917"/>
                </a:cubicBezTo>
                <a:cubicBezTo>
                  <a:pt x="17193" y="9917"/>
                  <a:pt x="17166" y="9944"/>
                  <a:pt x="17152" y="9970"/>
                </a:cubicBezTo>
                <a:lnTo>
                  <a:pt x="17139" y="9944"/>
                </a:lnTo>
                <a:cubicBezTo>
                  <a:pt x="17126" y="9944"/>
                  <a:pt x="17126" y="9944"/>
                  <a:pt x="17126" y="9944"/>
                </a:cubicBezTo>
                <a:cubicBezTo>
                  <a:pt x="17126" y="9970"/>
                  <a:pt x="17126" y="9996"/>
                  <a:pt x="17126" y="10020"/>
                </a:cubicBezTo>
                <a:cubicBezTo>
                  <a:pt x="17126" y="10020"/>
                  <a:pt x="17112" y="10047"/>
                  <a:pt x="17099" y="10073"/>
                </a:cubicBezTo>
                <a:cubicBezTo>
                  <a:pt x="17085" y="10073"/>
                  <a:pt x="17059" y="10100"/>
                  <a:pt x="17044" y="10126"/>
                </a:cubicBezTo>
                <a:lnTo>
                  <a:pt x="17044" y="10150"/>
                </a:lnTo>
                <a:cubicBezTo>
                  <a:pt x="17017" y="10150"/>
                  <a:pt x="17004" y="10176"/>
                  <a:pt x="17004" y="10203"/>
                </a:cubicBezTo>
                <a:cubicBezTo>
                  <a:pt x="16991" y="10176"/>
                  <a:pt x="16977" y="10176"/>
                  <a:pt x="16963" y="10176"/>
                </a:cubicBezTo>
                <a:cubicBezTo>
                  <a:pt x="16963" y="10203"/>
                  <a:pt x="16950" y="10203"/>
                  <a:pt x="16922" y="10203"/>
                </a:cubicBezTo>
                <a:lnTo>
                  <a:pt x="16922" y="10203"/>
                </a:lnTo>
                <a:cubicBezTo>
                  <a:pt x="16882" y="10203"/>
                  <a:pt x="16896" y="10229"/>
                  <a:pt x="16855" y="10176"/>
                </a:cubicBezTo>
                <a:lnTo>
                  <a:pt x="16855" y="10176"/>
                </a:lnTo>
                <a:cubicBezTo>
                  <a:pt x="16855" y="10229"/>
                  <a:pt x="16868" y="10256"/>
                  <a:pt x="16842" y="10282"/>
                </a:cubicBezTo>
                <a:cubicBezTo>
                  <a:pt x="16828" y="10282"/>
                  <a:pt x="16828" y="10282"/>
                  <a:pt x="16828" y="10256"/>
                </a:cubicBezTo>
                <a:cubicBezTo>
                  <a:pt x="16815" y="10282"/>
                  <a:pt x="16815" y="10282"/>
                  <a:pt x="16815" y="10306"/>
                </a:cubicBezTo>
                <a:cubicBezTo>
                  <a:pt x="16801" y="10306"/>
                  <a:pt x="16787" y="10306"/>
                  <a:pt x="16775" y="10306"/>
                </a:cubicBezTo>
                <a:lnTo>
                  <a:pt x="16761" y="10306"/>
                </a:lnTo>
                <a:cubicBezTo>
                  <a:pt x="16747" y="10306"/>
                  <a:pt x="16747" y="10332"/>
                  <a:pt x="16747" y="10332"/>
                </a:cubicBezTo>
                <a:cubicBezTo>
                  <a:pt x="16733" y="10332"/>
                  <a:pt x="16721" y="10332"/>
                  <a:pt x="16706" y="10332"/>
                </a:cubicBezTo>
                <a:cubicBezTo>
                  <a:pt x="16693" y="10332"/>
                  <a:pt x="16693" y="10359"/>
                  <a:pt x="16666" y="10359"/>
                </a:cubicBezTo>
                <a:lnTo>
                  <a:pt x="16666" y="10359"/>
                </a:lnTo>
                <a:lnTo>
                  <a:pt x="16666" y="10359"/>
                </a:lnTo>
                <a:cubicBezTo>
                  <a:pt x="16652" y="10385"/>
                  <a:pt x="16652" y="10385"/>
                  <a:pt x="16652" y="10412"/>
                </a:cubicBezTo>
                <a:cubicBezTo>
                  <a:pt x="16666" y="10436"/>
                  <a:pt x="16666" y="10436"/>
                  <a:pt x="16680" y="10462"/>
                </a:cubicBezTo>
                <a:lnTo>
                  <a:pt x="16666" y="10462"/>
                </a:lnTo>
                <a:cubicBezTo>
                  <a:pt x="16666" y="10488"/>
                  <a:pt x="16652" y="10488"/>
                  <a:pt x="16639" y="10488"/>
                </a:cubicBezTo>
                <a:cubicBezTo>
                  <a:pt x="16639" y="10462"/>
                  <a:pt x="16626" y="10436"/>
                  <a:pt x="16626" y="10412"/>
                </a:cubicBezTo>
                <a:cubicBezTo>
                  <a:pt x="16612" y="10385"/>
                  <a:pt x="16639" y="10359"/>
                  <a:pt x="16626" y="10332"/>
                </a:cubicBezTo>
                <a:cubicBezTo>
                  <a:pt x="16626" y="10332"/>
                  <a:pt x="16626" y="10332"/>
                  <a:pt x="16612" y="10332"/>
                </a:cubicBezTo>
                <a:cubicBezTo>
                  <a:pt x="16612" y="10332"/>
                  <a:pt x="16612" y="10332"/>
                  <a:pt x="16598" y="10332"/>
                </a:cubicBezTo>
                <a:cubicBezTo>
                  <a:pt x="16572" y="10359"/>
                  <a:pt x="16572" y="10332"/>
                  <a:pt x="16558" y="10282"/>
                </a:cubicBezTo>
                <a:cubicBezTo>
                  <a:pt x="16558" y="10306"/>
                  <a:pt x="16558" y="10306"/>
                  <a:pt x="16558" y="10306"/>
                </a:cubicBezTo>
                <a:lnTo>
                  <a:pt x="16544" y="10332"/>
                </a:lnTo>
                <a:cubicBezTo>
                  <a:pt x="16531" y="10332"/>
                  <a:pt x="16531" y="10332"/>
                  <a:pt x="16517" y="10332"/>
                </a:cubicBezTo>
                <a:cubicBezTo>
                  <a:pt x="16504" y="10359"/>
                  <a:pt x="16504" y="10359"/>
                  <a:pt x="16491" y="10359"/>
                </a:cubicBezTo>
                <a:cubicBezTo>
                  <a:pt x="16491" y="10385"/>
                  <a:pt x="16491" y="10412"/>
                  <a:pt x="16477" y="10412"/>
                </a:cubicBezTo>
                <a:lnTo>
                  <a:pt x="16449" y="10412"/>
                </a:lnTo>
                <a:cubicBezTo>
                  <a:pt x="16449" y="10488"/>
                  <a:pt x="16409" y="10488"/>
                  <a:pt x="16395" y="10539"/>
                </a:cubicBezTo>
                <a:cubicBezTo>
                  <a:pt x="16382" y="10565"/>
                  <a:pt x="16368" y="10618"/>
                  <a:pt x="16368" y="10669"/>
                </a:cubicBezTo>
                <a:cubicBezTo>
                  <a:pt x="16395" y="10697"/>
                  <a:pt x="16409" y="10721"/>
                  <a:pt x="16423" y="10774"/>
                </a:cubicBezTo>
                <a:cubicBezTo>
                  <a:pt x="16436" y="10798"/>
                  <a:pt x="16423" y="10798"/>
                  <a:pt x="16436" y="10851"/>
                </a:cubicBezTo>
                <a:cubicBezTo>
                  <a:pt x="16449" y="10851"/>
                  <a:pt x="16463" y="10877"/>
                  <a:pt x="16463" y="10877"/>
                </a:cubicBezTo>
                <a:cubicBezTo>
                  <a:pt x="16477" y="10904"/>
                  <a:pt x="16491" y="10954"/>
                  <a:pt x="16504" y="10981"/>
                </a:cubicBezTo>
                <a:cubicBezTo>
                  <a:pt x="16517" y="10981"/>
                  <a:pt x="16531" y="10981"/>
                  <a:pt x="16544" y="11007"/>
                </a:cubicBezTo>
                <a:cubicBezTo>
                  <a:pt x="16544" y="11007"/>
                  <a:pt x="16544" y="11033"/>
                  <a:pt x="16544" y="11060"/>
                </a:cubicBezTo>
                <a:cubicBezTo>
                  <a:pt x="16558" y="11084"/>
                  <a:pt x="16572" y="11084"/>
                  <a:pt x="16572" y="11110"/>
                </a:cubicBezTo>
                <a:cubicBezTo>
                  <a:pt x="16584" y="11216"/>
                  <a:pt x="16598" y="11292"/>
                  <a:pt x="16598" y="11369"/>
                </a:cubicBezTo>
                <a:cubicBezTo>
                  <a:pt x="16598" y="11396"/>
                  <a:pt x="16598" y="11422"/>
                  <a:pt x="16584" y="11422"/>
                </a:cubicBezTo>
                <a:cubicBezTo>
                  <a:pt x="16584" y="11473"/>
                  <a:pt x="16584" y="11499"/>
                  <a:pt x="16584" y="11525"/>
                </a:cubicBezTo>
                <a:cubicBezTo>
                  <a:pt x="16584" y="11602"/>
                  <a:pt x="16544" y="11602"/>
                  <a:pt x="16531" y="11629"/>
                </a:cubicBezTo>
                <a:cubicBezTo>
                  <a:pt x="16504" y="11655"/>
                  <a:pt x="16477" y="11734"/>
                  <a:pt x="16449" y="11655"/>
                </a:cubicBezTo>
                <a:lnTo>
                  <a:pt x="16449" y="11655"/>
                </a:lnTo>
                <a:cubicBezTo>
                  <a:pt x="16449" y="11681"/>
                  <a:pt x="16449" y="11758"/>
                  <a:pt x="16436" y="11785"/>
                </a:cubicBezTo>
                <a:cubicBezTo>
                  <a:pt x="16423" y="11785"/>
                  <a:pt x="16423" y="11785"/>
                  <a:pt x="16409" y="11785"/>
                </a:cubicBezTo>
                <a:cubicBezTo>
                  <a:pt x="16409" y="11785"/>
                  <a:pt x="16409" y="11811"/>
                  <a:pt x="16395" y="11837"/>
                </a:cubicBezTo>
                <a:cubicBezTo>
                  <a:pt x="16395" y="11837"/>
                  <a:pt x="16382" y="11837"/>
                  <a:pt x="16368" y="11837"/>
                </a:cubicBezTo>
                <a:cubicBezTo>
                  <a:pt x="16355" y="11864"/>
                  <a:pt x="16355" y="11914"/>
                  <a:pt x="16328" y="11914"/>
                </a:cubicBezTo>
                <a:cubicBezTo>
                  <a:pt x="16328" y="11864"/>
                  <a:pt x="16328" y="11785"/>
                  <a:pt x="16342" y="11758"/>
                </a:cubicBezTo>
                <a:cubicBezTo>
                  <a:pt x="16342" y="11734"/>
                  <a:pt x="16342" y="11734"/>
                  <a:pt x="16328" y="11708"/>
                </a:cubicBezTo>
                <a:cubicBezTo>
                  <a:pt x="16314" y="11708"/>
                  <a:pt x="16302" y="11681"/>
                  <a:pt x="16288" y="11655"/>
                </a:cubicBezTo>
                <a:cubicBezTo>
                  <a:pt x="16274" y="11655"/>
                  <a:pt x="16260" y="11681"/>
                  <a:pt x="16260" y="11681"/>
                </a:cubicBezTo>
                <a:cubicBezTo>
                  <a:pt x="16247" y="11681"/>
                  <a:pt x="16247" y="11655"/>
                  <a:pt x="16247" y="11655"/>
                </a:cubicBezTo>
                <a:cubicBezTo>
                  <a:pt x="16260" y="11629"/>
                  <a:pt x="16260" y="11629"/>
                  <a:pt x="16247" y="11602"/>
                </a:cubicBezTo>
                <a:cubicBezTo>
                  <a:pt x="16234" y="11602"/>
                  <a:pt x="16234" y="11629"/>
                  <a:pt x="16220" y="11629"/>
                </a:cubicBezTo>
                <a:cubicBezTo>
                  <a:pt x="16220" y="11629"/>
                  <a:pt x="16220" y="11629"/>
                  <a:pt x="16220" y="11602"/>
                </a:cubicBezTo>
                <a:cubicBezTo>
                  <a:pt x="16207" y="11578"/>
                  <a:pt x="16207" y="11525"/>
                  <a:pt x="16193" y="11473"/>
                </a:cubicBezTo>
                <a:lnTo>
                  <a:pt x="16179" y="11473"/>
                </a:lnTo>
                <a:cubicBezTo>
                  <a:pt x="16165" y="11448"/>
                  <a:pt x="16153" y="11422"/>
                  <a:pt x="16153" y="11422"/>
                </a:cubicBezTo>
                <a:cubicBezTo>
                  <a:pt x="16125" y="11396"/>
                  <a:pt x="16125" y="11422"/>
                  <a:pt x="16112" y="11422"/>
                </a:cubicBezTo>
                <a:cubicBezTo>
                  <a:pt x="16098" y="11422"/>
                  <a:pt x="16098" y="11396"/>
                  <a:pt x="16085" y="11396"/>
                </a:cubicBezTo>
                <a:cubicBezTo>
                  <a:pt x="16085" y="11369"/>
                  <a:pt x="16085" y="11343"/>
                  <a:pt x="16085" y="11319"/>
                </a:cubicBezTo>
                <a:cubicBezTo>
                  <a:pt x="16058" y="11319"/>
                  <a:pt x="16044" y="11319"/>
                  <a:pt x="16030" y="11343"/>
                </a:cubicBezTo>
                <a:cubicBezTo>
                  <a:pt x="16030" y="11369"/>
                  <a:pt x="16030" y="11396"/>
                  <a:pt x="16018" y="11422"/>
                </a:cubicBezTo>
                <a:cubicBezTo>
                  <a:pt x="16018" y="11448"/>
                  <a:pt x="16018" y="11473"/>
                  <a:pt x="16018" y="11499"/>
                </a:cubicBezTo>
                <a:cubicBezTo>
                  <a:pt x="16004" y="11578"/>
                  <a:pt x="15949" y="11734"/>
                  <a:pt x="15976" y="11811"/>
                </a:cubicBezTo>
                <a:cubicBezTo>
                  <a:pt x="15990" y="11837"/>
                  <a:pt x="16004" y="11811"/>
                  <a:pt x="16018" y="11811"/>
                </a:cubicBezTo>
                <a:cubicBezTo>
                  <a:pt x="16018" y="11837"/>
                  <a:pt x="16018" y="11888"/>
                  <a:pt x="16030" y="11914"/>
                </a:cubicBezTo>
                <a:cubicBezTo>
                  <a:pt x="16030" y="11914"/>
                  <a:pt x="16030" y="11914"/>
                  <a:pt x="16044" y="11914"/>
                </a:cubicBezTo>
                <a:cubicBezTo>
                  <a:pt x="16058" y="12017"/>
                  <a:pt x="16044" y="12121"/>
                  <a:pt x="16125" y="12097"/>
                </a:cubicBezTo>
                <a:cubicBezTo>
                  <a:pt x="16125" y="12121"/>
                  <a:pt x="16139" y="12173"/>
                  <a:pt x="16153" y="12173"/>
                </a:cubicBezTo>
                <a:cubicBezTo>
                  <a:pt x="16165" y="12200"/>
                  <a:pt x="16165" y="12200"/>
                  <a:pt x="16179" y="12200"/>
                </a:cubicBezTo>
                <a:cubicBezTo>
                  <a:pt x="16193" y="12226"/>
                  <a:pt x="16207" y="12253"/>
                  <a:pt x="16220" y="12303"/>
                </a:cubicBezTo>
                <a:lnTo>
                  <a:pt x="16234" y="12329"/>
                </a:lnTo>
                <a:cubicBezTo>
                  <a:pt x="16234" y="12406"/>
                  <a:pt x="16234" y="12485"/>
                  <a:pt x="16234" y="12562"/>
                </a:cubicBezTo>
                <a:cubicBezTo>
                  <a:pt x="16234" y="12615"/>
                  <a:pt x="16260" y="12615"/>
                  <a:pt x="16260" y="12639"/>
                </a:cubicBezTo>
                <a:cubicBezTo>
                  <a:pt x="16274" y="12692"/>
                  <a:pt x="16274" y="12718"/>
                  <a:pt x="16288" y="12745"/>
                </a:cubicBezTo>
                <a:cubicBezTo>
                  <a:pt x="16274" y="12745"/>
                  <a:pt x="16260" y="12745"/>
                  <a:pt x="16234" y="12745"/>
                </a:cubicBezTo>
                <a:cubicBezTo>
                  <a:pt x="16207" y="12718"/>
                  <a:pt x="16193" y="12668"/>
                  <a:pt x="16165" y="12639"/>
                </a:cubicBezTo>
                <a:cubicBezTo>
                  <a:pt x="16139" y="12639"/>
                  <a:pt x="16125" y="12615"/>
                  <a:pt x="16112" y="12589"/>
                </a:cubicBezTo>
                <a:cubicBezTo>
                  <a:pt x="16112" y="12562"/>
                  <a:pt x="16112" y="12512"/>
                  <a:pt x="16098" y="12485"/>
                </a:cubicBezTo>
                <a:cubicBezTo>
                  <a:pt x="16085" y="12485"/>
                  <a:pt x="16085" y="12459"/>
                  <a:pt x="16071" y="12459"/>
                </a:cubicBezTo>
                <a:cubicBezTo>
                  <a:pt x="16058" y="12433"/>
                  <a:pt x="16071" y="12406"/>
                  <a:pt x="16071" y="12382"/>
                </a:cubicBezTo>
                <a:cubicBezTo>
                  <a:pt x="16058" y="12356"/>
                  <a:pt x="16058" y="12329"/>
                  <a:pt x="16058" y="12329"/>
                </a:cubicBezTo>
                <a:cubicBezTo>
                  <a:pt x="16044" y="12253"/>
                  <a:pt x="16044" y="12200"/>
                  <a:pt x="16044" y="12149"/>
                </a:cubicBezTo>
                <a:cubicBezTo>
                  <a:pt x="16044" y="12149"/>
                  <a:pt x="16044" y="12149"/>
                  <a:pt x="16044" y="12121"/>
                </a:cubicBezTo>
                <a:cubicBezTo>
                  <a:pt x="16030" y="12149"/>
                  <a:pt x="16018" y="12149"/>
                  <a:pt x="16018" y="12121"/>
                </a:cubicBezTo>
                <a:cubicBezTo>
                  <a:pt x="16018" y="12121"/>
                  <a:pt x="16018" y="12121"/>
                  <a:pt x="16004" y="12121"/>
                </a:cubicBezTo>
                <a:cubicBezTo>
                  <a:pt x="16004" y="12097"/>
                  <a:pt x="16004" y="12070"/>
                  <a:pt x="16004" y="12044"/>
                </a:cubicBezTo>
                <a:cubicBezTo>
                  <a:pt x="15990" y="12044"/>
                  <a:pt x="15990" y="12044"/>
                  <a:pt x="15990" y="12044"/>
                </a:cubicBezTo>
                <a:cubicBezTo>
                  <a:pt x="15976" y="11991"/>
                  <a:pt x="15964" y="11967"/>
                  <a:pt x="15936" y="11941"/>
                </a:cubicBezTo>
                <a:lnTo>
                  <a:pt x="15923" y="11941"/>
                </a:lnTo>
                <a:cubicBezTo>
                  <a:pt x="15909" y="11864"/>
                  <a:pt x="15936" y="11785"/>
                  <a:pt x="15949" y="11708"/>
                </a:cubicBezTo>
                <a:cubicBezTo>
                  <a:pt x="15936" y="11708"/>
                  <a:pt x="15936" y="11708"/>
                  <a:pt x="15936" y="11708"/>
                </a:cubicBezTo>
                <a:cubicBezTo>
                  <a:pt x="15923" y="11681"/>
                  <a:pt x="15949" y="11578"/>
                  <a:pt x="15964" y="11525"/>
                </a:cubicBezTo>
                <a:cubicBezTo>
                  <a:pt x="15949" y="11525"/>
                  <a:pt x="15949" y="11525"/>
                  <a:pt x="15949" y="11525"/>
                </a:cubicBezTo>
                <a:cubicBezTo>
                  <a:pt x="15949" y="11473"/>
                  <a:pt x="15949" y="11422"/>
                  <a:pt x="15936" y="11343"/>
                </a:cubicBezTo>
                <a:cubicBezTo>
                  <a:pt x="15923" y="11292"/>
                  <a:pt x="15909" y="11240"/>
                  <a:pt x="15895" y="11163"/>
                </a:cubicBezTo>
                <a:cubicBezTo>
                  <a:pt x="15895" y="11110"/>
                  <a:pt x="15882" y="11033"/>
                  <a:pt x="15882" y="10954"/>
                </a:cubicBezTo>
                <a:cubicBezTo>
                  <a:pt x="15855" y="10930"/>
                  <a:pt x="15855" y="10877"/>
                  <a:pt x="15841" y="10851"/>
                </a:cubicBezTo>
                <a:lnTo>
                  <a:pt x="15828" y="10851"/>
                </a:lnTo>
                <a:cubicBezTo>
                  <a:pt x="15828" y="10981"/>
                  <a:pt x="15801" y="10930"/>
                  <a:pt x="15774" y="10981"/>
                </a:cubicBezTo>
                <a:cubicBezTo>
                  <a:pt x="15760" y="11007"/>
                  <a:pt x="15747" y="11060"/>
                  <a:pt x="15734" y="11033"/>
                </a:cubicBezTo>
                <a:lnTo>
                  <a:pt x="15734" y="11007"/>
                </a:lnTo>
                <a:cubicBezTo>
                  <a:pt x="15720" y="11007"/>
                  <a:pt x="15720" y="11007"/>
                  <a:pt x="15720" y="11033"/>
                </a:cubicBezTo>
                <a:lnTo>
                  <a:pt x="15720" y="11033"/>
                </a:lnTo>
                <a:cubicBezTo>
                  <a:pt x="15706" y="11033"/>
                  <a:pt x="15706" y="11007"/>
                  <a:pt x="15706" y="11007"/>
                </a:cubicBezTo>
                <a:lnTo>
                  <a:pt x="15706" y="10981"/>
                </a:lnTo>
                <a:cubicBezTo>
                  <a:pt x="15692" y="10981"/>
                  <a:pt x="15692" y="11007"/>
                  <a:pt x="15679" y="11007"/>
                </a:cubicBezTo>
                <a:lnTo>
                  <a:pt x="15666" y="11007"/>
                </a:lnTo>
                <a:cubicBezTo>
                  <a:pt x="15666" y="10954"/>
                  <a:pt x="15692" y="10904"/>
                  <a:pt x="15692" y="10851"/>
                </a:cubicBezTo>
                <a:cubicBezTo>
                  <a:pt x="15692" y="10774"/>
                  <a:pt x="15679" y="10669"/>
                  <a:pt x="15666" y="10618"/>
                </a:cubicBezTo>
                <a:cubicBezTo>
                  <a:pt x="15652" y="10618"/>
                  <a:pt x="15652" y="10618"/>
                  <a:pt x="15652" y="10618"/>
                </a:cubicBezTo>
                <a:lnTo>
                  <a:pt x="15652" y="10644"/>
                </a:lnTo>
                <a:cubicBezTo>
                  <a:pt x="15639" y="10644"/>
                  <a:pt x="15639" y="10618"/>
                  <a:pt x="15625" y="10618"/>
                </a:cubicBezTo>
                <a:cubicBezTo>
                  <a:pt x="15639" y="10618"/>
                  <a:pt x="15639" y="10618"/>
                  <a:pt x="15652" y="10618"/>
                </a:cubicBezTo>
                <a:lnTo>
                  <a:pt x="15652" y="10618"/>
                </a:lnTo>
                <a:cubicBezTo>
                  <a:pt x="15639" y="10565"/>
                  <a:pt x="15639" y="10539"/>
                  <a:pt x="15625" y="10515"/>
                </a:cubicBezTo>
                <a:cubicBezTo>
                  <a:pt x="15611" y="10515"/>
                  <a:pt x="15599" y="10515"/>
                  <a:pt x="15599" y="10515"/>
                </a:cubicBezTo>
                <a:cubicBezTo>
                  <a:pt x="15599" y="10488"/>
                  <a:pt x="15599" y="10488"/>
                  <a:pt x="15599" y="10462"/>
                </a:cubicBezTo>
                <a:cubicBezTo>
                  <a:pt x="15585" y="10462"/>
                  <a:pt x="15585" y="10462"/>
                  <a:pt x="15571" y="10462"/>
                </a:cubicBezTo>
                <a:cubicBezTo>
                  <a:pt x="15531" y="10436"/>
                  <a:pt x="15545" y="10229"/>
                  <a:pt x="15503" y="10176"/>
                </a:cubicBezTo>
                <a:cubicBezTo>
                  <a:pt x="15490" y="10203"/>
                  <a:pt x="15490" y="10203"/>
                  <a:pt x="15477" y="10203"/>
                </a:cubicBezTo>
                <a:cubicBezTo>
                  <a:pt x="15462" y="10176"/>
                  <a:pt x="15462" y="10176"/>
                  <a:pt x="15450" y="10150"/>
                </a:cubicBezTo>
                <a:lnTo>
                  <a:pt x="15450" y="10150"/>
                </a:lnTo>
                <a:lnTo>
                  <a:pt x="15450" y="10176"/>
                </a:lnTo>
                <a:cubicBezTo>
                  <a:pt x="15450" y="10203"/>
                  <a:pt x="15450" y="10229"/>
                  <a:pt x="15450" y="10256"/>
                </a:cubicBezTo>
                <a:cubicBezTo>
                  <a:pt x="15436" y="10282"/>
                  <a:pt x="15436" y="10282"/>
                  <a:pt x="15436" y="10306"/>
                </a:cubicBezTo>
                <a:cubicBezTo>
                  <a:pt x="15422" y="10306"/>
                  <a:pt x="15422" y="10306"/>
                  <a:pt x="15422" y="10306"/>
                </a:cubicBezTo>
                <a:cubicBezTo>
                  <a:pt x="15422" y="10282"/>
                  <a:pt x="15408" y="10282"/>
                  <a:pt x="15408" y="10256"/>
                </a:cubicBezTo>
                <a:lnTo>
                  <a:pt x="15408" y="10256"/>
                </a:lnTo>
                <a:cubicBezTo>
                  <a:pt x="15408" y="10282"/>
                  <a:pt x="15396" y="10282"/>
                  <a:pt x="15396" y="10306"/>
                </a:cubicBezTo>
                <a:cubicBezTo>
                  <a:pt x="15396" y="10306"/>
                  <a:pt x="15396" y="10306"/>
                  <a:pt x="15382" y="10306"/>
                </a:cubicBezTo>
                <a:lnTo>
                  <a:pt x="15382" y="10282"/>
                </a:lnTo>
                <a:lnTo>
                  <a:pt x="15382" y="10282"/>
                </a:lnTo>
                <a:cubicBezTo>
                  <a:pt x="15368" y="10306"/>
                  <a:pt x="15368" y="10306"/>
                  <a:pt x="15368" y="10306"/>
                </a:cubicBezTo>
                <a:lnTo>
                  <a:pt x="15355" y="10306"/>
                </a:lnTo>
                <a:cubicBezTo>
                  <a:pt x="15355" y="10306"/>
                  <a:pt x="15355" y="10306"/>
                  <a:pt x="15355" y="10332"/>
                </a:cubicBezTo>
                <a:lnTo>
                  <a:pt x="15341" y="10332"/>
                </a:lnTo>
                <a:cubicBezTo>
                  <a:pt x="15328" y="10306"/>
                  <a:pt x="15328" y="10282"/>
                  <a:pt x="15328" y="10282"/>
                </a:cubicBezTo>
                <a:lnTo>
                  <a:pt x="15328" y="10282"/>
                </a:lnTo>
                <a:cubicBezTo>
                  <a:pt x="15315" y="10306"/>
                  <a:pt x="15315" y="10306"/>
                  <a:pt x="15315" y="10332"/>
                </a:cubicBezTo>
                <a:cubicBezTo>
                  <a:pt x="15315" y="10332"/>
                  <a:pt x="15315" y="10332"/>
                  <a:pt x="15301" y="10332"/>
                </a:cubicBezTo>
                <a:cubicBezTo>
                  <a:pt x="15301" y="10306"/>
                  <a:pt x="15301" y="10282"/>
                  <a:pt x="15287" y="10282"/>
                </a:cubicBezTo>
                <a:cubicBezTo>
                  <a:pt x="15287" y="10306"/>
                  <a:pt x="15273" y="10306"/>
                  <a:pt x="15273" y="10332"/>
                </a:cubicBezTo>
                <a:cubicBezTo>
                  <a:pt x="15261" y="10332"/>
                  <a:pt x="15233" y="10359"/>
                  <a:pt x="15219" y="10385"/>
                </a:cubicBezTo>
                <a:cubicBezTo>
                  <a:pt x="15219" y="10385"/>
                  <a:pt x="15219" y="10412"/>
                  <a:pt x="15219" y="10436"/>
                </a:cubicBezTo>
                <a:cubicBezTo>
                  <a:pt x="15206" y="10462"/>
                  <a:pt x="15192" y="10515"/>
                  <a:pt x="15179" y="10539"/>
                </a:cubicBezTo>
                <a:cubicBezTo>
                  <a:pt x="15152" y="10565"/>
                  <a:pt x="15124" y="10565"/>
                  <a:pt x="15112" y="10592"/>
                </a:cubicBezTo>
                <a:cubicBezTo>
                  <a:pt x="15098" y="10618"/>
                  <a:pt x="15071" y="10669"/>
                  <a:pt x="15058" y="10721"/>
                </a:cubicBezTo>
                <a:cubicBezTo>
                  <a:pt x="15044" y="10748"/>
                  <a:pt x="15031" y="10748"/>
                  <a:pt x="15031" y="10748"/>
                </a:cubicBezTo>
                <a:cubicBezTo>
                  <a:pt x="15017" y="10774"/>
                  <a:pt x="15003" y="10798"/>
                  <a:pt x="14990" y="10825"/>
                </a:cubicBezTo>
                <a:cubicBezTo>
                  <a:pt x="14977" y="10851"/>
                  <a:pt x="14963" y="10851"/>
                  <a:pt x="14949" y="10877"/>
                </a:cubicBezTo>
                <a:cubicBezTo>
                  <a:pt x="14936" y="10877"/>
                  <a:pt x="14936" y="10930"/>
                  <a:pt x="14922" y="10954"/>
                </a:cubicBezTo>
                <a:cubicBezTo>
                  <a:pt x="14909" y="10981"/>
                  <a:pt x="14895" y="10954"/>
                  <a:pt x="14882" y="10981"/>
                </a:cubicBezTo>
                <a:cubicBezTo>
                  <a:pt x="14868" y="11007"/>
                  <a:pt x="14868" y="11033"/>
                  <a:pt x="14854" y="11033"/>
                </a:cubicBezTo>
                <a:cubicBezTo>
                  <a:pt x="14842" y="11033"/>
                  <a:pt x="14828" y="11033"/>
                  <a:pt x="14814" y="11060"/>
                </a:cubicBezTo>
                <a:cubicBezTo>
                  <a:pt x="14814" y="11060"/>
                  <a:pt x="14814" y="11084"/>
                  <a:pt x="14800" y="11110"/>
                </a:cubicBezTo>
                <a:cubicBezTo>
                  <a:pt x="14800" y="11163"/>
                  <a:pt x="14814" y="11240"/>
                  <a:pt x="14800" y="11292"/>
                </a:cubicBezTo>
                <a:cubicBezTo>
                  <a:pt x="14842" y="11369"/>
                  <a:pt x="14787" y="11473"/>
                  <a:pt x="14787" y="11552"/>
                </a:cubicBezTo>
                <a:cubicBezTo>
                  <a:pt x="14774" y="11602"/>
                  <a:pt x="14787" y="11655"/>
                  <a:pt x="14787" y="11708"/>
                </a:cubicBezTo>
                <a:cubicBezTo>
                  <a:pt x="14774" y="11708"/>
                  <a:pt x="14760" y="11708"/>
                  <a:pt x="14747" y="11708"/>
                </a:cubicBezTo>
                <a:cubicBezTo>
                  <a:pt x="14747" y="11734"/>
                  <a:pt x="14733" y="11758"/>
                  <a:pt x="14733" y="11785"/>
                </a:cubicBezTo>
                <a:cubicBezTo>
                  <a:pt x="14733" y="11811"/>
                  <a:pt x="14747" y="11811"/>
                  <a:pt x="14747" y="11811"/>
                </a:cubicBezTo>
                <a:cubicBezTo>
                  <a:pt x="14733" y="11837"/>
                  <a:pt x="14705" y="11837"/>
                  <a:pt x="14693" y="11864"/>
                </a:cubicBezTo>
                <a:cubicBezTo>
                  <a:pt x="14679" y="11864"/>
                  <a:pt x="14693" y="11888"/>
                  <a:pt x="14679" y="11914"/>
                </a:cubicBezTo>
                <a:cubicBezTo>
                  <a:pt x="14679" y="11941"/>
                  <a:pt x="14652" y="11967"/>
                  <a:pt x="14639" y="11967"/>
                </a:cubicBezTo>
                <a:cubicBezTo>
                  <a:pt x="14625" y="11941"/>
                  <a:pt x="14611" y="11914"/>
                  <a:pt x="14598" y="11888"/>
                </a:cubicBezTo>
                <a:cubicBezTo>
                  <a:pt x="14584" y="11837"/>
                  <a:pt x="14584" y="11785"/>
                  <a:pt x="14571" y="11758"/>
                </a:cubicBezTo>
                <a:cubicBezTo>
                  <a:pt x="14558" y="11681"/>
                  <a:pt x="14544" y="11602"/>
                  <a:pt x="14530" y="11552"/>
                </a:cubicBezTo>
                <a:cubicBezTo>
                  <a:pt x="14516" y="11525"/>
                  <a:pt x="14516" y="11499"/>
                  <a:pt x="14504" y="11473"/>
                </a:cubicBezTo>
                <a:cubicBezTo>
                  <a:pt x="14504" y="11448"/>
                  <a:pt x="14490" y="11422"/>
                  <a:pt x="14490" y="11396"/>
                </a:cubicBezTo>
                <a:cubicBezTo>
                  <a:pt x="14476" y="11319"/>
                  <a:pt x="14463" y="11266"/>
                  <a:pt x="14449" y="11216"/>
                </a:cubicBezTo>
                <a:cubicBezTo>
                  <a:pt x="14435" y="11110"/>
                  <a:pt x="14409" y="11033"/>
                  <a:pt x="14395" y="10930"/>
                </a:cubicBezTo>
                <a:cubicBezTo>
                  <a:pt x="14381" y="10851"/>
                  <a:pt x="14381" y="10774"/>
                  <a:pt x="14368" y="10697"/>
                </a:cubicBezTo>
                <a:cubicBezTo>
                  <a:pt x="14368" y="10618"/>
                  <a:pt x="14355" y="10565"/>
                  <a:pt x="14355" y="10515"/>
                </a:cubicBezTo>
                <a:cubicBezTo>
                  <a:pt x="14355" y="10488"/>
                  <a:pt x="14368" y="10462"/>
                  <a:pt x="14368" y="10436"/>
                </a:cubicBezTo>
                <a:cubicBezTo>
                  <a:pt x="14381" y="10412"/>
                  <a:pt x="14355" y="10385"/>
                  <a:pt x="14355" y="10385"/>
                </a:cubicBezTo>
                <a:cubicBezTo>
                  <a:pt x="14341" y="10332"/>
                  <a:pt x="14341" y="10282"/>
                  <a:pt x="14355" y="10256"/>
                </a:cubicBezTo>
                <a:cubicBezTo>
                  <a:pt x="14341" y="10256"/>
                  <a:pt x="14327" y="10256"/>
                  <a:pt x="14314" y="10256"/>
                </a:cubicBezTo>
                <a:cubicBezTo>
                  <a:pt x="14314" y="10282"/>
                  <a:pt x="14314" y="10282"/>
                  <a:pt x="14314" y="10306"/>
                </a:cubicBezTo>
                <a:cubicBezTo>
                  <a:pt x="14341" y="10359"/>
                  <a:pt x="14287" y="10412"/>
                  <a:pt x="14260" y="10412"/>
                </a:cubicBezTo>
                <a:cubicBezTo>
                  <a:pt x="14246" y="10436"/>
                  <a:pt x="14246" y="10436"/>
                  <a:pt x="14234" y="10436"/>
                </a:cubicBezTo>
                <a:cubicBezTo>
                  <a:pt x="14206" y="10436"/>
                  <a:pt x="14125" y="10282"/>
                  <a:pt x="14111" y="10229"/>
                </a:cubicBezTo>
                <a:lnTo>
                  <a:pt x="14111" y="10229"/>
                </a:lnTo>
                <a:cubicBezTo>
                  <a:pt x="14152" y="10203"/>
                  <a:pt x="14165" y="10256"/>
                  <a:pt x="14192" y="10203"/>
                </a:cubicBezTo>
                <a:cubicBezTo>
                  <a:pt x="14206" y="10203"/>
                  <a:pt x="14206" y="10176"/>
                  <a:pt x="14206" y="10176"/>
                </a:cubicBezTo>
                <a:cubicBezTo>
                  <a:pt x="14165" y="10203"/>
                  <a:pt x="14097" y="10150"/>
                  <a:pt x="14085" y="10100"/>
                </a:cubicBezTo>
                <a:cubicBezTo>
                  <a:pt x="14071" y="10073"/>
                  <a:pt x="14071" y="10073"/>
                  <a:pt x="14057" y="10047"/>
                </a:cubicBezTo>
                <a:cubicBezTo>
                  <a:pt x="14043" y="10020"/>
                  <a:pt x="14030" y="10047"/>
                  <a:pt x="14017" y="10020"/>
                </a:cubicBezTo>
                <a:cubicBezTo>
                  <a:pt x="14017" y="9996"/>
                  <a:pt x="14017" y="9970"/>
                  <a:pt x="14003" y="9944"/>
                </a:cubicBezTo>
                <a:cubicBezTo>
                  <a:pt x="13990" y="9944"/>
                  <a:pt x="13990" y="9917"/>
                  <a:pt x="13976" y="9917"/>
                </a:cubicBezTo>
                <a:cubicBezTo>
                  <a:pt x="13976" y="9867"/>
                  <a:pt x="13976" y="9867"/>
                  <a:pt x="13963" y="9840"/>
                </a:cubicBezTo>
                <a:cubicBezTo>
                  <a:pt x="13936" y="9840"/>
                  <a:pt x="13827" y="9917"/>
                  <a:pt x="13814" y="9840"/>
                </a:cubicBezTo>
                <a:cubicBezTo>
                  <a:pt x="13800" y="9840"/>
                  <a:pt x="13787" y="9867"/>
                  <a:pt x="13773" y="9867"/>
                </a:cubicBezTo>
                <a:cubicBezTo>
                  <a:pt x="13760" y="9867"/>
                  <a:pt x="13733" y="9867"/>
                  <a:pt x="13719" y="9867"/>
                </a:cubicBezTo>
                <a:cubicBezTo>
                  <a:pt x="13692" y="9891"/>
                  <a:pt x="13667" y="9891"/>
                  <a:pt x="13639" y="9891"/>
                </a:cubicBezTo>
                <a:cubicBezTo>
                  <a:pt x="13626" y="9891"/>
                  <a:pt x="13612" y="9867"/>
                  <a:pt x="13599" y="9867"/>
                </a:cubicBezTo>
                <a:cubicBezTo>
                  <a:pt x="13572" y="9867"/>
                  <a:pt x="13532" y="9867"/>
                  <a:pt x="13504" y="9867"/>
                </a:cubicBezTo>
                <a:cubicBezTo>
                  <a:pt x="13504" y="9840"/>
                  <a:pt x="13490" y="9840"/>
                  <a:pt x="13490" y="9840"/>
                </a:cubicBezTo>
                <a:cubicBezTo>
                  <a:pt x="13478" y="9840"/>
                  <a:pt x="13450" y="9840"/>
                  <a:pt x="13437" y="9840"/>
                </a:cubicBezTo>
                <a:cubicBezTo>
                  <a:pt x="13423" y="9814"/>
                  <a:pt x="13409" y="9788"/>
                  <a:pt x="13397" y="9788"/>
                </a:cubicBezTo>
                <a:cubicBezTo>
                  <a:pt x="13397" y="9763"/>
                  <a:pt x="13383" y="9735"/>
                  <a:pt x="13383" y="9711"/>
                </a:cubicBezTo>
                <a:cubicBezTo>
                  <a:pt x="13369" y="9684"/>
                  <a:pt x="13369" y="9658"/>
                  <a:pt x="13369" y="9658"/>
                </a:cubicBezTo>
                <a:cubicBezTo>
                  <a:pt x="13355" y="9658"/>
                  <a:pt x="13355" y="9632"/>
                  <a:pt x="13355" y="9632"/>
                </a:cubicBezTo>
                <a:cubicBezTo>
                  <a:pt x="13329" y="9607"/>
                  <a:pt x="13301" y="9632"/>
                  <a:pt x="13288" y="9658"/>
                </a:cubicBezTo>
                <a:cubicBezTo>
                  <a:pt x="13274" y="9658"/>
                  <a:pt x="13248" y="9711"/>
                  <a:pt x="13248" y="9711"/>
                </a:cubicBezTo>
                <a:cubicBezTo>
                  <a:pt x="13220" y="9711"/>
                  <a:pt x="13220" y="9684"/>
                  <a:pt x="13193" y="9684"/>
                </a:cubicBezTo>
                <a:cubicBezTo>
                  <a:pt x="13180" y="9658"/>
                  <a:pt x="13153" y="9658"/>
                  <a:pt x="13125" y="9632"/>
                </a:cubicBezTo>
                <a:cubicBezTo>
                  <a:pt x="13125" y="9607"/>
                  <a:pt x="13113" y="9581"/>
                  <a:pt x="13099" y="9581"/>
                </a:cubicBezTo>
                <a:cubicBezTo>
                  <a:pt x="13085" y="9555"/>
                  <a:pt x="13045" y="9555"/>
                  <a:pt x="13031" y="9502"/>
                </a:cubicBezTo>
                <a:cubicBezTo>
                  <a:pt x="13017" y="9478"/>
                  <a:pt x="13004" y="9399"/>
                  <a:pt x="12991" y="9372"/>
                </a:cubicBezTo>
                <a:cubicBezTo>
                  <a:pt x="12991" y="9372"/>
                  <a:pt x="12991" y="9348"/>
                  <a:pt x="12991" y="9322"/>
                </a:cubicBezTo>
                <a:cubicBezTo>
                  <a:pt x="12991" y="9295"/>
                  <a:pt x="12964" y="9269"/>
                  <a:pt x="12964" y="9245"/>
                </a:cubicBezTo>
                <a:cubicBezTo>
                  <a:pt x="12936" y="9269"/>
                  <a:pt x="12910" y="9269"/>
                  <a:pt x="12910" y="9245"/>
                </a:cubicBezTo>
                <a:cubicBezTo>
                  <a:pt x="12896" y="9216"/>
                  <a:pt x="12896" y="9216"/>
                  <a:pt x="12896" y="9192"/>
                </a:cubicBezTo>
                <a:lnTo>
                  <a:pt x="12896" y="9192"/>
                </a:lnTo>
                <a:cubicBezTo>
                  <a:pt x="12882" y="9216"/>
                  <a:pt x="12882" y="9245"/>
                  <a:pt x="12869" y="9269"/>
                </a:cubicBezTo>
                <a:cubicBezTo>
                  <a:pt x="12855" y="9269"/>
                  <a:pt x="12829" y="9269"/>
                  <a:pt x="12829" y="9269"/>
                </a:cubicBezTo>
                <a:cubicBezTo>
                  <a:pt x="12829" y="9295"/>
                  <a:pt x="12829" y="9295"/>
                  <a:pt x="12829" y="9322"/>
                </a:cubicBezTo>
                <a:lnTo>
                  <a:pt x="12815" y="9322"/>
                </a:lnTo>
                <a:cubicBezTo>
                  <a:pt x="12815" y="9322"/>
                  <a:pt x="12815" y="9348"/>
                  <a:pt x="12801" y="9348"/>
                </a:cubicBezTo>
                <a:cubicBezTo>
                  <a:pt x="12801" y="9348"/>
                  <a:pt x="12815" y="9348"/>
                  <a:pt x="12815" y="9372"/>
                </a:cubicBezTo>
                <a:cubicBezTo>
                  <a:pt x="12815" y="9348"/>
                  <a:pt x="12829" y="9348"/>
                  <a:pt x="12829" y="9348"/>
                </a:cubicBezTo>
                <a:cubicBezTo>
                  <a:pt x="12842" y="9425"/>
                  <a:pt x="12869" y="9502"/>
                  <a:pt x="12882" y="9581"/>
                </a:cubicBezTo>
                <a:cubicBezTo>
                  <a:pt x="12896" y="9581"/>
                  <a:pt x="12896" y="9581"/>
                  <a:pt x="12910" y="9581"/>
                </a:cubicBezTo>
                <a:cubicBezTo>
                  <a:pt x="12896" y="9607"/>
                  <a:pt x="12896" y="9607"/>
                  <a:pt x="12910" y="9607"/>
                </a:cubicBezTo>
                <a:cubicBezTo>
                  <a:pt x="12910" y="9658"/>
                  <a:pt x="12950" y="9632"/>
                  <a:pt x="12964" y="9684"/>
                </a:cubicBezTo>
                <a:cubicBezTo>
                  <a:pt x="12950" y="9684"/>
                  <a:pt x="12950" y="9684"/>
                  <a:pt x="12950" y="9711"/>
                </a:cubicBezTo>
                <a:lnTo>
                  <a:pt x="12950" y="9735"/>
                </a:lnTo>
                <a:cubicBezTo>
                  <a:pt x="12950" y="9788"/>
                  <a:pt x="12950" y="9788"/>
                  <a:pt x="12964" y="9814"/>
                </a:cubicBezTo>
                <a:cubicBezTo>
                  <a:pt x="12964" y="9814"/>
                  <a:pt x="12964" y="9814"/>
                  <a:pt x="12977" y="9840"/>
                </a:cubicBezTo>
                <a:cubicBezTo>
                  <a:pt x="12977" y="9867"/>
                  <a:pt x="12991" y="9944"/>
                  <a:pt x="13004" y="9970"/>
                </a:cubicBezTo>
                <a:cubicBezTo>
                  <a:pt x="13017" y="9970"/>
                  <a:pt x="13017" y="9944"/>
                  <a:pt x="13004" y="9917"/>
                </a:cubicBezTo>
                <a:cubicBezTo>
                  <a:pt x="13004" y="9891"/>
                  <a:pt x="13004" y="9788"/>
                  <a:pt x="13017" y="9763"/>
                </a:cubicBezTo>
                <a:cubicBezTo>
                  <a:pt x="13031" y="9763"/>
                  <a:pt x="13031" y="9763"/>
                  <a:pt x="13031" y="9763"/>
                </a:cubicBezTo>
                <a:cubicBezTo>
                  <a:pt x="13031" y="9788"/>
                  <a:pt x="13045" y="9788"/>
                  <a:pt x="13045" y="9788"/>
                </a:cubicBezTo>
                <a:lnTo>
                  <a:pt x="13045" y="9891"/>
                </a:lnTo>
                <a:cubicBezTo>
                  <a:pt x="13045" y="9944"/>
                  <a:pt x="13031" y="9944"/>
                  <a:pt x="13031" y="9996"/>
                </a:cubicBezTo>
                <a:cubicBezTo>
                  <a:pt x="13045" y="9996"/>
                  <a:pt x="13045" y="9996"/>
                  <a:pt x="13045" y="10020"/>
                </a:cubicBezTo>
                <a:cubicBezTo>
                  <a:pt x="13059" y="10020"/>
                  <a:pt x="13071" y="10020"/>
                  <a:pt x="13085" y="10020"/>
                </a:cubicBezTo>
                <a:cubicBezTo>
                  <a:pt x="13085" y="10020"/>
                  <a:pt x="13099" y="10020"/>
                  <a:pt x="13099" y="9996"/>
                </a:cubicBezTo>
                <a:cubicBezTo>
                  <a:pt x="13113" y="10020"/>
                  <a:pt x="13180" y="10020"/>
                  <a:pt x="13193" y="10020"/>
                </a:cubicBezTo>
                <a:cubicBezTo>
                  <a:pt x="13193" y="9996"/>
                  <a:pt x="13193" y="9996"/>
                  <a:pt x="13193" y="9996"/>
                </a:cubicBezTo>
                <a:cubicBezTo>
                  <a:pt x="13206" y="9996"/>
                  <a:pt x="13206" y="9996"/>
                  <a:pt x="13220" y="9996"/>
                </a:cubicBezTo>
                <a:cubicBezTo>
                  <a:pt x="13220" y="9970"/>
                  <a:pt x="13220" y="9996"/>
                  <a:pt x="13234" y="9970"/>
                </a:cubicBezTo>
                <a:cubicBezTo>
                  <a:pt x="13234" y="9944"/>
                  <a:pt x="13248" y="9944"/>
                  <a:pt x="13248" y="9917"/>
                </a:cubicBezTo>
                <a:cubicBezTo>
                  <a:pt x="13274" y="9867"/>
                  <a:pt x="13288" y="9840"/>
                  <a:pt x="13315" y="9814"/>
                </a:cubicBezTo>
                <a:cubicBezTo>
                  <a:pt x="13329" y="9788"/>
                  <a:pt x="13329" y="9763"/>
                  <a:pt x="13342" y="9735"/>
                </a:cubicBezTo>
                <a:lnTo>
                  <a:pt x="13342" y="9735"/>
                </a:lnTo>
                <a:cubicBezTo>
                  <a:pt x="13342" y="9788"/>
                  <a:pt x="13342" y="9814"/>
                  <a:pt x="13329" y="9840"/>
                </a:cubicBezTo>
                <a:cubicBezTo>
                  <a:pt x="13342" y="9840"/>
                  <a:pt x="13342" y="9840"/>
                  <a:pt x="13342" y="9840"/>
                </a:cubicBezTo>
                <a:cubicBezTo>
                  <a:pt x="13342" y="9867"/>
                  <a:pt x="13342" y="9891"/>
                  <a:pt x="13342" y="9917"/>
                </a:cubicBezTo>
                <a:cubicBezTo>
                  <a:pt x="13355" y="9970"/>
                  <a:pt x="13369" y="9996"/>
                  <a:pt x="13397" y="10020"/>
                </a:cubicBezTo>
                <a:cubicBezTo>
                  <a:pt x="13409" y="10047"/>
                  <a:pt x="13423" y="10073"/>
                  <a:pt x="13450" y="10073"/>
                </a:cubicBezTo>
                <a:cubicBezTo>
                  <a:pt x="13463" y="10100"/>
                  <a:pt x="13478" y="10073"/>
                  <a:pt x="13478" y="10100"/>
                </a:cubicBezTo>
                <a:cubicBezTo>
                  <a:pt x="13490" y="10126"/>
                  <a:pt x="13504" y="10150"/>
                  <a:pt x="13518" y="10176"/>
                </a:cubicBezTo>
                <a:cubicBezTo>
                  <a:pt x="13532" y="10203"/>
                  <a:pt x="13558" y="10203"/>
                  <a:pt x="13558" y="10229"/>
                </a:cubicBezTo>
                <a:cubicBezTo>
                  <a:pt x="13544" y="10282"/>
                  <a:pt x="13532" y="10306"/>
                  <a:pt x="13518" y="10332"/>
                </a:cubicBezTo>
                <a:cubicBezTo>
                  <a:pt x="13518" y="10359"/>
                  <a:pt x="13504" y="10359"/>
                  <a:pt x="13490" y="10385"/>
                </a:cubicBezTo>
                <a:cubicBezTo>
                  <a:pt x="13490" y="10412"/>
                  <a:pt x="13490" y="10462"/>
                  <a:pt x="13478" y="10462"/>
                </a:cubicBezTo>
                <a:cubicBezTo>
                  <a:pt x="13463" y="10488"/>
                  <a:pt x="13450" y="10462"/>
                  <a:pt x="13437" y="10462"/>
                </a:cubicBezTo>
                <a:cubicBezTo>
                  <a:pt x="13423" y="10515"/>
                  <a:pt x="13437" y="10592"/>
                  <a:pt x="13437" y="10644"/>
                </a:cubicBezTo>
                <a:cubicBezTo>
                  <a:pt x="13397" y="10644"/>
                  <a:pt x="13369" y="10644"/>
                  <a:pt x="13355" y="10697"/>
                </a:cubicBezTo>
                <a:cubicBezTo>
                  <a:pt x="13355" y="10721"/>
                  <a:pt x="13355" y="10748"/>
                  <a:pt x="13355" y="10748"/>
                </a:cubicBezTo>
                <a:cubicBezTo>
                  <a:pt x="13329" y="10774"/>
                  <a:pt x="13315" y="10748"/>
                  <a:pt x="13288" y="10774"/>
                </a:cubicBezTo>
                <a:cubicBezTo>
                  <a:pt x="13274" y="10798"/>
                  <a:pt x="13274" y="10825"/>
                  <a:pt x="13274" y="10877"/>
                </a:cubicBezTo>
                <a:cubicBezTo>
                  <a:pt x="13261" y="10877"/>
                  <a:pt x="13261" y="10877"/>
                  <a:pt x="13248" y="10904"/>
                </a:cubicBezTo>
                <a:cubicBezTo>
                  <a:pt x="13234" y="10877"/>
                  <a:pt x="13220" y="10877"/>
                  <a:pt x="13206" y="10877"/>
                </a:cubicBezTo>
                <a:cubicBezTo>
                  <a:pt x="13180" y="10904"/>
                  <a:pt x="13153" y="10904"/>
                  <a:pt x="13125" y="10930"/>
                </a:cubicBezTo>
                <a:cubicBezTo>
                  <a:pt x="13113" y="10930"/>
                  <a:pt x="13099" y="10981"/>
                  <a:pt x="13085" y="11007"/>
                </a:cubicBezTo>
                <a:cubicBezTo>
                  <a:pt x="13085" y="11033"/>
                  <a:pt x="13085" y="11060"/>
                  <a:pt x="13071" y="11060"/>
                </a:cubicBezTo>
                <a:cubicBezTo>
                  <a:pt x="13017" y="11110"/>
                  <a:pt x="12964" y="11110"/>
                  <a:pt x="12910" y="11163"/>
                </a:cubicBezTo>
                <a:cubicBezTo>
                  <a:pt x="12896" y="11187"/>
                  <a:pt x="12896" y="11216"/>
                  <a:pt x="12882" y="11240"/>
                </a:cubicBezTo>
                <a:cubicBezTo>
                  <a:pt x="12869" y="11240"/>
                  <a:pt x="12842" y="11240"/>
                  <a:pt x="12829" y="11240"/>
                </a:cubicBezTo>
                <a:cubicBezTo>
                  <a:pt x="12801" y="11266"/>
                  <a:pt x="12787" y="11292"/>
                  <a:pt x="12761" y="11319"/>
                </a:cubicBezTo>
                <a:cubicBezTo>
                  <a:pt x="12734" y="11319"/>
                  <a:pt x="12706" y="11319"/>
                  <a:pt x="12693" y="11319"/>
                </a:cubicBezTo>
                <a:cubicBezTo>
                  <a:pt x="12680" y="11343"/>
                  <a:pt x="12666" y="11343"/>
                  <a:pt x="12652" y="11369"/>
                </a:cubicBezTo>
                <a:cubicBezTo>
                  <a:pt x="12626" y="11422"/>
                  <a:pt x="12557" y="11422"/>
                  <a:pt x="12545" y="11343"/>
                </a:cubicBezTo>
                <a:cubicBezTo>
                  <a:pt x="12545" y="11319"/>
                  <a:pt x="12545" y="11292"/>
                  <a:pt x="12545" y="11266"/>
                </a:cubicBezTo>
                <a:cubicBezTo>
                  <a:pt x="12531" y="11216"/>
                  <a:pt x="12517" y="11136"/>
                  <a:pt x="12504" y="11060"/>
                </a:cubicBezTo>
                <a:cubicBezTo>
                  <a:pt x="12504" y="11033"/>
                  <a:pt x="12504" y="11033"/>
                  <a:pt x="12517" y="11007"/>
                </a:cubicBezTo>
                <a:cubicBezTo>
                  <a:pt x="12504" y="10981"/>
                  <a:pt x="12504" y="10954"/>
                  <a:pt x="12504" y="10930"/>
                </a:cubicBezTo>
                <a:cubicBezTo>
                  <a:pt x="12491" y="10877"/>
                  <a:pt x="12477" y="10825"/>
                  <a:pt x="12450" y="10798"/>
                </a:cubicBezTo>
                <a:cubicBezTo>
                  <a:pt x="12450" y="10774"/>
                  <a:pt x="12436" y="10774"/>
                  <a:pt x="12436" y="10748"/>
                </a:cubicBezTo>
                <a:cubicBezTo>
                  <a:pt x="12409" y="10697"/>
                  <a:pt x="12396" y="10618"/>
                  <a:pt x="12382" y="10539"/>
                </a:cubicBezTo>
                <a:cubicBezTo>
                  <a:pt x="12368" y="10515"/>
                  <a:pt x="12328" y="10488"/>
                  <a:pt x="12314" y="10462"/>
                </a:cubicBezTo>
                <a:cubicBezTo>
                  <a:pt x="12301" y="10436"/>
                  <a:pt x="12288" y="10385"/>
                  <a:pt x="12288" y="10359"/>
                </a:cubicBezTo>
                <a:cubicBezTo>
                  <a:pt x="12274" y="10306"/>
                  <a:pt x="12288" y="10229"/>
                  <a:pt x="12274" y="10176"/>
                </a:cubicBezTo>
                <a:cubicBezTo>
                  <a:pt x="12261" y="10126"/>
                  <a:pt x="12247" y="10100"/>
                  <a:pt x="12234" y="10047"/>
                </a:cubicBezTo>
                <a:cubicBezTo>
                  <a:pt x="12207" y="9996"/>
                  <a:pt x="12179" y="9996"/>
                  <a:pt x="12166" y="9944"/>
                </a:cubicBezTo>
                <a:cubicBezTo>
                  <a:pt x="12166" y="9867"/>
                  <a:pt x="12139" y="9814"/>
                  <a:pt x="12125" y="9763"/>
                </a:cubicBezTo>
                <a:cubicBezTo>
                  <a:pt x="12098" y="9711"/>
                  <a:pt x="12085" y="9658"/>
                  <a:pt x="12058" y="9581"/>
                </a:cubicBezTo>
                <a:cubicBezTo>
                  <a:pt x="12058" y="9555"/>
                  <a:pt x="12044" y="9528"/>
                  <a:pt x="12030" y="9502"/>
                </a:cubicBezTo>
                <a:lnTo>
                  <a:pt x="12018" y="9502"/>
                </a:lnTo>
                <a:cubicBezTo>
                  <a:pt x="12018" y="9451"/>
                  <a:pt x="12030" y="9399"/>
                  <a:pt x="12030" y="9348"/>
                </a:cubicBezTo>
                <a:cubicBezTo>
                  <a:pt x="12030" y="9322"/>
                  <a:pt x="12018" y="9322"/>
                  <a:pt x="12018" y="9322"/>
                </a:cubicBezTo>
                <a:cubicBezTo>
                  <a:pt x="12004" y="9245"/>
                  <a:pt x="11990" y="9166"/>
                  <a:pt x="11977" y="9087"/>
                </a:cubicBezTo>
                <a:cubicBezTo>
                  <a:pt x="11990" y="9063"/>
                  <a:pt x="12004" y="9010"/>
                  <a:pt x="12004" y="8959"/>
                </a:cubicBezTo>
                <a:cubicBezTo>
                  <a:pt x="12018" y="8959"/>
                  <a:pt x="12018" y="8933"/>
                  <a:pt x="12018" y="8907"/>
                </a:cubicBezTo>
                <a:cubicBezTo>
                  <a:pt x="12030" y="8854"/>
                  <a:pt x="12044" y="8724"/>
                  <a:pt x="12085" y="8674"/>
                </a:cubicBezTo>
                <a:cubicBezTo>
                  <a:pt x="12072" y="8621"/>
                  <a:pt x="12085" y="8595"/>
                  <a:pt x="12058" y="8544"/>
                </a:cubicBezTo>
                <a:cubicBezTo>
                  <a:pt x="12072" y="8518"/>
                  <a:pt x="12072" y="8491"/>
                  <a:pt x="12072" y="8491"/>
                </a:cubicBezTo>
                <a:cubicBezTo>
                  <a:pt x="12072" y="8465"/>
                  <a:pt x="12072" y="8465"/>
                  <a:pt x="12072" y="8439"/>
                </a:cubicBezTo>
                <a:cubicBezTo>
                  <a:pt x="12072" y="8415"/>
                  <a:pt x="12085" y="8415"/>
                  <a:pt x="12098" y="8388"/>
                </a:cubicBezTo>
                <a:lnTo>
                  <a:pt x="12098" y="8388"/>
                </a:lnTo>
                <a:cubicBezTo>
                  <a:pt x="12085" y="8388"/>
                  <a:pt x="12085" y="8362"/>
                  <a:pt x="12085" y="8362"/>
                </a:cubicBezTo>
                <a:lnTo>
                  <a:pt x="12085" y="8362"/>
                </a:lnTo>
                <a:cubicBezTo>
                  <a:pt x="12072" y="8388"/>
                  <a:pt x="12058" y="8388"/>
                  <a:pt x="12058" y="8415"/>
                </a:cubicBezTo>
                <a:cubicBezTo>
                  <a:pt x="12030" y="8415"/>
                  <a:pt x="12018" y="8388"/>
                  <a:pt x="11990" y="8388"/>
                </a:cubicBezTo>
                <a:cubicBezTo>
                  <a:pt x="11977" y="8415"/>
                  <a:pt x="11963" y="8415"/>
                  <a:pt x="11963" y="8439"/>
                </a:cubicBezTo>
                <a:cubicBezTo>
                  <a:pt x="11937" y="8465"/>
                  <a:pt x="11909" y="8491"/>
                  <a:pt x="11882" y="8465"/>
                </a:cubicBezTo>
                <a:cubicBezTo>
                  <a:pt x="11855" y="8465"/>
                  <a:pt x="11855" y="8415"/>
                  <a:pt x="11841" y="8388"/>
                </a:cubicBezTo>
                <a:cubicBezTo>
                  <a:pt x="11815" y="8362"/>
                  <a:pt x="11788" y="8362"/>
                  <a:pt x="11760" y="8362"/>
                </a:cubicBezTo>
                <a:cubicBezTo>
                  <a:pt x="11748" y="8388"/>
                  <a:pt x="11748" y="8415"/>
                  <a:pt x="11748" y="8439"/>
                </a:cubicBezTo>
                <a:cubicBezTo>
                  <a:pt x="11748" y="8439"/>
                  <a:pt x="11734" y="8439"/>
                  <a:pt x="11734" y="8465"/>
                </a:cubicBezTo>
                <a:cubicBezTo>
                  <a:pt x="11720" y="8439"/>
                  <a:pt x="11693" y="8465"/>
                  <a:pt x="11679" y="8439"/>
                </a:cubicBezTo>
                <a:cubicBezTo>
                  <a:pt x="11666" y="8415"/>
                  <a:pt x="11666" y="8388"/>
                  <a:pt x="11653" y="8362"/>
                </a:cubicBezTo>
                <a:cubicBezTo>
                  <a:pt x="11653" y="8388"/>
                  <a:pt x="11653" y="8388"/>
                  <a:pt x="11639" y="8388"/>
                </a:cubicBezTo>
                <a:cubicBezTo>
                  <a:pt x="11625" y="8388"/>
                  <a:pt x="11625" y="8362"/>
                  <a:pt x="11611" y="8362"/>
                </a:cubicBezTo>
                <a:cubicBezTo>
                  <a:pt x="11611" y="8388"/>
                  <a:pt x="11599" y="8388"/>
                  <a:pt x="11599" y="8388"/>
                </a:cubicBezTo>
                <a:lnTo>
                  <a:pt x="11599" y="8388"/>
                </a:lnTo>
                <a:cubicBezTo>
                  <a:pt x="11599" y="8388"/>
                  <a:pt x="11585" y="8388"/>
                  <a:pt x="11585" y="8362"/>
                </a:cubicBezTo>
                <a:cubicBezTo>
                  <a:pt x="11599" y="8362"/>
                  <a:pt x="11599" y="8362"/>
                  <a:pt x="11599" y="8362"/>
                </a:cubicBezTo>
                <a:cubicBezTo>
                  <a:pt x="11599" y="8362"/>
                  <a:pt x="11599" y="8362"/>
                  <a:pt x="11599" y="8335"/>
                </a:cubicBezTo>
                <a:cubicBezTo>
                  <a:pt x="11585" y="8335"/>
                  <a:pt x="11571" y="8335"/>
                  <a:pt x="11557" y="8335"/>
                </a:cubicBezTo>
                <a:lnTo>
                  <a:pt x="11544" y="8335"/>
                </a:lnTo>
                <a:cubicBezTo>
                  <a:pt x="11557" y="8311"/>
                  <a:pt x="11557" y="8311"/>
                  <a:pt x="11571" y="8311"/>
                </a:cubicBezTo>
                <a:lnTo>
                  <a:pt x="11571" y="8311"/>
                </a:lnTo>
                <a:cubicBezTo>
                  <a:pt x="11557" y="8283"/>
                  <a:pt x="11544" y="8283"/>
                  <a:pt x="11544" y="8283"/>
                </a:cubicBezTo>
                <a:cubicBezTo>
                  <a:pt x="11531" y="8259"/>
                  <a:pt x="11544" y="8232"/>
                  <a:pt x="11544" y="8206"/>
                </a:cubicBezTo>
                <a:cubicBezTo>
                  <a:pt x="11517" y="8206"/>
                  <a:pt x="11517" y="8179"/>
                  <a:pt x="11490" y="8179"/>
                </a:cubicBezTo>
                <a:cubicBezTo>
                  <a:pt x="11490" y="8179"/>
                  <a:pt x="11490" y="8179"/>
                  <a:pt x="11490" y="8155"/>
                </a:cubicBezTo>
                <a:cubicBezTo>
                  <a:pt x="11504" y="8155"/>
                  <a:pt x="11504" y="8155"/>
                  <a:pt x="11504" y="8129"/>
                </a:cubicBezTo>
                <a:cubicBezTo>
                  <a:pt x="11504" y="8155"/>
                  <a:pt x="11517" y="8155"/>
                  <a:pt x="11517" y="8155"/>
                </a:cubicBezTo>
                <a:cubicBezTo>
                  <a:pt x="11531" y="8129"/>
                  <a:pt x="11531" y="8155"/>
                  <a:pt x="11531" y="8129"/>
                </a:cubicBezTo>
                <a:cubicBezTo>
                  <a:pt x="11517" y="8129"/>
                  <a:pt x="11517" y="8103"/>
                  <a:pt x="11517" y="8103"/>
                </a:cubicBezTo>
                <a:cubicBezTo>
                  <a:pt x="11531" y="8103"/>
                  <a:pt x="11531" y="8076"/>
                  <a:pt x="11531" y="8076"/>
                </a:cubicBezTo>
                <a:lnTo>
                  <a:pt x="11531" y="8076"/>
                </a:lnTo>
                <a:lnTo>
                  <a:pt x="11517" y="8076"/>
                </a:lnTo>
                <a:cubicBezTo>
                  <a:pt x="11517" y="8050"/>
                  <a:pt x="11531" y="8050"/>
                  <a:pt x="11517" y="8050"/>
                </a:cubicBezTo>
                <a:cubicBezTo>
                  <a:pt x="11517" y="8026"/>
                  <a:pt x="11517" y="8026"/>
                  <a:pt x="11504" y="8026"/>
                </a:cubicBezTo>
                <a:cubicBezTo>
                  <a:pt x="11517" y="8026"/>
                  <a:pt x="11517" y="7999"/>
                  <a:pt x="11517" y="7999"/>
                </a:cubicBezTo>
                <a:cubicBezTo>
                  <a:pt x="11517" y="7999"/>
                  <a:pt x="11531" y="7999"/>
                  <a:pt x="11531" y="7973"/>
                </a:cubicBezTo>
                <a:lnTo>
                  <a:pt x="11531" y="7973"/>
                </a:lnTo>
                <a:cubicBezTo>
                  <a:pt x="11517" y="7973"/>
                  <a:pt x="11490" y="7999"/>
                  <a:pt x="11477" y="7999"/>
                </a:cubicBezTo>
                <a:cubicBezTo>
                  <a:pt x="11477" y="7973"/>
                  <a:pt x="11477" y="7947"/>
                  <a:pt x="11477" y="7920"/>
                </a:cubicBezTo>
                <a:cubicBezTo>
                  <a:pt x="11490" y="7920"/>
                  <a:pt x="11490" y="7896"/>
                  <a:pt x="11490" y="7896"/>
                </a:cubicBezTo>
                <a:cubicBezTo>
                  <a:pt x="11504" y="7870"/>
                  <a:pt x="11531" y="7870"/>
                  <a:pt x="11544" y="7843"/>
                </a:cubicBezTo>
                <a:cubicBezTo>
                  <a:pt x="11557" y="7870"/>
                  <a:pt x="11571" y="7870"/>
                  <a:pt x="11585" y="7870"/>
                </a:cubicBezTo>
                <a:lnTo>
                  <a:pt x="11585" y="7870"/>
                </a:lnTo>
                <a:cubicBezTo>
                  <a:pt x="11585" y="7870"/>
                  <a:pt x="11571" y="7870"/>
                  <a:pt x="11571" y="7843"/>
                </a:cubicBezTo>
                <a:lnTo>
                  <a:pt x="11571" y="7843"/>
                </a:lnTo>
                <a:cubicBezTo>
                  <a:pt x="11585" y="7843"/>
                  <a:pt x="11585" y="7843"/>
                  <a:pt x="11599" y="7843"/>
                </a:cubicBezTo>
                <a:cubicBezTo>
                  <a:pt x="11599" y="7870"/>
                  <a:pt x="11585" y="7870"/>
                  <a:pt x="11585" y="7870"/>
                </a:cubicBezTo>
                <a:cubicBezTo>
                  <a:pt x="11611" y="7870"/>
                  <a:pt x="11639" y="7870"/>
                  <a:pt x="11666" y="7870"/>
                </a:cubicBezTo>
                <a:lnTo>
                  <a:pt x="11666" y="7870"/>
                </a:lnTo>
                <a:cubicBezTo>
                  <a:pt x="11666" y="7870"/>
                  <a:pt x="11666" y="7870"/>
                  <a:pt x="11666" y="7843"/>
                </a:cubicBezTo>
                <a:cubicBezTo>
                  <a:pt x="11653" y="7843"/>
                  <a:pt x="11653" y="7843"/>
                  <a:pt x="11639" y="7843"/>
                </a:cubicBezTo>
                <a:cubicBezTo>
                  <a:pt x="11639" y="7843"/>
                  <a:pt x="11639" y="7843"/>
                  <a:pt x="11653" y="7817"/>
                </a:cubicBezTo>
                <a:cubicBezTo>
                  <a:pt x="11666" y="7817"/>
                  <a:pt x="11693" y="7817"/>
                  <a:pt x="11706" y="7817"/>
                </a:cubicBezTo>
                <a:lnTo>
                  <a:pt x="11706" y="7817"/>
                </a:lnTo>
                <a:cubicBezTo>
                  <a:pt x="11693" y="7817"/>
                  <a:pt x="11679" y="7817"/>
                  <a:pt x="11679" y="7817"/>
                </a:cubicBezTo>
                <a:cubicBezTo>
                  <a:pt x="11666" y="7793"/>
                  <a:pt x="11666" y="7793"/>
                  <a:pt x="11653" y="7793"/>
                </a:cubicBezTo>
                <a:cubicBezTo>
                  <a:pt x="11666" y="7764"/>
                  <a:pt x="11666" y="7764"/>
                  <a:pt x="11666" y="7740"/>
                </a:cubicBezTo>
                <a:cubicBezTo>
                  <a:pt x="11679" y="7740"/>
                  <a:pt x="11706" y="7764"/>
                  <a:pt x="11720" y="7764"/>
                </a:cubicBezTo>
                <a:cubicBezTo>
                  <a:pt x="11734" y="7764"/>
                  <a:pt x="11734" y="7764"/>
                  <a:pt x="11734" y="7740"/>
                </a:cubicBezTo>
                <a:cubicBezTo>
                  <a:pt x="11760" y="7764"/>
                  <a:pt x="11774" y="7793"/>
                  <a:pt x="11801" y="7764"/>
                </a:cubicBezTo>
                <a:cubicBezTo>
                  <a:pt x="11801" y="7740"/>
                  <a:pt x="11801" y="7740"/>
                  <a:pt x="11801" y="7740"/>
                </a:cubicBezTo>
                <a:cubicBezTo>
                  <a:pt x="11841" y="7714"/>
                  <a:pt x="11869" y="7661"/>
                  <a:pt x="11909" y="7635"/>
                </a:cubicBezTo>
                <a:cubicBezTo>
                  <a:pt x="11963" y="7610"/>
                  <a:pt x="11990" y="7661"/>
                  <a:pt x="12030" y="7635"/>
                </a:cubicBezTo>
                <a:cubicBezTo>
                  <a:pt x="12030" y="7661"/>
                  <a:pt x="12030" y="7687"/>
                  <a:pt x="12044" y="7687"/>
                </a:cubicBezTo>
                <a:cubicBezTo>
                  <a:pt x="12072" y="7687"/>
                  <a:pt x="12085" y="7687"/>
                  <a:pt x="12085" y="7687"/>
                </a:cubicBezTo>
                <a:cubicBezTo>
                  <a:pt x="12098" y="7714"/>
                  <a:pt x="12098" y="7740"/>
                  <a:pt x="12112" y="7740"/>
                </a:cubicBezTo>
                <a:cubicBezTo>
                  <a:pt x="12139" y="7714"/>
                  <a:pt x="12153" y="7764"/>
                  <a:pt x="12179" y="7764"/>
                </a:cubicBezTo>
                <a:cubicBezTo>
                  <a:pt x="12193" y="7793"/>
                  <a:pt x="12234" y="7793"/>
                  <a:pt x="12261" y="7793"/>
                </a:cubicBezTo>
                <a:cubicBezTo>
                  <a:pt x="12261" y="7793"/>
                  <a:pt x="12274" y="7764"/>
                  <a:pt x="12288" y="7764"/>
                </a:cubicBezTo>
                <a:cubicBezTo>
                  <a:pt x="12314" y="7764"/>
                  <a:pt x="12328" y="7793"/>
                  <a:pt x="12356" y="7793"/>
                </a:cubicBezTo>
                <a:cubicBezTo>
                  <a:pt x="12409" y="7764"/>
                  <a:pt x="12450" y="7714"/>
                  <a:pt x="12423" y="7610"/>
                </a:cubicBezTo>
                <a:cubicBezTo>
                  <a:pt x="12423" y="7584"/>
                  <a:pt x="12423" y="7558"/>
                  <a:pt x="12423" y="7531"/>
                </a:cubicBezTo>
                <a:cubicBezTo>
                  <a:pt x="12409" y="7507"/>
                  <a:pt x="12356" y="7481"/>
                  <a:pt x="12342" y="7454"/>
                </a:cubicBezTo>
                <a:lnTo>
                  <a:pt x="12342" y="7428"/>
                </a:lnTo>
                <a:cubicBezTo>
                  <a:pt x="12328" y="7428"/>
                  <a:pt x="12314" y="7402"/>
                  <a:pt x="12301" y="7378"/>
                </a:cubicBezTo>
                <a:cubicBezTo>
                  <a:pt x="12288" y="7351"/>
                  <a:pt x="12261" y="7298"/>
                  <a:pt x="12247" y="7298"/>
                </a:cubicBezTo>
                <a:cubicBezTo>
                  <a:pt x="12234" y="7272"/>
                  <a:pt x="12219" y="7272"/>
                  <a:pt x="12219" y="7272"/>
                </a:cubicBezTo>
                <a:cubicBezTo>
                  <a:pt x="12207" y="7272"/>
                  <a:pt x="12207" y="7246"/>
                  <a:pt x="12193" y="7246"/>
                </a:cubicBezTo>
                <a:lnTo>
                  <a:pt x="12179" y="7246"/>
                </a:lnTo>
                <a:cubicBezTo>
                  <a:pt x="12166" y="7222"/>
                  <a:pt x="12153" y="7195"/>
                  <a:pt x="12139" y="7169"/>
                </a:cubicBezTo>
                <a:cubicBezTo>
                  <a:pt x="12153" y="7169"/>
                  <a:pt x="12179" y="7143"/>
                  <a:pt x="12193" y="7143"/>
                </a:cubicBezTo>
                <a:cubicBezTo>
                  <a:pt x="12193" y="7092"/>
                  <a:pt x="12207" y="7092"/>
                  <a:pt x="12207" y="7039"/>
                </a:cubicBezTo>
                <a:cubicBezTo>
                  <a:pt x="12219" y="7039"/>
                  <a:pt x="12234" y="7039"/>
                  <a:pt x="12234" y="7039"/>
                </a:cubicBezTo>
                <a:cubicBezTo>
                  <a:pt x="12219" y="7013"/>
                  <a:pt x="12207" y="6989"/>
                  <a:pt x="12193" y="6962"/>
                </a:cubicBezTo>
                <a:lnTo>
                  <a:pt x="12193" y="6962"/>
                </a:lnTo>
                <a:cubicBezTo>
                  <a:pt x="12234" y="6962"/>
                  <a:pt x="12261" y="6936"/>
                  <a:pt x="12288" y="6883"/>
                </a:cubicBezTo>
                <a:cubicBezTo>
                  <a:pt x="12288" y="6883"/>
                  <a:pt x="12288" y="6883"/>
                  <a:pt x="12274" y="6857"/>
                </a:cubicBezTo>
                <a:cubicBezTo>
                  <a:pt x="12261" y="6883"/>
                  <a:pt x="12247" y="6883"/>
                  <a:pt x="12219" y="6883"/>
                </a:cubicBezTo>
                <a:lnTo>
                  <a:pt x="12219" y="6883"/>
                </a:lnTo>
                <a:cubicBezTo>
                  <a:pt x="12207" y="6910"/>
                  <a:pt x="12193" y="6910"/>
                  <a:pt x="12166" y="6910"/>
                </a:cubicBezTo>
                <a:cubicBezTo>
                  <a:pt x="12166" y="6910"/>
                  <a:pt x="12166" y="6936"/>
                  <a:pt x="12153" y="6936"/>
                </a:cubicBezTo>
                <a:cubicBezTo>
                  <a:pt x="12125" y="6936"/>
                  <a:pt x="12098" y="6962"/>
                  <a:pt x="12072" y="6962"/>
                </a:cubicBezTo>
                <a:cubicBezTo>
                  <a:pt x="12072" y="6962"/>
                  <a:pt x="12072" y="6989"/>
                  <a:pt x="12058" y="6989"/>
                </a:cubicBezTo>
                <a:cubicBezTo>
                  <a:pt x="12044" y="6989"/>
                  <a:pt x="12044" y="6989"/>
                  <a:pt x="12044" y="6989"/>
                </a:cubicBezTo>
                <a:cubicBezTo>
                  <a:pt x="12044" y="6989"/>
                  <a:pt x="12044" y="6989"/>
                  <a:pt x="12030" y="6989"/>
                </a:cubicBezTo>
                <a:lnTo>
                  <a:pt x="12030" y="6989"/>
                </a:lnTo>
                <a:cubicBezTo>
                  <a:pt x="12030" y="7013"/>
                  <a:pt x="12030" y="7013"/>
                  <a:pt x="12018" y="7039"/>
                </a:cubicBezTo>
                <a:cubicBezTo>
                  <a:pt x="11990" y="7039"/>
                  <a:pt x="11977" y="7013"/>
                  <a:pt x="11949" y="7039"/>
                </a:cubicBezTo>
                <a:lnTo>
                  <a:pt x="11949" y="7039"/>
                </a:lnTo>
                <a:cubicBezTo>
                  <a:pt x="11977" y="7066"/>
                  <a:pt x="12018" y="7116"/>
                  <a:pt x="12030" y="7169"/>
                </a:cubicBezTo>
                <a:cubicBezTo>
                  <a:pt x="12044" y="7169"/>
                  <a:pt x="12058" y="7143"/>
                  <a:pt x="12072" y="7143"/>
                </a:cubicBezTo>
                <a:cubicBezTo>
                  <a:pt x="12085" y="7143"/>
                  <a:pt x="12098" y="7143"/>
                  <a:pt x="12112" y="7169"/>
                </a:cubicBezTo>
                <a:cubicBezTo>
                  <a:pt x="12112" y="7169"/>
                  <a:pt x="12112" y="7195"/>
                  <a:pt x="12098" y="7195"/>
                </a:cubicBezTo>
                <a:cubicBezTo>
                  <a:pt x="12098" y="7195"/>
                  <a:pt x="12085" y="7222"/>
                  <a:pt x="12072" y="7222"/>
                </a:cubicBezTo>
                <a:cubicBezTo>
                  <a:pt x="12072" y="7222"/>
                  <a:pt x="12058" y="7195"/>
                  <a:pt x="12044" y="7195"/>
                </a:cubicBezTo>
                <a:cubicBezTo>
                  <a:pt x="12044" y="7222"/>
                  <a:pt x="12030" y="7222"/>
                  <a:pt x="12030" y="7246"/>
                </a:cubicBezTo>
                <a:cubicBezTo>
                  <a:pt x="12018" y="7246"/>
                  <a:pt x="12004" y="7246"/>
                  <a:pt x="11990" y="7246"/>
                </a:cubicBezTo>
                <a:cubicBezTo>
                  <a:pt x="11963" y="7272"/>
                  <a:pt x="11990" y="7298"/>
                  <a:pt x="11923" y="7272"/>
                </a:cubicBezTo>
                <a:lnTo>
                  <a:pt x="11923" y="7272"/>
                </a:lnTo>
                <a:cubicBezTo>
                  <a:pt x="11949" y="7169"/>
                  <a:pt x="11909" y="7169"/>
                  <a:pt x="11869" y="7169"/>
                </a:cubicBezTo>
                <a:lnTo>
                  <a:pt x="11869" y="7143"/>
                </a:lnTo>
                <a:cubicBezTo>
                  <a:pt x="11882" y="7116"/>
                  <a:pt x="11923" y="7116"/>
                  <a:pt x="11937" y="7066"/>
                </a:cubicBezTo>
                <a:cubicBezTo>
                  <a:pt x="11937" y="7066"/>
                  <a:pt x="11937" y="7066"/>
                  <a:pt x="11937" y="7039"/>
                </a:cubicBezTo>
                <a:cubicBezTo>
                  <a:pt x="11882" y="7039"/>
                  <a:pt x="11855" y="7066"/>
                  <a:pt x="11828" y="7013"/>
                </a:cubicBezTo>
                <a:lnTo>
                  <a:pt x="11828" y="7013"/>
                </a:lnTo>
                <a:cubicBezTo>
                  <a:pt x="11841" y="6989"/>
                  <a:pt x="11841" y="6989"/>
                  <a:pt x="11841" y="6989"/>
                </a:cubicBezTo>
                <a:cubicBezTo>
                  <a:pt x="11841" y="6989"/>
                  <a:pt x="11841" y="6989"/>
                  <a:pt x="11841" y="6962"/>
                </a:cubicBezTo>
                <a:cubicBezTo>
                  <a:pt x="11841" y="6962"/>
                  <a:pt x="11841" y="6962"/>
                  <a:pt x="11828" y="6936"/>
                </a:cubicBezTo>
                <a:lnTo>
                  <a:pt x="11828" y="6936"/>
                </a:lnTo>
                <a:cubicBezTo>
                  <a:pt x="11828" y="6962"/>
                  <a:pt x="11828" y="6962"/>
                  <a:pt x="11828" y="6962"/>
                </a:cubicBezTo>
                <a:cubicBezTo>
                  <a:pt x="11734" y="6962"/>
                  <a:pt x="11760" y="7039"/>
                  <a:pt x="11720" y="7092"/>
                </a:cubicBezTo>
                <a:cubicBezTo>
                  <a:pt x="11706" y="7116"/>
                  <a:pt x="11679" y="7092"/>
                  <a:pt x="11679" y="7143"/>
                </a:cubicBezTo>
                <a:cubicBezTo>
                  <a:pt x="11693" y="7143"/>
                  <a:pt x="11693" y="7169"/>
                  <a:pt x="11693" y="7169"/>
                </a:cubicBezTo>
                <a:cubicBezTo>
                  <a:pt x="11693" y="7195"/>
                  <a:pt x="11693" y="7222"/>
                  <a:pt x="11679" y="7222"/>
                </a:cubicBezTo>
                <a:cubicBezTo>
                  <a:pt x="11639" y="7246"/>
                  <a:pt x="11625" y="7298"/>
                  <a:pt x="11625" y="7378"/>
                </a:cubicBezTo>
                <a:cubicBezTo>
                  <a:pt x="11625" y="7402"/>
                  <a:pt x="11625" y="7428"/>
                  <a:pt x="11611" y="7428"/>
                </a:cubicBezTo>
                <a:cubicBezTo>
                  <a:pt x="11611" y="7454"/>
                  <a:pt x="11599" y="7454"/>
                  <a:pt x="11599" y="7454"/>
                </a:cubicBezTo>
                <a:cubicBezTo>
                  <a:pt x="11585" y="7481"/>
                  <a:pt x="11585" y="7507"/>
                  <a:pt x="11585" y="7531"/>
                </a:cubicBezTo>
                <a:cubicBezTo>
                  <a:pt x="11571" y="7558"/>
                  <a:pt x="11571" y="7558"/>
                  <a:pt x="11557" y="7584"/>
                </a:cubicBezTo>
                <a:lnTo>
                  <a:pt x="11557" y="7584"/>
                </a:lnTo>
                <a:cubicBezTo>
                  <a:pt x="11585" y="7584"/>
                  <a:pt x="11599" y="7687"/>
                  <a:pt x="11611" y="7714"/>
                </a:cubicBezTo>
                <a:cubicBezTo>
                  <a:pt x="11625" y="7740"/>
                  <a:pt x="11653" y="7714"/>
                  <a:pt x="11666" y="7740"/>
                </a:cubicBezTo>
                <a:cubicBezTo>
                  <a:pt x="11653" y="7764"/>
                  <a:pt x="11653" y="7764"/>
                  <a:pt x="11653" y="7793"/>
                </a:cubicBezTo>
                <a:cubicBezTo>
                  <a:pt x="11611" y="7793"/>
                  <a:pt x="11625" y="7764"/>
                  <a:pt x="11585" y="7793"/>
                </a:cubicBezTo>
                <a:cubicBezTo>
                  <a:pt x="11585" y="7793"/>
                  <a:pt x="11571" y="7793"/>
                  <a:pt x="11557" y="7793"/>
                </a:cubicBezTo>
                <a:cubicBezTo>
                  <a:pt x="11557" y="7793"/>
                  <a:pt x="11557" y="7817"/>
                  <a:pt x="11544" y="7817"/>
                </a:cubicBezTo>
                <a:cubicBezTo>
                  <a:pt x="11531" y="7843"/>
                  <a:pt x="11517" y="7843"/>
                  <a:pt x="11504" y="7870"/>
                </a:cubicBezTo>
                <a:cubicBezTo>
                  <a:pt x="11504" y="7870"/>
                  <a:pt x="11490" y="7896"/>
                  <a:pt x="11477" y="7920"/>
                </a:cubicBezTo>
                <a:cubicBezTo>
                  <a:pt x="11477" y="7896"/>
                  <a:pt x="11490" y="7896"/>
                  <a:pt x="11490" y="7870"/>
                </a:cubicBezTo>
                <a:lnTo>
                  <a:pt x="11504" y="7843"/>
                </a:lnTo>
                <a:lnTo>
                  <a:pt x="11504" y="7843"/>
                </a:lnTo>
                <a:cubicBezTo>
                  <a:pt x="11490" y="7843"/>
                  <a:pt x="11477" y="7843"/>
                  <a:pt x="11477" y="7817"/>
                </a:cubicBezTo>
                <a:lnTo>
                  <a:pt x="11462" y="7843"/>
                </a:lnTo>
                <a:cubicBezTo>
                  <a:pt x="11462" y="7793"/>
                  <a:pt x="11422" y="7817"/>
                  <a:pt x="11409" y="7793"/>
                </a:cubicBezTo>
                <a:cubicBezTo>
                  <a:pt x="11396" y="7793"/>
                  <a:pt x="11396" y="7817"/>
                  <a:pt x="11382" y="7817"/>
                </a:cubicBezTo>
                <a:cubicBezTo>
                  <a:pt x="11369" y="7793"/>
                  <a:pt x="11369" y="7793"/>
                  <a:pt x="11369" y="7793"/>
                </a:cubicBezTo>
                <a:cubicBezTo>
                  <a:pt x="11341" y="7843"/>
                  <a:pt x="11355" y="7817"/>
                  <a:pt x="11328" y="7817"/>
                </a:cubicBezTo>
                <a:lnTo>
                  <a:pt x="11328" y="7817"/>
                </a:lnTo>
                <a:cubicBezTo>
                  <a:pt x="11328" y="7870"/>
                  <a:pt x="11355" y="7870"/>
                  <a:pt x="11369" y="7896"/>
                </a:cubicBezTo>
                <a:lnTo>
                  <a:pt x="11369" y="7896"/>
                </a:lnTo>
                <a:cubicBezTo>
                  <a:pt x="11355" y="7920"/>
                  <a:pt x="11355" y="7920"/>
                  <a:pt x="11355" y="7920"/>
                </a:cubicBezTo>
                <a:cubicBezTo>
                  <a:pt x="11355" y="7896"/>
                  <a:pt x="11355" y="7896"/>
                  <a:pt x="11341" y="7896"/>
                </a:cubicBezTo>
                <a:cubicBezTo>
                  <a:pt x="11341" y="7896"/>
                  <a:pt x="11341" y="7870"/>
                  <a:pt x="11328" y="7870"/>
                </a:cubicBezTo>
                <a:lnTo>
                  <a:pt x="11328" y="7896"/>
                </a:lnTo>
                <a:cubicBezTo>
                  <a:pt x="11328" y="7896"/>
                  <a:pt x="11341" y="7896"/>
                  <a:pt x="11341" y="7920"/>
                </a:cubicBezTo>
                <a:lnTo>
                  <a:pt x="11341" y="7920"/>
                </a:lnTo>
                <a:lnTo>
                  <a:pt x="11328" y="7920"/>
                </a:lnTo>
                <a:cubicBezTo>
                  <a:pt x="11328" y="7920"/>
                  <a:pt x="11314" y="7896"/>
                  <a:pt x="11301" y="7896"/>
                </a:cubicBezTo>
                <a:lnTo>
                  <a:pt x="11301" y="7896"/>
                </a:lnTo>
                <a:cubicBezTo>
                  <a:pt x="11301" y="7920"/>
                  <a:pt x="11314" y="7920"/>
                  <a:pt x="11328" y="7947"/>
                </a:cubicBezTo>
                <a:cubicBezTo>
                  <a:pt x="11314" y="7947"/>
                  <a:pt x="11314" y="7947"/>
                  <a:pt x="11314" y="7947"/>
                </a:cubicBezTo>
                <a:cubicBezTo>
                  <a:pt x="11314" y="7947"/>
                  <a:pt x="11301" y="7947"/>
                  <a:pt x="11301" y="7920"/>
                </a:cubicBezTo>
                <a:cubicBezTo>
                  <a:pt x="11301" y="7896"/>
                  <a:pt x="11274" y="7896"/>
                  <a:pt x="11274" y="7870"/>
                </a:cubicBezTo>
                <a:cubicBezTo>
                  <a:pt x="11274" y="7843"/>
                  <a:pt x="11274" y="7843"/>
                  <a:pt x="11274" y="7843"/>
                </a:cubicBezTo>
                <a:lnTo>
                  <a:pt x="11274" y="7843"/>
                </a:lnTo>
                <a:lnTo>
                  <a:pt x="11274" y="7843"/>
                </a:lnTo>
                <a:cubicBezTo>
                  <a:pt x="11261" y="7843"/>
                  <a:pt x="11261" y="7843"/>
                  <a:pt x="11247" y="7870"/>
                </a:cubicBezTo>
                <a:cubicBezTo>
                  <a:pt x="11261" y="7870"/>
                  <a:pt x="11261" y="7870"/>
                  <a:pt x="11261" y="7870"/>
                </a:cubicBezTo>
                <a:cubicBezTo>
                  <a:pt x="11261" y="7896"/>
                  <a:pt x="11247" y="7896"/>
                  <a:pt x="11247" y="7920"/>
                </a:cubicBezTo>
                <a:cubicBezTo>
                  <a:pt x="11261" y="7973"/>
                  <a:pt x="11287" y="7999"/>
                  <a:pt x="11301" y="8050"/>
                </a:cubicBezTo>
                <a:lnTo>
                  <a:pt x="11287" y="8050"/>
                </a:lnTo>
                <a:lnTo>
                  <a:pt x="11287" y="8050"/>
                </a:lnTo>
                <a:lnTo>
                  <a:pt x="11287" y="8050"/>
                </a:lnTo>
                <a:lnTo>
                  <a:pt x="11287" y="8026"/>
                </a:lnTo>
                <a:cubicBezTo>
                  <a:pt x="11274" y="8026"/>
                  <a:pt x="11274" y="8026"/>
                  <a:pt x="11261" y="8026"/>
                </a:cubicBezTo>
                <a:lnTo>
                  <a:pt x="11261" y="8026"/>
                </a:lnTo>
                <a:cubicBezTo>
                  <a:pt x="11274" y="8050"/>
                  <a:pt x="11274" y="8050"/>
                  <a:pt x="11274" y="8076"/>
                </a:cubicBezTo>
                <a:cubicBezTo>
                  <a:pt x="11274" y="8076"/>
                  <a:pt x="11261" y="8076"/>
                  <a:pt x="11247" y="8076"/>
                </a:cubicBezTo>
                <a:lnTo>
                  <a:pt x="11247" y="8076"/>
                </a:lnTo>
                <a:cubicBezTo>
                  <a:pt x="11274" y="8103"/>
                  <a:pt x="11341" y="8155"/>
                  <a:pt x="11341" y="8179"/>
                </a:cubicBezTo>
                <a:lnTo>
                  <a:pt x="11341" y="8179"/>
                </a:lnTo>
                <a:cubicBezTo>
                  <a:pt x="11341" y="8206"/>
                  <a:pt x="11341" y="8232"/>
                  <a:pt x="11341" y="8232"/>
                </a:cubicBezTo>
                <a:lnTo>
                  <a:pt x="11341" y="8259"/>
                </a:lnTo>
                <a:lnTo>
                  <a:pt x="11328" y="8259"/>
                </a:lnTo>
                <a:cubicBezTo>
                  <a:pt x="11328" y="8232"/>
                  <a:pt x="11314" y="8206"/>
                  <a:pt x="11301" y="8206"/>
                </a:cubicBezTo>
                <a:cubicBezTo>
                  <a:pt x="11301" y="8206"/>
                  <a:pt x="11287" y="8206"/>
                  <a:pt x="11274" y="8206"/>
                </a:cubicBezTo>
                <a:cubicBezTo>
                  <a:pt x="11287" y="8232"/>
                  <a:pt x="11287" y="8232"/>
                  <a:pt x="11287" y="8259"/>
                </a:cubicBezTo>
                <a:lnTo>
                  <a:pt x="11301" y="8259"/>
                </a:lnTo>
                <a:cubicBezTo>
                  <a:pt x="11301" y="8283"/>
                  <a:pt x="11301" y="8259"/>
                  <a:pt x="11314" y="8283"/>
                </a:cubicBezTo>
                <a:cubicBezTo>
                  <a:pt x="11301" y="8283"/>
                  <a:pt x="11301" y="8283"/>
                  <a:pt x="11287" y="8311"/>
                </a:cubicBezTo>
                <a:cubicBezTo>
                  <a:pt x="11287" y="8283"/>
                  <a:pt x="11287" y="8283"/>
                  <a:pt x="11274" y="8283"/>
                </a:cubicBezTo>
                <a:cubicBezTo>
                  <a:pt x="11287" y="8283"/>
                  <a:pt x="11287" y="8283"/>
                  <a:pt x="11287" y="8283"/>
                </a:cubicBezTo>
                <a:lnTo>
                  <a:pt x="11287" y="8283"/>
                </a:lnTo>
                <a:cubicBezTo>
                  <a:pt x="11274" y="8283"/>
                  <a:pt x="11261" y="8259"/>
                  <a:pt x="11261" y="8259"/>
                </a:cubicBezTo>
                <a:lnTo>
                  <a:pt x="11261" y="8283"/>
                </a:lnTo>
                <a:cubicBezTo>
                  <a:pt x="11274" y="8311"/>
                  <a:pt x="11274" y="8335"/>
                  <a:pt x="11274" y="8388"/>
                </a:cubicBezTo>
                <a:cubicBezTo>
                  <a:pt x="11274" y="8388"/>
                  <a:pt x="11261" y="8362"/>
                  <a:pt x="11247" y="8388"/>
                </a:cubicBezTo>
                <a:cubicBezTo>
                  <a:pt x="11247" y="8388"/>
                  <a:pt x="11247" y="8388"/>
                  <a:pt x="11247" y="8415"/>
                </a:cubicBezTo>
                <a:lnTo>
                  <a:pt x="11247" y="8415"/>
                </a:lnTo>
                <a:cubicBezTo>
                  <a:pt x="11233" y="8388"/>
                  <a:pt x="11233" y="8335"/>
                  <a:pt x="11220" y="8335"/>
                </a:cubicBezTo>
                <a:cubicBezTo>
                  <a:pt x="11220" y="8362"/>
                  <a:pt x="11206" y="8362"/>
                  <a:pt x="11206" y="8362"/>
                </a:cubicBezTo>
                <a:cubicBezTo>
                  <a:pt x="11206" y="8362"/>
                  <a:pt x="11192" y="8362"/>
                  <a:pt x="11192" y="8335"/>
                </a:cubicBezTo>
                <a:cubicBezTo>
                  <a:pt x="11192" y="8335"/>
                  <a:pt x="11206" y="8311"/>
                  <a:pt x="11192" y="8283"/>
                </a:cubicBezTo>
                <a:cubicBezTo>
                  <a:pt x="11192" y="8259"/>
                  <a:pt x="11180" y="8259"/>
                  <a:pt x="11180" y="8232"/>
                </a:cubicBezTo>
                <a:cubicBezTo>
                  <a:pt x="11180" y="8206"/>
                  <a:pt x="11180" y="8206"/>
                  <a:pt x="11192" y="8179"/>
                </a:cubicBezTo>
                <a:cubicBezTo>
                  <a:pt x="11206" y="8179"/>
                  <a:pt x="11206" y="8179"/>
                  <a:pt x="11220" y="8179"/>
                </a:cubicBezTo>
                <a:cubicBezTo>
                  <a:pt x="11247" y="8179"/>
                  <a:pt x="11261" y="8232"/>
                  <a:pt x="11287" y="8179"/>
                </a:cubicBezTo>
                <a:lnTo>
                  <a:pt x="11287" y="8179"/>
                </a:lnTo>
                <a:cubicBezTo>
                  <a:pt x="11261" y="8179"/>
                  <a:pt x="11261" y="8155"/>
                  <a:pt x="11247" y="8155"/>
                </a:cubicBezTo>
                <a:cubicBezTo>
                  <a:pt x="11220" y="8129"/>
                  <a:pt x="11192" y="8155"/>
                  <a:pt x="11166" y="8155"/>
                </a:cubicBezTo>
                <a:cubicBezTo>
                  <a:pt x="11166" y="8129"/>
                  <a:pt x="11152" y="8103"/>
                  <a:pt x="11138" y="8103"/>
                </a:cubicBezTo>
                <a:cubicBezTo>
                  <a:pt x="11138" y="8076"/>
                  <a:pt x="11138" y="8076"/>
                  <a:pt x="11138" y="8076"/>
                </a:cubicBezTo>
                <a:cubicBezTo>
                  <a:pt x="11152" y="8076"/>
                  <a:pt x="11166" y="8076"/>
                  <a:pt x="11166" y="8076"/>
                </a:cubicBezTo>
                <a:lnTo>
                  <a:pt x="11166" y="8076"/>
                </a:lnTo>
                <a:cubicBezTo>
                  <a:pt x="11166" y="8050"/>
                  <a:pt x="11166" y="8050"/>
                  <a:pt x="11166" y="8050"/>
                </a:cubicBezTo>
                <a:cubicBezTo>
                  <a:pt x="11138" y="8076"/>
                  <a:pt x="11112" y="8026"/>
                  <a:pt x="11098" y="7999"/>
                </a:cubicBezTo>
                <a:cubicBezTo>
                  <a:pt x="11098" y="7973"/>
                  <a:pt x="11098" y="7973"/>
                  <a:pt x="11098" y="7947"/>
                </a:cubicBezTo>
                <a:cubicBezTo>
                  <a:pt x="11085" y="7920"/>
                  <a:pt x="11071" y="7920"/>
                  <a:pt x="11058" y="7896"/>
                </a:cubicBezTo>
                <a:cubicBezTo>
                  <a:pt x="11058" y="7896"/>
                  <a:pt x="11058" y="7896"/>
                  <a:pt x="11071" y="7896"/>
                </a:cubicBezTo>
                <a:cubicBezTo>
                  <a:pt x="11071" y="7870"/>
                  <a:pt x="11058" y="7870"/>
                  <a:pt x="11058" y="7843"/>
                </a:cubicBezTo>
                <a:lnTo>
                  <a:pt x="11071" y="7817"/>
                </a:lnTo>
                <a:cubicBezTo>
                  <a:pt x="11071" y="7817"/>
                  <a:pt x="11058" y="7740"/>
                  <a:pt x="11071" y="7714"/>
                </a:cubicBezTo>
                <a:cubicBezTo>
                  <a:pt x="11071" y="7714"/>
                  <a:pt x="11071" y="7714"/>
                  <a:pt x="11071" y="7687"/>
                </a:cubicBezTo>
                <a:cubicBezTo>
                  <a:pt x="11071" y="7687"/>
                  <a:pt x="11058" y="7661"/>
                  <a:pt x="11044" y="7661"/>
                </a:cubicBezTo>
                <a:cubicBezTo>
                  <a:pt x="11044" y="7635"/>
                  <a:pt x="11031" y="7635"/>
                  <a:pt x="11031" y="7610"/>
                </a:cubicBezTo>
                <a:cubicBezTo>
                  <a:pt x="11003" y="7584"/>
                  <a:pt x="10976" y="7558"/>
                  <a:pt x="10936" y="7507"/>
                </a:cubicBezTo>
                <a:cubicBezTo>
                  <a:pt x="10936" y="7507"/>
                  <a:pt x="10922" y="7481"/>
                  <a:pt x="10909" y="7454"/>
                </a:cubicBezTo>
                <a:lnTo>
                  <a:pt x="10882" y="7428"/>
                </a:lnTo>
                <a:cubicBezTo>
                  <a:pt x="10868" y="7428"/>
                  <a:pt x="10854" y="7454"/>
                  <a:pt x="10854" y="7428"/>
                </a:cubicBezTo>
                <a:cubicBezTo>
                  <a:pt x="10842" y="7402"/>
                  <a:pt x="10814" y="7378"/>
                  <a:pt x="10801" y="7325"/>
                </a:cubicBezTo>
                <a:lnTo>
                  <a:pt x="10801" y="7325"/>
                </a:lnTo>
                <a:cubicBezTo>
                  <a:pt x="10801" y="7325"/>
                  <a:pt x="10814" y="7325"/>
                  <a:pt x="10828" y="7325"/>
                </a:cubicBezTo>
                <a:cubicBezTo>
                  <a:pt x="10774" y="7298"/>
                  <a:pt x="10801" y="7222"/>
                  <a:pt x="10747" y="7169"/>
                </a:cubicBezTo>
                <a:cubicBezTo>
                  <a:pt x="10747" y="7195"/>
                  <a:pt x="10747" y="7195"/>
                  <a:pt x="10733" y="7222"/>
                </a:cubicBezTo>
                <a:cubicBezTo>
                  <a:pt x="10733" y="7246"/>
                  <a:pt x="10733" y="7246"/>
                  <a:pt x="10719" y="7246"/>
                </a:cubicBezTo>
                <a:cubicBezTo>
                  <a:pt x="10719" y="7222"/>
                  <a:pt x="10706" y="7195"/>
                  <a:pt x="10693" y="7143"/>
                </a:cubicBezTo>
                <a:cubicBezTo>
                  <a:pt x="10706" y="7143"/>
                  <a:pt x="10706" y="7143"/>
                  <a:pt x="10719" y="7143"/>
                </a:cubicBezTo>
                <a:cubicBezTo>
                  <a:pt x="10719" y="7116"/>
                  <a:pt x="10706" y="7116"/>
                  <a:pt x="10706" y="7116"/>
                </a:cubicBezTo>
                <a:cubicBezTo>
                  <a:pt x="10693" y="7116"/>
                  <a:pt x="10693" y="7116"/>
                  <a:pt x="10679" y="7116"/>
                </a:cubicBezTo>
                <a:cubicBezTo>
                  <a:pt x="10679" y="7116"/>
                  <a:pt x="10679" y="7116"/>
                  <a:pt x="10679" y="7143"/>
                </a:cubicBezTo>
                <a:cubicBezTo>
                  <a:pt x="10652" y="7143"/>
                  <a:pt x="10625" y="7143"/>
                  <a:pt x="10625" y="7169"/>
                </a:cubicBezTo>
                <a:cubicBezTo>
                  <a:pt x="10625" y="7169"/>
                  <a:pt x="10612" y="7169"/>
                  <a:pt x="10612" y="7195"/>
                </a:cubicBezTo>
                <a:cubicBezTo>
                  <a:pt x="10625" y="7195"/>
                  <a:pt x="10625" y="7195"/>
                  <a:pt x="10625" y="7195"/>
                </a:cubicBezTo>
                <a:cubicBezTo>
                  <a:pt x="10625" y="7222"/>
                  <a:pt x="10625" y="7222"/>
                  <a:pt x="10638" y="7222"/>
                </a:cubicBezTo>
                <a:cubicBezTo>
                  <a:pt x="10638" y="7246"/>
                  <a:pt x="10625" y="7246"/>
                  <a:pt x="10625" y="7272"/>
                </a:cubicBezTo>
                <a:cubicBezTo>
                  <a:pt x="10625" y="7351"/>
                  <a:pt x="10652" y="7378"/>
                  <a:pt x="10679" y="7402"/>
                </a:cubicBezTo>
                <a:cubicBezTo>
                  <a:pt x="10693" y="7428"/>
                  <a:pt x="10706" y="7428"/>
                  <a:pt x="10706" y="7428"/>
                </a:cubicBezTo>
                <a:cubicBezTo>
                  <a:pt x="10719" y="7454"/>
                  <a:pt x="10719" y="7507"/>
                  <a:pt x="10719" y="7531"/>
                </a:cubicBezTo>
                <a:cubicBezTo>
                  <a:pt x="10733" y="7558"/>
                  <a:pt x="10760" y="7610"/>
                  <a:pt x="10774" y="7635"/>
                </a:cubicBezTo>
                <a:cubicBezTo>
                  <a:pt x="10787" y="7687"/>
                  <a:pt x="10854" y="7635"/>
                  <a:pt x="10854" y="7687"/>
                </a:cubicBezTo>
                <a:cubicBezTo>
                  <a:pt x="10868" y="7687"/>
                  <a:pt x="10868" y="7687"/>
                  <a:pt x="10868" y="7687"/>
                </a:cubicBezTo>
                <a:cubicBezTo>
                  <a:pt x="10854" y="7687"/>
                  <a:pt x="10854" y="7714"/>
                  <a:pt x="10842" y="7714"/>
                </a:cubicBezTo>
                <a:cubicBezTo>
                  <a:pt x="10842" y="7714"/>
                  <a:pt x="10842" y="7740"/>
                  <a:pt x="10854" y="7740"/>
                </a:cubicBezTo>
                <a:cubicBezTo>
                  <a:pt x="10909" y="7764"/>
                  <a:pt x="10963" y="7843"/>
                  <a:pt x="11003" y="7920"/>
                </a:cubicBezTo>
                <a:cubicBezTo>
                  <a:pt x="11003" y="7920"/>
                  <a:pt x="11003" y="7947"/>
                  <a:pt x="11003" y="7973"/>
                </a:cubicBezTo>
                <a:cubicBezTo>
                  <a:pt x="10991" y="7947"/>
                  <a:pt x="10976" y="7947"/>
                  <a:pt x="10976" y="7947"/>
                </a:cubicBezTo>
                <a:cubicBezTo>
                  <a:pt x="10976" y="7920"/>
                  <a:pt x="10976" y="7920"/>
                  <a:pt x="10963" y="7896"/>
                </a:cubicBezTo>
                <a:cubicBezTo>
                  <a:pt x="10949" y="7896"/>
                  <a:pt x="10922" y="7896"/>
                  <a:pt x="10922" y="7870"/>
                </a:cubicBezTo>
                <a:cubicBezTo>
                  <a:pt x="10909" y="7843"/>
                  <a:pt x="10882" y="7920"/>
                  <a:pt x="10882" y="7973"/>
                </a:cubicBezTo>
                <a:cubicBezTo>
                  <a:pt x="10896" y="7973"/>
                  <a:pt x="10909" y="7999"/>
                  <a:pt x="10922" y="7999"/>
                </a:cubicBezTo>
                <a:cubicBezTo>
                  <a:pt x="10922" y="8026"/>
                  <a:pt x="10922" y="8050"/>
                  <a:pt x="10922" y="8076"/>
                </a:cubicBezTo>
                <a:lnTo>
                  <a:pt x="10922" y="8076"/>
                </a:lnTo>
                <a:cubicBezTo>
                  <a:pt x="10896" y="8076"/>
                  <a:pt x="10896" y="8076"/>
                  <a:pt x="10882" y="8103"/>
                </a:cubicBezTo>
                <a:cubicBezTo>
                  <a:pt x="10882" y="8129"/>
                  <a:pt x="10882" y="8129"/>
                  <a:pt x="10882" y="8155"/>
                </a:cubicBezTo>
                <a:cubicBezTo>
                  <a:pt x="10868" y="8155"/>
                  <a:pt x="10868" y="8179"/>
                  <a:pt x="10854" y="8206"/>
                </a:cubicBezTo>
                <a:cubicBezTo>
                  <a:pt x="10842" y="8206"/>
                  <a:pt x="10842" y="8206"/>
                  <a:pt x="10842" y="8206"/>
                </a:cubicBezTo>
                <a:cubicBezTo>
                  <a:pt x="10828" y="8206"/>
                  <a:pt x="10828" y="8206"/>
                  <a:pt x="10828" y="8206"/>
                </a:cubicBezTo>
                <a:lnTo>
                  <a:pt x="10828" y="8179"/>
                </a:lnTo>
                <a:cubicBezTo>
                  <a:pt x="10842" y="8155"/>
                  <a:pt x="10842" y="8155"/>
                  <a:pt x="10842" y="8129"/>
                </a:cubicBezTo>
                <a:cubicBezTo>
                  <a:pt x="10842" y="8103"/>
                  <a:pt x="10842" y="8103"/>
                  <a:pt x="10842" y="8103"/>
                </a:cubicBezTo>
                <a:cubicBezTo>
                  <a:pt x="10854" y="8103"/>
                  <a:pt x="10854" y="8103"/>
                  <a:pt x="10868" y="8103"/>
                </a:cubicBezTo>
                <a:lnTo>
                  <a:pt x="10868" y="8103"/>
                </a:lnTo>
                <a:lnTo>
                  <a:pt x="10828" y="7920"/>
                </a:lnTo>
                <a:cubicBezTo>
                  <a:pt x="10814" y="7920"/>
                  <a:pt x="10814" y="7920"/>
                  <a:pt x="10814" y="7920"/>
                </a:cubicBezTo>
                <a:cubicBezTo>
                  <a:pt x="10801" y="7920"/>
                  <a:pt x="10787" y="7896"/>
                  <a:pt x="10787" y="7896"/>
                </a:cubicBezTo>
                <a:cubicBezTo>
                  <a:pt x="10787" y="7896"/>
                  <a:pt x="10787" y="7870"/>
                  <a:pt x="10787" y="7843"/>
                </a:cubicBezTo>
                <a:lnTo>
                  <a:pt x="10774" y="7843"/>
                </a:lnTo>
                <a:cubicBezTo>
                  <a:pt x="10760" y="7843"/>
                  <a:pt x="10760" y="7843"/>
                  <a:pt x="10747" y="7843"/>
                </a:cubicBezTo>
                <a:lnTo>
                  <a:pt x="10747" y="7843"/>
                </a:lnTo>
                <a:cubicBezTo>
                  <a:pt x="10760" y="7843"/>
                  <a:pt x="10760" y="7843"/>
                  <a:pt x="10760" y="7843"/>
                </a:cubicBezTo>
                <a:cubicBezTo>
                  <a:pt x="10760" y="7817"/>
                  <a:pt x="10747" y="7817"/>
                  <a:pt x="10747" y="7817"/>
                </a:cubicBezTo>
                <a:lnTo>
                  <a:pt x="10747" y="7817"/>
                </a:lnTo>
                <a:lnTo>
                  <a:pt x="10733" y="7817"/>
                </a:lnTo>
                <a:cubicBezTo>
                  <a:pt x="10719" y="7740"/>
                  <a:pt x="10693" y="7764"/>
                  <a:pt x="10652" y="7740"/>
                </a:cubicBezTo>
                <a:cubicBezTo>
                  <a:pt x="10625" y="7687"/>
                  <a:pt x="10584" y="7610"/>
                  <a:pt x="10558" y="7584"/>
                </a:cubicBezTo>
                <a:cubicBezTo>
                  <a:pt x="10504" y="7531"/>
                  <a:pt x="10504" y="7378"/>
                  <a:pt x="10463" y="7325"/>
                </a:cubicBezTo>
                <a:cubicBezTo>
                  <a:pt x="10423" y="7298"/>
                  <a:pt x="10395" y="7298"/>
                  <a:pt x="10368" y="7325"/>
                </a:cubicBezTo>
                <a:cubicBezTo>
                  <a:pt x="10368" y="7351"/>
                  <a:pt x="10368" y="7351"/>
                  <a:pt x="10355" y="7378"/>
                </a:cubicBezTo>
                <a:cubicBezTo>
                  <a:pt x="10341" y="7378"/>
                  <a:pt x="10341" y="7378"/>
                  <a:pt x="10328" y="7378"/>
                </a:cubicBezTo>
                <a:cubicBezTo>
                  <a:pt x="10288" y="7428"/>
                  <a:pt x="10274" y="7481"/>
                  <a:pt x="10234" y="7507"/>
                </a:cubicBezTo>
                <a:cubicBezTo>
                  <a:pt x="10206" y="7507"/>
                  <a:pt x="10193" y="7481"/>
                  <a:pt x="10179" y="7454"/>
                </a:cubicBezTo>
                <a:cubicBezTo>
                  <a:pt x="10165" y="7454"/>
                  <a:pt x="10152" y="7454"/>
                  <a:pt x="10152" y="7454"/>
                </a:cubicBezTo>
                <a:cubicBezTo>
                  <a:pt x="10125" y="7454"/>
                  <a:pt x="10111" y="7402"/>
                  <a:pt x="10085" y="7454"/>
                </a:cubicBezTo>
                <a:cubicBezTo>
                  <a:pt x="10030" y="7531"/>
                  <a:pt x="10071" y="7584"/>
                  <a:pt x="10057" y="7661"/>
                </a:cubicBezTo>
                <a:cubicBezTo>
                  <a:pt x="10044" y="7687"/>
                  <a:pt x="10017" y="7687"/>
                  <a:pt x="10004" y="7714"/>
                </a:cubicBezTo>
                <a:cubicBezTo>
                  <a:pt x="10004" y="7740"/>
                  <a:pt x="9990" y="7740"/>
                  <a:pt x="9990" y="7740"/>
                </a:cubicBezTo>
                <a:cubicBezTo>
                  <a:pt x="9962" y="7793"/>
                  <a:pt x="9922" y="7740"/>
                  <a:pt x="9909" y="7817"/>
                </a:cubicBezTo>
                <a:cubicBezTo>
                  <a:pt x="9909" y="7817"/>
                  <a:pt x="9909" y="7817"/>
                  <a:pt x="9922" y="7843"/>
                </a:cubicBezTo>
                <a:lnTo>
                  <a:pt x="9922" y="7843"/>
                </a:lnTo>
                <a:cubicBezTo>
                  <a:pt x="9881" y="7843"/>
                  <a:pt x="9841" y="7947"/>
                  <a:pt x="9841" y="8026"/>
                </a:cubicBezTo>
                <a:cubicBezTo>
                  <a:pt x="9841" y="8026"/>
                  <a:pt x="9855" y="8050"/>
                  <a:pt x="9855" y="8076"/>
                </a:cubicBezTo>
                <a:cubicBezTo>
                  <a:pt x="9868" y="8076"/>
                  <a:pt x="9868" y="8103"/>
                  <a:pt x="9881" y="8103"/>
                </a:cubicBezTo>
                <a:lnTo>
                  <a:pt x="9881" y="8103"/>
                </a:lnTo>
                <a:cubicBezTo>
                  <a:pt x="9855" y="8129"/>
                  <a:pt x="9815" y="8179"/>
                  <a:pt x="9815" y="8232"/>
                </a:cubicBezTo>
                <a:cubicBezTo>
                  <a:pt x="9815" y="8259"/>
                  <a:pt x="9815" y="8259"/>
                  <a:pt x="9815" y="8259"/>
                </a:cubicBezTo>
                <a:cubicBezTo>
                  <a:pt x="9787" y="8283"/>
                  <a:pt x="9760" y="8259"/>
                  <a:pt x="9747" y="8311"/>
                </a:cubicBezTo>
                <a:cubicBezTo>
                  <a:pt x="9747" y="8335"/>
                  <a:pt x="9747" y="8362"/>
                  <a:pt x="9732" y="8388"/>
                </a:cubicBezTo>
                <a:cubicBezTo>
                  <a:pt x="9720" y="8362"/>
                  <a:pt x="9720" y="8362"/>
                  <a:pt x="9720" y="8362"/>
                </a:cubicBezTo>
                <a:cubicBezTo>
                  <a:pt x="9706" y="8362"/>
                  <a:pt x="9706" y="8388"/>
                  <a:pt x="9692" y="8388"/>
                </a:cubicBezTo>
                <a:cubicBezTo>
                  <a:pt x="9666" y="8388"/>
                  <a:pt x="9625" y="8388"/>
                  <a:pt x="9584" y="8388"/>
                </a:cubicBezTo>
                <a:lnTo>
                  <a:pt x="9571" y="8415"/>
                </a:lnTo>
                <a:cubicBezTo>
                  <a:pt x="9543" y="8439"/>
                  <a:pt x="9543" y="8415"/>
                  <a:pt x="9531" y="8465"/>
                </a:cubicBezTo>
                <a:lnTo>
                  <a:pt x="9531" y="8465"/>
                </a:lnTo>
                <a:lnTo>
                  <a:pt x="9531" y="8465"/>
                </a:lnTo>
                <a:lnTo>
                  <a:pt x="9531" y="8465"/>
                </a:lnTo>
                <a:lnTo>
                  <a:pt x="9531" y="8465"/>
                </a:lnTo>
                <a:cubicBezTo>
                  <a:pt x="9503" y="8491"/>
                  <a:pt x="9477" y="8439"/>
                  <a:pt x="9477" y="8388"/>
                </a:cubicBezTo>
                <a:cubicBezTo>
                  <a:pt x="9477" y="8388"/>
                  <a:pt x="9477" y="8388"/>
                  <a:pt x="9462" y="8388"/>
                </a:cubicBezTo>
                <a:cubicBezTo>
                  <a:pt x="9462" y="8335"/>
                  <a:pt x="9436" y="8311"/>
                  <a:pt x="9408" y="8311"/>
                </a:cubicBezTo>
                <a:cubicBezTo>
                  <a:pt x="9394" y="8311"/>
                  <a:pt x="9382" y="8335"/>
                  <a:pt x="9382" y="8335"/>
                </a:cubicBezTo>
                <a:cubicBezTo>
                  <a:pt x="9368" y="8335"/>
                  <a:pt x="9368" y="8335"/>
                  <a:pt x="9354" y="8335"/>
                </a:cubicBezTo>
                <a:cubicBezTo>
                  <a:pt x="9341" y="8311"/>
                  <a:pt x="9328" y="8335"/>
                  <a:pt x="9313" y="8335"/>
                </a:cubicBezTo>
                <a:lnTo>
                  <a:pt x="9313" y="8335"/>
                </a:lnTo>
                <a:cubicBezTo>
                  <a:pt x="9300" y="8311"/>
                  <a:pt x="9313" y="8283"/>
                  <a:pt x="9313" y="8283"/>
                </a:cubicBezTo>
                <a:cubicBezTo>
                  <a:pt x="9328" y="8259"/>
                  <a:pt x="9313" y="8232"/>
                  <a:pt x="9313" y="8206"/>
                </a:cubicBezTo>
                <a:lnTo>
                  <a:pt x="9313" y="8206"/>
                </a:lnTo>
                <a:cubicBezTo>
                  <a:pt x="9313" y="8179"/>
                  <a:pt x="9313" y="8155"/>
                  <a:pt x="9328" y="8155"/>
                </a:cubicBezTo>
                <a:cubicBezTo>
                  <a:pt x="9328" y="8129"/>
                  <a:pt x="9328" y="8129"/>
                  <a:pt x="9313" y="8129"/>
                </a:cubicBezTo>
                <a:cubicBezTo>
                  <a:pt x="9313" y="8155"/>
                  <a:pt x="9300" y="8155"/>
                  <a:pt x="9300" y="8155"/>
                </a:cubicBezTo>
                <a:cubicBezTo>
                  <a:pt x="9287" y="8129"/>
                  <a:pt x="9287" y="8129"/>
                  <a:pt x="9287" y="8129"/>
                </a:cubicBezTo>
                <a:lnTo>
                  <a:pt x="9287" y="8129"/>
                </a:lnTo>
                <a:cubicBezTo>
                  <a:pt x="9300" y="8129"/>
                  <a:pt x="9313" y="8129"/>
                  <a:pt x="9313" y="8103"/>
                </a:cubicBezTo>
                <a:lnTo>
                  <a:pt x="9313" y="8076"/>
                </a:lnTo>
                <a:lnTo>
                  <a:pt x="9300" y="8076"/>
                </a:lnTo>
                <a:cubicBezTo>
                  <a:pt x="9300" y="8103"/>
                  <a:pt x="9300" y="8103"/>
                  <a:pt x="9287" y="8129"/>
                </a:cubicBezTo>
                <a:cubicBezTo>
                  <a:pt x="9287" y="8103"/>
                  <a:pt x="9287" y="8103"/>
                  <a:pt x="9273" y="8103"/>
                </a:cubicBezTo>
                <a:cubicBezTo>
                  <a:pt x="9287" y="8076"/>
                  <a:pt x="9287" y="8050"/>
                  <a:pt x="9287" y="8026"/>
                </a:cubicBezTo>
                <a:cubicBezTo>
                  <a:pt x="9313" y="7973"/>
                  <a:pt x="9341" y="7764"/>
                  <a:pt x="9313" y="7687"/>
                </a:cubicBezTo>
                <a:cubicBezTo>
                  <a:pt x="9313" y="7661"/>
                  <a:pt x="9328" y="7584"/>
                  <a:pt x="9328" y="7584"/>
                </a:cubicBezTo>
                <a:cubicBezTo>
                  <a:pt x="9328" y="7558"/>
                  <a:pt x="9313" y="7531"/>
                  <a:pt x="9300" y="7531"/>
                </a:cubicBezTo>
                <a:cubicBezTo>
                  <a:pt x="9300" y="7507"/>
                  <a:pt x="9300" y="7507"/>
                  <a:pt x="9300" y="7507"/>
                </a:cubicBezTo>
                <a:cubicBezTo>
                  <a:pt x="9300" y="7454"/>
                  <a:pt x="9313" y="7454"/>
                  <a:pt x="9341" y="7454"/>
                </a:cubicBezTo>
                <a:cubicBezTo>
                  <a:pt x="9341" y="7454"/>
                  <a:pt x="9341" y="7454"/>
                  <a:pt x="9354" y="7454"/>
                </a:cubicBezTo>
                <a:cubicBezTo>
                  <a:pt x="9354" y="7428"/>
                  <a:pt x="9354" y="7428"/>
                  <a:pt x="9368" y="7402"/>
                </a:cubicBezTo>
                <a:cubicBezTo>
                  <a:pt x="9394" y="7402"/>
                  <a:pt x="9408" y="7428"/>
                  <a:pt x="9436" y="7428"/>
                </a:cubicBezTo>
                <a:cubicBezTo>
                  <a:pt x="9462" y="7428"/>
                  <a:pt x="9477" y="7402"/>
                  <a:pt x="9489" y="7402"/>
                </a:cubicBezTo>
                <a:cubicBezTo>
                  <a:pt x="9503" y="7402"/>
                  <a:pt x="9557" y="7428"/>
                  <a:pt x="9571" y="7428"/>
                </a:cubicBezTo>
                <a:cubicBezTo>
                  <a:pt x="9611" y="7454"/>
                  <a:pt x="9666" y="7454"/>
                  <a:pt x="9678" y="7428"/>
                </a:cubicBezTo>
                <a:cubicBezTo>
                  <a:pt x="9706" y="7428"/>
                  <a:pt x="9720" y="7454"/>
                  <a:pt x="9760" y="7454"/>
                </a:cubicBezTo>
                <a:cubicBezTo>
                  <a:pt x="9773" y="7402"/>
                  <a:pt x="9773" y="7351"/>
                  <a:pt x="9787" y="7272"/>
                </a:cubicBezTo>
                <a:cubicBezTo>
                  <a:pt x="9787" y="7272"/>
                  <a:pt x="9787" y="7272"/>
                  <a:pt x="9801" y="7272"/>
                </a:cubicBezTo>
                <a:cubicBezTo>
                  <a:pt x="9787" y="7272"/>
                  <a:pt x="9787" y="7272"/>
                  <a:pt x="9787" y="7246"/>
                </a:cubicBezTo>
                <a:cubicBezTo>
                  <a:pt x="9787" y="7272"/>
                  <a:pt x="9787" y="7272"/>
                  <a:pt x="9787" y="7272"/>
                </a:cubicBezTo>
                <a:cubicBezTo>
                  <a:pt x="9787" y="7222"/>
                  <a:pt x="9787" y="7169"/>
                  <a:pt x="9787" y="7143"/>
                </a:cubicBezTo>
                <a:cubicBezTo>
                  <a:pt x="9801" y="7143"/>
                  <a:pt x="9801" y="7143"/>
                  <a:pt x="9801" y="7143"/>
                </a:cubicBezTo>
                <a:cubicBezTo>
                  <a:pt x="9801" y="7169"/>
                  <a:pt x="9815" y="7169"/>
                  <a:pt x="9815" y="7195"/>
                </a:cubicBezTo>
                <a:cubicBezTo>
                  <a:pt x="9815" y="7169"/>
                  <a:pt x="9801" y="7143"/>
                  <a:pt x="9787" y="7116"/>
                </a:cubicBezTo>
                <a:cubicBezTo>
                  <a:pt x="9787" y="7092"/>
                  <a:pt x="9801" y="7092"/>
                  <a:pt x="9801" y="7066"/>
                </a:cubicBezTo>
                <a:cubicBezTo>
                  <a:pt x="9787" y="7013"/>
                  <a:pt x="9787" y="7039"/>
                  <a:pt x="9760" y="7013"/>
                </a:cubicBezTo>
                <a:cubicBezTo>
                  <a:pt x="9747" y="6989"/>
                  <a:pt x="9747" y="6962"/>
                  <a:pt x="9732" y="6936"/>
                </a:cubicBezTo>
                <a:cubicBezTo>
                  <a:pt x="9732" y="6936"/>
                  <a:pt x="9732" y="6936"/>
                  <a:pt x="9747" y="6910"/>
                </a:cubicBezTo>
                <a:cubicBezTo>
                  <a:pt x="9732" y="6910"/>
                  <a:pt x="9720" y="6883"/>
                  <a:pt x="9706" y="6857"/>
                </a:cubicBezTo>
                <a:cubicBezTo>
                  <a:pt x="9706" y="6857"/>
                  <a:pt x="9706" y="6857"/>
                  <a:pt x="9720" y="6831"/>
                </a:cubicBezTo>
                <a:cubicBezTo>
                  <a:pt x="9706" y="6831"/>
                  <a:pt x="9706" y="6831"/>
                  <a:pt x="9706" y="6831"/>
                </a:cubicBezTo>
                <a:cubicBezTo>
                  <a:pt x="9706" y="6831"/>
                  <a:pt x="9692" y="6831"/>
                  <a:pt x="9692" y="6857"/>
                </a:cubicBezTo>
                <a:cubicBezTo>
                  <a:pt x="9666" y="6806"/>
                  <a:pt x="9625" y="6780"/>
                  <a:pt x="9598" y="6806"/>
                </a:cubicBezTo>
                <a:cubicBezTo>
                  <a:pt x="9598" y="6780"/>
                  <a:pt x="9598" y="6780"/>
                  <a:pt x="9598" y="6780"/>
                </a:cubicBezTo>
                <a:cubicBezTo>
                  <a:pt x="9584" y="6780"/>
                  <a:pt x="9584" y="6780"/>
                  <a:pt x="9571" y="6754"/>
                </a:cubicBezTo>
                <a:cubicBezTo>
                  <a:pt x="9584" y="6754"/>
                  <a:pt x="9598" y="6754"/>
                  <a:pt x="9598" y="6754"/>
                </a:cubicBezTo>
                <a:lnTo>
                  <a:pt x="9598" y="6754"/>
                </a:lnTo>
                <a:cubicBezTo>
                  <a:pt x="9598" y="6754"/>
                  <a:pt x="9598" y="6754"/>
                  <a:pt x="9598" y="6727"/>
                </a:cubicBezTo>
                <a:lnTo>
                  <a:pt x="9584" y="6727"/>
                </a:lnTo>
                <a:cubicBezTo>
                  <a:pt x="9598" y="6727"/>
                  <a:pt x="9598" y="6727"/>
                  <a:pt x="9598" y="6703"/>
                </a:cubicBezTo>
                <a:cubicBezTo>
                  <a:pt x="9584" y="6703"/>
                  <a:pt x="9584" y="6703"/>
                  <a:pt x="9571" y="6727"/>
                </a:cubicBezTo>
                <a:cubicBezTo>
                  <a:pt x="9571" y="6703"/>
                  <a:pt x="9571" y="6703"/>
                  <a:pt x="9571" y="6677"/>
                </a:cubicBezTo>
                <a:cubicBezTo>
                  <a:pt x="9584" y="6677"/>
                  <a:pt x="9598" y="6650"/>
                  <a:pt x="9611" y="6650"/>
                </a:cubicBezTo>
                <a:cubicBezTo>
                  <a:pt x="9625" y="6650"/>
                  <a:pt x="9625" y="6650"/>
                  <a:pt x="9625" y="6677"/>
                </a:cubicBezTo>
                <a:cubicBezTo>
                  <a:pt x="9625" y="6677"/>
                  <a:pt x="9638" y="6677"/>
                  <a:pt x="9638" y="6650"/>
                </a:cubicBezTo>
                <a:lnTo>
                  <a:pt x="9652" y="6650"/>
                </a:lnTo>
                <a:cubicBezTo>
                  <a:pt x="9652" y="6650"/>
                  <a:pt x="9666" y="6650"/>
                  <a:pt x="9678" y="6650"/>
                </a:cubicBezTo>
                <a:lnTo>
                  <a:pt x="9692" y="6677"/>
                </a:lnTo>
                <a:cubicBezTo>
                  <a:pt x="9706" y="6677"/>
                  <a:pt x="9732" y="6677"/>
                  <a:pt x="9747" y="6650"/>
                </a:cubicBezTo>
                <a:cubicBezTo>
                  <a:pt x="9747" y="6677"/>
                  <a:pt x="9747" y="6677"/>
                  <a:pt x="9747" y="6677"/>
                </a:cubicBezTo>
                <a:cubicBezTo>
                  <a:pt x="9760" y="6677"/>
                  <a:pt x="9773" y="6677"/>
                  <a:pt x="9773" y="6677"/>
                </a:cubicBezTo>
                <a:cubicBezTo>
                  <a:pt x="9760" y="6650"/>
                  <a:pt x="9773" y="6624"/>
                  <a:pt x="9773" y="6598"/>
                </a:cubicBezTo>
                <a:cubicBezTo>
                  <a:pt x="9760" y="6574"/>
                  <a:pt x="9747" y="6547"/>
                  <a:pt x="9747" y="6521"/>
                </a:cubicBezTo>
                <a:cubicBezTo>
                  <a:pt x="9760" y="6521"/>
                  <a:pt x="9773" y="6521"/>
                  <a:pt x="9787" y="6521"/>
                </a:cubicBezTo>
                <a:cubicBezTo>
                  <a:pt x="9787" y="6547"/>
                  <a:pt x="9787" y="6547"/>
                  <a:pt x="9787" y="6574"/>
                </a:cubicBezTo>
                <a:cubicBezTo>
                  <a:pt x="9827" y="6547"/>
                  <a:pt x="9855" y="6598"/>
                  <a:pt x="9881" y="6547"/>
                </a:cubicBezTo>
                <a:lnTo>
                  <a:pt x="9868" y="6547"/>
                </a:lnTo>
                <a:lnTo>
                  <a:pt x="9868" y="6521"/>
                </a:lnTo>
                <a:cubicBezTo>
                  <a:pt x="9895" y="6494"/>
                  <a:pt x="9922" y="6494"/>
                  <a:pt x="9949" y="6468"/>
                </a:cubicBezTo>
                <a:cubicBezTo>
                  <a:pt x="9962" y="6444"/>
                  <a:pt x="9949" y="6391"/>
                  <a:pt x="9962" y="6341"/>
                </a:cubicBezTo>
                <a:cubicBezTo>
                  <a:pt x="9976" y="6312"/>
                  <a:pt x="9990" y="6312"/>
                  <a:pt x="9990" y="6312"/>
                </a:cubicBezTo>
                <a:cubicBezTo>
                  <a:pt x="10004" y="6312"/>
                  <a:pt x="10004" y="6312"/>
                  <a:pt x="10017" y="6312"/>
                </a:cubicBezTo>
                <a:cubicBezTo>
                  <a:pt x="10030" y="6288"/>
                  <a:pt x="10044" y="6262"/>
                  <a:pt x="10057" y="6262"/>
                </a:cubicBezTo>
                <a:cubicBezTo>
                  <a:pt x="10071" y="6235"/>
                  <a:pt x="10085" y="6262"/>
                  <a:pt x="10097" y="6235"/>
                </a:cubicBezTo>
                <a:cubicBezTo>
                  <a:pt x="10097" y="6235"/>
                  <a:pt x="10085" y="6235"/>
                  <a:pt x="10085" y="6209"/>
                </a:cubicBezTo>
                <a:cubicBezTo>
                  <a:pt x="10097" y="6182"/>
                  <a:pt x="10111" y="6158"/>
                  <a:pt x="10125" y="6132"/>
                </a:cubicBezTo>
                <a:cubicBezTo>
                  <a:pt x="10139" y="6106"/>
                  <a:pt x="10139" y="6055"/>
                  <a:pt x="10152" y="6029"/>
                </a:cubicBezTo>
                <a:cubicBezTo>
                  <a:pt x="10165" y="6029"/>
                  <a:pt x="10165" y="6029"/>
                  <a:pt x="10179" y="6029"/>
                </a:cubicBezTo>
                <a:cubicBezTo>
                  <a:pt x="10179" y="6029"/>
                  <a:pt x="10179" y="6029"/>
                  <a:pt x="10193" y="6055"/>
                </a:cubicBezTo>
                <a:lnTo>
                  <a:pt x="10179" y="6055"/>
                </a:lnTo>
                <a:lnTo>
                  <a:pt x="10179" y="6055"/>
                </a:lnTo>
                <a:cubicBezTo>
                  <a:pt x="10179" y="6079"/>
                  <a:pt x="10179" y="6106"/>
                  <a:pt x="10165" y="6106"/>
                </a:cubicBezTo>
                <a:cubicBezTo>
                  <a:pt x="10193" y="6106"/>
                  <a:pt x="10193" y="6132"/>
                  <a:pt x="10206" y="6106"/>
                </a:cubicBezTo>
                <a:cubicBezTo>
                  <a:pt x="10219" y="6106"/>
                  <a:pt x="10219" y="6106"/>
                  <a:pt x="10219" y="6079"/>
                </a:cubicBezTo>
                <a:lnTo>
                  <a:pt x="10206" y="6055"/>
                </a:lnTo>
                <a:cubicBezTo>
                  <a:pt x="10206" y="6055"/>
                  <a:pt x="10206" y="6055"/>
                  <a:pt x="10206" y="6029"/>
                </a:cubicBezTo>
                <a:cubicBezTo>
                  <a:pt x="10206" y="6029"/>
                  <a:pt x="10206" y="6029"/>
                  <a:pt x="10193" y="6029"/>
                </a:cubicBezTo>
                <a:cubicBezTo>
                  <a:pt x="10193" y="6002"/>
                  <a:pt x="10193" y="6002"/>
                  <a:pt x="10193" y="5976"/>
                </a:cubicBezTo>
                <a:cubicBezTo>
                  <a:pt x="10219" y="5950"/>
                  <a:pt x="10260" y="5925"/>
                  <a:pt x="10288" y="5925"/>
                </a:cubicBezTo>
                <a:cubicBezTo>
                  <a:pt x="10288" y="5950"/>
                  <a:pt x="10300" y="5950"/>
                  <a:pt x="10300" y="5976"/>
                </a:cubicBezTo>
                <a:lnTo>
                  <a:pt x="10300" y="5976"/>
                </a:lnTo>
                <a:lnTo>
                  <a:pt x="10300" y="5950"/>
                </a:lnTo>
                <a:cubicBezTo>
                  <a:pt x="10300" y="5950"/>
                  <a:pt x="10300" y="5950"/>
                  <a:pt x="10300" y="5925"/>
                </a:cubicBezTo>
                <a:cubicBezTo>
                  <a:pt x="10300" y="5925"/>
                  <a:pt x="10300" y="5925"/>
                  <a:pt x="10300" y="5899"/>
                </a:cubicBezTo>
                <a:cubicBezTo>
                  <a:pt x="10314" y="5899"/>
                  <a:pt x="10328" y="5899"/>
                  <a:pt x="10355" y="5899"/>
                </a:cubicBezTo>
                <a:cubicBezTo>
                  <a:pt x="10355" y="5925"/>
                  <a:pt x="10355" y="5925"/>
                  <a:pt x="10368" y="5925"/>
                </a:cubicBezTo>
                <a:cubicBezTo>
                  <a:pt x="10368" y="5950"/>
                  <a:pt x="10368" y="5950"/>
                  <a:pt x="10368" y="5950"/>
                </a:cubicBezTo>
                <a:lnTo>
                  <a:pt x="10368" y="5950"/>
                </a:lnTo>
                <a:cubicBezTo>
                  <a:pt x="10368" y="5925"/>
                  <a:pt x="10368" y="5925"/>
                  <a:pt x="10368" y="5925"/>
                </a:cubicBezTo>
                <a:cubicBezTo>
                  <a:pt x="10368" y="5925"/>
                  <a:pt x="10368" y="5925"/>
                  <a:pt x="10368" y="5899"/>
                </a:cubicBezTo>
                <a:cubicBezTo>
                  <a:pt x="10381" y="5899"/>
                  <a:pt x="10381" y="5925"/>
                  <a:pt x="10395" y="5925"/>
                </a:cubicBezTo>
                <a:cubicBezTo>
                  <a:pt x="10381" y="5899"/>
                  <a:pt x="10381" y="5899"/>
                  <a:pt x="10395" y="5873"/>
                </a:cubicBezTo>
                <a:cubicBezTo>
                  <a:pt x="10409" y="5873"/>
                  <a:pt x="10409" y="5873"/>
                  <a:pt x="10423" y="5873"/>
                </a:cubicBezTo>
                <a:lnTo>
                  <a:pt x="10409" y="5846"/>
                </a:lnTo>
                <a:lnTo>
                  <a:pt x="10409" y="5846"/>
                </a:lnTo>
                <a:lnTo>
                  <a:pt x="10409" y="5820"/>
                </a:lnTo>
                <a:lnTo>
                  <a:pt x="10409" y="5820"/>
                </a:lnTo>
                <a:cubicBezTo>
                  <a:pt x="10409" y="5794"/>
                  <a:pt x="10409" y="5794"/>
                  <a:pt x="10409" y="5794"/>
                </a:cubicBezTo>
                <a:cubicBezTo>
                  <a:pt x="10395" y="5794"/>
                  <a:pt x="10395" y="5794"/>
                  <a:pt x="10395" y="5794"/>
                </a:cubicBezTo>
                <a:cubicBezTo>
                  <a:pt x="10409" y="5794"/>
                  <a:pt x="10409" y="5769"/>
                  <a:pt x="10409" y="5769"/>
                </a:cubicBezTo>
                <a:cubicBezTo>
                  <a:pt x="10409" y="5743"/>
                  <a:pt x="10395" y="5717"/>
                  <a:pt x="10395" y="5717"/>
                </a:cubicBezTo>
                <a:cubicBezTo>
                  <a:pt x="10395" y="5690"/>
                  <a:pt x="10395" y="5640"/>
                  <a:pt x="10395" y="5613"/>
                </a:cubicBezTo>
                <a:cubicBezTo>
                  <a:pt x="10381" y="5613"/>
                  <a:pt x="10381" y="5587"/>
                  <a:pt x="10381" y="5587"/>
                </a:cubicBezTo>
                <a:cubicBezTo>
                  <a:pt x="10368" y="5587"/>
                  <a:pt x="10368" y="5587"/>
                  <a:pt x="10368" y="5613"/>
                </a:cubicBezTo>
                <a:cubicBezTo>
                  <a:pt x="10368" y="5587"/>
                  <a:pt x="10368" y="5587"/>
                  <a:pt x="10355" y="5587"/>
                </a:cubicBezTo>
                <a:cubicBezTo>
                  <a:pt x="10368" y="5561"/>
                  <a:pt x="10368" y="5561"/>
                  <a:pt x="10381" y="5537"/>
                </a:cubicBezTo>
                <a:cubicBezTo>
                  <a:pt x="10368" y="5510"/>
                  <a:pt x="10355" y="5457"/>
                  <a:pt x="10368" y="5431"/>
                </a:cubicBezTo>
                <a:cubicBezTo>
                  <a:pt x="10381" y="5431"/>
                  <a:pt x="10395" y="5457"/>
                  <a:pt x="10395" y="5431"/>
                </a:cubicBezTo>
                <a:cubicBezTo>
                  <a:pt x="10409" y="5431"/>
                  <a:pt x="10409" y="5407"/>
                  <a:pt x="10423" y="5378"/>
                </a:cubicBezTo>
                <a:cubicBezTo>
                  <a:pt x="10423" y="5407"/>
                  <a:pt x="10423" y="5407"/>
                  <a:pt x="10423" y="5431"/>
                </a:cubicBezTo>
                <a:cubicBezTo>
                  <a:pt x="10435" y="5431"/>
                  <a:pt x="10435" y="5431"/>
                  <a:pt x="10435" y="5431"/>
                </a:cubicBezTo>
                <a:cubicBezTo>
                  <a:pt x="10435" y="5407"/>
                  <a:pt x="10435" y="5378"/>
                  <a:pt x="10435" y="5354"/>
                </a:cubicBezTo>
                <a:cubicBezTo>
                  <a:pt x="10463" y="5354"/>
                  <a:pt x="10477" y="5354"/>
                  <a:pt x="10490" y="5354"/>
                </a:cubicBezTo>
                <a:cubicBezTo>
                  <a:pt x="10490" y="5378"/>
                  <a:pt x="10490" y="5407"/>
                  <a:pt x="10504" y="5431"/>
                </a:cubicBezTo>
                <a:cubicBezTo>
                  <a:pt x="10517" y="5431"/>
                  <a:pt x="10517" y="5431"/>
                  <a:pt x="10530" y="5431"/>
                </a:cubicBezTo>
                <a:cubicBezTo>
                  <a:pt x="10544" y="5431"/>
                  <a:pt x="10530" y="5484"/>
                  <a:pt x="10530" y="5484"/>
                </a:cubicBezTo>
                <a:cubicBezTo>
                  <a:pt x="10517" y="5484"/>
                  <a:pt x="10517" y="5484"/>
                  <a:pt x="10517" y="5510"/>
                </a:cubicBezTo>
                <a:cubicBezTo>
                  <a:pt x="10517" y="5484"/>
                  <a:pt x="10504" y="5484"/>
                  <a:pt x="10504" y="5484"/>
                </a:cubicBezTo>
                <a:cubicBezTo>
                  <a:pt x="10504" y="5484"/>
                  <a:pt x="10504" y="5484"/>
                  <a:pt x="10490" y="5484"/>
                </a:cubicBezTo>
                <a:cubicBezTo>
                  <a:pt x="10504" y="5537"/>
                  <a:pt x="10490" y="5537"/>
                  <a:pt x="10477" y="5561"/>
                </a:cubicBezTo>
                <a:lnTo>
                  <a:pt x="10463" y="5561"/>
                </a:lnTo>
                <a:cubicBezTo>
                  <a:pt x="10463" y="5587"/>
                  <a:pt x="10463" y="5587"/>
                  <a:pt x="10463" y="5587"/>
                </a:cubicBezTo>
                <a:cubicBezTo>
                  <a:pt x="10449" y="5613"/>
                  <a:pt x="10449" y="5640"/>
                  <a:pt x="10449" y="5664"/>
                </a:cubicBezTo>
                <a:cubicBezTo>
                  <a:pt x="10463" y="5690"/>
                  <a:pt x="10490" y="5717"/>
                  <a:pt x="10477" y="5769"/>
                </a:cubicBezTo>
                <a:cubicBezTo>
                  <a:pt x="10490" y="5769"/>
                  <a:pt x="10490" y="5769"/>
                  <a:pt x="10490" y="5769"/>
                </a:cubicBezTo>
                <a:cubicBezTo>
                  <a:pt x="10504" y="5769"/>
                  <a:pt x="10504" y="5769"/>
                  <a:pt x="10517" y="5794"/>
                </a:cubicBezTo>
                <a:cubicBezTo>
                  <a:pt x="10530" y="5794"/>
                  <a:pt x="10530" y="5794"/>
                  <a:pt x="10544" y="5794"/>
                </a:cubicBezTo>
                <a:lnTo>
                  <a:pt x="10544" y="5794"/>
                </a:lnTo>
                <a:cubicBezTo>
                  <a:pt x="10544" y="5820"/>
                  <a:pt x="10530" y="5820"/>
                  <a:pt x="10530" y="5846"/>
                </a:cubicBezTo>
                <a:lnTo>
                  <a:pt x="10530" y="5846"/>
                </a:lnTo>
                <a:cubicBezTo>
                  <a:pt x="10544" y="5846"/>
                  <a:pt x="10544" y="5846"/>
                  <a:pt x="10544" y="5846"/>
                </a:cubicBezTo>
                <a:lnTo>
                  <a:pt x="10558" y="5846"/>
                </a:lnTo>
                <a:lnTo>
                  <a:pt x="10558" y="5846"/>
                </a:lnTo>
                <a:cubicBezTo>
                  <a:pt x="10558" y="5846"/>
                  <a:pt x="10558" y="5846"/>
                  <a:pt x="10572" y="5846"/>
                </a:cubicBezTo>
                <a:cubicBezTo>
                  <a:pt x="10572" y="5820"/>
                  <a:pt x="10652" y="5769"/>
                  <a:pt x="10665" y="5769"/>
                </a:cubicBezTo>
                <a:cubicBezTo>
                  <a:pt x="10679" y="5820"/>
                  <a:pt x="10693" y="5820"/>
                  <a:pt x="10706" y="5820"/>
                </a:cubicBezTo>
                <a:cubicBezTo>
                  <a:pt x="10719" y="5846"/>
                  <a:pt x="10719" y="5846"/>
                  <a:pt x="10719" y="5873"/>
                </a:cubicBezTo>
                <a:cubicBezTo>
                  <a:pt x="10733" y="5873"/>
                  <a:pt x="10747" y="5899"/>
                  <a:pt x="10760" y="5899"/>
                </a:cubicBezTo>
                <a:cubicBezTo>
                  <a:pt x="10760" y="5873"/>
                  <a:pt x="10760" y="5873"/>
                  <a:pt x="10760" y="5846"/>
                </a:cubicBezTo>
                <a:cubicBezTo>
                  <a:pt x="10828" y="5846"/>
                  <a:pt x="10882" y="5769"/>
                  <a:pt x="10936" y="5717"/>
                </a:cubicBezTo>
                <a:cubicBezTo>
                  <a:pt x="10949" y="5717"/>
                  <a:pt x="10991" y="5690"/>
                  <a:pt x="10991" y="5743"/>
                </a:cubicBezTo>
                <a:cubicBezTo>
                  <a:pt x="11003" y="5743"/>
                  <a:pt x="11003" y="5769"/>
                  <a:pt x="11003" y="5794"/>
                </a:cubicBezTo>
                <a:cubicBezTo>
                  <a:pt x="11044" y="5820"/>
                  <a:pt x="11058" y="5769"/>
                  <a:pt x="11085" y="5743"/>
                </a:cubicBezTo>
                <a:cubicBezTo>
                  <a:pt x="11085" y="5717"/>
                  <a:pt x="11085" y="5690"/>
                  <a:pt x="11098" y="5664"/>
                </a:cubicBezTo>
                <a:cubicBezTo>
                  <a:pt x="11112" y="5690"/>
                  <a:pt x="11152" y="5690"/>
                  <a:pt x="11166" y="5664"/>
                </a:cubicBezTo>
                <a:lnTo>
                  <a:pt x="11166" y="5640"/>
                </a:lnTo>
                <a:cubicBezTo>
                  <a:pt x="11166" y="5640"/>
                  <a:pt x="11166" y="5640"/>
                  <a:pt x="11180" y="5640"/>
                </a:cubicBezTo>
                <a:cubicBezTo>
                  <a:pt x="11166" y="5613"/>
                  <a:pt x="11166" y="5640"/>
                  <a:pt x="11166" y="5613"/>
                </a:cubicBezTo>
                <a:cubicBezTo>
                  <a:pt x="11166" y="5587"/>
                  <a:pt x="11138" y="5457"/>
                  <a:pt x="11152" y="5378"/>
                </a:cubicBezTo>
                <a:cubicBezTo>
                  <a:pt x="11166" y="5378"/>
                  <a:pt x="11166" y="5378"/>
                  <a:pt x="11180" y="5354"/>
                </a:cubicBezTo>
                <a:cubicBezTo>
                  <a:pt x="11180" y="5354"/>
                  <a:pt x="11180" y="5328"/>
                  <a:pt x="11180" y="5302"/>
                </a:cubicBezTo>
                <a:cubicBezTo>
                  <a:pt x="11192" y="5275"/>
                  <a:pt x="11192" y="5275"/>
                  <a:pt x="11206" y="5251"/>
                </a:cubicBezTo>
                <a:cubicBezTo>
                  <a:pt x="11220" y="5251"/>
                  <a:pt x="11233" y="5225"/>
                  <a:pt x="11261" y="5225"/>
                </a:cubicBezTo>
                <a:lnTo>
                  <a:pt x="11261" y="5251"/>
                </a:lnTo>
                <a:cubicBezTo>
                  <a:pt x="11261" y="5251"/>
                  <a:pt x="11274" y="5275"/>
                  <a:pt x="11287" y="5302"/>
                </a:cubicBezTo>
                <a:cubicBezTo>
                  <a:pt x="11287" y="5302"/>
                  <a:pt x="11287" y="5328"/>
                  <a:pt x="11301" y="5328"/>
                </a:cubicBezTo>
                <a:cubicBezTo>
                  <a:pt x="11314" y="5378"/>
                  <a:pt x="11355" y="5354"/>
                  <a:pt x="11369" y="5302"/>
                </a:cubicBezTo>
                <a:cubicBezTo>
                  <a:pt x="11355" y="5225"/>
                  <a:pt x="11369" y="5198"/>
                  <a:pt x="11369" y="5121"/>
                </a:cubicBezTo>
                <a:lnTo>
                  <a:pt x="11369" y="5121"/>
                </a:lnTo>
                <a:cubicBezTo>
                  <a:pt x="11355" y="5121"/>
                  <a:pt x="11355" y="5146"/>
                  <a:pt x="11355" y="5146"/>
                </a:cubicBezTo>
                <a:cubicBezTo>
                  <a:pt x="11341" y="5146"/>
                  <a:pt x="11341" y="5121"/>
                  <a:pt x="11328" y="5121"/>
                </a:cubicBezTo>
                <a:cubicBezTo>
                  <a:pt x="11328" y="5095"/>
                  <a:pt x="11328" y="5069"/>
                  <a:pt x="11328" y="5042"/>
                </a:cubicBezTo>
                <a:cubicBezTo>
                  <a:pt x="11314" y="5069"/>
                  <a:pt x="11314" y="5069"/>
                  <a:pt x="11314" y="5069"/>
                </a:cubicBezTo>
                <a:cubicBezTo>
                  <a:pt x="11314" y="5042"/>
                  <a:pt x="11314" y="5016"/>
                  <a:pt x="11301" y="4992"/>
                </a:cubicBezTo>
                <a:cubicBezTo>
                  <a:pt x="11314" y="4992"/>
                  <a:pt x="11314" y="4992"/>
                  <a:pt x="11314" y="4965"/>
                </a:cubicBezTo>
                <a:cubicBezTo>
                  <a:pt x="11341" y="4965"/>
                  <a:pt x="11355" y="4939"/>
                  <a:pt x="11369" y="4939"/>
                </a:cubicBezTo>
                <a:cubicBezTo>
                  <a:pt x="11382" y="4939"/>
                  <a:pt x="11382" y="4939"/>
                  <a:pt x="11396" y="4939"/>
                </a:cubicBezTo>
                <a:cubicBezTo>
                  <a:pt x="11396" y="4913"/>
                  <a:pt x="11396" y="4913"/>
                  <a:pt x="11396" y="4913"/>
                </a:cubicBezTo>
                <a:cubicBezTo>
                  <a:pt x="11396" y="4913"/>
                  <a:pt x="11409" y="4913"/>
                  <a:pt x="11422" y="4913"/>
                </a:cubicBezTo>
                <a:lnTo>
                  <a:pt x="11436" y="4913"/>
                </a:lnTo>
                <a:cubicBezTo>
                  <a:pt x="11436" y="4913"/>
                  <a:pt x="11462" y="4913"/>
                  <a:pt x="11477" y="4913"/>
                </a:cubicBezTo>
                <a:cubicBezTo>
                  <a:pt x="11504" y="4913"/>
                  <a:pt x="11531" y="4939"/>
                  <a:pt x="11571" y="4939"/>
                </a:cubicBezTo>
                <a:cubicBezTo>
                  <a:pt x="11585" y="4939"/>
                  <a:pt x="11585" y="4913"/>
                  <a:pt x="11599" y="4913"/>
                </a:cubicBezTo>
                <a:lnTo>
                  <a:pt x="11599" y="4913"/>
                </a:lnTo>
                <a:cubicBezTo>
                  <a:pt x="11599" y="4886"/>
                  <a:pt x="11599" y="4886"/>
                  <a:pt x="11585" y="4886"/>
                </a:cubicBezTo>
                <a:cubicBezTo>
                  <a:pt x="11585" y="4860"/>
                  <a:pt x="11585" y="4860"/>
                  <a:pt x="11585" y="4860"/>
                </a:cubicBezTo>
                <a:lnTo>
                  <a:pt x="11599" y="4860"/>
                </a:lnTo>
                <a:cubicBezTo>
                  <a:pt x="11599" y="4860"/>
                  <a:pt x="11611" y="4886"/>
                  <a:pt x="11611" y="4860"/>
                </a:cubicBezTo>
                <a:lnTo>
                  <a:pt x="11611" y="4860"/>
                </a:lnTo>
                <a:cubicBezTo>
                  <a:pt x="11625" y="4836"/>
                  <a:pt x="11625" y="4860"/>
                  <a:pt x="11639" y="4860"/>
                </a:cubicBezTo>
                <a:cubicBezTo>
                  <a:pt x="11639" y="4836"/>
                  <a:pt x="11653" y="4809"/>
                  <a:pt x="11666" y="4809"/>
                </a:cubicBezTo>
                <a:cubicBezTo>
                  <a:pt x="11679" y="4836"/>
                  <a:pt x="11693" y="4836"/>
                  <a:pt x="11706" y="4836"/>
                </a:cubicBezTo>
                <a:cubicBezTo>
                  <a:pt x="11720" y="4836"/>
                  <a:pt x="11720" y="4836"/>
                  <a:pt x="11720" y="4836"/>
                </a:cubicBezTo>
                <a:cubicBezTo>
                  <a:pt x="11693" y="4730"/>
                  <a:pt x="11653" y="4836"/>
                  <a:pt x="11611" y="4730"/>
                </a:cubicBezTo>
                <a:cubicBezTo>
                  <a:pt x="11625" y="4730"/>
                  <a:pt x="11625" y="4680"/>
                  <a:pt x="11625" y="4706"/>
                </a:cubicBezTo>
                <a:cubicBezTo>
                  <a:pt x="11625" y="4706"/>
                  <a:pt x="11625" y="4706"/>
                  <a:pt x="11611" y="4706"/>
                </a:cubicBezTo>
                <a:cubicBezTo>
                  <a:pt x="11599" y="4706"/>
                  <a:pt x="11571" y="4730"/>
                  <a:pt x="11557" y="4757"/>
                </a:cubicBezTo>
                <a:cubicBezTo>
                  <a:pt x="11544" y="4757"/>
                  <a:pt x="11544" y="4757"/>
                  <a:pt x="11544" y="4730"/>
                </a:cubicBezTo>
                <a:cubicBezTo>
                  <a:pt x="11531" y="4730"/>
                  <a:pt x="11531" y="4757"/>
                  <a:pt x="11517" y="4757"/>
                </a:cubicBezTo>
                <a:lnTo>
                  <a:pt x="11504" y="4757"/>
                </a:lnTo>
                <a:cubicBezTo>
                  <a:pt x="11504" y="4730"/>
                  <a:pt x="11504" y="4730"/>
                  <a:pt x="11504" y="4730"/>
                </a:cubicBezTo>
                <a:lnTo>
                  <a:pt x="11490" y="4757"/>
                </a:lnTo>
                <a:cubicBezTo>
                  <a:pt x="11477" y="4783"/>
                  <a:pt x="11462" y="4757"/>
                  <a:pt x="11462" y="4783"/>
                </a:cubicBezTo>
                <a:lnTo>
                  <a:pt x="11462" y="4783"/>
                </a:lnTo>
                <a:cubicBezTo>
                  <a:pt x="11450" y="4783"/>
                  <a:pt x="11450" y="4783"/>
                  <a:pt x="11436" y="4783"/>
                </a:cubicBezTo>
                <a:lnTo>
                  <a:pt x="11409" y="4809"/>
                </a:lnTo>
                <a:cubicBezTo>
                  <a:pt x="11409" y="4809"/>
                  <a:pt x="11409" y="4809"/>
                  <a:pt x="11396" y="4809"/>
                </a:cubicBezTo>
                <a:cubicBezTo>
                  <a:pt x="11382" y="4809"/>
                  <a:pt x="11382" y="4809"/>
                  <a:pt x="11369" y="4836"/>
                </a:cubicBezTo>
                <a:cubicBezTo>
                  <a:pt x="11355" y="4836"/>
                  <a:pt x="11355" y="4836"/>
                  <a:pt x="11341" y="4836"/>
                </a:cubicBezTo>
                <a:lnTo>
                  <a:pt x="11341" y="4836"/>
                </a:lnTo>
                <a:cubicBezTo>
                  <a:pt x="11328" y="4836"/>
                  <a:pt x="11301" y="4860"/>
                  <a:pt x="11287" y="4836"/>
                </a:cubicBezTo>
                <a:cubicBezTo>
                  <a:pt x="11287" y="4836"/>
                  <a:pt x="11274" y="4836"/>
                  <a:pt x="11274" y="4809"/>
                </a:cubicBezTo>
                <a:cubicBezTo>
                  <a:pt x="11274" y="4809"/>
                  <a:pt x="11274" y="4783"/>
                  <a:pt x="11287" y="4783"/>
                </a:cubicBezTo>
                <a:cubicBezTo>
                  <a:pt x="11261" y="4783"/>
                  <a:pt x="11261" y="4783"/>
                  <a:pt x="11247" y="4783"/>
                </a:cubicBezTo>
                <a:cubicBezTo>
                  <a:pt x="11247" y="4783"/>
                  <a:pt x="11247" y="4783"/>
                  <a:pt x="11247" y="4757"/>
                </a:cubicBezTo>
                <a:cubicBezTo>
                  <a:pt x="11233" y="4783"/>
                  <a:pt x="11233" y="4757"/>
                  <a:pt x="11220" y="4757"/>
                </a:cubicBezTo>
                <a:cubicBezTo>
                  <a:pt x="11192" y="4706"/>
                  <a:pt x="11180" y="4680"/>
                  <a:pt x="11192" y="4603"/>
                </a:cubicBezTo>
                <a:cubicBezTo>
                  <a:pt x="11192" y="4577"/>
                  <a:pt x="11192" y="4550"/>
                  <a:pt x="11192" y="4550"/>
                </a:cubicBezTo>
                <a:cubicBezTo>
                  <a:pt x="11192" y="4524"/>
                  <a:pt x="11180" y="4497"/>
                  <a:pt x="11180" y="4473"/>
                </a:cubicBezTo>
                <a:cubicBezTo>
                  <a:pt x="11180" y="4447"/>
                  <a:pt x="11180" y="4421"/>
                  <a:pt x="11180" y="4394"/>
                </a:cubicBezTo>
                <a:lnTo>
                  <a:pt x="11166" y="4368"/>
                </a:lnTo>
                <a:cubicBezTo>
                  <a:pt x="11166" y="4317"/>
                  <a:pt x="11180" y="4317"/>
                  <a:pt x="11192" y="4291"/>
                </a:cubicBezTo>
                <a:cubicBezTo>
                  <a:pt x="11192" y="4265"/>
                  <a:pt x="11192" y="4265"/>
                  <a:pt x="11192" y="4238"/>
                </a:cubicBezTo>
                <a:cubicBezTo>
                  <a:pt x="11206" y="4238"/>
                  <a:pt x="11206" y="4238"/>
                  <a:pt x="11220" y="4238"/>
                </a:cubicBezTo>
                <a:cubicBezTo>
                  <a:pt x="11261" y="4212"/>
                  <a:pt x="11233" y="4188"/>
                  <a:pt x="11261" y="4135"/>
                </a:cubicBezTo>
                <a:lnTo>
                  <a:pt x="11261" y="4135"/>
                </a:lnTo>
                <a:cubicBezTo>
                  <a:pt x="11261" y="4161"/>
                  <a:pt x="11261" y="4161"/>
                  <a:pt x="11261" y="4161"/>
                </a:cubicBezTo>
                <a:cubicBezTo>
                  <a:pt x="11274" y="4161"/>
                  <a:pt x="11274" y="4161"/>
                  <a:pt x="11274" y="4161"/>
                </a:cubicBezTo>
                <a:cubicBezTo>
                  <a:pt x="11287" y="4135"/>
                  <a:pt x="11382" y="3926"/>
                  <a:pt x="11396" y="3926"/>
                </a:cubicBezTo>
                <a:cubicBezTo>
                  <a:pt x="11409" y="3926"/>
                  <a:pt x="11422" y="3926"/>
                  <a:pt x="11422" y="3926"/>
                </a:cubicBezTo>
                <a:lnTo>
                  <a:pt x="11422" y="3902"/>
                </a:lnTo>
                <a:cubicBezTo>
                  <a:pt x="11422" y="3902"/>
                  <a:pt x="11422" y="3876"/>
                  <a:pt x="11409" y="3876"/>
                </a:cubicBezTo>
                <a:cubicBezTo>
                  <a:pt x="11422" y="3849"/>
                  <a:pt x="11422" y="3823"/>
                  <a:pt x="11422" y="3823"/>
                </a:cubicBezTo>
                <a:cubicBezTo>
                  <a:pt x="11422" y="3799"/>
                  <a:pt x="11409" y="3799"/>
                  <a:pt x="11409" y="3799"/>
                </a:cubicBezTo>
                <a:cubicBezTo>
                  <a:pt x="11382" y="3799"/>
                  <a:pt x="11369" y="3772"/>
                  <a:pt x="11355" y="3746"/>
                </a:cubicBezTo>
                <a:cubicBezTo>
                  <a:pt x="11341" y="3746"/>
                  <a:pt x="11301" y="3772"/>
                  <a:pt x="11287" y="3746"/>
                </a:cubicBezTo>
                <a:cubicBezTo>
                  <a:pt x="11287" y="3746"/>
                  <a:pt x="11274" y="3720"/>
                  <a:pt x="11261" y="3720"/>
                </a:cubicBezTo>
                <a:cubicBezTo>
                  <a:pt x="11233" y="3746"/>
                  <a:pt x="11233" y="3799"/>
                  <a:pt x="11220" y="3823"/>
                </a:cubicBezTo>
                <a:cubicBezTo>
                  <a:pt x="11192" y="3849"/>
                  <a:pt x="11192" y="3823"/>
                  <a:pt x="11180" y="3849"/>
                </a:cubicBezTo>
                <a:cubicBezTo>
                  <a:pt x="11180" y="3876"/>
                  <a:pt x="11192" y="3876"/>
                  <a:pt x="11192" y="3902"/>
                </a:cubicBezTo>
                <a:cubicBezTo>
                  <a:pt x="11180" y="3926"/>
                  <a:pt x="11166" y="3926"/>
                  <a:pt x="11152" y="3955"/>
                </a:cubicBezTo>
                <a:lnTo>
                  <a:pt x="11152" y="3955"/>
                </a:lnTo>
                <a:cubicBezTo>
                  <a:pt x="11166" y="3979"/>
                  <a:pt x="11180" y="3979"/>
                  <a:pt x="11180" y="4005"/>
                </a:cubicBezTo>
                <a:cubicBezTo>
                  <a:pt x="11180" y="4005"/>
                  <a:pt x="11180" y="4005"/>
                  <a:pt x="11180" y="4032"/>
                </a:cubicBezTo>
                <a:cubicBezTo>
                  <a:pt x="11152" y="4032"/>
                  <a:pt x="11152" y="4084"/>
                  <a:pt x="11138" y="4109"/>
                </a:cubicBezTo>
                <a:cubicBezTo>
                  <a:pt x="11125" y="4135"/>
                  <a:pt x="11098" y="4188"/>
                  <a:pt x="11085" y="4212"/>
                </a:cubicBezTo>
                <a:cubicBezTo>
                  <a:pt x="11071" y="4188"/>
                  <a:pt x="11071" y="4188"/>
                  <a:pt x="11058" y="4188"/>
                </a:cubicBezTo>
                <a:cubicBezTo>
                  <a:pt x="11044" y="4188"/>
                  <a:pt x="11044" y="4212"/>
                  <a:pt x="11044" y="4238"/>
                </a:cubicBezTo>
                <a:cubicBezTo>
                  <a:pt x="11017" y="4265"/>
                  <a:pt x="11003" y="4265"/>
                  <a:pt x="10991" y="4317"/>
                </a:cubicBezTo>
                <a:cubicBezTo>
                  <a:pt x="10991" y="4317"/>
                  <a:pt x="10976" y="4317"/>
                  <a:pt x="10963" y="4317"/>
                </a:cubicBezTo>
                <a:cubicBezTo>
                  <a:pt x="10963" y="4317"/>
                  <a:pt x="10976" y="4341"/>
                  <a:pt x="10963" y="4368"/>
                </a:cubicBezTo>
                <a:cubicBezTo>
                  <a:pt x="10963" y="4368"/>
                  <a:pt x="10963" y="4368"/>
                  <a:pt x="10949" y="4394"/>
                </a:cubicBezTo>
                <a:cubicBezTo>
                  <a:pt x="10949" y="4394"/>
                  <a:pt x="10936" y="4394"/>
                  <a:pt x="10936" y="4368"/>
                </a:cubicBezTo>
                <a:cubicBezTo>
                  <a:pt x="10936" y="4447"/>
                  <a:pt x="10949" y="4447"/>
                  <a:pt x="10936" y="4524"/>
                </a:cubicBezTo>
                <a:lnTo>
                  <a:pt x="10922" y="4524"/>
                </a:lnTo>
                <a:cubicBezTo>
                  <a:pt x="10909" y="4577"/>
                  <a:pt x="10936" y="4680"/>
                  <a:pt x="10922" y="4680"/>
                </a:cubicBezTo>
                <a:lnTo>
                  <a:pt x="10922" y="4706"/>
                </a:lnTo>
                <a:cubicBezTo>
                  <a:pt x="10936" y="4706"/>
                  <a:pt x="10949" y="4706"/>
                  <a:pt x="10949" y="4706"/>
                </a:cubicBezTo>
                <a:cubicBezTo>
                  <a:pt x="10963" y="4706"/>
                  <a:pt x="10963" y="4706"/>
                  <a:pt x="10976" y="4706"/>
                </a:cubicBezTo>
                <a:cubicBezTo>
                  <a:pt x="10976" y="4757"/>
                  <a:pt x="11003" y="4783"/>
                  <a:pt x="11031" y="4783"/>
                </a:cubicBezTo>
                <a:cubicBezTo>
                  <a:pt x="11031" y="4836"/>
                  <a:pt x="11044" y="4836"/>
                  <a:pt x="11044" y="4860"/>
                </a:cubicBezTo>
                <a:cubicBezTo>
                  <a:pt x="11031" y="4860"/>
                  <a:pt x="11031" y="4860"/>
                  <a:pt x="11031" y="4860"/>
                </a:cubicBezTo>
                <a:cubicBezTo>
                  <a:pt x="11017" y="4886"/>
                  <a:pt x="10976" y="4939"/>
                  <a:pt x="10963" y="4939"/>
                </a:cubicBezTo>
                <a:cubicBezTo>
                  <a:pt x="10949" y="4913"/>
                  <a:pt x="10896" y="4886"/>
                  <a:pt x="10882" y="4886"/>
                </a:cubicBezTo>
                <a:lnTo>
                  <a:pt x="10882" y="4913"/>
                </a:lnTo>
                <a:lnTo>
                  <a:pt x="10882" y="4913"/>
                </a:lnTo>
                <a:cubicBezTo>
                  <a:pt x="10909" y="4886"/>
                  <a:pt x="10922" y="4939"/>
                  <a:pt x="10936" y="4939"/>
                </a:cubicBezTo>
                <a:cubicBezTo>
                  <a:pt x="10963" y="4965"/>
                  <a:pt x="10976" y="4913"/>
                  <a:pt x="11003" y="4939"/>
                </a:cubicBezTo>
                <a:lnTo>
                  <a:pt x="11003" y="4913"/>
                </a:lnTo>
                <a:lnTo>
                  <a:pt x="11003" y="4913"/>
                </a:lnTo>
                <a:lnTo>
                  <a:pt x="11003" y="4913"/>
                </a:lnTo>
                <a:cubicBezTo>
                  <a:pt x="11003" y="4939"/>
                  <a:pt x="11003" y="4939"/>
                  <a:pt x="11017" y="4939"/>
                </a:cubicBezTo>
                <a:cubicBezTo>
                  <a:pt x="11003" y="4939"/>
                  <a:pt x="11003" y="4939"/>
                  <a:pt x="10991" y="4939"/>
                </a:cubicBezTo>
                <a:lnTo>
                  <a:pt x="10991" y="4965"/>
                </a:lnTo>
                <a:cubicBezTo>
                  <a:pt x="10976" y="4965"/>
                  <a:pt x="10976" y="4992"/>
                  <a:pt x="10976" y="5016"/>
                </a:cubicBezTo>
                <a:cubicBezTo>
                  <a:pt x="10963" y="5016"/>
                  <a:pt x="10963" y="5016"/>
                  <a:pt x="10963" y="5016"/>
                </a:cubicBezTo>
                <a:lnTo>
                  <a:pt x="10963" y="5016"/>
                </a:lnTo>
                <a:cubicBezTo>
                  <a:pt x="10963" y="4992"/>
                  <a:pt x="10963" y="4992"/>
                  <a:pt x="10963" y="4965"/>
                </a:cubicBezTo>
                <a:cubicBezTo>
                  <a:pt x="10936" y="4992"/>
                  <a:pt x="10949" y="5042"/>
                  <a:pt x="10922" y="5042"/>
                </a:cubicBezTo>
                <a:lnTo>
                  <a:pt x="10922" y="5042"/>
                </a:lnTo>
                <a:cubicBezTo>
                  <a:pt x="10909" y="5042"/>
                  <a:pt x="10896" y="5042"/>
                  <a:pt x="10882" y="5069"/>
                </a:cubicBezTo>
                <a:cubicBezTo>
                  <a:pt x="10882" y="5095"/>
                  <a:pt x="10909" y="5146"/>
                  <a:pt x="10896" y="5172"/>
                </a:cubicBezTo>
                <a:lnTo>
                  <a:pt x="10882" y="5172"/>
                </a:lnTo>
                <a:cubicBezTo>
                  <a:pt x="10882" y="5198"/>
                  <a:pt x="10882" y="5198"/>
                  <a:pt x="10882" y="5225"/>
                </a:cubicBezTo>
                <a:cubicBezTo>
                  <a:pt x="10882" y="5225"/>
                  <a:pt x="10882" y="5225"/>
                  <a:pt x="10896" y="5225"/>
                </a:cubicBezTo>
                <a:cubicBezTo>
                  <a:pt x="10882" y="5251"/>
                  <a:pt x="10896" y="5251"/>
                  <a:pt x="10882" y="5275"/>
                </a:cubicBezTo>
                <a:cubicBezTo>
                  <a:pt x="10882" y="5275"/>
                  <a:pt x="10882" y="5302"/>
                  <a:pt x="10882" y="5328"/>
                </a:cubicBezTo>
                <a:cubicBezTo>
                  <a:pt x="10882" y="5328"/>
                  <a:pt x="10882" y="5354"/>
                  <a:pt x="10868" y="5378"/>
                </a:cubicBezTo>
                <a:cubicBezTo>
                  <a:pt x="10868" y="5407"/>
                  <a:pt x="10854" y="5457"/>
                  <a:pt x="10842" y="5510"/>
                </a:cubicBezTo>
                <a:lnTo>
                  <a:pt x="10842" y="5484"/>
                </a:lnTo>
                <a:cubicBezTo>
                  <a:pt x="10828" y="5484"/>
                  <a:pt x="10828" y="5484"/>
                  <a:pt x="10828" y="5484"/>
                </a:cubicBezTo>
                <a:cubicBezTo>
                  <a:pt x="10801" y="5484"/>
                  <a:pt x="10787" y="5484"/>
                  <a:pt x="10774" y="5484"/>
                </a:cubicBezTo>
                <a:cubicBezTo>
                  <a:pt x="10760" y="5484"/>
                  <a:pt x="10760" y="5510"/>
                  <a:pt x="10760" y="5510"/>
                </a:cubicBezTo>
                <a:lnTo>
                  <a:pt x="10760" y="5510"/>
                </a:lnTo>
                <a:cubicBezTo>
                  <a:pt x="10747" y="5510"/>
                  <a:pt x="10747" y="5537"/>
                  <a:pt x="10733" y="5561"/>
                </a:cubicBezTo>
                <a:cubicBezTo>
                  <a:pt x="10747" y="5561"/>
                  <a:pt x="10747" y="5587"/>
                  <a:pt x="10747" y="5587"/>
                </a:cubicBezTo>
                <a:cubicBezTo>
                  <a:pt x="10733" y="5587"/>
                  <a:pt x="10733" y="5613"/>
                  <a:pt x="10733" y="5613"/>
                </a:cubicBezTo>
                <a:cubicBezTo>
                  <a:pt x="10706" y="5587"/>
                  <a:pt x="10679" y="5613"/>
                  <a:pt x="10652" y="5613"/>
                </a:cubicBezTo>
                <a:cubicBezTo>
                  <a:pt x="10652" y="5587"/>
                  <a:pt x="10665" y="5587"/>
                  <a:pt x="10665" y="5561"/>
                </a:cubicBezTo>
                <a:cubicBezTo>
                  <a:pt x="10652" y="5537"/>
                  <a:pt x="10638" y="5510"/>
                  <a:pt x="10625" y="5457"/>
                </a:cubicBezTo>
                <a:cubicBezTo>
                  <a:pt x="10638" y="5457"/>
                  <a:pt x="10638" y="5457"/>
                  <a:pt x="10638" y="5457"/>
                </a:cubicBezTo>
                <a:lnTo>
                  <a:pt x="10638" y="5431"/>
                </a:lnTo>
                <a:cubicBezTo>
                  <a:pt x="10652" y="5431"/>
                  <a:pt x="10652" y="5431"/>
                  <a:pt x="10652" y="5431"/>
                </a:cubicBezTo>
                <a:cubicBezTo>
                  <a:pt x="10652" y="5431"/>
                  <a:pt x="10652" y="5431"/>
                  <a:pt x="10652" y="5407"/>
                </a:cubicBezTo>
                <a:cubicBezTo>
                  <a:pt x="10638" y="5378"/>
                  <a:pt x="10612" y="5354"/>
                  <a:pt x="10612" y="5275"/>
                </a:cubicBezTo>
                <a:cubicBezTo>
                  <a:pt x="10598" y="5275"/>
                  <a:pt x="10598" y="5275"/>
                  <a:pt x="10598" y="5275"/>
                </a:cubicBezTo>
                <a:cubicBezTo>
                  <a:pt x="10598" y="5225"/>
                  <a:pt x="10584" y="5225"/>
                  <a:pt x="10584" y="5198"/>
                </a:cubicBezTo>
                <a:cubicBezTo>
                  <a:pt x="10584" y="5172"/>
                  <a:pt x="10584" y="5146"/>
                  <a:pt x="10584" y="5121"/>
                </a:cubicBezTo>
                <a:cubicBezTo>
                  <a:pt x="10584" y="5121"/>
                  <a:pt x="10584" y="5121"/>
                  <a:pt x="10572" y="5121"/>
                </a:cubicBezTo>
                <a:lnTo>
                  <a:pt x="10572" y="5121"/>
                </a:lnTo>
                <a:lnTo>
                  <a:pt x="10558" y="5121"/>
                </a:lnTo>
                <a:cubicBezTo>
                  <a:pt x="10558" y="5095"/>
                  <a:pt x="10558" y="5016"/>
                  <a:pt x="10544" y="5016"/>
                </a:cubicBezTo>
                <a:cubicBezTo>
                  <a:pt x="10544" y="4992"/>
                  <a:pt x="10558" y="4992"/>
                  <a:pt x="10558" y="4965"/>
                </a:cubicBezTo>
                <a:cubicBezTo>
                  <a:pt x="10544" y="4965"/>
                  <a:pt x="10544" y="4965"/>
                  <a:pt x="10544" y="4965"/>
                </a:cubicBezTo>
                <a:cubicBezTo>
                  <a:pt x="10530" y="4992"/>
                  <a:pt x="10530" y="4965"/>
                  <a:pt x="10517" y="4913"/>
                </a:cubicBezTo>
                <a:cubicBezTo>
                  <a:pt x="10517" y="4913"/>
                  <a:pt x="10517" y="4913"/>
                  <a:pt x="10517" y="4886"/>
                </a:cubicBezTo>
                <a:cubicBezTo>
                  <a:pt x="10517" y="4886"/>
                  <a:pt x="10517" y="4886"/>
                  <a:pt x="10504" y="4913"/>
                </a:cubicBezTo>
                <a:cubicBezTo>
                  <a:pt x="10504" y="4939"/>
                  <a:pt x="10504" y="4965"/>
                  <a:pt x="10490" y="4992"/>
                </a:cubicBezTo>
                <a:cubicBezTo>
                  <a:pt x="10477" y="5016"/>
                  <a:pt x="10463" y="4992"/>
                  <a:pt x="10463" y="4992"/>
                </a:cubicBezTo>
                <a:cubicBezTo>
                  <a:pt x="10449" y="5016"/>
                  <a:pt x="10449" y="5016"/>
                  <a:pt x="10435" y="5042"/>
                </a:cubicBezTo>
                <a:cubicBezTo>
                  <a:pt x="10423" y="5069"/>
                  <a:pt x="10381" y="5095"/>
                  <a:pt x="10368" y="5146"/>
                </a:cubicBezTo>
                <a:cubicBezTo>
                  <a:pt x="10355" y="5172"/>
                  <a:pt x="10300" y="5172"/>
                  <a:pt x="10288" y="5172"/>
                </a:cubicBezTo>
                <a:cubicBezTo>
                  <a:pt x="10288" y="5146"/>
                  <a:pt x="10288" y="5146"/>
                  <a:pt x="10288" y="5146"/>
                </a:cubicBezTo>
                <a:cubicBezTo>
                  <a:pt x="10274" y="5146"/>
                  <a:pt x="10274" y="5146"/>
                  <a:pt x="10274" y="5146"/>
                </a:cubicBezTo>
                <a:cubicBezTo>
                  <a:pt x="10274" y="5146"/>
                  <a:pt x="10274" y="5146"/>
                  <a:pt x="10260" y="5146"/>
                </a:cubicBezTo>
                <a:cubicBezTo>
                  <a:pt x="10274" y="5146"/>
                  <a:pt x="10274" y="5146"/>
                  <a:pt x="10274" y="5121"/>
                </a:cubicBezTo>
                <a:cubicBezTo>
                  <a:pt x="10246" y="5121"/>
                  <a:pt x="10234" y="5095"/>
                  <a:pt x="10206" y="5095"/>
                </a:cubicBezTo>
                <a:cubicBezTo>
                  <a:pt x="10206" y="5069"/>
                  <a:pt x="10206" y="5069"/>
                  <a:pt x="10193" y="5042"/>
                </a:cubicBezTo>
                <a:cubicBezTo>
                  <a:pt x="10206" y="5016"/>
                  <a:pt x="10206" y="5016"/>
                  <a:pt x="10206" y="4992"/>
                </a:cubicBezTo>
                <a:cubicBezTo>
                  <a:pt x="10206" y="4992"/>
                  <a:pt x="10206" y="4992"/>
                  <a:pt x="10219" y="4992"/>
                </a:cubicBezTo>
                <a:cubicBezTo>
                  <a:pt x="10219" y="5016"/>
                  <a:pt x="10219" y="5016"/>
                  <a:pt x="10219" y="5016"/>
                </a:cubicBezTo>
                <a:lnTo>
                  <a:pt x="10219" y="5016"/>
                </a:lnTo>
                <a:cubicBezTo>
                  <a:pt x="10219" y="4992"/>
                  <a:pt x="10234" y="5016"/>
                  <a:pt x="10234" y="5016"/>
                </a:cubicBezTo>
                <a:lnTo>
                  <a:pt x="10234" y="5016"/>
                </a:lnTo>
                <a:cubicBezTo>
                  <a:pt x="10234" y="4992"/>
                  <a:pt x="10234" y="4992"/>
                  <a:pt x="10246" y="4992"/>
                </a:cubicBezTo>
                <a:lnTo>
                  <a:pt x="10246" y="4992"/>
                </a:lnTo>
                <a:cubicBezTo>
                  <a:pt x="10234" y="4992"/>
                  <a:pt x="10234" y="4992"/>
                  <a:pt x="10219" y="4992"/>
                </a:cubicBezTo>
                <a:cubicBezTo>
                  <a:pt x="10219" y="4965"/>
                  <a:pt x="10219" y="4992"/>
                  <a:pt x="10219" y="4965"/>
                </a:cubicBezTo>
                <a:cubicBezTo>
                  <a:pt x="10234" y="4965"/>
                  <a:pt x="10234" y="4965"/>
                  <a:pt x="10246" y="4939"/>
                </a:cubicBezTo>
                <a:lnTo>
                  <a:pt x="10246" y="4939"/>
                </a:lnTo>
                <a:cubicBezTo>
                  <a:pt x="10234" y="4939"/>
                  <a:pt x="10234" y="4939"/>
                  <a:pt x="10234" y="4939"/>
                </a:cubicBezTo>
                <a:cubicBezTo>
                  <a:pt x="10234" y="4913"/>
                  <a:pt x="10234" y="4913"/>
                  <a:pt x="10246" y="4913"/>
                </a:cubicBezTo>
                <a:cubicBezTo>
                  <a:pt x="10234" y="4913"/>
                  <a:pt x="10234" y="4913"/>
                  <a:pt x="10219" y="4939"/>
                </a:cubicBezTo>
                <a:lnTo>
                  <a:pt x="10219" y="4939"/>
                </a:lnTo>
                <a:cubicBezTo>
                  <a:pt x="10219" y="4913"/>
                  <a:pt x="10219" y="4913"/>
                  <a:pt x="10219" y="4913"/>
                </a:cubicBezTo>
                <a:cubicBezTo>
                  <a:pt x="10219" y="4913"/>
                  <a:pt x="10219" y="4913"/>
                  <a:pt x="10219" y="4939"/>
                </a:cubicBezTo>
                <a:cubicBezTo>
                  <a:pt x="10206" y="4939"/>
                  <a:pt x="10206" y="4939"/>
                  <a:pt x="10193" y="4939"/>
                </a:cubicBezTo>
                <a:lnTo>
                  <a:pt x="10193" y="4939"/>
                </a:lnTo>
                <a:lnTo>
                  <a:pt x="10193" y="4939"/>
                </a:lnTo>
                <a:cubicBezTo>
                  <a:pt x="10193" y="4939"/>
                  <a:pt x="10193" y="4939"/>
                  <a:pt x="10179" y="4939"/>
                </a:cubicBezTo>
                <a:cubicBezTo>
                  <a:pt x="10179" y="4913"/>
                  <a:pt x="10179" y="4913"/>
                  <a:pt x="10179" y="4913"/>
                </a:cubicBezTo>
                <a:cubicBezTo>
                  <a:pt x="10179" y="4886"/>
                  <a:pt x="10193" y="4886"/>
                  <a:pt x="10193" y="4860"/>
                </a:cubicBezTo>
                <a:lnTo>
                  <a:pt x="10193" y="4860"/>
                </a:lnTo>
                <a:cubicBezTo>
                  <a:pt x="10193" y="4886"/>
                  <a:pt x="10193" y="4886"/>
                  <a:pt x="10193" y="4886"/>
                </a:cubicBezTo>
                <a:lnTo>
                  <a:pt x="10206" y="4886"/>
                </a:lnTo>
                <a:lnTo>
                  <a:pt x="10206" y="4886"/>
                </a:lnTo>
                <a:cubicBezTo>
                  <a:pt x="10206" y="4886"/>
                  <a:pt x="10206" y="4886"/>
                  <a:pt x="10219" y="4886"/>
                </a:cubicBezTo>
                <a:cubicBezTo>
                  <a:pt x="10219" y="4860"/>
                  <a:pt x="10219" y="4886"/>
                  <a:pt x="10219" y="4860"/>
                </a:cubicBezTo>
                <a:cubicBezTo>
                  <a:pt x="10234" y="4860"/>
                  <a:pt x="10234" y="4860"/>
                  <a:pt x="10246" y="4836"/>
                </a:cubicBezTo>
                <a:cubicBezTo>
                  <a:pt x="10234" y="4860"/>
                  <a:pt x="10234" y="4860"/>
                  <a:pt x="10219" y="4860"/>
                </a:cubicBezTo>
                <a:cubicBezTo>
                  <a:pt x="10219" y="4860"/>
                  <a:pt x="10206" y="4860"/>
                  <a:pt x="10206" y="4836"/>
                </a:cubicBezTo>
                <a:lnTo>
                  <a:pt x="10206" y="4836"/>
                </a:lnTo>
                <a:cubicBezTo>
                  <a:pt x="10219" y="4836"/>
                  <a:pt x="10219" y="4809"/>
                  <a:pt x="10234" y="4783"/>
                </a:cubicBezTo>
                <a:cubicBezTo>
                  <a:pt x="10206" y="4783"/>
                  <a:pt x="10193" y="4809"/>
                  <a:pt x="10179" y="4783"/>
                </a:cubicBezTo>
                <a:cubicBezTo>
                  <a:pt x="10193" y="4757"/>
                  <a:pt x="10193" y="4730"/>
                  <a:pt x="10206" y="4730"/>
                </a:cubicBezTo>
                <a:lnTo>
                  <a:pt x="10206" y="4706"/>
                </a:lnTo>
                <a:cubicBezTo>
                  <a:pt x="10193" y="4706"/>
                  <a:pt x="10179" y="4706"/>
                  <a:pt x="10179" y="4706"/>
                </a:cubicBezTo>
                <a:cubicBezTo>
                  <a:pt x="10179" y="4706"/>
                  <a:pt x="10179" y="4706"/>
                  <a:pt x="10165" y="4680"/>
                </a:cubicBezTo>
                <a:cubicBezTo>
                  <a:pt x="10179" y="4653"/>
                  <a:pt x="10179" y="4653"/>
                  <a:pt x="10193" y="4627"/>
                </a:cubicBezTo>
                <a:lnTo>
                  <a:pt x="10193" y="4627"/>
                </a:lnTo>
                <a:cubicBezTo>
                  <a:pt x="10179" y="4627"/>
                  <a:pt x="10179" y="4603"/>
                  <a:pt x="10179" y="4577"/>
                </a:cubicBezTo>
                <a:cubicBezTo>
                  <a:pt x="10179" y="4550"/>
                  <a:pt x="10179" y="4524"/>
                  <a:pt x="10179" y="4497"/>
                </a:cubicBezTo>
                <a:cubicBezTo>
                  <a:pt x="10193" y="4497"/>
                  <a:pt x="10206" y="4497"/>
                  <a:pt x="10219" y="4497"/>
                </a:cubicBezTo>
                <a:cubicBezTo>
                  <a:pt x="10219" y="4497"/>
                  <a:pt x="10219" y="4497"/>
                  <a:pt x="10219" y="4473"/>
                </a:cubicBezTo>
                <a:cubicBezTo>
                  <a:pt x="10219" y="4473"/>
                  <a:pt x="10206" y="4473"/>
                  <a:pt x="10206" y="4447"/>
                </a:cubicBezTo>
                <a:lnTo>
                  <a:pt x="10206" y="4447"/>
                </a:lnTo>
                <a:cubicBezTo>
                  <a:pt x="10219" y="4421"/>
                  <a:pt x="10234" y="4394"/>
                  <a:pt x="10260" y="4394"/>
                </a:cubicBezTo>
                <a:cubicBezTo>
                  <a:pt x="10274" y="4394"/>
                  <a:pt x="10274" y="4394"/>
                  <a:pt x="10274" y="4341"/>
                </a:cubicBezTo>
                <a:cubicBezTo>
                  <a:pt x="10300" y="4341"/>
                  <a:pt x="10314" y="4368"/>
                  <a:pt x="10328" y="4341"/>
                </a:cubicBezTo>
                <a:cubicBezTo>
                  <a:pt x="10314" y="4341"/>
                  <a:pt x="10300" y="4317"/>
                  <a:pt x="10300" y="4291"/>
                </a:cubicBezTo>
                <a:lnTo>
                  <a:pt x="10300" y="4291"/>
                </a:lnTo>
                <a:cubicBezTo>
                  <a:pt x="10328" y="4291"/>
                  <a:pt x="10355" y="4291"/>
                  <a:pt x="10368" y="4291"/>
                </a:cubicBezTo>
                <a:cubicBezTo>
                  <a:pt x="10368" y="4265"/>
                  <a:pt x="10409" y="4188"/>
                  <a:pt x="10423" y="4212"/>
                </a:cubicBezTo>
                <a:cubicBezTo>
                  <a:pt x="10423" y="4212"/>
                  <a:pt x="10423" y="4212"/>
                  <a:pt x="10435" y="4212"/>
                </a:cubicBezTo>
                <a:lnTo>
                  <a:pt x="10435" y="4212"/>
                </a:lnTo>
                <a:cubicBezTo>
                  <a:pt x="10449" y="4188"/>
                  <a:pt x="10463" y="4161"/>
                  <a:pt x="10477" y="4135"/>
                </a:cubicBezTo>
                <a:lnTo>
                  <a:pt x="10477" y="4109"/>
                </a:lnTo>
                <a:cubicBezTo>
                  <a:pt x="10490" y="4058"/>
                  <a:pt x="10517" y="4005"/>
                  <a:pt x="10544" y="3979"/>
                </a:cubicBezTo>
                <a:cubicBezTo>
                  <a:pt x="10558" y="4005"/>
                  <a:pt x="10558" y="4005"/>
                  <a:pt x="10572" y="3979"/>
                </a:cubicBezTo>
                <a:lnTo>
                  <a:pt x="10572" y="3979"/>
                </a:lnTo>
                <a:cubicBezTo>
                  <a:pt x="10572" y="3979"/>
                  <a:pt x="10572" y="3979"/>
                  <a:pt x="10572" y="3955"/>
                </a:cubicBezTo>
                <a:cubicBezTo>
                  <a:pt x="10584" y="3926"/>
                  <a:pt x="10598" y="3902"/>
                  <a:pt x="10612" y="3876"/>
                </a:cubicBezTo>
                <a:cubicBezTo>
                  <a:pt x="10625" y="3876"/>
                  <a:pt x="10625" y="3876"/>
                  <a:pt x="10638" y="3876"/>
                </a:cubicBezTo>
                <a:cubicBezTo>
                  <a:pt x="10638" y="3849"/>
                  <a:pt x="10638" y="3823"/>
                  <a:pt x="10638" y="3823"/>
                </a:cubicBezTo>
                <a:cubicBezTo>
                  <a:pt x="10625" y="3823"/>
                  <a:pt x="10625" y="3823"/>
                  <a:pt x="10625" y="3799"/>
                </a:cubicBezTo>
                <a:cubicBezTo>
                  <a:pt x="10638" y="3772"/>
                  <a:pt x="10638" y="3720"/>
                  <a:pt x="10665" y="3720"/>
                </a:cubicBezTo>
                <a:cubicBezTo>
                  <a:pt x="10679" y="3720"/>
                  <a:pt x="10679" y="3693"/>
                  <a:pt x="10679" y="3669"/>
                </a:cubicBezTo>
                <a:cubicBezTo>
                  <a:pt x="10679" y="3669"/>
                  <a:pt x="10693" y="3669"/>
                  <a:pt x="10706" y="3669"/>
                </a:cubicBezTo>
                <a:lnTo>
                  <a:pt x="10706" y="3669"/>
                </a:lnTo>
                <a:cubicBezTo>
                  <a:pt x="10693" y="3643"/>
                  <a:pt x="10679" y="3643"/>
                  <a:pt x="10679" y="3616"/>
                </a:cubicBezTo>
                <a:cubicBezTo>
                  <a:pt x="10679" y="3590"/>
                  <a:pt x="10679" y="3590"/>
                  <a:pt x="10693" y="3564"/>
                </a:cubicBezTo>
                <a:cubicBezTo>
                  <a:pt x="10706" y="3564"/>
                  <a:pt x="10706" y="3564"/>
                  <a:pt x="10719" y="3564"/>
                </a:cubicBezTo>
                <a:lnTo>
                  <a:pt x="10719" y="3564"/>
                </a:lnTo>
                <a:cubicBezTo>
                  <a:pt x="10719" y="3540"/>
                  <a:pt x="10719" y="3540"/>
                  <a:pt x="10706" y="3513"/>
                </a:cubicBezTo>
                <a:cubicBezTo>
                  <a:pt x="10719" y="3513"/>
                  <a:pt x="10719" y="3513"/>
                  <a:pt x="10719" y="3513"/>
                </a:cubicBezTo>
                <a:cubicBezTo>
                  <a:pt x="10733" y="3487"/>
                  <a:pt x="10774" y="3487"/>
                  <a:pt x="10774" y="3461"/>
                </a:cubicBezTo>
                <a:cubicBezTo>
                  <a:pt x="10760" y="3461"/>
                  <a:pt x="10760" y="3461"/>
                  <a:pt x="10760" y="3436"/>
                </a:cubicBezTo>
                <a:cubicBezTo>
                  <a:pt x="10774" y="3436"/>
                  <a:pt x="10774" y="3408"/>
                  <a:pt x="10787" y="3408"/>
                </a:cubicBezTo>
                <a:cubicBezTo>
                  <a:pt x="10801" y="3408"/>
                  <a:pt x="10801" y="3408"/>
                  <a:pt x="10814" y="3408"/>
                </a:cubicBezTo>
                <a:cubicBezTo>
                  <a:pt x="10814" y="3384"/>
                  <a:pt x="10828" y="3384"/>
                  <a:pt x="10842" y="3384"/>
                </a:cubicBezTo>
                <a:cubicBezTo>
                  <a:pt x="10842" y="3384"/>
                  <a:pt x="10842" y="3384"/>
                  <a:pt x="10842" y="3357"/>
                </a:cubicBezTo>
                <a:cubicBezTo>
                  <a:pt x="10828" y="3357"/>
                  <a:pt x="10828" y="3357"/>
                  <a:pt x="10828" y="3331"/>
                </a:cubicBezTo>
                <a:cubicBezTo>
                  <a:pt x="10842" y="3331"/>
                  <a:pt x="10842" y="3305"/>
                  <a:pt x="10854" y="3305"/>
                </a:cubicBezTo>
                <a:lnTo>
                  <a:pt x="10854" y="3305"/>
                </a:lnTo>
                <a:cubicBezTo>
                  <a:pt x="10854" y="3305"/>
                  <a:pt x="10868" y="3305"/>
                  <a:pt x="10868" y="3331"/>
                </a:cubicBezTo>
                <a:cubicBezTo>
                  <a:pt x="10882" y="3331"/>
                  <a:pt x="10882" y="3331"/>
                  <a:pt x="10882" y="3331"/>
                </a:cubicBezTo>
                <a:cubicBezTo>
                  <a:pt x="10882" y="3305"/>
                  <a:pt x="10882" y="3305"/>
                  <a:pt x="10896" y="3280"/>
                </a:cubicBezTo>
                <a:cubicBezTo>
                  <a:pt x="10896" y="3280"/>
                  <a:pt x="10882" y="3254"/>
                  <a:pt x="10882" y="3228"/>
                </a:cubicBezTo>
                <a:cubicBezTo>
                  <a:pt x="10896" y="3228"/>
                  <a:pt x="10909" y="3228"/>
                  <a:pt x="10922" y="3228"/>
                </a:cubicBezTo>
                <a:lnTo>
                  <a:pt x="10922" y="3228"/>
                </a:lnTo>
                <a:cubicBezTo>
                  <a:pt x="10909" y="3201"/>
                  <a:pt x="10909" y="3201"/>
                  <a:pt x="10909" y="3201"/>
                </a:cubicBezTo>
                <a:cubicBezTo>
                  <a:pt x="10909" y="3175"/>
                  <a:pt x="10909" y="3175"/>
                  <a:pt x="10922" y="3175"/>
                </a:cubicBezTo>
                <a:cubicBezTo>
                  <a:pt x="10936" y="3151"/>
                  <a:pt x="10936" y="3124"/>
                  <a:pt x="10949" y="3098"/>
                </a:cubicBezTo>
                <a:cubicBezTo>
                  <a:pt x="10976" y="3072"/>
                  <a:pt x="10976" y="3124"/>
                  <a:pt x="10991" y="3021"/>
                </a:cubicBezTo>
                <a:cubicBezTo>
                  <a:pt x="11003" y="3021"/>
                  <a:pt x="11003" y="3045"/>
                  <a:pt x="11003" y="3045"/>
                </a:cubicBezTo>
                <a:cubicBezTo>
                  <a:pt x="11044" y="3021"/>
                  <a:pt x="11044" y="3045"/>
                  <a:pt x="11071" y="3072"/>
                </a:cubicBezTo>
                <a:cubicBezTo>
                  <a:pt x="11085" y="3021"/>
                  <a:pt x="11098" y="2942"/>
                  <a:pt x="11112" y="2942"/>
                </a:cubicBezTo>
                <a:lnTo>
                  <a:pt x="11112" y="2942"/>
                </a:lnTo>
                <a:cubicBezTo>
                  <a:pt x="11125" y="2942"/>
                  <a:pt x="11125" y="2942"/>
                  <a:pt x="11125" y="2942"/>
                </a:cubicBezTo>
                <a:cubicBezTo>
                  <a:pt x="11112" y="2968"/>
                  <a:pt x="11112" y="2995"/>
                  <a:pt x="11112" y="3021"/>
                </a:cubicBezTo>
                <a:cubicBezTo>
                  <a:pt x="11125" y="2995"/>
                  <a:pt x="11138" y="2968"/>
                  <a:pt x="11138" y="2942"/>
                </a:cubicBezTo>
                <a:cubicBezTo>
                  <a:pt x="11166" y="2942"/>
                  <a:pt x="11180" y="2916"/>
                  <a:pt x="11180" y="2889"/>
                </a:cubicBezTo>
                <a:cubicBezTo>
                  <a:pt x="11192" y="2889"/>
                  <a:pt x="11192" y="2889"/>
                  <a:pt x="11192" y="2889"/>
                </a:cubicBezTo>
                <a:cubicBezTo>
                  <a:pt x="11192" y="2889"/>
                  <a:pt x="11206" y="2916"/>
                  <a:pt x="11220" y="2916"/>
                </a:cubicBezTo>
                <a:cubicBezTo>
                  <a:pt x="11233" y="2786"/>
                  <a:pt x="11261" y="2865"/>
                  <a:pt x="11301" y="2889"/>
                </a:cubicBezTo>
                <a:cubicBezTo>
                  <a:pt x="11301" y="2865"/>
                  <a:pt x="11314" y="2812"/>
                  <a:pt x="11328" y="2786"/>
                </a:cubicBezTo>
                <a:cubicBezTo>
                  <a:pt x="11341" y="2760"/>
                  <a:pt x="11355" y="2786"/>
                  <a:pt x="11355" y="2786"/>
                </a:cubicBezTo>
                <a:cubicBezTo>
                  <a:pt x="11382" y="2709"/>
                  <a:pt x="11396" y="2683"/>
                  <a:pt x="11462" y="2709"/>
                </a:cubicBezTo>
                <a:cubicBezTo>
                  <a:pt x="11436" y="2760"/>
                  <a:pt x="11409" y="2760"/>
                  <a:pt x="11409" y="2865"/>
                </a:cubicBezTo>
                <a:lnTo>
                  <a:pt x="11422" y="2865"/>
                </a:lnTo>
                <a:cubicBezTo>
                  <a:pt x="11436" y="2786"/>
                  <a:pt x="11477" y="2736"/>
                  <a:pt x="11504" y="2683"/>
                </a:cubicBezTo>
                <a:cubicBezTo>
                  <a:pt x="11504" y="2736"/>
                  <a:pt x="11504" y="2760"/>
                  <a:pt x="11504" y="2812"/>
                </a:cubicBezTo>
                <a:cubicBezTo>
                  <a:pt x="11531" y="2786"/>
                  <a:pt x="11544" y="2736"/>
                  <a:pt x="11557" y="2683"/>
                </a:cubicBezTo>
                <a:cubicBezTo>
                  <a:pt x="11571" y="2683"/>
                  <a:pt x="11599" y="2656"/>
                  <a:pt x="11611" y="2683"/>
                </a:cubicBezTo>
                <a:cubicBezTo>
                  <a:pt x="11599" y="2736"/>
                  <a:pt x="11599" y="2736"/>
                  <a:pt x="11585" y="2786"/>
                </a:cubicBezTo>
                <a:cubicBezTo>
                  <a:pt x="11599" y="2812"/>
                  <a:pt x="11599" y="2812"/>
                  <a:pt x="11611" y="2812"/>
                </a:cubicBezTo>
                <a:cubicBezTo>
                  <a:pt x="11611" y="2760"/>
                  <a:pt x="11625" y="2736"/>
                  <a:pt x="11639" y="2709"/>
                </a:cubicBezTo>
                <a:cubicBezTo>
                  <a:pt x="11666" y="2709"/>
                  <a:pt x="11679" y="2736"/>
                  <a:pt x="11706" y="2760"/>
                </a:cubicBezTo>
                <a:cubicBezTo>
                  <a:pt x="11720" y="2760"/>
                  <a:pt x="11734" y="2760"/>
                  <a:pt x="11748" y="2760"/>
                </a:cubicBezTo>
                <a:cubicBezTo>
                  <a:pt x="11748" y="2786"/>
                  <a:pt x="11760" y="2786"/>
                  <a:pt x="11760" y="2786"/>
                </a:cubicBezTo>
                <a:cubicBezTo>
                  <a:pt x="11760" y="2812"/>
                  <a:pt x="11760" y="2812"/>
                  <a:pt x="11760" y="2812"/>
                </a:cubicBezTo>
                <a:cubicBezTo>
                  <a:pt x="11734" y="2865"/>
                  <a:pt x="11693" y="2865"/>
                  <a:pt x="11639" y="2865"/>
                </a:cubicBezTo>
                <a:cubicBezTo>
                  <a:pt x="11653" y="2889"/>
                  <a:pt x="11679" y="2916"/>
                  <a:pt x="11693" y="2942"/>
                </a:cubicBezTo>
                <a:cubicBezTo>
                  <a:pt x="11734" y="2942"/>
                  <a:pt x="11748" y="2916"/>
                  <a:pt x="11774" y="2968"/>
                </a:cubicBezTo>
                <a:cubicBezTo>
                  <a:pt x="11788" y="2942"/>
                  <a:pt x="11801" y="2942"/>
                  <a:pt x="11801" y="2942"/>
                </a:cubicBezTo>
                <a:cubicBezTo>
                  <a:pt x="11815" y="2916"/>
                  <a:pt x="11828" y="2916"/>
                  <a:pt x="11841" y="2889"/>
                </a:cubicBezTo>
                <a:cubicBezTo>
                  <a:pt x="11841" y="2995"/>
                  <a:pt x="11882" y="2995"/>
                  <a:pt x="11923" y="3021"/>
                </a:cubicBezTo>
                <a:cubicBezTo>
                  <a:pt x="11923" y="3021"/>
                  <a:pt x="11923" y="3045"/>
                  <a:pt x="11923" y="3072"/>
                </a:cubicBezTo>
                <a:cubicBezTo>
                  <a:pt x="11923" y="3045"/>
                  <a:pt x="11937" y="3045"/>
                  <a:pt x="11937" y="3045"/>
                </a:cubicBezTo>
                <a:cubicBezTo>
                  <a:pt x="11977" y="3045"/>
                  <a:pt x="12018" y="3045"/>
                  <a:pt x="12058" y="3045"/>
                </a:cubicBezTo>
                <a:cubicBezTo>
                  <a:pt x="12072" y="3072"/>
                  <a:pt x="12098" y="3072"/>
                  <a:pt x="12125" y="3098"/>
                </a:cubicBezTo>
                <a:cubicBezTo>
                  <a:pt x="12139" y="3098"/>
                  <a:pt x="12153" y="3124"/>
                  <a:pt x="12166" y="3124"/>
                </a:cubicBezTo>
                <a:cubicBezTo>
                  <a:pt x="12193" y="3175"/>
                  <a:pt x="12219" y="3201"/>
                  <a:pt x="12247" y="3254"/>
                </a:cubicBezTo>
                <a:cubicBezTo>
                  <a:pt x="12274" y="3254"/>
                  <a:pt x="12288" y="3280"/>
                  <a:pt x="12314" y="3305"/>
                </a:cubicBezTo>
                <a:cubicBezTo>
                  <a:pt x="12342" y="3305"/>
                  <a:pt x="12368" y="3357"/>
                  <a:pt x="12396" y="3384"/>
                </a:cubicBezTo>
                <a:cubicBezTo>
                  <a:pt x="12396" y="3436"/>
                  <a:pt x="12396" y="3436"/>
                  <a:pt x="12409" y="3461"/>
                </a:cubicBezTo>
                <a:cubicBezTo>
                  <a:pt x="12409" y="3540"/>
                  <a:pt x="12382" y="3590"/>
                  <a:pt x="12356" y="3616"/>
                </a:cubicBezTo>
                <a:cubicBezTo>
                  <a:pt x="12247" y="3772"/>
                  <a:pt x="12072" y="3616"/>
                  <a:pt x="11977" y="3564"/>
                </a:cubicBezTo>
                <a:cubicBezTo>
                  <a:pt x="11949" y="3564"/>
                  <a:pt x="11937" y="3564"/>
                  <a:pt x="11923" y="3540"/>
                </a:cubicBezTo>
                <a:cubicBezTo>
                  <a:pt x="11909" y="3540"/>
                  <a:pt x="11895" y="3436"/>
                  <a:pt x="11855" y="3487"/>
                </a:cubicBezTo>
                <a:cubicBezTo>
                  <a:pt x="11882" y="3540"/>
                  <a:pt x="11895" y="3590"/>
                  <a:pt x="11937" y="3616"/>
                </a:cubicBezTo>
                <a:cubicBezTo>
                  <a:pt x="11949" y="3643"/>
                  <a:pt x="11977" y="3643"/>
                  <a:pt x="11990" y="3693"/>
                </a:cubicBezTo>
                <a:cubicBezTo>
                  <a:pt x="12018" y="3720"/>
                  <a:pt x="12004" y="3799"/>
                  <a:pt x="11977" y="3799"/>
                </a:cubicBezTo>
                <a:cubicBezTo>
                  <a:pt x="11977" y="3823"/>
                  <a:pt x="12018" y="4005"/>
                  <a:pt x="12030" y="4005"/>
                </a:cubicBezTo>
                <a:cubicBezTo>
                  <a:pt x="12044" y="4032"/>
                  <a:pt x="12072" y="4032"/>
                  <a:pt x="12085" y="4032"/>
                </a:cubicBezTo>
                <a:cubicBezTo>
                  <a:pt x="12085" y="4058"/>
                  <a:pt x="12098" y="4084"/>
                  <a:pt x="12098" y="4084"/>
                </a:cubicBezTo>
                <a:cubicBezTo>
                  <a:pt x="12112" y="4109"/>
                  <a:pt x="12125" y="4084"/>
                  <a:pt x="12139" y="4084"/>
                </a:cubicBezTo>
                <a:cubicBezTo>
                  <a:pt x="12179" y="4109"/>
                  <a:pt x="12234" y="4109"/>
                  <a:pt x="12207" y="4005"/>
                </a:cubicBezTo>
                <a:cubicBezTo>
                  <a:pt x="12193" y="4005"/>
                  <a:pt x="12166" y="4032"/>
                  <a:pt x="12166" y="4005"/>
                </a:cubicBezTo>
                <a:cubicBezTo>
                  <a:pt x="12153" y="4005"/>
                  <a:pt x="12125" y="3955"/>
                  <a:pt x="12125" y="3926"/>
                </a:cubicBezTo>
                <a:cubicBezTo>
                  <a:pt x="12125" y="3902"/>
                  <a:pt x="12125" y="3876"/>
                  <a:pt x="12153" y="3876"/>
                </a:cubicBezTo>
                <a:cubicBezTo>
                  <a:pt x="12193" y="3902"/>
                  <a:pt x="12234" y="3955"/>
                  <a:pt x="12274" y="3979"/>
                </a:cubicBezTo>
                <a:cubicBezTo>
                  <a:pt x="12301" y="3979"/>
                  <a:pt x="12314" y="3979"/>
                  <a:pt x="12328" y="3955"/>
                </a:cubicBezTo>
                <a:cubicBezTo>
                  <a:pt x="12342" y="3979"/>
                  <a:pt x="12342" y="3979"/>
                  <a:pt x="12356" y="3979"/>
                </a:cubicBezTo>
                <a:cubicBezTo>
                  <a:pt x="12382" y="3902"/>
                  <a:pt x="12328" y="3849"/>
                  <a:pt x="12314" y="3799"/>
                </a:cubicBezTo>
                <a:cubicBezTo>
                  <a:pt x="12356" y="3693"/>
                  <a:pt x="12436" y="3720"/>
                  <a:pt x="12463" y="3616"/>
                </a:cubicBezTo>
                <a:cubicBezTo>
                  <a:pt x="12504" y="3590"/>
                  <a:pt x="12545" y="3669"/>
                  <a:pt x="12585" y="3693"/>
                </a:cubicBezTo>
                <a:cubicBezTo>
                  <a:pt x="12585" y="3669"/>
                  <a:pt x="12585" y="3669"/>
                  <a:pt x="12585" y="3669"/>
                </a:cubicBezTo>
                <a:lnTo>
                  <a:pt x="12585" y="3643"/>
                </a:lnTo>
                <a:cubicBezTo>
                  <a:pt x="12598" y="3564"/>
                  <a:pt x="12612" y="3564"/>
                  <a:pt x="12585" y="3461"/>
                </a:cubicBezTo>
                <a:cubicBezTo>
                  <a:pt x="12572" y="3461"/>
                  <a:pt x="12572" y="3461"/>
                  <a:pt x="12557" y="3436"/>
                </a:cubicBezTo>
                <a:lnTo>
                  <a:pt x="12557" y="3436"/>
                </a:lnTo>
                <a:cubicBezTo>
                  <a:pt x="12572" y="3384"/>
                  <a:pt x="12585" y="3357"/>
                  <a:pt x="12598" y="3331"/>
                </a:cubicBezTo>
                <a:cubicBezTo>
                  <a:pt x="12598" y="3254"/>
                  <a:pt x="12557" y="3254"/>
                  <a:pt x="12572" y="3201"/>
                </a:cubicBezTo>
                <a:cubicBezTo>
                  <a:pt x="12585" y="3175"/>
                  <a:pt x="12598" y="3201"/>
                  <a:pt x="12612" y="3201"/>
                </a:cubicBezTo>
                <a:cubicBezTo>
                  <a:pt x="12640" y="3201"/>
                  <a:pt x="12652" y="3201"/>
                  <a:pt x="12680" y="3201"/>
                </a:cubicBezTo>
                <a:cubicBezTo>
                  <a:pt x="12706" y="3201"/>
                  <a:pt x="12734" y="3305"/>
                  <a:pt x="12734" y="3357"/>
                </a:cubicBezTo>
                <a:cubicBezTo>
                  <a:pt x="12693" y="3357"/>
                  <a:pt x="12640" y="3357"/>
                  <a:pt x="12640" y="3436"/>
                </a:cubicBezTo>
                <a:cubicBezTo>
                  <a:pt x="12680" y="3487"/>
                  <a:pt x="12693" y="3564"/>
                  <a:pt x="12761" y="3540"/>
                </a:cubicBezTo>
                <a:cubicBezTo>
                  <a:pt x="12775" y="3540"/>
                  <a:pt x="12787" y="3513"/>
                  <a:pt x="12801" y="3513"/>
                </a:cubicBezTo>
                <a:cubicBezTo>
                  <a:pt x="12815" y="3487"/>
                  <a:pt x="12815" y="3408"/>
                  <a:pt x="12829" y="3384"/>
                </a:cubicBezTo>
                <a:cubicBezTo>
                  <a:pt x="12842" y="3357"/>
                  <a:pt x="12855" y="3357"/>
                  <a:pt x="12869" y="3357"/>
                </a:cubicBezTo>
                <a:cubicBezTo>
                  <a:pt x="12910" y="3331"/>
                  <a:pt x="12950" y="3280"/>
                  <a:pt x="13004" y="3254"/>
                </a:cubicBezTo>
                <a:cubicBezTo>
                  <a:pt x="13031" y="3228"/>
                  <a:pt x="13059" y="3201"/>
                  <a:pt x="13085" y="3175"/>
                </a:cubicBezTo>
                <a:cubicBezTo>
                  <a:pt x="13085" y="3201"/>
                  <a:pt x="13085" y="3201"/>
                  <a:pt x="13099" y="3228"/>
                </a:cubicBezTo>
                <a:lnTo>
                  <a:pt x="13099" y="3228"/>
                </a:lnTo>
                <a:cubicBezTo>
                  <a:pt x="13153" y="3201"/>
                  <a:pt x="13113" y="3124"/>
                  <a:pt x="13193" y="3124"/>
                </a:cubicBezTo>
                <a:cubicBezTo>
                  <a:pt x="13180" y="3151"/>
                  <a:pt x="13180" y="3175"/>
                  <a:pt x="13180" y="3228"/>
                </a:cubicBezTo>
                <a:cubicBezTo>
                  <a:pt x="13180" y="3228"/>
                  <a:pt x="13166" y="3228"/>
                  <a:pt x="13153" y="3228"/>
                </a:cubicBezTo>
                <a:lnTo>
                  <a:pt x="13153" y="3254"/>
                </a:lnTo>
                <a:cubicBezTo>
                  <a:pt x="13180" y="3280"/>
                  <a:pt x="13193" y="3254"/>
                  <a:pt x="13234" y="3254"/>
                </a:cubicBezTo>
                <a:cubicBezTo>
                  <a:pt x="13234" y="3280"/>
                  <a:pt x="13234" y="3280"/>
                  <a:pt x="13234" y="3280"/>
                </a:cubicBezTo>
                <a:cubicBezTo>
                  <a:pt x="13261" y="3254"/>
                  <a:pt x="13261" y="3201"/>
                  <a:pt x="13274" y="3175"/>
                </a:cubicBezTo>
                <a:cubicBezTo>
                  <a:pt x="13288" y="3175"/>
                  <a:pt x="13329" y="3151"/>
                  <a:pt x="13355" y="3175"/>
                </a:cubicBezTo>
                <a:cubicBezTo>
                  <a:pt x="13369" y="3175"/>
                  <a:pt x="13383" y="3201"/>
                  <a:pt x="13397" y="3201"/>
                </a:cubicBezTo>
                <a:cubicBezTo>
                  <a:pt x="13409" y="3175"/>
                  <a:pt x="13423" y="3175"/>
                  <a:pt x="13423" y="3151"/>
                </a:cubicBezTo>
                <a:cubicBezTo>
                  <a:pt x="13463" y="3098"/>
                  <a:pt x="13490" y="3098"/>
                  <a:pt x="13532" y="3151"/>
                </a:cubicBezTo>
                <a:cubicBezTo>
                  <a:pt x="13518" y="3151"/>
                  <a:pt x="13518" y="3175"/>
                  <a:pt x="13504" y="3175"/>
                </a:cubicBezTo>
                <a:cubicBezTo>
                  <a:pt x="13518" y="3228"/>
                  <a:pt x="13532" y="3254"/>
                  <a:pt x="13558" y="3228"/>
                </a:cubicBezTo>
                <a:cubicBezTo>
                  <a:pt x="13558" y="3201"/>
                  <a:pt x="13558" y="3175"/>
                  <a:pt x="13558" y="3175"/>
                </a:cubicBezTo>
                <a:cubicBezTo>
                  <a:pt x="13599" y="3151"/>
                  <a:pt x="13626" y="3175"/>
                  <a:pt x="13626" y="3072"/>
                </a:cubicBezTo>
                <a:cubicBezTo>
                  <a:pt x="13612" y="3045"/>
                  <a:pt x="13599" y="3021"/>
                  <a:pt x="13585" y="2995"/>
                </a:cubicBezTo>
                <a:lnTo>
                  <a:pt x="13585" y="2995"/>
                </a:lnTo>
                <a:cubicBezTo>
                  <a:pt x="13599" y="2968"/>
                  <a:pt x="13612" y="2942"/>
                  <a:pt x="13626" y="2916"/>
                </a:cubicBezTo>
                <a:cubicBezTo>
                  <a:pt x="13667" y="2916"/>
                  <a:pt x="13733" y="2942"/>
                  <a:pt x="13760" y="2968"/>
                </a:cubicBezTo>
                <a:cubicBezTo>
                  <a:pt x="13881" y="3021"/>
                  <a:pt x="13990" y="3098"/>
                  <a:pt x="14071" y="3254"/>
                </a:cubicBezTo>
                <a:lnTo>
                  <a:pt x="14085" y="3254"/>
                </a:lnTo>
                <a:cubicBezTo>
                  <a:pt x="14097" y="3228"/>
                  <a:pt x="14125" y="3151"/>
                  <a:pt x="14125" y="3124"/>
                </a:cubicBezTo>
                <a:cubicBezTo>
                  <a:pt x="14085" y="3124"/>
                  <a:pt x="14071" y="3098"/>
                  <a:pt x="14057" y="3072"/>
                </a:cubicBezTo>
                <a:cubicBezTo>
                  <a:pt x="14057" y="3045"/>
                  <a:pt x="14071" y="2995"/>
                  <a:pt x="14057" y="2995"/>
                </a:cubicBezTo>
                <a:cubicBezTo>
                  <a:pt x="14043" y="2968"/>
                  <a:pt x="13990" y="2968"/>
                  <a:pt x="13976" y="2942"/>
                </a:cubicBezTo>
                <a:cubicBezTo>
                  <a:pt x="13990" y="2839"/>
                  <a:pt x="14043" y="2865"/>
                  <a:pt x="14017" y="2736"/>
                </a:cubicBezTo>
                <a:cubicBezTo>
                  <a:pt x="14003" y="2709"/>
                  <a:pt x="13990" y="2709"/>
                  <a:pt x="13976" y="2709"/>
                </a:cubicBezTo>
                <a:cubicBezTo>
                  <a:pt x="13963" y="2606"/>
                  <a:pt x="14043" y="2580"/>
                  <a:pt x="14071" y="2527"/>
                </a:cubicBezTo>
                <a:cubicBezTo>
                  <a:pt x="14085" y="2474"/>
                  <a:pt x="14097" y="2450"/>
                  <a:pt x="14111" y="2424"/>
                </a:cubicBezTo>
                <a:cubicBezTo>
                  <a:pt x="14111" y="2371"/>
                  <a:pt x="14111" y="2347"/>
                  <a:pt x="14125" y="2294"/>
                </a:cubicBezTo>
                <a:cubicBezTo>
                  <a:pt x="14125" y="2294"/>
                  <a:pt x="14125" y="2268"/>
                  <a:pt x="14139" y="2268"/>
                </a:cubicBezTo>
                <a:cubicBezTo>
                  <a:pt x="14152" y="2268"/>
                  <a:pt x="14179" y="2294"/>
                  <a:pt x="14206" y="2268"/>
                </a:cubicBezTo>
                <a:cubicBezTo>
                  <a:pt x="14234" y="2268"/>
                  <a:pt x="14274" y="2268"/>
                  <a:pt x="14301" y="2268"/>
                </a:cubicBezTo>
                <a:cubicBezTo>
                  <a:pt x="14314" y="2268"/>
                  <a:pt x="14341" y="2241"/>
                  <a:pt x="14355" y="2268"/>
                </a:cubicBezTo>
                <a:cubicBezTo>
                  <a:pt x="14381" y="2371"/>
                  <a:pt x="14301" y="2503"/>
                  <a:pt x="14287" y="2580"/>
                </a:cubicBezTo>
                <a:cubicBezTo>
                  <a:pt x="14314" y="2580"/>
                  <a:pt x="14368" y="2709"/>
                  <a:pt x="14355" y="2786"/>
                </a:cubicBezTo>
                <a:cubicBezTo>
                  <a:pt x="14341" y="2786"/>
                  <a:pt x="14341" y="2812"/>
                  <a:pt x="14327" y="2839"/>
                </a:cubicBezTo>
                <a:cubicBezTo>
                  <a:pt x="14327" y="2865"/>
                  <a:pt x="14327" y="2889"/>
                  <a:pt x="14341" y="2916"/>
                </a:cubicBezTo>
                <a:cubicBezTo>
                  <a:pt x="14341" y="2968"/>
                  <a:pt x="14341" y="3021"/>
                  <a:pt x="14327" y="3072"/>
                </a:cubicBezTo>
                <a:cubicBezTo>
                  <a:pt x="14341" y="3175"/>
                  <a:pt x="14368" y="3151"/>
                  <a:pt x="14381" y="3201"/>
                </a:cubicBezTo>
                <a:cubicBezTo>
                  <a:pt x="14381" y="3228"/>
                  <a:pt x="14381" y="3228"/>
                  <a:pt x="14368" y="3254"/>
                </a:cubicBezTo>
                <a:cubicBezTo>
                  <a:pt x="14368" y="3280"/>
                  <a:pt x="14368" y="3305"/>
                  <a:pt x="14368" y="3331"/>
                </a:cubicBezTo>
                <a:cubicBezTo>
                  <a:pt x="14355" y="3357"/>
                  <a:pt x="14327" y="3408"/>
                  <a:pt x="14314" y="3436"/>
                </a:cubicBezTo>
                <a:cubicBezTo>
                  <a:pt x="14301" y="3461"/>
                  <a:pt x="14274" y="3461"/>
                  <a:pt x="14260" y="3513"/>
                </a:cubicBezTo>
                <a:cubicBezTo>
                  <a:pt x="14274" y="3513"/>
                  <a:pt x="14274" y="3540"/>
                  <a:pt x="14274" y="3540"/>
                </a:cubicBezTo>
                <a:cubicBezTo>
                  <a:pt x="14260" y="3564"/>
                  <a:pt x="14246" y="3564"/>
                  <a:pt x="14234" y="3564"/>
                </a:cubicBezTo>
                <a:cubicBezTo>
                  <a:pt x="14220" y="3564"/>
                  <a:pt x="14220" y="3564"/>
                  <a:pt x="14206" y="3564"/>
                </a:cubicBezTo>
                <a:cubicBezTo>
                  <a:pt x="14179" y="3540"/>
                  <a:pt x="14152" y="3540"/>
                  <a:pt x="14125" y="3540"/>
                </a:cubicBezTo>
                <a:cubicBezTo>
                  <a:pt x="14139" y="3616"/>
                  <a:pt x="14179" y="3643"/>
                  <a:pt x="14234" y="3643"/>
                </a:cubicBezTo>
                <a:cubicBezTo>
                  <a:pt x="14246" y="3643"/>
                  <a:pt x="14246" y="3643"/>
                  <a:pt x="14260" y="3643"/>
                </a:cubicBezTo>
                <a:cubicBezTo>
                  <a:pt x="14274" y="3643"/>
                  <a:pt x="14301" y="3669"/>
                  <a:pt x="14314" y="3643"/>
                </a:cubicBezTo>
                <a:cubicBezTo>
                  <a:pt x="14341" y="3564"/>
                  <a:pt x="14368" y="3564"/>
                  <a:pt x="14409" y="3513"/>
                </a:cubicBezTo>
                <a:cubicBezTo>
                  <a:pt x="14423" y="3513"/>
                  <a:pt x="14409" y="3461"/>
                  <a:pt x="14423" y="3436"/>
                </a:cubicBezTo>
                <a:cubicBezTo>
                  <a:pt x="14435" y="3436"/>
                  <a:pt x="14435" y="3408"/>
                  <a:pt x="14449" y="3408"/>
                </a:cubicBezTo>
                <a:cubicBezTo>
                  <a:pt x="14449" y="3384"/>
                  <a:pt x="14463" y="3357"/>
                  <a:pt x="14476" y="3357"/>
                </a:cubicBezTo>
                <a:cubicBezTo>
                  <a:pt x="14476" y="3280"/>
                  <a:pt x="14463" y="3254"/>
                  <a:pt x="14449" y="3228"/>
                </a:cubicBezTo>
                <a:cubicBezTo>
                  <a:pt x="14463" y="3098"/>
                  <a:pt x="14584" y="3098"/>
                  <a:pt x="14611" y="3201"/>
                </a:cubicBezTo>
                <a:cubicBezTo>
                  <a:pt x="14625" y="3228"/>
                  <a:pt x="14611" y="3357"/>
                  <a:pt x="14611" y="3357"/>
                </a:cubicBezTo>
                <a:cubicBezTo>
                  <a:pt x="14625" y="3408"/>
                  <a:pt x="14679" y="3408"/>
                  <a:pt x="14705" y="3384"/>
                </a:cubicBezTo>
                <a:cubicBezTo>
                  <a:pt x="14705" y="3384"/>
                  <a:pt x="14705" y="3384"/>
                  <a:pt x="14705" y="3357"/>
                </a:cubicBezTo>
                <a:cubicBezTo>
                  <a:pt x="14693" y="3331"/>
                  <a:pt x="14665" y="3331"/>
                  <a:pt x="14639" y="3331"/>
                </a:cubicBezTo>
                <a:lnTo>
                  <a:pt x="14639" y="3331"/>
                </a:lnTo>
                <a:cubicBezTo>
                  <a:pt x="14639" y="3305"/>
                  <a:pt x="14639" y="3305"/>
                  <a:pt x="14639" y="3280"/>
                </a:cubicBezTo>
                <a:cubicBezTo>
                  <a:pt x="14652" y="3280"/>
                  <a:pt x="14665" y="3280"/>
                  <a:pt x="14665" y="3254"/>
                </a:cubicBezTo>
                <a:cubicBezTo>
                  <a:pt x="14679" y="3228"/>
                  <a:pt x="14665" y="3201"/>
                  <a:pt x="14665" y="3175"/>
                </a:cubicBezTo>
                <a:cubicBezTo>
                  <a:pt x="14652" y="3151"/>
                  <a:pt x="14652" y="3124"/>
                  <a:pt x="14639" y="3098"/>
                </a:cubicBezTo>
                <a:cubicBezTo>
                  <a:pt x="14625" y="3098"/>
                  <a:pt x="14611" y="3098"/>
                  <a:pt x="14611" y="3098"/>
                </a:cubicBezTo>
                <a:cubicBezTo>
                  <a:pt x="14584" y="3072"/>
                  <a:pt x="14544" y="3021"/>
                  <a:pt x="14516" y="3045"/>
                </a:cubicBezTo>
                <a:cubicBezTo>
                  <a:pt x="14504" y="3045"/>
                  <a:pt x="14490" y="3045"/>
                  <a:pt x="14490" y="3072"/>
                </a:cubicBezTo>
                <a:cubicBezTo>
                  <a:pt x="14463" y="3072"/>
                  <a:pt x="14435" y="3045"/>
                  <a:pt x="14423" y="3045"/>
                </a:cubicBezTo>
                <a:cubicBezTo>
                  <a:pt x="14423" y="2995"/>
                  <a:pt x="14409" y="2968"/>
                  <a:pt x="14409" y="2916"/>
                </a:cubicBezTo>
                <a:cubicBezTo>
                  <a:pt x="14409" y="2865"/>
                  <a:pt x="14449" y="2786"/>
                  <a:pt x="14435" y="2760"/>
                </a:cubicBezTo>
                <a:cubicBezTo>
                  <a:pt x="14435" y="2683"/>
                  <a:pt x="14395" y="2606"/>
                  <a:pt x="14381" y="2553"/>
                </a:cubicBezTo>
                <a:cubicBezTo>
                  <a:pt x="14395" y="2503"/>
                  <a:pt x="14435" y="2503"/>
                  <a:pt x="14463" y="2474"/>
                </a:cubicBezTo>
                <a:cubicBezTo>
                  <a:pt x="14490" y="2424"/>
                  <a:pt x="14490" y="2371"/>
                  <a:pt x="14490" y="2294"/>
                </a:cubicBezTo>
                <a:cubicBezTo>
                  <a:pt x="14504" y="2294"/>
                  <a:pt x="14516" y="2294"/>
                  <a:pt x="14530" y="2294"/>
                </a:cubicBezTo>
                <a:cubicBezTo>
                  <a:pt x="14530" y="2347"/>
                  <a:pt x="14530" y="2371"/>
                  <a:pt x="14530" y="2397"/>
                </a:cubicBezTo>
                <a:cubicBezTo>
                  <a:pt x="14516" y="2450"/>
                  <a:pt x="14490" y="2503"/>
                  <a:pt x="14504" y="2580"/>
                </a:cubicBezTo>
                <a:cubicBezTo>
                  <a:pt x="14530" y="2632"/>
                  <a:pt x="14584" y="2632"/>
                  <a:pt x="14625" y="2656"/>
                </a:cubicBezTo>
                <a:cubicBezTo>
                  <a:pt x="14639" y="2656"/>
                  <a:pt x="14652" y="2656"/>
                  <a:pt x="14652" y="2656"/>
                </a:cubicBezTo>
                <a:cubicBezTo>
                  <a:pt x="14665" y="2656"/>
                  <a:pt x="14665" y="2683"/>
                  <a:pt x="14679" y="2709"/>
                </a:cubicBezTo>
                <a:cubicBezTo>
                  <a:pt x="14693" y="2683"/>
                  <a:pt x="14693" y="2683"/>
                  <a:pt x="14705" y="2683"/>
                </a:cubicBezTo>
                <a:lnTo>
                  <a:pt x="14705" y="2683"/>
                </a:lnTo>
                <a:cubicBezTo>
                  <a:pt x="14705" y="2656"/>
                  <a:pt x="14693" y="2606"/>
                  <a:pt x="14679" y="2580"/>
                </a:cubicBezTo>
                <a:cubicBezTo>
                  <a:pt x="14625" y="2580"/>
                  <a:pt x="14598" y="2553"/>
                  <a:pt x="14571" y="2503"/>
                </a:cubicBezTo>
                <a:lnTo>
                  <a:pt x="14571" y="2474"/>
                </a:lnTo>
                <a:cubicBezTo>
                  <a:pt x="14584" y="2474"/>
                  <a:pt x="14598" y="2474"/>
                  <a:pt x="14611" y="2474"/>
                </a:cubicBezTo>
                <a:cubicBezTo>
                  <a:pt x="14652" y="2474"/>
                  <a:pt x="14652" y="2503"/>
                  <a:pt x="14679" y="2474"/>
                </a:cubicBezTo>
                <a:cubicBezTo>
                  <a:pt x="14679" y="2450"/>
                  <a:pt x="14679" y="2424"/>
                  <a:pt x="14679" y="2397"/>
                </a:cubicBezTo>
                <a:cubicBezTo>
                  <a:pt x="14774" y="2320"/>
                  <a:pt x="14828" y="2503"/>
                  <a:pt x="14895" y="2527"/>
                </a:cubicBezTo>
                <a:cubicBezTo>
                  <a:pt x="14922" y="2553"/>
                  <a:pt x="14949" y="2527"/>
                  <a:pt x="14977" y="2527"/>
                </a:cubicBezTo>
                <a:lnTo>
                  <a:pt x="14977" y="2553"/>
                </a:lnTo>
                <a:cubicBezTo>
                  <a:pt x="14963" y="2580"/>
                  <a:pt x="14949" y="2606"/>
                  <a:pt x="14936" y="2632"/>
                </a:cubicBezTo>
                <a:cubicBezTo>
                  <a:pt x="14922" y="2683"/>
                  <a:pt x="14922" y="2736"/>
                  <a:pt x="14922" y="2786"/>
                </a:cubicBezTo>
                <a:cubicBezTo>
                  <a:pt x="14922" y="2786"/>
                  <a:pt x="14922" y="2786"/>
                  <a:pt x="14936" y="2786"/>
                </a:cubicBezTo>
                <a:cubicBezTo>
                  <a:pt x="14936" y="2760"/>
                  <a:pt x="14949" y="2709"/>
                  <a:pt x="14963" y="2709"/>
                </a:cubicBezTo>
                <a:cubicBezTo>
                  <a:pt x="14963" y="2709"/>
                  <a:pt x="14963" y="2709"/>
                  <a:pt x="14977" y="2709"/>
                </a:cubicBezTo>
                <a:cubicBezTo>
                  <a:pt x="14977" y="2736"/>
                  <a:pt x="14990" y="2760"/>
                  <a:pt x="14977" y="2812"/>
                </a:cubicBezTo>
                <a:cubicBezTo>
                  <a:pt x="14977" y="2812"/>
                  <a:pt x="14977" y="2812"/>
                  <a:pt x="14990" y="2812"/>
                </a:cubicBezTo>
                <a:cubicBezTo>
                  <a:pt x="15003" y="2812"/>
                  <a:pt x="15003" y="2786"/>
                  <a:pt x="15017" y="2786"/>
                </a:cubicBezTo>
                <a:cubicBezTo>
                  <a:pt x="15017" y="2709"/>
                  <a:pt x="15003" y="2656"/>
                  <a:pt x="14990" y="2632"/>
                </a:cubicBezTo>
                <a:cubicBezTo>
                  <a:pt x="15003" y="2580"/>
                  <a:pt x="15003" y="2553"/>
                  <a:pt x="15017" y="2527"/>
                </a:cubicBezTo>
                <a:cubicBezTo>
                  <a:pt x="15003" y="2503"/>
                  <a:pt x="15003" y="2503"/>
                  <a:pt x="14990" y="2474"/>
                </a:cubicBezTo>
                <a:cubicBezTo>
                  <a:pt x="14977" y="2450"/>
                  <a:pt x="14949" y="2450"/>
                  <a:pt x="14936" y="2397"/>
                </a:cubicBezTo>
                <a:cubicBezTo>
                  <a:pt x="14922" y="2397"/>
                  <a:pt x="14854" y="2347"/>
                  <a:pt x="14842" y="2320"/>
                </a:cubicBezTo>
                <a:cubicBezTo>
                  <a:pt x="14842" y="2294"/>
                  <a:pt x="14842" y="2241"/>
                  <a:pt x="14842" y="2217"/>
                </a:cubicBezTo>
                <a:cubicBezTo>
                  <a:pt x="14842" y="2191"/>
                  <a:pt x="14814" y="2138"/>
                  <a:pt x="14828" y="2112"/>
                </a:cubicBezTo>
                <a:cubicBezTo>
                  <a:pt x="14842" y="2087"/>
                  <a:pt x="14990" y="2061"/>
                  <a:pt x="15017" y="2061"/>
                </a:cubicBezTo>
                <a:cubicBezTo>
                  <a:pt x="15044" y="2061"/>
                  <a:pt x="15071" y="2035"/>
                  <a:pt x="15084" y="2061"/>
                </a:cubicBezTo>
                <a:lnTo>
                  <a:pt x="15098" y="2087"/>
                </a:lnTo>
                <a:cubicBezTo>
                  <a:pt x="15138" y="2061"/>
                  <a:pt x="15166" y="1984"/>
                  <a:pt x="15206" y="2035"/>
                </a:cubicBezTo>
                <a:lnTo>
                  <a:pt x="15206" y="2035"/>
                </a:lnTo>
                <a:cubicBezTo>
                  <a:pt x="15192" y="2061"/>
                  <a:pt x="15179" y="2087"/>
                  <a:pt x="15179" y="2112"/>
                </a:cubicBezTo>
                <a:cubicBezTo>
                  <a:pt x="15219" y="2112"/>
                  <a:pt x="15261" y="2061"/>
                  <a:pt x="15273" y="2008"/>
                </a:cubicBezTo>
                <a:cubicBezTo>
                  <a:pt x="15261" y="1984"/>
                  <a:pt x="15261" y="1984"/>
                  <a:pt x="15261" y="1956"/>
                </a:cubicBezTo>
                <a:cubicBezTo>
                  <a:pt x="15247" y="1931"/>
                  <a:pt x="15233" y="1931"/>
                  <a:pt x="15219" y="1931"/>
                </a:cubicBezTo>
                <a:cubicBezTo>
                  <a:pt x="15219" y="1905"/>
                  <a:pt x="15219" y="1905"/>
                  <a:pt x="15219" y="1879"/>
                </a:cubicBezTo>
                <a:cubicBezTo>
                  <a:pt x="15219" y="1852"/>
                  <a:pt x="15219" y="1828"/>
                  <a:pt x="15219" y="1802"/>
                </a:cubicBezTo>
                <a:cubicBezTo>
                  <a:pt x="15273" y="1775"/>
                  <a:pt x="15315" y="1672"/>
                  <a:pt x="15368" y="1646"/>
                </a:cubicBezTo>
                <a:cubicBezTo>
                  <a:pt x="15396" y="1646"/>
                  <a:pt x="15408" y="1619"/>
                  <a:pt x="15436" y="1619"/>
                </a:cubicBezTo>
                <a:cubicBezTo>
                  <a:pt x="15503" y="1593"/>
                  <a:pt x="15571" y="1593"/>
                  <a:pt x="15625" y="1543"/>
                </a:cubicBezTo>
                <a:cubicBezTo>
                  <a:pt x="15679" y="1516"/>
                  <a:pt x="15666" y="1464"/>
                  <a:pt x="15747" y="1464"/>
                </a:cubicBezTo>
                <a:cubicBezTo>
                  <a:pt x="15760" y="1464"/>
                  <a:pt x="15774" y="1464"/>
                  <a:pt x="15787" y="1490"/>
                </a:cubicBezTo>
                <a:lnTo>
                  <a:pt x="15787" y="1490"/>
                </a:lnTo>
                <a:cubicBezTo>
                  <a:pt x="15787" y="1516"/>
                  <a:pt x="15787" y="1516"/>
                  <a:pt x="15774" y="1543"/>
                </a:cubicBezTo>
                <a:cubicBezTo>
                  <a:pt x="15801" y="1543"/>
                  <a:pt x="15815" y="1543"/>
                  <a:pt x="15828" y="1543"/>
                </a:cubicBezTo>
                <a:cubicBezTo>
                  <a:pt x="15869" y="1543"/>
                  <a:pt x="15895" y="1516"/>
                  <a:pt x="15936" y="1490"/>
                </a:cubicBezTo>
                <a:cubicBezTo>
                  <a:pt x="15964" y="1490"/>
                  <a:pt x="15976" y="1516"/>
                  <a:pt x="15990" y="1516"/>
                </a:cubicBezTo>
                <a:cubicBezTo>
                  <a:pt x="16004" y="1516"/>
                  <a:pt x="16004" y="1516"/>
                  <a:pt x="16018" y="1490"/>
                </a:cubicBezTo>
                <a:cubicBezTo>
                  <a:pt x="16018" y="1464"/>
                  <a:pt x="16018" y="1437"/>
                  <a:pt x="16030" y="1413"/>
                </a:cubicBezTo>
                <a:cubicBezTo>
                  <a:pt x="16044" y="1413"/>
                  <a:pt x="16071" y="1413"/>
                  <a:pt x="16085" y="1413"/>
                </a:cubicBezTo>
                <a:cubicBezTo>
                  <a:pt x="16085" y="1387"/>
                  <a:pt x="16098" y="1387"/>
                  <a:pt x="16112" y="1360"/>
                </a:cubicBezTo>
                <a:lnTo>
                  <a:pt x="16112" y="1360"/>
                </a:lnTo>
                <a:cubicBezTo>
                  <a:pt x="16098" y="1334"/>
                  <a:pt x="16098" y="1308"/>
                  <a:pt x="16098" y="1257"/>
                </a:cubicBezTo>
                <a:cubicBezTo>
                  <a:pt x="16112" y="1257"/>
                  <a:pt x="16125" y="1231"/>
                  <a:pt x="16125" y="1231"/>
                </a:cubicBezTo>
                <a:cubicBezTo>
                  <a:pt x="16179" y="1154"/>
                  <a:pt x="16302" y="1075"/>
                  <a:pt x="16368" y="1154"/>
                </a:cubicBezTo>
                <a:cubicBezTo>
                  <a:pt x="16368" y="1180"/>
                  <a:pt x="16368" y="1180"/>
                  <a:pt x="16368" y="1180"/>
                </a:cubicBezTo>
                <a:cubicBezTo>
                  <a:pt x="16342" y="1204"/>
                  <a:pt x="16328" y="1231"/>
                  <a:pt x="16302" y="1257"/>
                </a:cubicBezTo>
                <a:lnTo>
                  <a:pt x="16302" y="1283"/>
                </a:lnTo>
                <a:cubicBezTo>
                  <a:pt x="16328" y="1283"/>
                  <a:pt x="16342" y="1257"/>
                  <a:pt x="16368" y="1283"/>
                </a:cubicBezTo>
                <a:cubicBezTo>
                  <a:pt x="16409" y="1283"/>
                  <a:pt x="16423" y="1283"/>
                  <a:pt x="16463" y="1283"/>
                </a:cubicBezTo>
                <a:cubicBezTo>
                  <a:pt x="16477" y="1283"/>
                  <a:pt x="16477" y="1283"/>
                  <a:pt x="16477" y="1283"/>
                </a:cubicBezTo>
                <a:cubicBezTo>
                  <a:pt x="16477" y="1283"/>
                  <a:pt x="16477" y="1283"/>
                  <a:pt x="16477" y="1308"/>
                </a:cubicBezTo>
                <a:cubicBezTo>
                  <a:pt x="16463" y="1334"/>
                  <a:pt x="16436" y="1360"/>
                  <a:pt x="16423" y="1413"/>
                </a:cubicBezTo>
                <a:cubicBezTo>
                  <a:pt x="16436" y="1413"/>
                  <a:pt x="16504" y="1413"/>
                  <a:pt x="16504" y="1413"/>
                </a:cubicBezTo>
                <a:cubicBezTo>
                  <a:pt x="16517" y="1413"/>
                  <a:pt x="16517" y="1387"/>
                  <a:pt x="16531" y="1387"/>
                </a:cubicBezTo>
                <a:cubicBezTo>
                  <a:pt x="16531" y="1360"/>
                  <a:pt x="16531" y="1360"/>
                  <a:pt x="16531" y="1360"/>
                </a:cubicBezTo>
                <a:cubicBezTo>
                  <a:pt x="16639" y="1360"/>
                  <a:pt x="16787" y="1334"/>
                  <a:pt x="16815" y="1490"/>
                </a:cubicBezTo>
                <a:cubicBezTo>
                  <a:pt x="16828" y="1490"/>
                  <a:pt x="16842" y="1490"/>
                  <a:pt x="16868" y="1490"/>
                </a:cubicBezTo>
                <a:cubicBezTo>
                  <a:pt x="16868" y="1516"/>
                  <a:pt x="16868" y="1543"/>
                  <a:pt x="16868" y="1543"/>
                </a:cubicBezTo>
                <a:cubicBezTo>
                  <a:pt x="16855" y="1569"/>
                  <a:pt x="16855" y="1619"/>
                  <a:pt x="16842" y="1646"/>
                </a:cubicBezTo>
                <a:lnTo>
                  <a:pt x="16842" y="1646"/>
                </a:lnTo>
                <a:cubicBezTo>
                  <a:pt x="16842" y="1646"/>
                  <a:pt x="16855" y="1672"/>
                  <a:pt x="16868" y="1699"/>
                </a:cubicBezTo>
                <a:lnTo>
                  <a:pt x="16868" y="1699"/>
                </a:lnTo>
                <a:cubicBezTo>
                  <a:pt x="16842" y="1723"/>
                  <a:pt x="16828" y="1749"/>
                  <a:pt x="16801" y="1775"/>
                </a:cubicBezTo>
                <a:cubicBezTo>
                  <a:pt x="16787" y="1802"/>
                  <a:pt x="16761" y="1802"/>
                  <a:pt x="16733" y="1828"/>
                </a:cubicBezTo>
                <a:cubicBezTo>
                  <a:pt x="16666" y="1905"/>
                  <a:pt x="16612" y="1984"/>
                  <a:pt x="16544" y="2061"/>
                </a:cubicBezTo>
                <a:cubicBezTo>
                  <a:pt x="16517" y="2061"/>
                  <a:pt x="16491" y="2087"/>
                  <a:pt x="16477" y="2087"/>
                </a:cubicBezTo>
                <a:cubicBezTo>
                  <a:pt x="16423" y="2138"/>
                  <a:pt x="16382" y="2191"/>
                  <a:pt x="16355" y="2268"/>
                </a:cubicBezTo>
                <a:cubicBezTo>
                  <a:pt x="16395" y="2268"/>
                  <a:pt x="16395" y="2217"/>
                  <a:pt x="16423" y="2191"/>
                </a:cubicBezTo>
                <a:cubicBezTo>
                  <a:pt x="16449" y="2191"/>
                  <a:pt x="16477" y="2191"/>
                  <a:pt x="16504" y="2191"/>
                </a:cubicBezTo>
                <a:cubicBezTo>
                  <a:pt x="16544" y="2164"/>
                  <a:pt x="16652" y="2138"/>
                  <a:pt x="16666" y="2087"/>
                </a:cubicBezTo>
                <a:cubicBezTo>
                  <a:pt x="16666" y="2061"/>
                  <a:pt x="16666" y="2061"/>
                  <a:pt x="16666" y="2035"/>
                </a:cubicBezTo>
                <a:lnTo>
                  <a:pt x="16652" y="2035"/>
                </a:lnTo>
                <a:cubicBezTo>
                  <a:pt x="16652" y="2008"/>
                  <a:pt x="16666" y="1984"/>
                  <a:pt x="16680" y="1984"/>
                </a:cubicBezTo>
                <a:cubicBezTo>
                  <a:pt x="16706" y="2008"/>
                  <a:pt x="16721" y="2061"/>
                  <a:pt x="16761" y="2061"/>
                </a:cubicBezTo>
                <a:cubicBezTo>
                  <a:pt x="16787" y="2087"/>
                  <a:pt x="16815" y="2035"/>
                  <a:pt x="16842" y="2035"/>
                </a:cubicBezTo>
                <a:cubicBezTo>
                  <a:pt x="16842" y="2061"/>
                  <a:pt x="16842" y="2112"/>
                  <a:pt x="16842" y="2138"/>
                </a:cubicBezTo>
                <a:cubicBezTo>
                  <a:pt x="16855" y="2138"/>
                  <a:pt x="16855" y="2164"/>
                  <a:pt x="16855" y="2164"/>
                </a:cubicBezTo>
                <a:cubicBezTo>
                  <a:pt x="16868" y="2164"/>
                  <a:pt x="16868" y="2164"/>
                  <a:pt x="16868" y="2164"/>
                </a:cubicBezTo>
                <a:cubicBezTo>
                  <a:pt x="16882" y="2138"/>
                  <a:pt x="16896" y="2112"/>
                  <a:pt x="16896" y="2087"/>
                </a:cubicBezTo>
                <a:cubicBezTo>
                  <a:pt x="16936" y="2087"/>
                  <a:pt x="16963" y="2061"/>
                  <a:pt x="16991" y="2061"/>
                </a:cubicBezTo>
                <a:cubicBezTo>
                  <a:pt x="17059" y="2087"/>
                  <a:pt x="17112" y="2087"/>
                  <a:pt x="17166" y="2087"/>
                </a:cubicBezTo>
                <a:cubicBezTo>
                  <a:pt x="17166" y="2138"/>
                  <a:pt x="17166" y="2164"/>
                  <a:pt x="17166" y="2217"/>
                </a:cubicBezTo>
                <a:cubicBezTo>
                  <a:pt x="17207" y="2217"/>
                  <a:pt x="17247" y="2241"/>
                  <a:pt x="17288" y="2268"/>
                </a:cubicBezTo>
                <a:cubicBezTo>
                  <a:pt x="17329" y="2241"/>
                  <a:pt x="17355" y="2241"/>
                  <a:pt x="17396" y="2241"/>
                </a:cubicBezTo>
                <a:cubicBezTo>
                  <a:pt x="17409" y="2241"/>
                  <a:pt x="17423" y="2268"/>
                  <a:pt x="17436" y="2268"/>
                </a:cubicBezTo>
                <a:cubicBezTo>
                  <a:pt x="17450" y="2241"/>
                  <a:pt x="17464" y="2217"/>
                  <a:pt x="17478" y="2164"/>
                </a:cubicBezTo>
                <a:cubicBezTo>
                  <a:pt x="17478" y="2164"/>
                  <a:pt x="17478" y="2138"/>
                  <a:pt x="17464" y="2112"/>
                </a:cubicBezTo>
                <a:cubicBezTo>
                  <a:pt x="17490" y="2087"/>
                  <a:pt x="17504" y="2061"/>
                  <a:pt x="17518" y="2061"/>
                </a:cubicBezTo>
                <a:cubicBezTo>
                  <a:pt x="17545" y="2035"/>
                  <a:pt x="17585" y="2112"/>
                  <a:pt x="17612" y="2138"/>
                </a:cubicBezTo>
                <a:cubicBezTo>
                  <a:pt x="17653" y="2138"/>
                  <a:pt x="17693" y="2138"/>
                  <a:pt x="17734" y="2138"/>
                </a:cubicBezTo>
                <a:cubicBezTo>
                  <a:pt x="17748" y="2138"/>
                  <a:pt x="17760" y="2164"/>
                  <a:pt x="17788" y="2191"/>
                </a:cubicBezTo>
                <a:cubicBezTo>
                  <a:pt x="17788" y="2217"/>
                  <a:pt x="17788" y="2217"/>
                  <a:pt x="17788" y="2241"/>
                </a:cubicBezTo>
                <a:cubicBezTo>
                  <a:pt x="17748" y="2241"/>
                  <a:pt x="17653" y="2320"/>
                  <a:pt x="17639" y="2371"/>
                </a:cubicBezTo>
                <a:lnTo>
                  <a:pt x="17639" y="2371"/>
                </a:lnTo>
                <a:cubicBezTo>
                  <a:pt x="17639" y="2371"/>
                  <a:pt x="17639" y="2371"/>
                  <a:pt x="17639" y="2397"/>
                </a:cubicBezTo>
                <a:cubicBezTo>
                  <a:pt x="17720" y="2397"/>
                  <a:pt x="17720" y="2424"/>
                  <a:pt x="17760" y="2474"/>
                </a:cubicBezTo>
                <a:cubicBezTo>
                  <a:pt x="17774" y="2503"/>
                  <a:pt x="17774" y="2503"/>
                  <a:pt x="17788" y="2503"/>
                </a:cubicBezTo>
                <a:cubicBezTo>
                  <a:pt x="17802" y="2553"/>
                  <a:pt x="17815" y="2606"/>
                  <a:pt x="17842" y="2632"/>
                </a:cubicBezTo>
                <a:cubicBezTo>
                  <a:pt x="17869" y="2683"/>
                  <a:pt x="17896" y="2736"/>
                  <a:pt x="17937" y="2736"/>
                </a:cubicBezTo>
                <a:cubicBezTo>
                  <a:pt x="17977" y="2656"/>
                  <a:pt x="17991" y="2553"/>
                  <a:pt x="18031" y="2474"/>
                </a:cubicBezTo>
                <a:lnTo>
                  <a:pt x="18044" y="2474"/>
                </a:lnTo>
                <a:cubicBezTo>
                  <a:pt x="18044" y="2553"/>
                  <a:pt x="18058" y="2553"/>
                  <a:pt x="18086" y="2580"/>
                </a:cubicBezTo>
                <a:cubicBezTo>
                  <a:pt x="18098" y="2580"/>
                  <a:pt x="18126" y="2606"/>
                  <a:pt x="18139" y="2606"/>
                </a:cubicBezTo>
                <a:cubicBezTo>
                  <a:pt x="18180" y="2606"/>
                  <a:pt x="18207" y="2527"/>
                  <a:pt x="18247" y="2553"/>
                </a:cubicBezTo>
                <a:cubicBezTo>
                  <a:pt x="18275" y="2553"/>
                  <a:pt x="18342" y="2632"/>
                  <a:pt x="18356" y="2632"/>
                </a:cubicBezTo>
                <a:cubicBezTo>
                  <a:pt x="18382" y="2632"/>
                  <a:pt x="18369" y="2580"/>
                  <a:pt x="18382" y="2553"/>
                </a:cubicBezTo>
                <a:cubicBezTo>
                  <a:pt x="18396" y="2527"/>
                  <a:pt x="18396" y="2527"/>
                  <a:pt x="18410" y="2527"/>
                </a:cubicBezTo>
                <a:cubicBezTo>
                  <a:pt x="18423" y="2553"/>
                  <a:pt x="18451" y="2580"/>
                  <a:pt x="18477" y="2580"/>
                </a:cubicBezTo>
                <a:cubicBezTo>
                  <a:pt x="18477" y="2503"/>
                  <a:pt x="18477" y="2450"/>
                  <a:pt x="18477" y="2397"/>
                </a:cubicBezTo>
                <a:cubicBezTo>
                  <a:pt x="18464" y="2397"/>
                  <a:pt x="18436" y="2424"/>
                  <a:pt x="18423" y="2397"/>
                </a:cubicBezTo>
                <a:lnTo>
                  <a:pt x="18423" y="2397"/>
                </a:lnTo>
                <a:cubicBezTo>
                  <a:pt x="18436" y="2371"/>
                  <a:pt x="18436" y="2371"/>
                  <a:pt x="18436" y="2371"/>
                </a:cubicBezTo>
                <a:cubicBezTo>
                  <a:pt x="18464" y="2347"/>
                  <a:pt x="18477" y="2347"/>
                  <a:pt x="18505" y="2347"/>
                </a:cubicBezTo>
                <a:cubicBezTo>
                  <a:pt x="18531" y="2347"/>
                  <a:pt x="18559" y="2294"/>
                  <a:pt x="18572" y="2268"/>
                </a:cubicBezTo>
                <a:cubicBezTo>
                  <a:pt x="18640" y="2268"/>
                  <a:pt x="18707" y="2320"/>
                  <a:pt x="18775" y="2347"/>
                </a:cubicBezTo>
                <a:cubicBezTo>
                  <a:pt x="18789" y="2347"/>
                  <a:pt x="18815" y="2347"/>
                  <a:pt x="18843" y="2347"/>
                </a:cubicBezTo>
                <a:cubicBezTo>
                  <a:pt x="18843" y="2347"/>
                  <a:pt x="18843" y="2347"/>
                  <a:pt x="18829" y="2347"/>
                </a:cubicBezTo>
                <a:cubicBezTo>
                  <a:pt x="18815" y="2371"/>
                  <a:pt x="18801" y="2397"/>
                  <a:pt x="18789" y="2397"/>
                </a:cubicBezTo>
                <a:cubicBezTo>
                  <a:pt x="18801" y="2397"/>
                  <a:pt x="18843" y="2397"/>
                  <a:pt x="18843" y="2424"/>
                </a:cubicBezTo>
                <a:cubicBezTo>
                  <a:pt x="18843" y="2424"/>
                  <a:pt x="18843" y="2424"/>
                  <a:pt x="18855" y="2424"/>
                </a:cubicBezTo>
                <a:lnTo>
                  <a:pt x="18855" y="2424"/>
                </a:lnTo>
                <a:cubicBezTo>
                  <a:pt x="18843" y="2450"/>
                  <a:pt x="18843" y="2450"/>
                  <a:pt x="18843" y="2450"/>
                </a:cubicBezTo>
                <a:cubicBezTo>
                  <a:pt x="18815" y="2474"/>
                  <a:pt x="18789" y="2474"/>
                  <a:pt x="18789" y="2527"/>
                </a:cubicBezTo>
                <a:cubicBezTo>
                  <a:pt x="18855" y="2553"/>
                  <a:pt x="18883" y="2450"/>
                  <a:pt x="18923" y="2397"/>
                </a:cubicBezTo>
                <a:cubicBezTo>
                  <a:pt x="18991" y="2397"/>
                  <a:pt x="19045" y="2397"/>
                  <a:pt x="19085" y="2450"/>
                </a:cubicBezTo>
                <a:cubicBezTo>
                  <a:pt x="19085" y="2474"/>
                  <a:pt x="19085" y="2474"/>
                  <a:pt x="19085" y="2474"/>
                </a:cubicBezTo>
                <a:cubicBezTo>
                  <a:pt x="19072" y="2474"/>
                  <a:pt x="19045" y="2503"/>
                  <a:pt x="19032" y="2527"/>
                </a:cubicBezTo>
                <a:lnTo>
                  <a:pt x="19032" y="2527"/>
                </a:lnTo>
                <a:cubicBezTo>
                  <a:pt x="19045" y="2527"/>
                  <a:pt x="19072" y="2553"/>
                  <a:pt x="19085" y="2553"/>
                </a:cubicBezTo>
                <a:cubicBezTo>
                  <a:pt x="19113" y="2580"/>
                  <a:pt x="19153" y="2580"/>
                  <a:pt x="19180" y="2606"/>
                </a:cubicBezTo>
                <a:cubicBezTo>
                  <a:pt x="19193" y="2632"/>
                  <a:pt x="19208" y="2709"/>
                  <a:pt x="19234" y="2736"/>
                </a:cubicBezTo>
                <a:cubicBezTo>
                  <a:pt x="19274" y="2736"/>
                  <a:pt x="19302" y="2709"/>
                  <a:pt x="19329" y="2709"/>
                </a:cubicBezTo>
                <a:cubicBezTo>
                  <a:pt x="19356" y="2709"/>
                  <a:pt x="19383" y="2683"/>
                  <a:pt x="19423" y="2683"/>
                </a:cubicBezTo>
                <a:cubicBezTo>
                  <a:pt x="19464" y="2656"/>
                  <a:pt x="19599" y="2683"/>
                  <a:pt x="19626" y="2709"/>
                </a:cubicBezTo>
                <a:cubicBezTo>
                  <a:pt x="19653" y="2709"/>
                  <a:pt x="19693" y="2760"/>
                  <a:pt x="19707" y="2812"/>
                </a:cubicBezTo>
                <a:cubicBezTo>
                  <a:pt x="19707" y="2865"/>
                  <a:pt x="19693" y="2889"/>
                  <a:pt x="19693" y="2916"/>
                </a:cubicBezTo>
                <a:cubicBezTo>
                  <a:pt x="19707" y="2942"/>
                  <a:pt x="19748" y="2942"/>
                  <a:pt x="19761" y="2968"/>
                </a:cubicBezTo>
                <a:cubicBezTo>
                  <a:pt x="19761" y="3021"/>
                  <a:pt x="19761" y="3045"/>
                  <a:pt x="19775" y="3072"/>
                </a:cubicBezTo>
                <a:cubicBezTo>
                  <a:pt x="19802" y="3045"/>
                  <a:pt x="19816" y="2995"/>
                  <a:pt x="19842" y="2968"/>
                </a:cubicBezTo>
                <a:cubicBezTo>
                  <a:pt x="19870" y="2968"/>
                  <a:pt x="19883" y="2968"/>
                  <a:pt x="19910" y="2968"/>
                </a:cubicBezTo>
                <a:cubicBezTo>
                  <a:pt x="19924" y="2968"/>
                  <a:pt x="19937" y="2942"/>
                  <a:pt x="19950" y="2942"/>
                </a:cubicBezTo>
                <a:cubicBezTo>
                  <a:pt x="19977" y="2942"/>
                  <a:pt x="19991" y="2995"/>
                  <a:pt x="20005" y="2995"/>
                </a:cubicBezTo>
                <a:cubicBezTo>
                  <a:pt x="20019" y="2995"/>
                  <a:pt x="20045" y="2995"/>
                  <a:pt x="20059" y="2995"/>
                </a:cubicBezTo>
                <a:cubicBezTo>
                  <a:pt x="20112" y="3021"/>
                  <a:pt x="20140" y="2995"/>
                  <a:pt x="20180" y="2942"/>
                </a:cubicBezTo>
                <a:cubicBezTo>
                  <a:pt x="20194" y="2968"/>
                  <a:pt x="20208" y="2995"/>
                  <a:pt x="20221" y="3045"/>
                </a:cubicBezTo>
                <a:cubicBezTo>
                  <a:pt x="20248" y="3072"/>
                  <a:pt x="20275" y="3045"/>
                  <a:pt x="20289" y="3124"/>
                </a:cubicBezTo>
                <a:cubicBezTo>
                  <a:pt x="20315" y="3151"/>
                  <a:pt x="20383" y="3124"/>
                  <a:pt x="20396" y="3098"/>
                </a:cubicBezTo>
                <a:cubicBezTo>
                  <a:pt x="20396" y="3072"/>
                  <a:pt x="20370" y="2995"/>
                  <a:pt x="20370" y="2968"/>
                </a:cubicBezTo>
                <a:cubicBezTo>
                  <a:pt x="20356" y="2968"/>
                  <a:pt x="20356" y="2942"/>
                  <a:pt x="20343" y="2942"/>
                </a:cubicBezTo>
                <a:cubicBezTo>
                  <a:pt x="20356" y="2942"/>
                  <a:pt x="20356" y="2889"/>
                  <a:pt x="20370" y="2865"/>
                </a:cubicBezTo>
                <a:cubicBezTo>
                  <a:pt x="20424" y="2865"/>
                  <a:pt x="20478" y="2889"/>
                  <a:pt x="20518" y="2916"/>
                </a:cubicBezTo>
                <a:cubicBezTo>
                  <a:pt x="20518" y="2916"/>
                  <a:pt x="20518" y="2916"/>
                  <a:pt x="20532" y="2942"/>
                </a:cubicBezTo>
                <a:cubicBezTo>
                  <a:pt x="20559" y="2942"/>
                  <a:pt x="20640" y="2916"/>
                  <a:pt x="20680" y="2916"/>
                </a:cubicBezTo>
                <a:cubicBezTo>
                  <a:pt x="20708" y="2916"/>
                  <a:pt x="20734" y="2942"/>
                  <a:pt x="20748" y="2968"/>
                </a:cubicBezTo>
                <a:cubicBezTo>
                  <a:pt x="20776" y="2968"/>
                  <a:pt x="20789" y="2968"/>
                  <a:pt x="20816" y="2995"/>
                </a:cubicBezTo>
                <a:cubicBezTo>
                  <a:pt x="20856" y="3021"/>
                  <a:pt x="20911" y="3045"/>
                  <a:pt x="20951" y="3098"/>
                </a:cubicBezTo>
                <a:cubicBezTo>
                  <a:pt x="20951" y="3305"/>
                  <a:pt x="20951" y="3487"/>
                  <a:pt x="20951" y="3693"/>
                </a:cubicBezTo>
                <a:cubicBezTo>
                  <a:pt x="20951" y="3720"/>
                  <a:pt x="20951" y="3876"/>
                  <a:pt x="20937" y="3876"/>
                </a:cubicBezTo>
                <a:cubicBezTo>
                  <a:pt x="20923" y="3902"/>
                  <a:pt x="20923" y="3902"/>
                  <a:pt x="20897" y="3926"/>
                </a:cubicBezTo>
                <a:close/>
                <a:moveTo>
                  <a:pt x="11504" y="7687"/>
                </a:moveTo>
                <a:lnTo>
                  <a:pt x="11504" y="7687"/>
                </a:lnTo>
                <a:cubicBezTo>
                  <a:pt x="11504" y="7687"/>
                  <a:pt x="11504" y="7687"/>
                  <a:pt x="11490" y="7687"/>
                </a:cubicBezTo>
                <a:cubicBezTo>
                  <a:pt x="11490" y="7687"/>
                  <a:pt x="11490" y="7687"/>
                  <a:pt x="11490" y="7714"/>
                </a:cubicBezTo>
                <a:cubicBezTo>
                  <a:pt x="11504" y="7714"/>
                  <a:pt x="11504" y="7714"/>
                  <a:pt x="11504" y="7714"/>
                </a:cubicBezTo>
                <a:cubicBezTo>
                  <a:pt x="11504" y="7714"/>
                  <a:pt x="11504" y="7714"/>
                  <a:pt x="11517" y="7714"/>
                </a:cubicBezTo>
                <a:cubicBezTo>
                  <a:pt x="11504" y="7714"/>
                  <a:pt x="11504" y="7714"/>
                  <a:pt x="11504" y="7687"/>
                </a:cubicBezTo>
                <a:close/>
                <a:moveTo>
                  <a:pt x="13206" y="7714"/>
                </a:moveTo>
                <a:lnTo>
                  <a:pt x="13206" y="7714"/>
                </a:lnTo>
                <a:cubicBezTo>
                  <a:pt x="13206" y="7687"/>
                  <a:pt x="13193" y="7635"/>
                  <a:pt x="13193" y="7610"/>
                </a:cubicBezTo>
                <a:cubicBezTo>
                  <a:pt x="13180" y="7610"/>
                  <a:pt x="13153" y="7635"/>
                  <a:pt x="13139" y="7635"/>
                </a:cubicBezTo>
                <a:cubicBezTo>
                  <a:pt x="13139" y="7661"/>
                  <a:pt x="13139" y="7740"/>
                  <a:pt x="13125" y="7764"/>
                </a:cubicBezTo>
                <a:lnTo>
                  <a:pt x="13125" y="7740"/>
                </a:lnTo>
                <a:lnTo>
                  <a:pt x="13113" y="7714"/>
                </a:lnTo>
                <a:cubicBezTo>
                  <a:pt x="13113" y="7687"/>
                  <a:pt x="13113" y="7687"/>
                  <a:pt x="13113" y="7687"/>
                </a:cubicBezTo>
                <a:cubicBezTo>
                  <a:pt x="13113" y="7687"/>
                  <a:pt x="13113" y="7687"/>
                  <a:pt x="13113" y="7661"/>
                </a:cubicBezTo>
                <a:cubicBezTo>
                  <a:pt x="13099" y="7661"/>
                  <a:pt x="13113" y="7635"/>
                  <a:pt x="13099" y="7635"/>
                </a:cubicBezTo>
                <a:cubicBezTo>
                  <a:pt x="13113" y="7610"/>
                  <a:pt x="13113" y="7558"/>
                  <a:pt x="13125" y="7531"/>
                </a:cubicBezTo>
                <a:cubicBezTo>
                  <a:pt x="13113" y="7507"/>
                  <a:pt x="13099" y="7531"/>
                  <a:pt x="13071" y="7507"/>
                </a:cubicBezTo>
                <a:lnTo>
                  <a:pt x="13059" y="7481"/>
                </a:lnTo>
                <a:cubicBezTo>
                  <a:pt x="13045" y="7481"/>
                  <a:pt x="13045" y="7481"/>
                  <a:pt x="13031" y="7481"/>
                </a:cubicBezTo>
                <a:cubicBezTo>
                  <a:pt x="13045" y="7402"/>
                  <a:pt x="13017" y="7378"/>
                  <a:pt x="13004" y="7325"/>
                </a:cubicBezTo>
                <a:lnTo>
                  <a:pt x="12977" y="7298"/>
                </a:lnTo>
                <a:lnTo>
                  <a:pt x="12977" y="7272"/>
                </a:lnTo>
                <a:cubicBezTo>
                  <a:pt x="12977" y="7272"/>
                  <a:pt x="12977" y="7272"/>
                  <a:pt x="12977" y="7246"/>
                </a:cubicBezTo>
                <a:cubicBezTo>
                  <a:pt x="13004" y="7246"/>
                  <a:pt x="13031" y="7272"/>
                  <a:pt x="13045" y="7272"/>
                </a:cubicBezTo>
                <a:cubicBezTo>
                  <a:pt x="13045" y="7272"/>
                  <a:pt x="13045" y="7272"/>
                  <a:pt x="13045" y="7246"/>
                </a:cubicBezTo>
                <a:cubicBezTo>
                  <a:pt x="13031" y="7246"/>
                  <a:pt x="13017" y="7246"/>
                  <a:pt x="13017" y="7222"/>
                </a:cubicBezTo>
                <a:cubicBezTo>
                  <a:pt x="13017" y="7195"/>
                  <a:pt x="13031" y="7195"/>
                  <a:pt x="13031" y="7195"/>
                </a:cubicBezTo>
                <a:cubicBezTo>
                  <a:pt x="13031" y="7169"/>
                  <a:pt x="13045" y="7169"/>
                  <a:pt x="13045" y="7143"/>
                </a:cubicBezTo>
                <a:cubicBezTo>
                  <a:pt x="13059" y="7143"/>
                  <a:pt x="13059" y="7143"/>
                  <a:pt x="13059" y="7143"/>
                </a:cubicBezTo>
                <a:cubicBezTo>
                  <a:pt x="13099" y="7143"/>
                  <a:pt x="13125" y="7143"/>
                  <a:pt x="13153" y="7143"/>
                </a:cubicBezTo>
                <a:lnTo>
                  <a:pt x="13153" y="7143"/>
                </a:lnTo>
                <a:cubicBezTo>
                  <a:pt x="13139" y="7143"/>
                  <a:pt x="13125" y="7143"/>
                  <a:pt x="13125" y="7116"/>
                </a:cubicBezTo>
                <a:cubicBezTo>
                  <a:pt x="13139" y="7066"/>
                  <a:pt x="13153" y="7039"/>
                  <a:pt x="13139" y="6989"/>
                </a:cubicBezTo>
                <a:cubicBezTo>
                  <a:pt x="13139" y="6962"/>
                  <a:pt x="13153" y="6962"/>
                  <a:pt x="13153" y="6962"/>
                </a:cubicBezTo>
                <a:cubicBezTo>
                  <a:pt x="13153" y="6936"/>
                  <a:pt x="13153" y="6936"/>
                  <a:pt x="13139" y="6936"/>
                </a:cubicBezTo>
                <a:cubicBezTo>
                  <a:pt x="13125" y="6910"/>
                  <a:pt x="13125" y="6910"/>
                  <a:pt x="13113" y="6910"/>
                </a:cubicBezTo>
                <a:cubicBezTo>
                  <a:pt x="13099" y="6910"/>
                  <a:pt x="13099" y="6936"/>
                  <a:pt x="13085" y="6936"/>
                </a:cubicBezTo>
                <a:cubicBezTo>
                  <a:pt x="13059" y="6936"/>
                  <a:pt x="13059" y="6910"/>
                  <a:pt x="13031" y="6883"/>
                </a:cubicBezTo>
                <a:cubicBezTo>
                  <a:pt x="13004" y="6883"/>
                  <a:pt x="12977" y="6962"/>
                  <a:pt x="12950" y="6989"/>
                </a:cubicBezTo>
                <a:cubicBezTo>
                  <a:pt x="12936" y="6989"/>
                  <a:pt x="12936" y="6989"/>
                  <a:pt x="12922" y="6989"/>
                </a:cubicBezTo>
                <a:cubicBezTo>
                  <a:pt x="12910" y="6989"/>
                  <a:pt x="12896" y="7039"/>
                  <a:pt x="12882" y="7039"/>
                </a:cubicBezTo>
                <a:cubicBezTo>
                  <a:pt x="12882" y="7066"/>
                  <a:pt x="12882" y="7066"/>
                  <a:pt x="12869" y="7066"/>
                </a:cubicBezTo>
                <a:lnTo>
                  <a:pt x="12869" y="7066"/>
                </a:lnTo>
                <a:cubicBezTo>
                  <a:pt x="12842" y="7066"/>
                  <a:pt x="12829" y="7116"/>
                  <a:pt x="12801" y="7092"/>
                </a:cubicBezTo>
                <a:lnTo>
                  <a:pt x="12801" y="7092"/>
                </a:lnTo>
                <a:cubicBezTo>
                  <a:pt x="12801" y="7143"/>
                  <a:pt x="12787" y="7169"/>
                  <a:pt x="12775" y="7222"/>
                </a:cubicBezTo>
                <a:cubicBezTo>
                  <a:pt x="12775" y="7222"/>
                  <a:pt x="12747" y="7246"/>
                  <a:pt x="12747" y="7272"/>
                </a:cubicBezTo>
                <a:lnTo>
                  <a:pt x="12747" y="7272"/>
                </a:lnTo>
                <a:cubicBezTo>
                  <a:pt x="12761" y="7298"/>
                  <a:pt x="12761" y="7298"/>
                  <a:pt x="12775" y="7298"/>
                </a:cubicBezTo>
                <a:cubicBezTo>
                  <a:pt x="12787" y="7325"/>
                  <a:pt x="12801" y="7378"/>
                  <a:pt x="12801" y="7402"/>
                </a:cubicBezTo>
                <a:lnTo>
                  <a:pt x="12801" y="7402"/>
                </a:lnTo>
                <a:lnTo>
                  <a:pt x="12801" y="7378"/>
                </a:lnTo>
                <a:cubicBezTo>
                  <a:pt x="12801" y="7378"/>
                  <a:pt x="12801" y="7378"/>
                  <a:pt x="12815" y="7378"/>
                </a:cubicBezTo>
                <a:lnTo>
                  <a:pt x="12815" y="7378"/>
                </a:lnTo>
                <a:cubicBezTo>
                  <a:pt x="12801" y="7402"/>
                  <a:pt x="12787" y="7454"/>
                  <a:pt x="12801" y="7507"/>
                </a:cubicBezTo>
                <a:cubicBezTo>
                  <a:pt x="12815" y="7507"/>
                  <a:pt x="12801" y="7531"/>
                  <a:pt x="12815" y="7531"/>
                </a:cubicBezTo>
                <a:cubicBezTo>
                  <a:pt x="12815" y="7531"/>
                  <a:pt x="12815" y="7558"/>
                  <a:pt x="12829" y="7558"/>
                </a:cubicBezTo>
                <a:cubicBezTo>
                  <a:pt x="12842" y="7558"/>
                  <a:pt x="12842" y="7610"/>
                  <a:pt x="12855" y="7635"/>
                </a:cubicBezTo>
                <a:cubicBezTo>
                  <a:pt x="12855" y="7635"/>
                  <a:pt x="12855" y="7635"/>
                  <a:pt x="12869" y="7635"/>
                </a:cubicBezTo>
                <a:cubicBezTo>
                  <a:pt x="12882" y="7661"/>
                  <a:pt x="12896" y="7687"/>
                  <a:pt x="12896" y="7714"/>
                </a:cubicBezTo>
                <a:cubicBezTo>
                  <a:pt x="12910" y="7740"/>
                  <a:pt x="12896" y="7740"/>
                  <a:pt x="12910" y="7764"/>
                </a:cubicBezTo>
                <a:cubicBezTo>
                  <a:pt x="12910" y="7793"/>
                  <a:pt x="12922" y="7817"/>
                  <a:pt x="12922" y="7817"/>
                </a:cubicBezTo>
                <a:cubicBezTo>
                  <a:pt x="12936" y="7843"/>
                  <a:pt x="12964" y="7817"/>
                  <a:pt x="12977" y="7870"/>
                </a:cubicBezTo>
                <a:lnTo>
                  <a:pt x="12977" y="7870"/>
                </a:lnTo>
                <a:lnTo>
                  <a:pt x="12977" y="7870"/>
                </a:lnTo>
                <a:cubicBezTo>
                  <a:pt x="12922" y="7843"/>
                  <a:pt x="12910" y="7947"/>
                  <a:pt x="12922" y="8026"/>
                </a:cubicBezTo>
                <a:cubicBezTo>
                  <a:pt x="12910" y="8026"/>
                  <a:pt x="12910" y="8026"/>
                  <a:pt x="12910" y="8026"/>
                </a:cubicBezTo>
                <a:lnTo>
                  <a:pt x="12910" y="8050"/>
                </a:lnTo>
                <a:lnTo>
                  <a:pt x="12896" y="8050"/>
                </a:lnTo>
                <a:lnTo>
                  <a:pt x="12896" y="8026"/>
                </a:lnTo>
                <a:lnTo>
                  <a:pt x="12896" y="8026"/>
                </a:lnTo>
                <a:cubicBezTo>
                  <a:pt x="12896" y="8103"/>
                  <a:pt x="12869" y="8179"/>
                  <a:pt x="12882" y="8259"/>
                </a:cubicBezTo>
                <a:cubicBezTo>
                  <a:pt x="12896" y="8283"/>
                  <a:pt x="12922" y="8283"/>
                  <a:pt x="12950" y="8311"/>
                </a:cubicBezTo>
                <a:cubicBezTo>
                  <a:pt x="12977" y="8415"/>
                  <a:pt x="13071" y="8415"/>
                  <a:pt x="13139" y="8388"/>
                </a:cubicBezTo>
                <a:cubicBezTo>
                  <a:pt x="13153" y="8362"/>
                  <a:pt x="13180" y="8388"/>
                  <a:pt x="13193" y="8362"/>
                </a:cubicBezTo>
                <a:cubicBezTo>
                  <a:pt x="13206" y="8335"/>
                  <a:pt x="13193" y="8232"/>
                  <a:pt x="13193" y="8206"/>
                </a:cubicBezTo>
                <a:cubicBezTo>
                  <a:pt x="13193" y="8179"/>
                  <a:pt x="13193" y="8155"/>
                  <a:pt x="13193" y="8155"/>
                </a:cubicBezTo>
                <a:cubicBezTo>
                  <a:pt x="13193" y="8103"/>
                  <a:pt x="13206" y="8076"/>
                  <a:pt x="13193" y="8076"/>
                </a:cubicBezTo>
                <a:cubicBezTo>
                  <a:pt x="13193" y="8050"/>
                  <a:pt x="13180" y="8050"/>
                  <a:pt x="13180" y="8026"/>
                </a:cubicBezTo>
                <a:cubicBezTo>
                  <a:pt x="13166" y="7999"/>
                  <a:pt x="13153" y="7999"/>
                  <a:pt x="13153" y="8026"/>
                </a:cubicBezTo>
                <a:cubicBezTo>
                  <a:pt x="13153" y="7999"/>
                  <a:pt x="13153" y="7999"/>
                  <a:pt x="13153" y="7999"/>
                </a:cubicBezTo>
                <a:lnTo>
                  <a:pt x="13153" y="7973"/>
                </a:lnTo>
                <a:cubicBezTo>
                  <a:pt x="13166" y="7973"/>
                  <a:pt x="13180" y="7973"/>
                  <a:pt x="13180" y="7973"/>
                </a:cubicBezTo>
                <a:lnTo>
                  <a:pt x="13180" y="7973"/>
                </a:lnTo>
                <a:cubicBezTo>
                  <a:pt x="13180" y="7973"/>
                  <a:pt x="13166" y="7973"/>
                  <a:pt x="13166" y="7947"/>
                </a:cubicBezTo>
                <a:lnTo>
                  <a:pt x="13166" y="7947"/>
                </a:lnTo>
                <a:cubicBezTo>
                  <a:pt x="13166" y="7947"/>
                  <a:pt x="13166" y="7920"/>
                  <a:pt x="13180" y="7920"/>
                </a:cubicBezTo>
                <a:cubicBezTo>
                  <a:pt x="13153" y="7920"/>
                  <a:pt x="13139" y="7920"/>
                  <a:pt x="13125" y="7920"/>
                </a:cubicBezTo>
                <a:cubicBezTo>
                  <a:pt x="13125" y="7870"/>
                  <a:pt x="13125" y="7793"/>
                  <a:pt x="13139" y="7764"/>
                </a:cubicBezTo>
                <a:cubicBezTo>
                  <a:pt x="13139" y="7793"/>
                  <a:pt x="13153" y="7793"/>
                  <a:pt x="13153" y="7817"/>
                </a:cubicBezTo>
                <a:cubicBezTo>
                  <a:pt x="13166" y="7817"/>
                  <a:pt x="13166" y="7817"/>
                  <a:pt x="13180" y="7817"/>
                </a:cubicBezTo>
                <a:lnTo>
                  <a:pt x="13180" y="7793"/>
                </a:lnTo>
                <a:lnTo>
                  <a:pt x="13180" y="7793"/>
                </a:lnTo>
                <a:cubicBezTo>
                  <a:pt x="13180" y="7817"/>
                  <a:pt x="13180" y="7817"/>
                  <a:pt x="13180" y="7817"/>
                </a:cubicBezTo>
                <a:lnTo>
                  <a:pt x="13193" y="7817"/>
                </a:lnTo>
                <a:lnTo>
                  <a:pt x="13206" y="7817"/>
                </a:lnTo>
                <a:cubicBezTo>
                  <a:pt x="13220" y="7817"/>
                  <a:pt x="13220" y="7817"/>
                  <a:pt x="13220" y="7817"/>
                </a:cubicBezTo>
                <a:lnTo>
                  <a:pt x="13220" y="7793"/>
                </a:lnTo>
                <a:cubicBezTo>
                  <a:pt x="13234" y="7793"/>
                  <a:pt x="13234" y="7793"/>
                  <a:pt x="13234" y="7793"/>
                </a:cubicBezTo>
                <a:cubicBezTo>
                  <a:pt x="13248" y="7793"/>
                  <a:pt x="13248" y="7793"/>
                  <a:pt x="13248" y="7793"/>
                </a:cubicBezTo>
                <a:cubicBezTo>
                  <a:pt x="13234" y="7740"/>
                  <a:pt x="13220" y="7740"/>
                  <a:pt x="13206" y="7714"/>
                </a:cubicBezTo>
                <a:close/>
                <a:moveTo>
                  <a:pt x="13990" y="1490"/>
                </a:moveTo>
                <a:lnTo>
                  <a:pt x="13990" y="1490"/>
                </a:lnTo>
                <a:cubicBezTo>
                  <a:pt x="13895" y="1543"/>
                  <a:pt x="13800" y="1593"/>
                  <a:pt x="13719" y="1646"/>
                </a:cubicBezTo>
                <a:cubicBezTo>
                  <a:pt x="13678" y="1672"/>
                  <a:pt x="13599" y="1699"/>
                  <a:pt x="13585" y="1749"/>
                </a:cubicBezTo>
                <a:lnTo>
                  <a:pt x="13599" y="1775"/>
                </a:lnTo>
                <a:cubicBezTo>
                  <a:pt x="13599" y="1775"/>
                  <a:pt x="13599" y="1802"/>
                  <a:pt x="13585" y="1802"/>
                </a:cubicBezTo>
                <a:lnTo>
                  <a:pt x="13572" y="1828"/>
                </a:lnTo>
                <a:cubicBezTo>
                  <a:pt x="13544" y="1852"/>
                  <a:pt x="13518" y="1828"/>
                  <a:pt x="13490" y="1828"/>
                </a:cubicBezTo>
                <a:cubicBezTo>
                  <a:pt x="13490" y="1828"/>
                  <a:pt x="13490" y="1828"/>
                  <a:pt x="13478" y="1852"/>
                </a:cubicBezTo>
                <a:lnTo>
                  <a:pt x="13478" y="1879"/>
                </a:lnTo>
                <a:cubicBezTo>
                  <a:pt x="13490" y="1879"/>
                  <a:pt x="13490" y="1879"/>
                  <a:pt x="13490" y="1905"/>
                </a:cubicBezTo>
                <a:lnTo>
                  <a:pt x="13490" y="1905"/>
                </a:lnTo>
                <a:cubicBezTo>
                  <a:pt x="13478" y="1931"/>
                  <a:pt x="13463" y="1956"/>
                  <a:pt x="13450" y="1956"/>
                </a:cubicBezTo>
                <a:cubicBezTo>
                  <a:pt x="13437" y="1956"/>
                  <a:pt x="13437" y="1956"/>
                  <a:pt x="13423" y="1956"/>
                </a:cubicBezTo>
                <a:cubicBezTo>
                  <a:pt x="13409" y="1956"/>
                  <a:pt x="13409" y="1956"/>
                  <a:pt x="13409" y="1984"/>
                </a:cubicBezTo>
                <a:lnTo>
                  <a:pt x="13409" y="1984"/>
                </a:lnTo>
                <a:lnTo>
                  <a:pt x="13423" y="2008"/>
                </a:lnTo>
                <a:lnTo>
                  <a:pt x="13423" y="2035"/>
                </a:lnTo>
                <a:cubicBezTo>
                  <a:pt x="13409" y="2061"/>
                  <a:pt x="13397" y="2112"/>
                  <a:pt x="13383" y="2138"/>
                </a:cubicBezTo>
                <a:cubicBezTo>
                  <a:pt x="13355" y="2138"/>
                  <a:pt x="13329" y="2087"/>
                  <a:pt x="13301" y="2087"/>
                </a:cubicBezTo>
                <a:cubicBezTo>
                  <a:pt x="13248" y="2061"/>
                  <a:pt x="13234" y="2164"/>
                  <a:pt x="13193" y="2061"/>
                </a:cubicBezTo>
                <a:lnTo>
                  <a:pt x="13193" y="2061"/>
                </a:lnTo>
                <a:cubicBezTo>
                  <a:pt x="13248" y="2008"/>
                  <a:pt x="13234" y="1956"/>
                  <a:pt x="13315" y="1956"/>
                </a:cubicBezTo>
                <a:lnTo>
                  <a:pt x="13315" y="1931"/>
                </a:lnTo>
                <a:cubicBezTo>
                  <a:pt x="13301" y="1905"/>
                  <a:pt x="13301" y="1905"/>
                  <a:pt x="13288" y="1905"/>
                </a:cubicBezTo>
                <a:cubicBezTo>
                  <a:pt x="13288" y="1879"/>
                  <a:pt x="13288" y="1879"/>
                  <a:pt x="13301" y="1879"/>
                </a:cubicBezTo>
                <a:cubicBezTo>
                  <a:pt x="13301" y="1852"/>
                  <a:pt x="13342" y="1852"/>
                  <a:pt x="13355" y="1828"/>
                </a:cubicBezTo>
                <a:cubicBezTo>
                  <a:pt x="13355" y="1802"/>
                  <a:pt x="13342" y="1802"/>
                  <a:pt x="13342" y="1775"/>
                </a:cubicBezTo>
                <a:lnTo>
                  <a:pt x="13342" y="1775"/>
                </a:lnTo>
                <a:cubicBezTo>
                  <a:pt x="13355" y="1749"/>
                  <a:pt x="13369" y="1672"/>
                  <a:pt x="13397" y="1672"/>
                </a:cubicBezTo>
                <a:cubicBezTo>
                  <a:pt x="13397" y="1672"/>
                  <a:pt x="13409" y="1672"/>
                  <a:pt x="13423" y="1699"/>
                </a:cubicBezTo>
                <a:cubicBezTo>
                  <a:pt x="13450" y="1646"/>
                  <a:pt x="13478" y="1569"/>
                  <a:pt x="13504" y="1569"/>
                </a:cubicBezTo>
                <a:cubicBezTo>
                  <a:pt x="13572" y="1516"/>
                  <a:pt x="13612" y="1593"/>
                  <a:pt x="13639" y="1464"/>
                </a:cubicBezTo>
                <a:cubicBezTo>
                  <a:pt x="13653" y="1464"/>
                  <a:pt x="13667" y="1437"/>
                  <a:pt x="13678" y="1437"/>
                </a:cubicBezTo>
                <a:cubicBezTo>
                  <a:pt x="13692" y="1464"/>
                  <a:pt x="13706" y="1464"/>
                  <a:pt x="13733" y="1464"/>
                </a:cubicBezTo>
                <a:cubicBezTo>
                  <a:pt x="13747" y="1464"/>
                  <a:pt x="13773" y="1437"/>
                  <a:pt x="13787" y="1437"/>
                </a:cubicBezTo>
                <a:cubicBezTo>
                  <a:pt x="13800" y="1437"/>
                  <a:pt x="13814" y="1437"/>
                  <a:pt x="13814" y="1437"/>
                </a:cubicBezTo>
                <a:cubicBezTo>
                  <a:pt x="13855" y="1413"/>
                  <a:pt x="13881" y="1387"/>
                  <a:pt x="13922" y="1387"/>
                </a:cubicBezTo>
                <a:cubicBezTo>
                  <a:pt x="13948" y="1308"/>
                  <a:pt x="13976" y="1308"/>
                  <a:pt x="14030" y="1308"/>
                </a:cubicBezTo>
                <a:cubicBezTo>
                  <a:pt x="14043" y="1283"/>
                  <a:pt x="14057" y="1283"/>
                  <a:pt x="14071" y="1283"/>
                </a:cubicBezTo>
                <a:cubicBezTo>
                  <a:pt x="14097" y="1283"/>
                  <a:pt x="14125" y="1334"/>
                  <a:pt x="14111" y="1360"/>
                </a:cubicBezTo>
                <a:cubicBezTo>
                  <a:pt x="14085" y="1464"/>
                  <a:pt x="14030" y="1464"/>
                  <a:pt x="13990" y="1490"/>
                </a:cubicBezTo>
                <a:close/>
                <a:moveTo>
                  <a:pt x="13301" y="2138"/>
                </a:moveTo>
                <a:lnTo>
                  <a:pt x="13301" y="2138"/>
                </a:lnTo>
                <a:cubicBezTo>
                  <a:pt x="13315" y="2164"/>
                  <a:pt x="13329" y="2164"/>
                  <a:pt x="13355" y="2164"/>
                </a:cubicBezTo>
                <a:cubicBezTo>
                  <a:pt x="13342" y="2294"/>
                  <a:pt x="13274" y="2241"/>
                  <a:pt x="13288" y="2424"/>
                </a:cubicBezTo>
                <a:cubicBezTo>
                  <a:pt x="13301" y="2503"/>
                  <a:pt x="13315" y="2580"/>
                  <a:pt x="13342" y="2632"/>
                </a:cubicBezTo>
                <a:cubicBezTo>
                  <a:pt x="13355" y="2656"/>
                  <a:pt x="13397" y="2683"/>
                  <a:pt x="13397" y="2736"/>
                </a:cubicBezTo>
                <a:cubicBezTo>
                  <a:pt x="13355" y="2736"/>
                  <a:pt x="13329" y="2736"/>
                  <a:pt x="13301" y="2736"/>
                </a:cubicBezTo>
                <a:cubicBezTo>
                  <a:pt x="13288" y="2736"/>
                  <a:pt x="13274" y="2760"/>
                  <a:pt x="13248" y="2760"/>
                </a:cubicBezTo>
                <a:cubicBezTo>
                  <a:pt x="13248" y="2736"/>
                  <a:pt x="13248" y="2736"/>
                  <a:pt x="13234" y="2709"/>
                </a:cubicBezTo>
                <a:cubicBezTo>
                  <a:pt x="13206" y="2709"/>
                  <a:pt x="13193" y="2709"/>
                  <a:pt x="13180" y="2709"/>
                </a:cubicBezTo>
                <a:cubicBezTo>
                  <a:pt x="13180" y="2656"/>
                  <a:pt x="13193" y="2656"/>
                  <a:pt x="13206" y="2632"/>
                </a:cubicBezTo>
                <a:cubicBezTo>
                  <a:pt x="13220" y="2632"/>
                  <a:pt x="13220" y="2632"/>
                  <a:pt x="13220" y="2606"/>
                </a:cubicBezTo>
                <a:cubicBezTo>
                  <a:pt x="13180" y="2606"/>
                  <a:pt x="13153" y="2553"/>
                  <a:pt x="13113" y="2527"/>
                </a:cubicBezTo>
                <a:cubicBezTo>
                  <a:pt x="13085" y="2527"/>
                  <a:pt x="13085" y="2580"/>
                  <a:pt x="13059" y="2553"/>
                </a:cubicBezTo>
                <a:cubicBezTo>
                  <a:pt x="13045" y="2527"/>
                  <a:pt x="13045" y="2527"/>
                  <a:pt x="13045" y="2527"/>
                </a:cubicBezTo>
                <a:cubicBezTo>
                  <a:pt x="13031" y="2474"/>
                  <a:pt x="13045" y="2450"/>
                  <a:pt x="13059" y="2424"/>
                </a:cubicBezTo>
                <a:cubicBezTo>
                  <a:pt x="13071" y="2424"/>
                  <a:pt x="13071" y="2450"/>
                  <a:pt x="13099" y="2424"/>
                </a:cubicBezTo>
                <a:cubicBezTo>
                  <a:pt x="13113" y="2424"/>
                  <a:pt x="13139" y="2347"/>
                  <a:pt x="13139" y="2294"/>
                </a:cubicBezTo>
                <a:cubicBezTo>
                  <a:pt x="13125" y="2294"/>
                  <a:pt x="13125" y="2294"/>
                  <a:pt x="13113" y="2268"/>
                </a:cubicBezTo>
                <a:lnTo>
                  <a:pt x="13113" y="2268"/>
                </a:lnTo>
                <a:cubicBezTo>
                  <a:pt x="13139" y="2241"/>
                  <a:pt x="13139" y="2217"/>
                  <a:pt x="13166" y="2191"/>
                </a:cubicBezTo>
                <a:cubicBezTo>
                  <a:pt x="13180" y="2191"/>
                  <a:pt x="13193" y="2191"/>
                  <a:pt x="13206" y="2191"/>
                </a:cubicBezTo>
                <a:cubicBezTo>
                  <a:pt x="13234" y="2164"/>
                  <a:pt x="13274" y="2138"/>
                  <a:pt x="13301" y="2138"/>
                </a:cubicBezTo>
                <a:close/>
                <a:moveTo>
                  <a:pt x="11477" y="609"/>
                </a:moveTo>
                <a:lnTo>
                  <a:pt x="11477" y="609"/>
                </a:lnTo>
                <a:cubicBezTo>
                  <a:pt x="11462" y="635"/>
                  <a:pt x="11436" y="659"/>
                  <a:pt x="11422" y="659"/>
                </a:cubicBezTo>
                <a:cubicBezTo>
                  <a:pt x="11409" y="686"/>
                  <a:pt x="11382" y="659"/>
                  <a:pt x="11369" y="686"/>
                </a:cubicBezTo>
                <a:cubicBezTo>
                  <a:pt x="11355" y="712"/>
                  <a:pt x="11341" y="712"/>
                  <a:pt x="11328" y="739"/>
                </a:cubicBezTo>
                <a:cubicBezTo>
                  <a:pt x="11274" y="739"/>
                  <a:pt x="11220" y="712"/>
                  <a:pt x="11166" y="712"/>
                </a:cubicBezTo>
                <a:lnTo>
                  <a:pt x="11166" y="686"/>
                </a:lnTo>
                <a:cubicBezTo>
                  <a:pt x="11192" y="659"/>
                  <a:pt x="11206" y="635"/>
                  <a:pt x="11220" y="556"/>
                </a:cubicBezTo>
                <a:lnTo>
                  <a:pt x="11220" y="556"/>
                </a:lnTo>
                <a:cubicBezTo>
                  <a:pt x="11138" y="556"/>
                  <a:pt x="11044" y="609"/>
                  <a:pt x="10991" y="532"/>
                </a:cubicBezTo>
                <a:lnTo>
                  <a:pt x="11003" y="532"/>
                </a:lnTo>
                <a:cubicBezTo>
                  <a:pt x="11003" y="479"/>
                  <a:pt x="11017" y="479"/>
                  <a:pt x="11044" y="453"/>
                </a:cubicBezTo>
                <a:cubicBezTo>
                  <a:pt x="11058" y="427"/>
                  <a:pt x="11071" y="376"/>
                  <a:pt x="11085" y="323"/>
                </a:cubicBezTo>
                <a:cubicBezTo>
                  <a:pt x="11098" y="350"/>
                  <a:pt x="11112" y="400"/>
                  <a:pt x="11125" y="427"/>
                </a:cubicBezTo>
                <a:cubicBezTo>
                  <a:pt x="11166" y="453"/>
                  <a:pt x="11192" y="376"/>
                  <a:pt x="11233" y="479"/>
                </a:cubicBezTo>
                <a:lnTo>
                  <a:pt x="11233" y="453"/>
                </a:lnTo>
                <a:cubicBezTo>
                  <a:pt x="11261" y="427"/>
                  <a:pt x="11274" y="376"/>
                  <a:pt x="11301" y="350"/>
                </a:cubicBezTo>
                <a:cubicBezTo>
                  <a:pt x="11287" y="376"/>
                  <a:pt x="11287" y="453"/>
                  <a:pt x="11287" y="479"/>
                </a:cubicBezTo>
                <a:cubicBezTo>
                  <a:pt x="11301" y="479"/>
                  <a:pt x="11301" y="479"/>
                  <a:pt x="11314" y="479"/>
                </a:cubicBezTo>
                <a:cubicBezTo>
                  <a:pt x="11328" y="453"/>
                  <a:pt x="11341" y="400"/>
                  <a:pt x="11369" y="376"/>
                </a:cubicBezTo>
                <a:cubicBezTo>
                  <a:pt x="11382" y="400"/>
                  <a:pt x="11382" y="400"/>
                  <a:pt x="11396" y="400"/>
                </a:cubicBezTo>
                <a:cubicBezTo>
                  <a:pt x="11396" y="427"/>
                  <a:pt x="11409" y="453"/>
                  <a:pt x="11409" y="453"/>
                </a:cubicBezTo>
                <a:cubicBezTo>
                  <a:pt x="11436" y="453"/>
                  <a:pt x="11462" y="453"/>
                  <a:pt x="11490" y="453"/>
                </a:cubicBezTo>
                <a:cubicBezTo>
                  <a:pt x="11504" y="453"/>
                  <a:pt x="11517" y="453"/>
                  <a:pt x="11531" y="479"/>
                </a:cubicBezTo>
                <a:cubicBezTo>
                  <a:pt x="11531" y="479"/>
                  <a:pt x="11531" y="503"/>
                  <a:pt x="11544" y="532"/>
                </a:cubicBezTo>
                <a:lnTo>
                  <a:pt x="11544" y="532"/>
                </a:lnTo>
                <a:cubicBezTo>
                  <a:pt x="11517" y="556"/>
                  <a:pt x="11490" y="583"/>
                  <a:pt x="11477" y="609"/>
                </a:cubicBezTo>
                <a:close/>
                <a:moveTo>
                  <a:pt x="10976" y="686"/>
                </a:moveTo>
                <a:lnTo>
                  <a:pt x="10976" y="686"/>
                </a:lnTo>
                <a:cubicBezTo>
                  <a:pt x="10991" y="659"/>
                  <a:pt x="10991" y="635"/>
                  <a:pt x="11017" y="635"/>
                </a:cubicBezTo>
                <a:cubicBezTo>
                  <a:pt x="11017" y="659"/>
                  <a:pt x="11031" y="686"/>
                  <a:pt x="11044" y="712"/>
                </a:cubicBezTo>
                <a:cubicBezTo>
                  <a:pt x="11058" y="739"/>
                  <a:pt x="11071" y="739"/>
                  <a:pt x="11098" y="739"/>
                </a:cubicBezTo>
                <a:cubicBezTo>
                  <a:pt x="11112" y="765"/>
                  <a:pt x="11138" y="789"/>
                  <a:pt x="11152" y="815"/>
                </a:cubicBezTo>
                <a:cubicBezTo>
                  <a:pt x="11138" y="842"/>
                  <a:pt x="11125" y="842"/>
                  <a:pt x="11125" y="868"/>
                </a:cubicBezTo>
                <a:cubicBezTo>
                  <a:pt x="11098" y="868"/>
                  <a:pt x="11085" y="868"/>
                  <a:pt x="11058" y="895"/>
                </a:cubicBezTo>
                <a:cubicBezTo>
                  <a:pt x="11031" y="919"/>
                  <a:pt x="11031" y="998"/>
                  <a:pt x="11031" y="1050"/>
                </a:cubicBezTo>
                <a:cubicBezTo>
                  <a:pt x="11017" y="1075"/>
                  <a:pt x="11003" y="1127"/>
                  <a:pt x="11003" y="1154"/>
                </a:cubicBezTo>
                <a:cubicBezTo>
                  <a:pt x="10991" y="1154"/>
                  <a:pt x="10963" y="1154"/>
                  <a:pt x="10963" y="1180"/>
                </a:cubicBezTo>
                <a:cubicBezTo>
                  <a:pt x="10949" y="1204"/>
                  <a:pt x="10936" y="1257"/>
                  <a:pt x="10936" y="1334"/>
                </a:cubicBezTo>
                <a:cubicBezTo>
                  <a:pt x="10922" y="1334"/>
                  <a:pt x="10922" y="1360"/>
                  <a:pt x="10909" y="1360"/>
                </a:cubicBezTo>
                <a:cubicBezTo>
                  <a:pt x="10882" y="1360"/>
                  <a:pt x="10774" y="1231"/>
                  <a:pt x="10760" y="1204"/>
                </a:cubicBezTo>
                <a:cubicBezTo>
                  <a:pt x="10760" y="1180"/>
                  <a:pt x="10760" y="1180"/>
                  <a:pt x="10760" y="1180"/>
                </a:cubicBezTo>
                <a:lnTo>
                  <a:pt x="10774" y="1154"/>
                </a:lnTo>
                <a:cubicBezTo>
                  <a:pt x="10828" y="1154"/>
                  <a:pt x="10868" y="1154"/>
                  <a:pt x="10896" y="1075"/>
                </a:cubicBezTo>
                <a:cubicBezTo>
                  <a:pt x="10882" y="1075"/>
                  <a:pt x="10882" y="1075"/>
                  <a:pt x="10882" y="1050"/>
                </a:cubicBezTo>
                <a:cubicBezTo>
                  <a:pt x="10828" y="1075"/>
                  <a:pt x="10787" y="1075"/>
                  <a:pt x="10733" y="1101"/>
                </a:cubicBezTo>
                <a:cubicBezTo>
                  <a:pt x="10733" y="1075"/>
                  <a:pt x="10733" y="1050"/>
                  <a:pt x="10719" y="1022"/>
                </a:cubicBezTo>
                <a:lnTo>
                  <a:pt x="10719" y="1022"/>
                </a:lnTo>
                <a:cubicBezTo>
                  <a:pt x="10774" y="998"/>
                  <a:pt x="10854" y="998"/>
                  <a:pt x="10882" y="919"/>
                </a:cubicBezTo>
                <a:lnTo>
                  <a:pt x="10882" y="919"/>
                </a:lnTo>
                <a:cubicBezTo>
                  <a:pt x="10854" y="895"/>
                  <a:pt x="10814" y="868"/>
                  <a:pt x="10801" y="842"/>
                </a:cubicBezTo>
                <a:cubicBezTo>
                  <a:pt x="10760" y="868"/>
                  <a:pt x="10760" y="919"/>
                  <a:pt x="10719" y="945"/>
                </a:cubicBezTo>
                <a:cubicBezTo>
                  <a:pt x="10679" y="998"/>
                  <a:pt x="10598" y="842"/>
                  <a:pt x="10584" y="789"/>
                </a:cubicBezTo>
                <a:cubicBezTo>
                  <a:pt x="10612" y="789"/>
                  <a:pt x="10625" y="765"/>
                  <a:pt x="10638" y="765"/>
                </a:cubicBezTo>
                <a:cubicBezTo>
                  <a:pt x="10625" y="739"/>
                  <a:pt x="10625" y="712"/>
                  <a:pt x="10612" y="686"/>
                </a:cubicBezTo>
                <a:cubicBezTo>
                  <a:pt x="10598" y="712"/>
                  <a:pt x="10584" y="712"/>
                  <a:pt x="10572" y="739"/>
                </a:cubicBezTo>
                <a:cubicBezTo>
                  <a:pt x="10558" y="712"/>
                  <a:pt x="10544" y="659"/>
                  <a:pt x="10544" y="635"/>
                </a:cubicBezTo>
                <a:cubicBezTo>
                  <a:pt x="10558" y="609"/>
                  <a:pt x="10572" y="583"/>
                  <a:pt x="10598" y="556"/>
                </a:cubicBezTo>
                <a:cubicBezTo>
                  <a:pt x="10612" y="583"/>
                  <a:pt x="10625" y="583"/>
                  <a:pt x="10638" y="583"/>
                </a:cubicBezTo>
                <a:cubicBezTo>
                  <a:pt x="10652" y="556"/>
                  <a:pt x="10665" y="556"/>
                  <a:pt x="10679" y="556"/>
                </a:cubicBezTo>
                <a:cubicBezTo>
                  <a:pt x="10679" y="609"/>
                  <a:pt x="10679" y="635"/>
                  <a:pt x="10693" y="659"/>
                </a:cubicBezTo>
                <a:cubicBezTo>
                  <a:pt x="10706" y="659"/>
                  <a:pt x="10719" y="659"/>
                  <a:pt x="10733" y="686"/>
                </a:cubicBezTo>
                <a:lnTo>
                  <a:pt x="10733" y="659"/>
                </a:lnTo>
                <a:cubicBezTo>
                  <a:pt x="10747" y="635"/>
                  <a:pt x="10747" y="609"/>
                  <a:pt x="10747" y="583"/>
                </a:cubicBezTo>
                <a:cubicBezTo>
                  <a:pt x="10760" y="556"/>
                  <a:pt x="10774" y="556"/>
                  <a:pt x="10787" y="583"/>
                </a:cubicBezTo>
                <a:cubicBezTo>
                  <a:pt x="10801" y="609"/>
                  <a:pt x="10842" y="712"/>
                  <a:pt x="10854" y="739"/>
                </a:cubicBezTo>
                <a:cubicBezTo>
                  <a:pt x="10868" y="739"/>
                  <a:pt x="10868" y="712"/>
                  <a:pt x="10868" y="712"/>
                </a:cubicBezTo>
                <a:cubicBezTo>
                  <a:pt x="10868" y="659"/>
                  <a:pt x="10842" y="583"/>
                  <a:pt x="10842" y="556"/>
                </a:cubicBezTo>
                <a:cubicBezTo>
                  <a:pt x="10854" y="532"/>
                  <a:pt x="10868" y="503"/>
                  <a:pt x="10868" y="503"/>
                </a:cubicBezTo>
                <a:cubicBezTo>
                  <a:pt x="10896" y="503"/>
                  <a:pt x="10896" y="532"/>
                  <a:pt x="10909" y="532"/>
                </a:cubicBezTo>
                <a:cubicBezTo>
                  <a:pt x="10922" y="532"/>
                  <a:pt x="10936" y="532"/>
                  <a:pt x="10949" y="532"/>
                </a:cubicBezTo>
                <a:lnTo>
                  <a:pt x="10963" y="556"/>
                </a:lnTo>
                <a:cubicBezTo>
                  <a:pt x="10963" y="583"/>
                  <a:pt x="10949" y="635"/>
                  <a:pt x="10963" y="659"/>
                </a:cubicBezTo>
                <a:cubicBezTo>
                  <a:pt x="10963" y="659"/>
                  <a:pt x="10976" y="659"/>
                  <a:pt x="10976" y="686"/>
                </a:cubicBezTo>
                <a:close/>
                <a:moveTo>
                  <a:pt x="9881" y="6235"/>
                </a:moveTo>
                <a:lnTo>
                  <a:pt x="9881" y="6235"/>
                </a:lnTo>
                <a:lnTo>
                  <a:pt x="9881" y="6235"/>
                </a:lnTo>
                <a:cubicBezTo>
                  <a:pt x="9895" y="6235"/>
                  <a:pt x="9949" y="6262"/>
                  <a:pt x="9949" y="6262"/>
                </a:cubicBezTo>
                <a:lnTo>
                  <a:pt x="9949" y="6262"/>
                </a:lnTo>
                <a:lnTo>
                  <a:pt x="9949" y="6288"/>
                </a:lnTo>
                <a:cubicBezTo>
                  <a:pt x="9936" y="6288"/>
                  <a:pt x="9922" y="6312"/>
                  <a:pt x="9922" y="6312"/>
                </a:cubicBezTo>
                <a:cubicBezTo>
                  <a:pt x="9895" y="6312"/>
                  <a:pt x="9895" y="6341"/>
                  <a:pt x="9881" y="6341"/>
                </a:cubicBezTo>
                <a:cubicBezTo>
                  <a:pt x="9868" y="6341"/>
                  <a:pt x="9855" y="6341"/>
                  <a:pt x="9841" y="6341"/>
                </a:cubicBezTo>
                <a:cubicBezTo>
                  <a:pt x="9827" y="6341"/>
                  <a:pt x="9827" y="6341"/>
                  <a:pt x="9815" y="6365"/>
                </a:cubicBezTo>
                <a:cubicBezTo>
                  <a:pt x="9801" y="6341"/>
                  <a:pt x="9801" y="6341"/>
                  <a:pt x="9787" y="6341"/>
                </a:cubicBezTo>
                <a:cubicBezTo>
                  <a:pt x="9773" y="6341"/>
                  <a:pt x="9760" y="6341"/>
                  <a:pt x="9732" y="6365"/>
                </a:cubicBezTo>
                <a:lnTo>
                  <a:pt x="9747" y="6365"/>
                </a:lnTo>
                <a:cubicBezTo>
                  <a:pt x="9706" y="6365"/>
                  <a:pt x="9692" y="6365"/>
                  <a:pt x="9652" y="6365"/>
                </a:cubicBezTo>
                <a:cubicBezTo>
                  <a:pt x="9652" y="6444"/>
                  <a:pt x="9625" y="6418"/>
                  <a:pt x="9598" y="6418"/>
                </a:cubicBezTo>
                <a:cubicBezTo>
                  <a:pt x="9598" y="6418"/>
                  <a:pt x="9598" y="6418"/>
                  <a:pt x="9584" y="6418"/>
                </a:cubicBezTo>
                <a:cubicBezTo>
                  <a:pt x="9571" y="6418"/>
                  <a:pt x="9543" y="6444"/>
                  <a:pt x="9543" y="6468"/>
                </a:cubicBezTo>
                <a:cubicBezTo>
                  <a:pt x="9531" y="6468"/>
                  <a:pt x="9531" y="6468"/>
                  <a:pt x="9531" y="6444"/>
                </a:cubicBezTo>
                <a:cubicBezTo>
                  <a:pt x="9517" y="6444"/>
                  <a:pt x="9517" y="6444"/>
                  <a:pt x="9503" y="6444"/>
                </a:cubicBezTo>
                <a:lnTo>
                  <a:pt x="9517" y="6444"/>
                </a:lnTo>
                <a:cubicBezTo>
                  <a:pt x="9531" y="6418"/>
                  <a:pt x="9584" y="6365"/>
                  <a:pt x="9584" y="6312"/>
                </a:cubicBezTo>
                <a:cubicBezTo>
                  <a:pt x="9598" y="6312"/>
                  <a:pt x="9598" y="6288"/>
                  <a:pt x="9598" y="6288"/>
                </a:cubicBezTo>
                <a:cubicBezTo>
                  <a:pt x="9625" y="6262"/>
                  <a:pt x="9652" y="6288"/>
                  <a:pt x="9678" y="6288"/>
                </a:cubicBezTo>
                <a:cubicBezTo>
                  <a:pt x="9678" y="6262"/>
                  <a:pt x="9692" y="6235"/>
                  <a:pt x="9692" y="6209"/>
                </a:cubicBezTo>
                <a:cubicBezTo>
                  <a:pt x="9678" y="6209"/>
                  <a:pt x="9666" y="6235"/>
                  <a:pt x="9652" y="6235"/>
                </a:cubicBezTo>
                <a:lnTo>
                  <a:pt x="9652" y="6235"/>
                </a:lnTo>
                <a:lnTo>
                  <a:pt x="9652" y="6235"/>
                </a:lnTo>
                <a:cubicBezTo>
                  <a:pt x="9638" y="6235"/>
                  <a:pt x="9625" y="6209"/>
                  <a:pt x="9611" y="6209"/>
                </a:cubicBezTo>
                <a:cubicBezTo>
                  <a:pt x="9598" y="6209"/>
                  <a:pt x="9571" y="6209"/>
                  <a:pt x="9557" y="6209"/>
                </a:cubicBezTo>
                <a:cubicBezTo>
                  <a:pt x="9557" y="6182"/>
                  <a:pt x="9543" y="6182"/>
                  <a:pt x="9543" y="6182"/>
                </a:cubicBezTo>
                <a:lnTo>
                  <a:pt x="9543" y="6158"/>
                </a:lnTo>
                <a:cubicBezTo>
                  <a:pt x="9557" y="6132"/>
                  <a:pt x="9598" y="6132"/>
                  <a:pt x="9611" y="6079"/>
                </a:cubicBezTo>
                <a:lnTo>
                  <a:pt x="9611" y="6029"/>
                </a:lnTo>
                <a:lnTo>
                  <a:pt x="9611" y="6029"/>
                </a:lnTo>
                <a:cubicBezTo>
                  <a:pt x="9598" y="6029"/>
                  <a:pt x="9598" y="6029"/>
                  <a:pt x="9584" y="6029"/>
                </a:cubicBezTo>
                <a:lnTo>
                  <a:pt x="9584" y="6029"/>
                </a:lnTo>
                <a:cubicBezTo>
                  <a:pt x="9598" y="5950"/>
                  <a:pt x="9638" y="5950"/>
                  <a:pt x="9678" y="5950"/>
                </a:cubicBezTo>
                <a:lnTo>
                  <a:pt x="9678" y="5950"/>
                </a:lnTo>
                <a:cubicBezTo>
                  <a:pt x="9666" y="5899"/>
                  <a:pt x="9692" y="5873"/>
                  <a:pt x="9692" y="5794"/>
                </a:cubicBezTo>
                <a:lnTo>
                  <a:pt x="9692" y="5794"/>
                </a:lnTo>
                <a:cubicBezTo>
                  <a:pt x="9678" y="5794"/>
                  <a:pt x="9666" y="5794"/>
                  <a:pt x="9666" y="5820"/>
                </a:cubicBezTo>
                <a:cubicBezTo>
                  <a:pt x="9652" y="5794"/>
                  <a:pt x="9652" y="5794"/>
                  <a:pt x="9638" y="5769"/>
                </a:cubicBezTo>
                <a:cubicBezTo>
                  <a:pt x="9652" y="5743"/>
                  <a:pt x="9666" y="5717"/>
                  <a:pt x="9666" y="5690"/>
                </a:cubicBezTo>
                <a:cubicBezTo>
                  <a:pt x="9638" y="5664"/>
                  <a:pt x="9638" y="5690"/>
                  <a:pt x="9611" y="5717"/>
                </a:cubicBezTo>
                <a:cubicBezTo>
                  <a:pt x="9611" y="5690"/>
                  <a:pt x="9598" y="5690"/>
                  <a:pt x="9584" y="5690"/>
                </a:cubicBezTo>
                <a:cubicBezTo>
                  <a:pt x="9584" y="5717"/>
                  <a:pt x="9584" y="5717"/>
                  <a:pt x="9584" y="5717"/>
                </a:cubicBezTo>
                <a:cubicBezTo>
                  <a:pt x="9571" y="5717"/>
                  <a:pt x="9557" y="5717"/>
                  <a:pt x="9543" y="5717"/>
                </a:cubicBezTo>
                <a:cubicBezTo>
                  <a:pt x="9557" y="5664"/>
                  <a:pt x="9584" y="5613"/>
                  <a:pt x="9571" y="5587"/>
                </a:cubicBezTo>
                <a:cubicBezTo>
                  <a:pt x="9571" y="5587"/>
                  <a:pt x="9557" y="5561"/>
                  <a:pt x="9571" y="5537"/>
                </a:cubicBezTo>
                <a:cubicBezTo>
                  <a:pt x="9571" y="5537"/>
                  <a:pt x="9571" y="5537"/>
                  <a:pt x="9584" y="5510"/>
                </a:cubicBezTo>
                <a:cubicBezTo>
                  <a:pt x="9584" y="5510"/>
                  <a:pt x="9584" y="5484"/>
                  <a:pt x="9571" y="5484"/>
                </a:cubicBezTo>
                <a:lnTo>
                  <a:pt x="9571" y="5484"/>
                </a:lnTo>
                <a:cubicBezTo>
                  <a:pt x="9557" y="5510"/>
                  <a:pt x="9543" y="5537"/>
                  <a:pt x="9517" y="5537"/>
                </a:cubicBezTo>
                <a:lnTo>
                  <a:pt x="9517" y="5537"/>
                </a:lnTo>
                <a:cubicBezTo>
                  <a:pt x="9517" y="5510"/>
                  <a:pt x="9531" y="5457"/>
                  <a:pt x="9543" y="5407"/>
                </a:cubicBezTo>
                <a:cubicBezTo>
                  <a:pt x="9531" y="5407"/>
                  <a:pt x="9531" y="5407"/>
                  <a:pt x="9531" y="5407"/>
                </a:cubicBezTo>
                <a:cubicBezTo>
                  <a:pt x="9517" y="5407"/>
                  <a:pt x="9517" y="5407"/>
                  <a:pt x="9517" y="5407"/>
                </a:cubicBezTo>
                <a:cubicBezTo>
                  <a:pt x="9517" y="5407"/>
                  <a:pt x="9517" y="5431"/>
                  <a:pt x="9503" y="5431"/>
                </a:cubicBezTo>
                <a:cubicBezTo>
                  <a:pt x="9503" y="5431"/>
                  <a:pt x="9503" y="5431"/>
                  <a:pt x="9489" y="5431"/>
                </a:cubicBezTo>
                <a:cubicBezTo>
                  <a:pt x="9489" y="5407"/>
                  <a:pt x="9517" y="5328"/>
                  <a:pt x="9517" y="5328"/>
                </a:cubicBezTo>
                <a:lnTo>
                  <a:pt x="9517" y="5302"/>
                </a:lnTo>
                <a:cubicBezTo>
                  <a:pt x="9517" y="5275"/>
                  <a:pt x="9531" y="5275"/>
                  <a:pt x="9531" y="5275"/>
                </a:cubicBezTo>
                <a:cubicBezTo>
                  <a:pt x="9517" y="5251"/>
                  <a:pt x="9517" y="5251"/>
                  <a:pt x="9517" y="5225"/>
                </a:cubicBezTo>
                <a:cubicBezTo>
                  <a:pt x="9517" y="5225"/>
                  <a:pt x="9517" y="5198"/>
                  <a:pt x="9531" y="5198"/>
                </a:cubicBezTo>
                <a:cubicBezTo>
                  <a:pt x="9531" y="5198"/>
                  <a:pt x="9543" y="5225"/>
                  <a:pt x="9557" y="5198"/>
                </a:cubicBezTo>
                <a:cubicBezTo>
                  <a:pt x="9543" y="5198"/>
                  <a:pt x="9543" y="5172"/>
                  <a:pt x="9531" y="5146"/>
                </a:cubicBezTo>
                <a:cubicBezTo>
                  <a:pt x="9543" y="5146"/>
                  <a:pt x="9557" y="5146"/>
                  <a:pt x="9557" y="5121"/>
                </a:cubicBezTo>
                <a:cubicBezTo>
                  <a:pt x="9557" y="5121"/>
                  <a:pt x="9557" y="5121"/>
                  <a:pt x="9543" y="5095"/>
                </a:cubicBezTo>
                <a:cubicBezTo>
                  <a:pt x="9557" y="5095"/>
                  <a:pt x="9557" y="5069"/>
                  <a:pt x="9557" y="5069"/>
                </a:cubicBezTo>
                <a:cubicBezTo>
                  <a:pt x="9571" y="5069"/>
                  <a:pt x="9584" y="5095"/>
                  <a:pt x="9584" y="5095"/>
                </a:cubicBezTo>
                <a:cubicBezTo>
                  <a:pt x="9611" y="5121"/>
                  <a:pt x="9638" y="5042"/>
                  <a:pt x="9666" y="5069"/>
                </a:cubicBezTo>
                <a:cubicBezTo>
                  <a:pt x="9678" y="5095"/>
                  <a:pt x="9678" y="5095"/>
                  <a:pt x="9678" y="5095"/>
                </a:cubicBezTo>
                <a:cubicBezTo>
                  <a:pt x="9652" y="5172"/>
                  <a:pt x="9611" y="5146"/>
                  <a:pt x="9598" y="5225"/>
                </a:cubicBezTo>
                <a:cubicBezTo>
                  <a:pt x="9611" y="5225"/>
                  <a:pt x="9611" y="5251"/>
                  <a:pt x="9611" y="5251"/>
                </a:cubicBezTo>
                <a:cubicBezTo>
                  <a:pt x="9638" y="5251"/>
                  <a:pt x="9720" y="5225"/>
                  <a:pt x="9747" y="5251"/>
                </a:cubicBezTo>
                <a:cubicBezTo>
                  <a:pt x="9747" y="5275"/>
                  <a:pt x="9747" y="5251"/>
                  <a:pt x="9747" y="5275"/>
                </a:cubicBezTo>
                <a:cubicBezTo>
                  <a:pt x="9732" y="5328"/>
                  <a:pt x="9720" y="5431"/>
                  <a:pt x="9678" y="5457"/>
                </a:cubicBezTo>
                <a:lnTo>
                  <a:pt x="9678" y="5457"/>
                </a:lnTo>
                <a:cubicBezTo>
                  <a:pt x="9678" y="5457"/>
                  <a:pt x="9692" y="5457"/>
                  <a:pt x="9692" y="5484"/>
                </a:cubicBezTo>
                <a:lnTo>
                  <a:pt x="9692" y="5484"/>
                </a:lnTo>
                <a:cubicBezTo>
                  <a:pt x="9678" y="5510"/>
                  <a:pt x="9652" y="5510"/>
                  <a:pt x="9625" y="5510"/>
                </a:cubicBezTo>
                <a:lnTo>
                  <a:pt x="9625" y="5510"/>
                </a:lnTo>
                <a:cubicBezTo>
                  <a:pt x="9666" y="5537"/>
                  <a:pt x="9666" y="5510"/>
                  <a:pt x="9692" y="5510"/>
                </a:cubicBezTo>
                <a:cubicBezTo>
                  <a:pt x="9706" y="5510"/>
                  <a:pt x="9760" y="5587"/>
                  <a:pt x="9760" y="5587"/>
                </a:cubicBezTo>
                <a:cubicBezTo>
                  <a:pt x="9773" y="5640"/>
                  <a:pt x="9760" y="5690"/>
                  <a:pt x="9773" y="5717"/>
                </a:cubicBezTo>
                <a:cubicBezTo>
                  <a:pt x="9787" y="5743"/>
                  <a:pt x="9801" y="5717"/>
                  <a:pt x="9815" y="5743"/>
                </a:cubicBezTo>
                <a:cubicBezTo>
                  <a:pt x="9827" y="5769"/>
                  <a:pt x="9827" y="5794"/>
                  <a:pt x="9841" y="5820"/>
                </a:cubicBezTo>
                <a:cubicBezTo>
                  <a:pt x="9855" y="5846"/>
                  <a:pt x="9855" y="5899"/>
                  <a:pt x="9855" y="5899"/>
                </a:cubicBezTo>
                <a:cubicBezTo>
                  <a:pt x="9881" y="5950"/>
                  <a:pt x="9895" y="5950"/>
                  <a:pt x="9868" y="6029"/>
                </a:cubicBezTo>
                <a:lnTo>
                  <a:pt x="9881" y="6029"/>
                </a:lnTo>
                <a:cubicBezTo>
                  <a:pt x="9909" y="5976"/>
                  <a:pt x="9949" y="6029"/>
                  <a:pt x="9962" y="6055"/>
                </a:cubicBezTo>
                <a:cubicBezTo>
                  <a:pt x="9962" y="6079"/>
                  <a:pt x="9962" y="6106"/>
                  <a:pt x="9962" y="6106"/>
                </a:cubicBezTo>
                <a:cubicBezTo>
                  <a:pt x="9962" y="6158"/>
                  <a:pt x="9909" y="6235"/>
                  <a:pt x="9881" y="6235"/>
                </a:cubicBezTo>
                <a:close/>
                <a:moveTo>
                  <a:pt x="9517" y="5561"/>
                </a:moveTo>
                <a:lnTo>
                  <a:pt x="9517" y="5561"/>
                </a:lnTo>
                <a:cubicBezTo>
                  <a:pt x="9517" y="5561"/>
                  <a:pt x="9517" y="5561"/>
                  <a:pt x="9531" y="5561"/>
                </a:cubicBezTo>
                <a:lnTo>
                  <a:pt x="9531" y="5587"/>
                </a:lnTo>
                <a:cubicBezTo>
                  <a:pt x="9531" y="5613"/>
                  <a:pt x="9517" y="5613"/>
                  <a:pt x="9517" y="5613"/>
                </a:cubicBezTo>
                <a:lnTo>
                  <a:pt x="9517" y="5613"/>
                </a:lnTo>
                <a:cubicBezTo>
                  <a:pt x="9517" y="5587"/>
                  <a:pt x="9517" y="5587"/>
                  <a:pt x="9517" y="5561"/>
                </a:cubicBezTo>
                <a:close/>
                <a:moveTo>
                  <a:pt x="9517" y="5794"/>
                </a:moveTo>
                <a:lnTo>
                  <a:pt x="9517" y="5794"/>
                </a:lnTo>
                <a:cubicBezTo>
                  <a:pt x="9503" y="5820"/>
                  <a:pt x="9489" y="5846"/>
                  <a:pt x="9462" y="5846"/>
                </a:cubicBezTo>
                <a:cubicBezTo>
                  <a:pt x="9477" y="5873"/>
                  <a:pt x="9503" y="5976"/>
                  <a:pt x="9489" y="6029"/>
                </a:cubicBezTo>
                <a:cubicBezTo>
                  <a:pt x="9489" y="6055"/>
                  <a:pt x="9477" y="6079"/>
                  <a:pt x="9477" y="6106"/>
                </a:cubicBezTo>
                <a:cubicBezTo>
                  <a:pt x="9462" y="6132"/>
                  <a:pt x="9449" y="6132"/>
                  <a:pt x="9436" y="6132"/>
                </a:cubicBezTo>
                <a:lnTo>
                  <a:pt x="9436" y="6132"/>
                </a:lnTo>
                <a:cubicBezTo>
                  <a:pt x="9422" y="6132"/>
                  <a:pt x="9408" y="6132"/>
                  <a:pt x="9394" y="6132"/>
                </a:cubicBezTo>
                <a:cubicBezTo>
                  <a:pt x="9368" y="6158"/>
                  <a:pt x="9354" y="6182"/>
                  <a:pt x="9341" y="6209"/>
                </a:cubicBezTo>
                <a:cubicBezTo>
                  <a:pt x="9328" y="6209"/>
                  <a:pt x="9328" y="6209"/>
                  <a:pt x="9313" y="6209"/>
                </a:cubicBezTo>
                <a:cubicBezTo>
                  <a:pt x="9300" y="6235"/>
                  <a:pt x="9287" y="6235"/>
                  <a:pt x="9260" y="6235"/>
                </a:cubicBezTo>
                <a:cubicBezTo>
                  <a:pt x="9260" y="6209"/>
                  <a:pt x="9260" y="6209"/>
                  <a:pt x="9260" y="6182"/>
                </a:cubicBezTo>
                <a:cubicBezTo>
                  <a:pt x="9247" y="6182"/>
                  <a:pt x="9247" y="6182"/>
                  <a:pt x="9233" y="6182"/>
                </a:cubicBezTo>
                <a:lnTo>
                  <a:pt x="9233" y="6158"/>
                </a:lnTo>
                <a:cubicBezTo>
                  <a:pt x="9233" y="6158"/>
                  <a:pt x="9247" y="6158"/>
                  <a:pt x="9247" y="6132"/>
                </a:cubicBezTo>
                <a:lnTo>
                  <a:pt x="9247" y="6132"/>
                </a:lnTo>
                <a:cubicBezTo>
                  <a:pt x="9233" y="6132"/>
                  <a:pt x="9233" y="6132"/>
                  <a:pt x="9219" y="6132"/>
                </a:cubicBezTo>
                <a:cubicBezTo>
                  <a:pt x="9219" y="6132"/>
                  <a:pt x="9219" y="6132"/>
                  <a:pt x="9219" y="6106"/>
                </a:cubicBezTo>
                <a:cubicBezTo>
                  <a:pt x="9233" y="6132"/>
                  <a:pt x="9247" y="6132"/>
                  <a:pt x="9260" y="6106"/>
                </a:cubicBezTo>
                <a:cubicBezTo>
                  <a:pt x="9260" y="6106"/>
                  <a:pt x="9260" y="6079"/>
                  <a:pt x="9273" y="6079"/>
                </a:cubicBezTo>
                <a:cubicBezTo>
                  <a:pt x="9287" y="6079"/>
                  <a:pt x="9300" y="6079"/>
                  <a:pt x="9300" y="6055"/>
                </a:cubicBezTo>
                <a:cubicBezTo>
                  <a:pt x="9287" y="6055"/>
                  <a:pt x="9287" y="6055"/>
                  <a:pt x="9273" y="6055"/>
                </a:cubicBezTo>
                <a:lnTo>
                  <a:pt x="9273" y="6055"/>
                </a:lnTo>
                <a:cubicBezTo>
                  <a:pt x="9273" y="6029"/>
                  <a:pt x="9273" y="6029"/>
                  <a:pt x="9287" y="6029"/>
                </a:cubicBezTo>
                <a:cubicBezTo>
                  <a:pt x="9273" y="6002"/>
                  <a:pt x="9273" y="6002"/>
                  <a:pt x="9273" y="6002"/>
                </a:cubicBezTo>
                <a:cubicBezTo>
                  <a:pt x="9287" y="5976"/>
                  <a:pt x="9300" y="5976"/>
                  <a:pt x="9313" y="5976"/>
                </a:cubicBezTo>
                <a:cubicBezTo>
                  <a:pt x="9313" y="5950"/>
                  <a:pt x="9313" y="5950"/>
                  <a:pt x="9313" y="5950"/>
                </a:cubicBezTo>
                <a:cubicBezTo>
                  <a:pt x="9300" y="5950"/>
                  <a:pt x="9247" y="5950"/>
                  <a:pt x="9233" y="5925"/>
                </a:cubicBezTo>
                <a:cubicBezTo>
                  <a:pt x="9247" y="5925"/>
                  <a:pt x="9247" y="5925"/>
                  <a:pt x="9247" y="5899"/>
                </a:cubicBezTo>
                <a:lnTo>
                  <a:pt x="9247" y="5899"/>
                </a:lnTo>
                <a:lnTo>
                  <a:pt x="9260" y="5899"/>
                </a:lnTo>
                <a:cubicBezTo>
                  <a:pt x="9260" y="5873"/>
                  <a:pt x="9260" y="5873"/>
                  <a:pt x="9273" y="5846"/>
                </a:cubicBezTo>
                <a:lnTo>
                  <a:pt x="9260" y="5846"/>
                </a:lnTo>
                <a:cubicBezTo>
                  <a:pt x="9260" y="5846"/>
                  <a:pt x="9247" y="5846"/>
                  <a:pt x="9233" y="5846"/>
                </a:cubicBezTo>
                <a:cubicBezTo>
                  <a:pt x="9233" y="5846"/>
                  <a:pt x="9233" y="5846"/>
                  <a:pt x="9233" y="5820"/>
                </a:cubicBezTo>
                <a:cubicBezTo>
                  <a:pt x="9247" y="5794"/>
                  <a:pt x="9247" y="5794"/>
                  <a:pt x="9260" y="5769"/>
                </a:cubicBezTo>
                <a:cubicBezTo>
                  <a:pt x="9273" y="5794"/>
                  <a:pt x="9313" y="5794"/>
                  <a:pt x="9341" y="5794"/>
                </a:cubicBezTo>
                <a:cubicBezTo>
                  <a:pt x="9328" y="5794"/>
                  <a:pt x="9328" y="5769"/>
                  <a:pt x="9328" y="5769"/>
                </a:cubicBezTo>
                <a:cubicBezTo>
                  <a:pt x="9341" y="5769"/>
                  <a:pt x="9354" y="5743"/>
                  <a:pt x="9354" y="5717"/>
                </a:cubicBezTo>
                <a:cubicBezTo>
                  <a:pt x="9341" y="5717"/>
                  <a:pt x="9328" y="5717"/>
                  <a:pt x="9313" y="5717"/>
                </a:cubicBezTo>
                <a:cubicBezTo>
                  <a:pt x="9328" y="5717"/>
                  <a:pt x="9328" y="5717"/>
                  <a:pt x="9328" y="5717"/>
                </a:cubicBezTo>
                <a:lnTo>
                  <a:pt x="9341" y="5717"/>
                </a:lnTo>
                <a:cubicBezTo>
                  <a:pt x="9341" y="5664"/>
                  <a:pt x="9354" y="5640"/>
                  <a:pt x="9394" y="5640"/>
                </a:cubicBezTo>
                <a:cubicBezTo>
                  <a:pt x="9394" y="5640"/>
                  <a:pt x="9394" y="5664"/>
                  <a:pt x="9408" y="5664"/>
                </a:cubicBezTo>
                <a:cubicBezTo>
                  <a:pt x="9436" y="5640"/>
                  <a:pt x="9477" y="5613"/>
                  <a:pt x="9489" y="5664"/>
                </a:cubicBezTo>
                <a:cubicBezTo>
                  <a:pt x="9503" y="5690"/>
                  <a:pt x="9517" y="5743"/>
                  <a:pt x="9517" y="5794"/>
                </a:cubicBezTo>
                <a:close/>
                <a:moveTo>
                  <a:pt x="10463" y="7870"/>
                </a:moveTo>
                <a:lnTo>
                  <a:pt x="10463" y="7870"/>
                </a:lnTo>
                <a:cubicBezTo>
                  <a:pt x="10463" y="7870"/>
                  <a:pt x="10463" y="7896"/>
                  <a:pt x="10463" y="7920"/>
                </a:cubicBezTo>
                <a:cubicBezTo>
                  <a:pt x="10463" y="7920"/>
                  <a:pt x="10463" y="7947"/>
                  <a:pt x="10463" y="7973"/>
                </a:cubicBezTo>
                <a:cubicBezTo>
                  <a:pt x="10463" y="7999"/>
                  <a:pt x="10449" y="8026"/>
                  <a:pt x="10449" y="8050"/>
                </a:cubicBezTo>
                <a:cubicBezTo>
                  <a:pt x="10435" y="8050"/>
                  <a:pt x="10435" y="8026"/>
                  <a:pt x="10423" y="8050"/>
                </a:cubicBezTo>
                <a:cubicBezTo>
                  <a:pt x="10423" y="8050"/>
                  <a:pt x="10409" y="8050"/>
                  <a:pt x="10409" y="8076"/>
                </a:cubicBezTo>
                <a:cubicBezTo>
                  <a:pt x="10368" y="8050"/>
                  <a:pt x="10395" y="7973"/>
                  <a:pt x="10381" y="7896"/>
                </a:cubicBezTo>
                <a:cubicBezTo>
                  <a:pt x="10381" y="7870"/>
                  <a:pt x="10368" y="7843"/>
                  <a:pt x="10368" y="7817"/>
                </a:cubicBezTo>
                <a:lnTo>
                  <a:pt x="10368" y="7817"/>
                </a:lnTo>
                <a:cubicBezTo>
                  <a:pt x="10395" y="7793"/>
                  <a:pt x="10423" y="7793"/>
                  <a:pt x="10435" y="7764"/>
                </a:cubicBezTo>
                <a:cubicBezTo>
                  <a:pt x="10449" y="7764"/>
                  <a:pt x="10477" y="7843"/>
                  <a:pt x="10463" y="7870"/>
                </a:cubicBezTo>
                <a:close/>
                <a:moveTo>
                  <a:pt x="10435" y="7531"/>
                </a:moveTo>
                <a:lnTo>
                  <a:pt x="10435" y="7531"/>
                </a:lnTo>
                <a:cubicBezTo>
                  <a:pt x="10435" y="7531"/>
                  <a:pt x="10435" y="7531"/>
                  <a:pt x="10435" y="7507"/>
                </a:cubicBezTo>
                <a:lnTo>
                  <a:pt x="10435" y="7507"/>
                </a:lnTo>
                <a:lnTo>
                  <a:pt x="10449" y="7507"/>
                </a:lnTo>
                <a:cubicBezTo>
                  <a:pt x="10449" y="7584"/>
                  <a:pt x="10449" y="7687"/>
                  <a:pt x="10435" y="7740"/>
                </a:cubicBezTo>
                <a:cubicBezTo>
                  <a:pt x="10423" y="7740"/>
                  <a:pt x="10423" y="7740"/>
                  <a:pt x="10423" y="7740"/>
                </a:cubicBezTo>
                <a:cubicBezTo>
                  <a:pt x="10423" y="7740"/>
                  <a:pt x="10423" y="7740"/>
                  <a:pt x="10423" y="7714"/>
                </a:cubicBezTo>
                <a:lnTo>
                  <a:pt x="10409" y="7714"/>
                </a:lnTo>
                <a:lnTo>
                  <a:pt x="10409" y="7714"/>
                </a:lnTo>
                <a:lnTo>
                  <a:pt x="10409" y="7687"/>
                </a:lnTo>
                <a:lnTo>
                  <a:pt x="10395" y="7687"/>
                </a:lnTo>
                <a:lnTo>
                  <a:pt x="10395" y="7687"/>
                </a:lnTo>
                <a:cubicBezTo>
                  <a:pt x="10395" y="7661"/>
                  <a:pt x="10395" y="7661"/>
                  <a:pt x="10409" y="7661"/>
                </a:cubicBezTo>
                <a:lnTo>
                  <a:pt x="10409" y="7661"/>
                </a:lnTo>
                <a:cubicBezTo>
                  <a:pt x="10395" y="7661"/>
                  <a:pt x="10395" y="7661"/>
                  <a:pt x="10395" y="7661"/>
                </a:cubicBezTo>
                <a:lnTo>
                  <a:pt x="10395" y="7635"/>
                </a:lnTo>
                <a:cubicBezTo>
                  <a:pt x="10395" y="7635"/>
                  <a:pt x="10395" y="7635"/>
                  <a:pt x="10395" y="7610"/>
                </a:cubicBezTo>
                <a:lnTo>
                  <a:pt x="10395" y="7610"/>
                </a:lnTo>
                <a:cubicBezTo>
                  <a:pt x="10395" y="7610"/>
                  <a:pt x="10395" y="7610"/>
                  <a:pt x="10395" y="7584"/>
                </a:cubicBezTo>
                <a:cubicBezTo>
                  <a:pt x="10395" y="7584"/>
                  <a:pt x="10435" y="7558"/>
                  <a:pt x="10435" y="7531"/>
                </a:cubicBezTo>
                <a:close/>
                <a:moveTo>
                  <a:pt x="10801" y="8335"/>
                </a:moveTo>
                <a:lnTo>
                  <a:pt x="10801" y="8335"/>
                </a:lnTo>
                <a:cubicBezTo>
                  <a:pt x="10801" y="8362"/>
                  <a:pt x="10787" y="8362"/>
                  <a:pt x="10787" y="8388"/>
                </a:cubicBezTo>
                <a:cubicBezTo>
                  <a:pt x="10747" y="8362"/>
                  <a:pt x="10706" y="8311"/>
                  <a:pt x="10679" y="8283"/>
                </a:cubicBezTo>
                <a:cubicBezTo>
                  <a:pt x="10652" y="8259"/>
                  <a:pt x="10638" y="8283"/>
                  <a:pt x="10638" y="8232"/>
                </a:cubicBezTo>
                <a:cubicBezTo>
                  <a:pt x="10638" y="8179"/>
                  <a:pt x="10665" y="8206"/>
                  <a:pt x="10679" y="8179"/>
                </a:cubicBezTo>
                <a:cubicBezTo>
                  <a:pt x="10719" y="8206"/>
                  <a:pt x="10733" y="8206"/>
                  <a:pt x="10787" y="8206"/>
                </a:cubicBezTo>
                <a:cubicBezTo>
                  <a:pt x="10787" y="8179"/>
                  <a:pt x="10801" y="8179"/>
                  <a:pt x="10814" y="8179"/>
                </a:cubicBezTo>
                <a:lnTo>
                  <a:pt x="10814" y="8179"/>
                </a:lnTo>
                <a:cubicBezTo>
                  <a:pt x="10814" y="8206"/>
                  <a:pt x="10787" y="8259"/>
                  <a:pt x="10801" y="8311"/>
                </a:cubicBezTo>
                <a:cubicBezTo>
                  <a:pt x="10801" y="8311"/>
                  <a:pt x="10814" y="8335"/>
                  <a:pt x="10801" y="8335"/>
                </a:cubicBezTo>
                <a:close/>
                <a:moveTo>
                  <a:pt x="11490" y="8568"/>
                </a:moveTo>
                <a:lnTo>
                  <a:pt x="11490" y="8568"/>
                </a:lnTo>
                <a:cubicBezTo>
                  <a:pt x="11477" y="8595"/>
                  <a:pt x="11477" y="8595"/>
                  <a:pt x="11477" y="8621"/>
                </a:cubicBezTo>
                <a:cubicBezTo>
                  <a:pt x="11450" y="8621"/>
                  <a:pt x="11422" y="8621"/>
                  <a:pt x="11382" y="8621"/>
                </a:cubicBezTo>
                <a:cubicBezTo>
                  <a:pt x="11382" y="8621"/>
                  <a:pt x="11382" y="8621"/>
                  <a:pt x="11382" y="8595"/>
                </a:cubicBezTo>
                <a:cubicBezTo>
                  <a:pt x="11369" y="8595"/>
                  <a:pt x="11328" y="8595"/>
                  <a:pt x="11314" y="8568"/>
                </a:cubicBezTo>
                <a:lnTo>
                  <a:pt x="11314" y="8544"/>
                </a:lnTo>
                <a:cubicBezTo>
                  <a:pt x="11314" y="8544"/>
                  <a:pt x="11314" y="8544"/>
                  <a:pt x="11328" y="8544"/>
                </a:cubicBezTo>
                <a:cubicBezTo>
                  <a:pt x="11328" y="8518"/>
                  <a:pt x="11328" y="8518"/>
                  <a:pt x="11328" y="8518"/>
                </a:cubicBezTo>
                <a:lnTo>
                  <a:pt x="11328" y="8518"/>
                </a:lnTo>
                <a:cubicBezTo>
                  <a:pt x="11328" y="8544"/>
                  <a:pt x="11328" y="8544"/>
                  <a:pt x="11341" y="8544"/>
                </a:cubicBezTo>
                <a:cubicBezTo>
                  <a:pt x="11341" y="8544"/>
                  <a:pt x="11341" y="8544"/>
                  <a:pt x="11355" y="8518"/>
                </a:cubicBezTo>
                <a:cubicBezTo>
                  <a:pt x="11355" y="8544"/>
                  <a:pt x="11355" y="8544"/>
                  <a:pt x="11355" y="8544"/>
                </a:cubicBezTo>
                <a:lnTo>
                  <a:pt x="11355" y="8544"/>
                </a:lnTo>
                <a:cubicBezTo>
                  <a:pt x="11355" y="8544"/>
                  <a:pt x="11355" y="8544"/>
                  <a:pt x="11355" y="8568"/>
                </a:cubicBezTo>
                <a:cubicBezTo>
                  <a:pt x="11382" y="8568"/>
                  <a:pt x="11396" y="8544"/>
                  <a:pt x="11409" y="8544"/>
                </a:cubicBezTo>
                <a:cubicBezTo>
                  <a:pt x="11422" y="8568"/>
                  <a:pt x="11422" y="8568"/>
                  <a:pt x="11450" y="8568"/>
                </a:cubicBezTo>
                <a:lnTo>
                  <a:pt x="11450" y="8568"/>
                </a:lnTo>
                <a:lnTo>
                  <a:pt x="11450" y="8595"/>
                </a:lnTo>
                <a:lnTo>
                  <a:pt x="11450" y="8595"/>
                </a:lnTo>
                <a:cubicBezTo>
                  <a:pt x="11462" y="8595"/>
                  <a:pt x="11477" y="8568"/>
                  <a:pt x="11490" y="8568"/>
                </a:cubicBezTo>
                <a:close/>
                <a:moveTo>
                  <a:pt x="11923" y="8568"/>
                </a:moveTo>
                <a:lnTo>
                  <a:pt x="11923" y="8568"/>
                </a:lnTo>
                <a:cubicBezTo>
                  <a:pt x="11949" y="8544"/>
                  <a:pt x="11963" y="8518"/>
                  <a:pt x="11990" y="8518"/>
                </a:cubicBezTo>
                <a:cubicBezTo>
                  <a:pt x="11977" y="8544"/>
                  <a:pt x="11963" y="8544"/>
                  <a:pt x="11949" y="8568"/>
                </a:cubicBezTo>
                <a:cubicBezTo>
                  <a:pt x="11949" y="8595"/>
                  <a:pt x="11949" y="8595"/>
                  <a:pt x="11963" y="8595"/>
                </a:cubicBezTo>
                <a:cubicBezTo>
                  <a:pt x="11937" y="8621"/>
                  <a:pt x="11923" y="8647"/>
                  <a:pt x="11895" y="8647"/>
                </a:cubicBezTo>
                <a:cubicBezTo>
                  <a:pt x="11895" y="8647"/>
                  <a:pt x="11895" y="8647"/>
                  <a:pt x="11895" y="8674"/>
                </a:cubicBezTo>
                <a:cubicBezTo>
                  <a:pt x="11882" y="8647"/>
                  <a:pt x="11869" y="8647"/>
                  <a:pt x="11855" y="8647"/>
                </a:cubicBezTo>
                <a:cubicBezTo>
                  <a:pt x="11855" y="8621"/>
                  <a:pt x="11855" y="8621"/>
                  <a:pt x="11855" y="8595"/>
                </a:cubicBezTo>
                <a:cubicBezTo>
                  <a:pt x="11855" y="8595"/>
                  <a:pt x="11882" y="8568"/>
                  <a:pt x="11895" y="8568"/>
                </a:cubicBezTo>
                <a:cubicBezTo>
                  <a:pt x="11895" y="8568"/>
                  <a:pt x="11895" y="8568"/>
                  <a:pt x="11895" y="8544"/>
                </a:cubicBezTo>
                <a:cubicBezTo>
                  <a:pt x="11895" y="8544"/>
                  <a:pt x="11909" y="8544"/>
                  <a:pt x="11923" y="8568"/>
                </a:cubicBezTo>
                <a:close/>
                <a:moveTo>
                  <a:pt x="9260" y="9087"/>
                </a:moveTo>
                <a:lnTo>
                  <a:pt x="9260" y="9087"/>
                </a:lnTo>
                <a:cubicBezTo>
                  <a:pt x="9260" y="9063"/>
                  <a:pt x="9287" y="9036"/>
                  <a:pt x="9287" y="9010"/>
                </a:cubicBezTo>
                <a:cubicBezTo>
                  <a:pt x="9300" y="8984"/>
                  <a:pt x="9287" y="8959"/>
                  <a:pt x="9287" y="8933"/>
                </a:cubicBezTo>
                <a:cubicBezTo>
                  <a:pt x="9300" y="8907"/>
                  <a:pt x="9328" y="8854"/>
                  <a:pt x="9341" y="8828"/>
                </a:cubicBezTo>
                <a:cubicBezTo>
                  <a:pt x="9382" y="8803"/>
                  <a:pt x="9422" y="8777"/>
                  <a:pt x="9449" y="8724"/>
                </a:cubicBezTo>
                <a:cubicBezTo>
                  <a:pt x="9462" y="8674"/>
                  <a:pt x="9489" y="8518"/>
                  <a:pt x="9503" y="8518"/>
                </a:cubicBezTo>
                <a:cubicBezTo>
                  <a:pt x="9503" y="8491"/>
                  <a:pt x="9517" y="8491"/>
                  <a:pt x="9517" y="8491"/>
                </a:cubicBezTo>
                <a:cubicBezTo>
                  <a:pt x="9543" y="8518"/>
                  <a:pt x="9543" y="8568"/>
                  <a:pt x="9584" y="8595"/>
                </a:cubicBezTo>
                <a:cubicBezTo>
                  <a:pt x="9611" y="8595"/>
                  <a:pt x="9678" y="8568"/>
                  <a:pt x="9678" y="8568"/>
                </a:cubicBezTo>
                <a:cubicBezTo>
                  <a:pt x="9692" y="8595"/>
                  <a:pt x="9720" y="8621"/>
                  <a:pt x="9747" y="8595"/>
                </a:cubicBezTo>
                <a:cubicBezTo>
                  <a:pt x="9773" y="8595"/>
                  <a:pt x="9773" y="8544"/>
                  <a:pt x="9787" y="8518"/>
                </a:cubicBezTo>
                <a:cubicBezTo>
                  <a:pt x="9787" y="8518"/>
                  <a:pt x="9827" y="8491"/>
                  <a:pt x="9841" y="8491"/>
                </a:cubicBezTo>
                <a:cubicBezTo>
                  <a:pt x="9841" y="8491"/>
                  <a:pt x="9841" y="8518"/>
                  <a:pt x="9855" y="8518"/>
                </a:cubicBezTo>
                <a:cubicBezTo>
                  <a:pt x="9868" y="8465"/>
                  <a:pt x="9895" y="8439"/>
                  <a:pt x="9909" y="8415"/>
                </a:cubicBezTo>
                <a:cubicBezTo>
                  <a:pt x="9936" y="8388"/>
                  <a:pt x="9976" y="8415"/>
                  <a:pt x="10004" y="8415"/>
                </a:cubicBezTo>
                <a:cubicBezTo>
                  <a:pt x="10017" y="8388"/>
                  <a:pt x="10030" y="8388"/>
                  <a:pt x="10030" y="8388"/>
                </a:cubicBezTo>
                <a:cubicBezTo>
                  <a:pt x="10044" y="8362"/>
                  <a:pt x="10057" y="8388"/>
                  <a:pt x="10071" y="8388"/>
                </a:cubicBezTo>
                <a:cubicBezTo>
                  <a:pt x="10071" y="8388"/>
                  <a:pt x="10085" y="8362"/>
                  <a:pt x="10097" y="8362"/>
                </a:cubicBezTo>
                <a:cubicBezTo>
                  <a:pt x="10139" y="8335"/>
                  <a:pt x="10165" y="8388"/>
                  <a:pt x="10193" y="8388"/>
                </a:cubicBezTo>
                <a:cubicBezTo>
                  <a:pt x="10219" y="8362"/>
                  <a:pt x="10234" y="8362"/>
                  <a:pt x="10260" y="8335"/>
                </a:cubicBezTo>
                <a:cubicBezTo>
                  <a:pt x="10274" y="8335"/>
                  <a:pt x="10274" y="8362"/>
                  <a:pt x="10288" y="8362"/>
                </a:cubicBezTo>
                <a:cubicBezTo>
                  <a:pt x="10300" y="8362"/>
                  <a:pt x="10300" y="8335"/>
                  <a:pt x="10314" y="8335"/>
                </a:cubicBezTo>
                <a:cubicBezTo>
                  <a:pt x="10341" y="8335"/>
                  <a:pt x="10341" y="8362"/>
                  <a:pt x="10355" y="8362"/>
                </a:cubicBezTo>
                <a:cubicBezTo>
                  <a:pt x="10381" y="8388"/>
                  <a:pt x="10423" y="8311"/>
                  <a:pt x="10435" y="8311"/>
                </a:cubicBezTo>
                <a:cubicBezTo>
                  <a:pt x="10449" y="8311"/>
                  <a:pt x="10449" y="8311"/>
                  <a:pt x="10463" y="8283"/>
                </a:cubicBezTo>
                <a:cubicBezTo>
                  <a:pt x="10463" y="8311"/>
                  <a:pt x="10477" y="8311"/>
                  <a:pt x="10490" y="8311"/>
                </a:cubicBezTo>
                <a:cubicBezTo>
                  <a:pt x="10490" y="8335"/>
                  <a:pt x="10490" y="8362"/>
                  <a:pt x="10490" y="8362"/>
                </a:cubicBezTo>
                <a:cubicBezTo>
                  <a:pt x="10504" y="8362"/>
                  <a:pt x="10504" y="8388"/>
                  <a:pt x="10504" y="8388"/>
                </a:cubicBezTo>
                <a:cubicBezTo>
                  <a:pt x="10517" y="8362"/>
                  <a:pt x="10530" y="8335"/>
                  <a:pt x="10544" y="8335"/>
                </a:cubicBezTo>
                <a:cubicBezTo>
                  <a:pt x="10544" y="8415"/>
                  <a:pt x="10477" y="8439"/>
                  <a:pt x="10544" y="8518"/>
                </a:cubicBezTo>
                <a:cubicBezTo>
                  <a:pt x="10544" y="8544"/>
                  <a:pt x="10544" y="8568"/>
                  <a:pt x="10544" y="8568"/>
                </a:cubicBezTo>
                <a:cubicBezTo>
                  <a:pt x="10544" y="8621"/>
                  <a:pt x="10490" y="8698"/>
                  <a:pt x="10477" y="8724"/>
                </a:cubicBezTo>
                <a:cubicBezTo>
                  <a:pt x="10490" y="8777"/>
                  <a:pt x="10504" y="8803"/>
                  <a:pt x="10517" y="8803"/>
                </a:cubicBezTo>
                <a:cubicBezTo>
                  <a:pt x="10530" y="8803"/>
                  <a:pt x="10530" y="8803"/>
                  <a:pt x="10544" y="8803"/>
                </a:cubicBezTo>
                <a:cubicBezTo>
                  <a:pt x="10544" y="8803"/>
                  <a:pt x="10558" y="8828"/>
                  <a:pt x="10558" y="8854"/>
                </a:cubicBezTo>
                <a:cubicBezTo>
                  <a:pt x="10584" y="8854"/>
                  <a:pt x="10612" y="8880"/>
                  <a:pt x="10638" y="8907"/>
                </a:cubicBezTo>
                <a:cubicBezTo>
                  <a:pt x="10652" y="8907"/>
                  <a:pt x="10679" y="8907"/>
                  <a:pt x="10693" y="8907"/>
                </a:cubicBezTo>
                <a:cubicBezTo>
                  <a:pt x="10706" y="8907"/>
                  <a:pt x="10719" y="8907"/>
                  <a:pt x="10733" y="8907"/>
                </a:cubicBezTo>
                <a:cubicBezTo>
                  <a:pt x="10747" y="8933"/>
                  <a:pt x="10747" y="8933"/>
                  <a:pt x="10760" y="8959"/>
                </a:cubicBezTo>
                <a:cubicBezTo>
                  <a:pt x="10760" y="8959"/>
                  <a:pt x="10774" y="8959"/>
                  <a:pt x="10787" y="8959"/>
                </a:cubicBezTo>
                <a:cubicBezTo>
                  <a:pt x="10814" y="8984"/>
                  <a:pt x="10814" y="9063"/>
                  <a:pt x="10842" y="9087"/>
                </a:cubicBezTo>
                <a:cubicBezTo>
                  <a:pt x="10854" y="9113"/>
                  <a:pt x="10922" y="9113"/>
                  <a:pt x="10949" y="9140"/>
                </a:cubicBezTo>
                <a:cubicBezTo>
                  <a:pt x="10976" y="9166"/>
                  <a:pt x="11003" y="9245"/>
                  <a:pt x="11031" y="9245"/>
                </a:cubicBezTo>
                <a:cubicBezTo>
                  <a:pt x="11044" y="9245"/>
                  <a:pt x="11058" y="9216"/>
                  <a:pt x="11071" y="9216"/>
                </a:cubicBezTo>
                <a:cubicBezTo>
                  <a:pt x="11138" y="9140"/>
                  <a:pt x="11071" y="9087"/>
                  <a:pt x="11098" y="9010"/>
                </a:cubicBezTo>
                <a:cubicBezTo>
                  <a:pt x="11125" y="8933"/>
                  <a:pt x="11206" y="8880"/>
                  <a:pt x="11261" y="8907"/>
                </a:cubicBezTo>
                <a:cubicBezTo>
                  <a:pt x="11287" y="8933"/>
                  <a:pt x="11274" y="8959"/>
                  <a:pt x="11287" y="8984"/>
                </a:cubicBezTo>
                <a:cubicBezTo>
                  <a:pt x="11314" y="9010"/>
                  <a:pt x="11341" y="9010"/>
                  <a:pt x="11355" y="9010"/>
                </a:cubicBezTo>
                <a:cubicBezTo>
                  <a:pt x="11369" y="9010"/>
                  <a:pt x="11382" y="9010"/>
                  <a:pt x="11396" y="9010"/>
                </a:cubicBezTo>
                <a:cubicBezTo>
                  <a:pt x="11409" y="9010"/>
                  <a:pt x="11396" y="9063"/>
                  <a:pt x="11409" y="9063"/>
                </a:cubicBezTo>
                <a:cubicBezTo>
                  <a:pt x="11436" y="9063"/>
                  <a:pt x="11462" y="9063"/>
                  <a:pt x="11477" y="9063"/>
                </a:cubicBezTo>
                <a:cubicBezTo>
                  <a:pt x="11517" y="9087"/>
                  <a:pt x="11544" y="9087"/>
                  <a:pt x="11571" y="9113"/>
                </a:cubicBezTo>
                <a:cubicBezTo>
                  <a:pt x="11571" y="9113"/>
                  <a:pt x="11585" y="9113"/>
                  <a:pt x="11585" y="9140"/>
                </a:cubicBezTo>
                <a:cubicBezTo>
                  <a:pt x="11599" y="9140"/>
                  <a:pt x="11611" y="9140"/>
                  <a:pt x="11625" y="9140"/>
                </a:cubicBezTo>
                <a:cubicBezTo>
                  <a:pt x="11639" y="9140"/>
                  <a:pt x="11653" y="9166"/>
                  <a:pt x="11666" y="9166"/>
                </a:cubicBezTo>
                <a:cubicBezTo>
                  <a:pt x="11679" y="9166"/>
                  <a:pt x="11679" y="9140"/>
                  <a:pt x="11693" y="9140"/>
                </a:cubicBezTo>
                <a:cubicBezTo>
                  <a:pt x="11720" y="9087"/>
                  <a:pt x="11774" y="9063"/>
                  <a:pt x="11815" y="9087"/>
                </a:cubicBezTo>
                <a:cubicBezTo>
                  <a:pt x="11828" y="9113"/>
                  <a:pt x="11828" y="9113"/>
                  <a:pt x="11841" y="9140"/>
                </a:cubicBezTo>
                <a:cubicBezTo>
                  <a:pt x="11869" y="9113"/>
                  <a:pt x="11869" y="9140"/>
                  <a:pt x="11895" y="9113"/>
                </a:cubicBezTo>
                <a:cubicBezTo>
                  <a:pt x="11937" y="9166"/>
                  <a:pt x="11949" y="9113"/>
                  <a:pt x="11963" y="9113"/>
                </a:cubicBezTo>
                <a:cubicBezTo>
                  <a:pt x="11990" y="9192"/>
                  <a:pt x="12004" y="9269"/>
                  <a:pt x="12018" y="9348"/>
                </a:cubicBezTo>
                <a:cubicBezTo>
                  <a:pt x="11990" y="9399"/>
                  <a:pt x="11990" y="9478"/>
                  <a:pt x="11977" y="9555"/>
                </a:cubicBezTo>
                <a:lnTo>
                  <a:pt x="11963" y="9555"/>
                </a:lnTo>
                <a:cubicBezTo>
                  <a:pt x="11923" y="9478"/>
                  <a:pt x="11895" y="9372"/>
                  <a:pt x="11882" y="9295"/>
                </a:cubicBezTo>
                <a:cubicBezTo>
                  <a:pt x="11869" y="9295"/>
                  <a:pt x="11869" y="9295"/>
                  <a:pt x="11855" y="9322"/>
                </a:cubicBezTo>
                <a:cubicBezTo>
                  <a:pt x="11869" y="9425"/>
                  <a:pt x="11895" y="9451"/>
                  <a:pt x="11923" y="9528"/>
                </a:cubicBezTo>
                <a:cubicBezTo>
                  <a:pt x="11937" y="9581"/>
                  <a:pt x="11949" y="9658"/>
                  <a:pt x="11949" y="9711"/>
                </a:cubicBezTo>
                <a:cubicBezTo>
                  <a:pt x="11977" y="9788"/>
                  <a:pt x="12004" y="9891"/>
                  <a:pt x="12030" y="9970"/>
                </a:cubicBezTo>
                <a:cubicBezTo>
                  <a:pt x="12044" y="9996"/>
                  <a:pt x="12058" y="10020"/>
                  <a:pt x="12072" y="10047"/>
                </a:cubicBezTo>
                <a:cubicBezTo>
                  <a:pt x="12058" y="10047"/>
                  <a:pt x="12058" y="10047"/>
                  <a:pt x="12044" y="10073"/>
                </a:cubicBezTo>
                <a:cubicBezTo>
                  <a:pt x="12058" y="10100"/>
                  <a:pt x="12058" y="10126"/>
                  <a:pt x="12072" y="10150"/>
                </a:cubicBezTo>
                <a:cubicBezTo>
                  <a:pt x="12072" y="10176"/>
                  <a:pt x="12085" y="10176"/>
                  <a:pt x="12098" y="10203"/>
                </a:cubicBezTo>
                <a:cubicBezTo>
                  <a:pt x="12125" y="10229"/>
                  <a:pt x="12153" y="10332"/>
                  <a:pt x="12153" y="10385"/>
                </a:cubicBezTo>
                <a:cubicBezTo>
                  <a:pt x="12166" y="10462"/>
                  <a:pt x="12153" y="10618"/>
                  <a:pt x="12166" y="10669"/>
                </a:cubicBezTo>
                <a:cubicBezTo>
                  <a:pt x="12193" y="10697"/>
                  <a:pt x="12234" y="10721"/>
                  <a:pt x="12247" y="10774"/>
                </a:cubicBezTo>
                <a:cubicBezTo>
                  <a:pt x="12274" y="10877"/>
                  <a:pt x="12274" y="11060"/>
                  <a:pt x="12314" y="11110"/>
                </a:cubicBezTo>
                <a:lnTo>
                  <a:pt x="12314" y="11110"/>
                </a:lnTo>
                <a:cubicBezTo>
                  <a:pt x="12328" y="11110"/>
                  <a:pt x="12314" y="11084"/>
                  <a:pt x="12328" y="11084"/>
                </a:cubicBezTo>
                <a:cubicBezTo>
                  <a:pt x="12342" y="11084"/>
                  <a:pt x="12342" y="11110"/>
                  <a:pt x="12356" y="11136"/>
                </a:cubicBezTo>
                <a:cubicBezTo>
                  <a:pt x="12368" y="11136"/>
                  <a:pt x="12368" y="11136"/>
                  <a:pt x="12382" y="11136"/>
                </a:cubicBezTo>
                <a:cubicBezTo>
                  <a:pt x="12396" y="11187"/>
                  <a:pt x="12423" y="11216"/>
                  <a:pt x="12436" y="11266"/>
                </a:cubicBezTo>
                <a:cubicBezTo>
                  <a:pt x="12450" y="11266"/>
                  <a:pt x="12450" y="11266"/>
                  <a:pt x="12463" y="11266"/>
                </a:cubicBezTo>
                <a:cubicBezTo>
                  <a:pt x="12477" y="11292"/>
                  <a:pt x="12477" y="11343"/>
                  <a:pt x="12477" y="11343"/>
                </a:cubicBezTo>
                <a:cubicBezTo>
                  <a:pt x="12504" y="11396"/>
                  <a:pt x="12545" y="11396"/>
                  <a:pt x="12545" y="11473"/>
                </a:cubicBezTo>
                <a:cubicBezTo>
                  <a:pt x="12531" y="11499"/>
                  <a:pt x="12504" y="11525"/>
                  <a:pt x="12491" y="11525"/>
                </a:cubicBezTo>
                <a:lnTo>
                  <a:pt x="12491" y="11552"/>
                </a:lnTo>
                <a:lnTo>
                  <a:pt x="12491" y="11552"/>
                </a:lnTo>
                <a:cubicBezTo>
                  <a:pt x="12504" y="11552"/>
                  <a:pt x="12531" y="11552"/>
                  <a:pt x="12531" y="11552"/>
                </a:cubicBezTo>
                <a:cubicBezTo>
                  <a:pt x="12545" y="11602"/>
                  <a:pt x="12572" y="11655"/>
                  <a:pt x="12598" y="11681"/>
                </a:cubicBezTo>
                <a:cubicBezTo>
                  <a:pt x="12612" y="11681"/>
                  <a:pt x="12612" y="11681"/>
                  <a:pt x="12626" y="11681"/>
                </a:cubicBezTo>
                <a:cubicBezTo>
                  <a:pt x="12652" y="11681"/>
                  <a:pt x="12666" y="11655"/>
                  <a:pt x="12693" y="11629"/>
                </a:cubicBezTo>
                <a:cubicBezTo>
                  <a:pt x="12706" y="11629"/>
                  <a:pt x="12721" y="11655"/>
                  <a:pt x="12734" y="11655"/>
                </a:cubicBezTo>
                <a:cubicBezTo>
                  <a:pt x="12761" y="11629"/>
                  <a:pt x="12775" y="11602"/>
                  <a:pt x="12787" y="11602"/>
                </a:cubicBezTo>
                <a:lnTo>
                  <a:pt x="12787" y="11602"/>
                </a:lnTo>
                <a:cubicBezTo>
                  <a:pt x="12801" y="11602"/>
                  <a:pt x="12815" y="11602"/>
                  <a:pt x="12829" y="11602"/>
                </a:cubicBezTo>
                <a:cubicBezTo>
                  <a:pt x="12842" y="11602"/>
                  <a:pt x="12855" y="11578"/>
                  <a:pt x="12869" y="11578"/>
                </a:cubicBezTo>
                <a:cubicBezTo>
                  <a:pt x="12882" y="11578"/>
                  <a:pt x="12896" y="11602"/>
                  <a:pt x="12910" y="11578"/>
                </a:cubicBezTo>
                <a:cubicBezTo>
                  <a:pt x="12950" y="11578"/>
                  <a:pt x="12964" y="11525"/>
                  <a:pt x="12991" y="11499"/>
                </a:cubicBezTo>
                <a:cubicBezTo>
                  <a:pt x="13004" y="11499"/>
                  <a:pt x="13017" y="11525"/>
                  <a:pt x="13017" y="11525"/>
                </a:cubicBezTo>
                <a:lnTo>
                  <a:pt x="13017" y="11525"/>
                </a:lnTo>
                <a:cubicBezTo>
                  <a:pt x="13017" y="11552"/>
                  <a:pt x="13017" y="11578"/>
                  <a:pt x="13017" y="11578"/>
                </a:cubicBezTo>
                <a:cubicBezTo>
                  <a:pt x="13004" y="11602"/>
                  <a:pt x="13017" y="11629"/>
                  <a:pt x="13017" y="11655"/>
                </a:cubicBezTo>
                <a:cubicBezTo>
                  <a:pt x="13017" y="11681"/>
                  <a:pt x="13004" y="11681"/>
                  <a:pt x="13004" y="11708"/>
                </a:cubicBezTo>
                <a:cubicBezTo>
                  <a:pt x="13004" y="11734"/>
                  <a:pt x="13004" y="11785"/>
                  <a:pt x="12991" y="11811"/>
                </a:cubicBezTo>
                <a:cubicBezTo>
                  <a:pt x="12991" y="11837"/>
                  <a:pt x="12977" y="11888"/>
                  <a:pt x="12964" y="11914"/>
                </a:cubicBezTo>
                <a:cubicBezTo>
                  <a:pt x="12950" y="11941"/>
                  <a:pt x="12936" y="11967"/>
                  <a:pt x="12936" y="11967"/>
                </a:cubicBezTo>
                <a:cubicBezTo>
                  <a:pt x="12936" y="11991"/>
                  <a:pt x="12936" y="11991"/>
                  <a:pt x="12936" y="12017"/>
                </a:cubicBezTo>
                <a:cubicBezTo>
                  <a:pt x="12922" y="12070"/>
                  <a:pt x="12910" y="12097"/>
                  <a:pt x="12882" y="12149"/>
                </a:cubicBezTo>
                <a:cubicBezTo>
                  <a:pt x="12882" y="12173"/>
                  <a:pt x="12882" y="12200"/>
                  <a:pt x="12882" y="12226"/>
                </a:cubicBezTo>
                <a:cubicBezTo>
                  <a:pt x="12855" y="12329"/>
                  <a:pt x="12801" y="12406"/>
                  <a:pt x="12775" y="12485"/>
                </a:cubicBezTo>
                <a:cubicBezTo>
                  <a:pt x="12747" y="12536"/>
                  <a:pt x="12734" y="12562"/>
                  <a:pt x="12721" y="12615"/>
                </a:cubicBezTo>
                <a:cubicBezTo>
                  <a:pt x="12666" y="12692"/>
                  <a:pt x="12612" y="12745"/>
                  <a:pt x="12557" y="12822"/>
                </a:cubicBezTo>
                <a:cubicBezTo>
                  <a:pt x="12517" y="12923"/>
                  <a:pt x="12477" y="13002"/>
                  <a:pt x="12423" y="13105"/>
                </a:cubicBezTo>
                <a:cubicBezTo>
                  <a:pt x="12436" y="13131"/>
                  <a:pt x="12436" y="13131"/>
                  <a:pt x="12423" y="13158"/>
                </a:cubicBezTo>
                <a:cubicBezTo>
                  <a:pt x="12409" y="13158"/>
                  <a:pt x="12409" y="13184"/>
                  <a:pt x="12382" y="13158"/>
                </a:cubicBezTo>
                <a:cubicBezTo>
                  <a:pt x="12382" y="13235"/>
                  <a:pt x="12368" y="13235"/>
                  <a:pt x="12342" y="13261"/>
                </a:cubicBezTo>
                <a:cubicBezTo>
                  <a:pt x="12342" y="13338"/>
                  <a:pt x="12314" y="13338"/>
                  <a:pt x="12301" y="13391"/>
                </a:cubicBezTo>
                <a:cubicBezTo>
                  <a:pt x="12301" y="13417"/>
                  <a:pt x="12314" y="13441"/>
                  <a:pt x="12301" y="13467"/>
                </a:cubicBezTo>
                <a:cubicBezTo>
                  <a:pt x="12301" y="13467"/>
                  <a:pt x="12288" y="13467"/>
                  <a:pt x="12288" y="13494"/>
                </a:cubicBezTo>
                <a:cubicBezTo>
                  <a:pt x="12274" y="13494"/>
                  <a:pt x="12261" y="13623"/>
                  <a:pt x="12261" y="13676"/>
                </a:cubicBezTo>
                <a:cubicBezTo>
                  <a:pt x="12274" y="13702"/>
                  <a:pt x="12288" y="13727"/>
                  <a:pt x="12301" y="13753"/>
                </a:cubicBezTo>
                <a:cubicBezTo>
                  <a:pt x="12301" y="13779"/>
                  <a:pt x="12288" y="13806"/>
                  <a:pt x="12288" y="13832"/>
                </a:cubicBezTo>
                <a:cubicBezTo>
                  <a:pt x="12288" y="13856"/>
                  <a:pt x="12301" y="13856"/>
                  <a:pt x="12301" y="13856"/>
                </a:cubicBezTo>
                <a:cubicBezTo>
                  <a:pt x="12288" y="13935"/>
                  <a:pt x="12301" y="14039"/>
                  <a:pt x="12314" y="14089"/>
                </a:cubicBezTo>
                <a:cubicBezTo>
                  <a:pt x="12328" y="14142"/>
                  <a:pt x="12356" y="14142"/>
                  <a:pt x="12368" y="14195"/>
                </a:cubicBezTo>
                <a:cubicBezTo>
                  <a:pt x="12368" y="14221"/>
                  <a:pt x="12356" y="14245"/>
                  <a:pt x="12356" y="14271"/>
                </a:cubicBezTo>
                <a:cubicBezTo>
                  <a:pt x="12356" y="14298"/>
                  <a:pt x="12368" y="14375"/>
                  <a:pt x="12368" y="14427"/>
                </a:cubicBezTo>
                <a:cubicBezTo>
                  <a:pt x="12356" y="14454"/>
                  <a:pt x="12356" y="14454"/>
                  <a:pt x="12356" y="14480"/>
                </a:cubicBezTo>
                <a:cubicBezTo>
                  <a:pt x="12368" y="14504"/>
                  <a:pt x="12368" y="14583"/>
                  <a:pt x="12368" y="14636"/>
                </a:cubicBezTo>
                <a:lnTo>
                  <a:pt x="12382" y="14660"/>
                </a:lnTo>
                <a:lnTo>
                  <a:pt x="12382" y="14660"/>
                </a:lnTo>
                <a:cubicBezTo>
                  <a:pt x="12382" y="14687"/>
                  <a:pt x="12368" y="14713"/>
                  <a:pt x="12368" y="14713"/>
                </a:cubicBezTo>
                <a:cubicBezTo>
                  <a:pt x="12368" y="14739"/>
                  <a:pt x="12368" y="14739"/>
                  <a:pt x="12368" y="14766"/>
                </a:cubicBezTo>
                <a:cubicBezTo>
                  <a:pt x="12342" y="14816"/>
                  <a:pt x="12328" y="14869"/>
                  <a:pt x="12301" y="14920"/>
                </a:cubicBezTo>
                <a:cubicBezTo>
                  <a:pt x="12261" y="14972"/>
                  <a:pt x="12207" y="14972"/>
                  <a:pt x="12166" y="15023"/>
                </a:cubicBezTo>
                <a:cubicBezTo>
                  <a:pt x="12125" y="15076"/>
                  <a:pt x="12112" y="15155"/>
                  <a:pt x="12085" y="15205"/>
                </a:cubicBezTo>
                <a:cubicBezTo>
                  <a:pt x="12058" y="15232"/>
                  <a:pt x="12030" y="15258"/>
                  <a:pt x="12004" y="15308"/>
                </a:cubicBezTo>
                <a:cubicBezTo>
                  <a:pt x="12004" y="15335"/>
                  <a:pt x="12004" y="15361"/>
                  <a:pt x="12004" y="15387"/>
                </a:cubicBezTo>
                <a:cubicBezTo>
                  <a:pt x="12018" y="15387"/>
                  <a:pt x="12030" y="15414"/>
                  <a:pt x="12030" y="15438"/>
                </a:cubicBezTo>
                <a:cubicBezTo>
                  <a:pt x="12018" y="15491"/>
                  <a:pt x="12030" y="15541"/>
                  <a:pt x="12030" y="15594"/>
                </a:cubicBezTo>
                <a:cubicBezTo>
                  <a:pt x="12044" y="15594"/>
                  <a:pt x="12044" y="15594"/>
                  <a:pt x="12058" y="15594"/>
                </a:cubicBezTo>
                <a:cubicBezTo>
                  <a:pt x="12058" y="15647"/>
                  <a:pt x="12058" y="15697"/>
                  <a:pt x="12044" y="15750"/>
                </a:cubicBezTo>
                <a:lnTo>
                  <a:pt x="12044" y="15776"/>
                </a:lnTo>
                <a:lnTo>
                  <a:pt x="12044" y="15776"/>
                </a:lnTo>
                <a:cubicBezTo>
                  <a:pt x="12044" y="15803"/>
                  <a:pt x="12044" y="15803"/>
                  <a:pt x="12058" y="15827"/>
                </a:cubicBezTo>
                <a:cubicBezTo>
                  <a:pt x="12030" y="15932"/>
                  <a:pt x="11977" y="15932"/>
                  <a:pt x="11923" y="15983"/>
                </a:cubicBezTo>
                <a:cubicBezTo>
                  <a:pt x="11895" y="16009"/>
                  <a:pt x="11882" y="16036"/>
                  <a:pt x="11869" y="16062"/>
                </a:cubicBezTo>
                <a:cubicBezTo>
                  <a:pt x="11869" y="16062"/>
                  <a:pt x="11869" y="16062"/>
                  <a:pt x="11869" y="16088"/>
                </a:cubicBezTo>
                <a:cubicBezTo>
                  <a:pt x="11869" y="16088"/>
                  <a:pt x="11882" y="16112"/>
                  <a:pt x="11895" y="16112"/>
                </a:cubicBezTo>
                <a:cubicBezTo>
                  <a:pt x="11895" y="16165"/>
                  <a:pt x="11882" y="16268"/>
                  <a:pt x="11869" y="16321"/>
                </a:cubicBezTo>
                <a:lnTo>
                  <a:pt x="11855" y="16321"/>
                </a:lnTo>
                <a:cubicBezTo>
                  <a:pt x="11855" y="16345"/>
                  <a:pt x="11869" y="16372"/>
                  <a:pt x="11855" y="16398"/>
                </a:cubicBezTo>
                <a:cubicBezTo>
                  <a:pt x="11855" y="16424"/>
                  <a:pt x="11815" y="16475"/>
                  <a:pt x="11788" y="16501"/>
                </a:cubicBezTo>
                <a:cubicBezTo>
                  <a:pt x="11734" y="16684"/>
                  <a:pt x="11666" y="16840"/>
                  <a:pt x="11585" y="16969"/>
                </a:cubicBezTo>
                <a:cubicBezTo>
                  <a:pt x="11557" y="16993"/>
                  <a:pt x="11544" y="17022"/>
                  <a:pt x="11531" y="17073"/>
                </a:cubicBezTo>
                <a:cubicBezTo>
                  <a:pt x="11504" y="17073"/>
                  <a:pt x="11450" y="17073"/>
                  <a:pt x="11436" y="17099"/>
                </a:cubicBezTo>
                <a:lnTo>
                  <a:pt x="11436" y="17125"/>
                </a:lnTo>
                <a:cubicBezTo>
                  <a:pt x="11422" y="17125"/>
                  <a:pt x="11409" y="17099"/>
                  <a:pt x="11396" y="17099"/>
                </a:cubicBezTo>
                <a:cubicBezTo>
                  <a:pt x="11396" y="17125"/>
                  <a:pt x="11382" y="17125"/>
                  <a:pt x="11382" y="17149"/>
                </a:cubicBezTo>
                <a:cubicBezTo>
                  <a:pt x="11369" y="17125"/>
                  <a:pt x="11341" y="17099"/>
                  <a:pt x="11314" y="17099"/>
                </a:cubicBezTo>
                <a:cubicBezTo>
                  <a:pt x="11301" y="17125"/>
                  <a:pt x="11301" y="17125"/>
                  <a:pt x="11287" y="17125"/>
                </a:cubicBezTo>
                <a:cubicBezTo>
                  <a:pt x="11261" y="17125"/>
                  <a:pt x="11247" y="17099"/>
                  <a:pt x="11220" y="17125"/>
                </a:cubicBezTo>
                <a:cubicBezTo>
                  <a:pt x="11220" y="17149"/>
                  <a:pt x="11206" y="17149"/>
                  <a:pt x="11206" y="17176"/>
                </a:cubicBezTo>
                <a:cubicBezTo>
                  <a:pt x="11180" y="17176"/>
                  <a:pt x="11152" y="17149"/>
                  <a:pt x="11125" y="17176"/>
                </a:cubicBezTo>
                <a:cubicBezTo>
                  <a:pt x="11112" y="17176"/>
                  <a:pt x="11098" y="17202"/>
                  <a:pt x="11085" y="17229"/>
                </a:cubicBezTo>
                <a:cubicBezTo>
                  <a:pt x="11071" y="17229"/>
                  <a:pt x="11058" y="17202"/>
                  <a:pt x="11058" y="17202"/>
                </a:cubicBezTo>
                <a:cubicBezTo>
                  <a:pt x="11044" y="17176"/>
                  <a:pt x="11044" y="17176"/>
                  <a:pt x="11044" y="17149"/>
                </a:cubicBezTo>
                <a:cubicBezTo>
                  <a:pt x="11031" y="17149"/>
                  <a:pt x="11031" y="17149"/>
                  <a:pt x="11031" y="17149"/>
                </a:cubicBezTo>
                <a:cubicBezTo>
                  <a:pt x="11017" y="17149"/>
                  <a:pt x="11017" y="17125"/>
                  <a:pt x="11017" y="17125"/>
                </a:cubicBezTo>
                <a:cubicBezTo>
                  <a:pt x="11003" y="17125"/>
                  <a:pt x="11003" y="17125"/>
                  <a:pt x="11003" y="17125"/>
                </a:cubicBezTo>
                <a:lnTo>
                  <a:pt x="11003" y="17149"/>
                </a:lnTo>
                <a:lnTo>
                  <a:pt x="11003" y="17149"/>
                </a:lnTo>
                <a:cubicBezTo>
                  <a:pt x="10991" y="17149"/>
                  <a:pt x="10991" y="17149"/>
                  <a:pt x="10991" y="17125"/>
                </a:cubicBezTo>
                <a:cubicBezTo>
                  <a:pt x="10991" y="17125"/>
                  <a:pt x="11003" y="17099"/>
                  <a:pt x="11003" y="17073"/>
                </a:cubicBezTo>
                <a:cubicBezTo>
                  <a:pt x="10991" y="17046"/>
                  <a:pt x="10963" y="16969"/>
                  <a:pt x="10963" y="16969"/>
                </a:cubicBezTo>
                <a:cubicBezTo>
                  <a:pt x="10976" y="16943"/>
                  <a:pt x="10976" y="16943"/>
                  <a:pt x="10991" y="16943"/>
                </a:cubicBezTo>
                <a:cubicBezTo>
                  <a:pt x="11003" y="16840"/>
                  <a:pt x="10963" y="16761"/>
                  <a:pt x="10949" y="16684"/>
                </a:cubicBezTo>
                <a:cubicBezTo>
                  <a:pt x="10922" y="16607"/>
                  <a:pt x="10909" y="16501"/>
                  <a:pt x="10882" y="16424"/>
                </a:cubicBezTo>
                <a:cubicBezTo>
                  <a:pt x="10868" y="16372"/>
                  <a:pt x="10842" y="16321"/>
                  <a:pt x="10814" y="16268"/>
                </a:cubicBezTo>
                <a:cubicBezTo>
                  <a:pt x="10801" y="16218"/>
                  <a:pt x="10801" y="16192"/>
                  <a:pt x="10787" y="16139"/>
                </a:cubicBezTo>
                <a:cubicBezTo>
                  <a:pt x="10787" y="16139"/>
                  <a:pt x="10801" y="16112"/>
                  <a:pt x="10801" y="16088"/>
                </a:cubicBezTo>
                <a:cubicBezTo>
                  <a:pt x="10787" y="16062"/>
                  <a:pt x="10774" y="16036"/>
                  <a:pt x="10774" y="16009"/>
                </a:cubicBezTo>
                <a:cubicBezTo>
                  <a:pt x="10774" y="15983"/>
                  <a:pt x="10787" y="15956"/>
                  <a:pt x="10787" y="15932"/>
                </a:cubicBezTo>
                <a:cubicBezTo>
                  <a:pt x="10774" y="15906"/>
                  <a:pt x="10774" y="15880"/>
                  <a:pt x="10774" y="15853"/>
                </a:cubicBezTo>
                <a:cubicBezTo>
                  <a:pt x="10760" y="15803"/>
                  <a:pt x="10760" y="15750"/>
                  <a:pt x="10747" y="15697"/>
                </a:cubicBezTo>
                <a:cubicBezTo>
                  <a:pt x="10787" y="15620"/>
                  <a:pt x="10719" y="15517"/>
                  <a:pt x="10706" y="15464"/>
                </a:cubicBezTo>
                <a:cubicBezTo>
                  <a:pt x="10679" y="15387"/>
                  <a:pt x="10665" y="15284"/>
                  <a:pt x="10638" y="15205"/>
                </a:cubicBezTo>
                <a:cubicBezTo>
                  <a:pt x="10625" y="15155"/>
                  <a:pt x="10598" y="15128"/>
                  <a:pt x="10598" y="15076"/>
                </a:cubicBezTo>
                <a:cubicBezTo>
                  <a:pt x="10584" y="14999"/>
                  <a:pt x="10584" y="14893"/>
                  <a:pt x="10584" y="14816"/>
                </a:cubicBezTo>
                <a:cubicBezTo>
                  <a:pt x="10625" y="14766"/>
                  <a:pt x="10612" y="14610"/>
                  <a:pt x="10638" y="14531"/>
                </a:cubicBezTo>
                <a:cubicBezTo>
                  <a:pt x="10638" y="14504"/>
                  <a:pt x="10652" y="14504"/>
                  <a:pt x="10652" y="14480"/>
                </a:cubicBezTo>
                <a:cubicBezTo>
                  <a:pt x="10652" y="14480"/>
                  <a:pt x="10665" y="14454"/>
                  <a:pt x="10665" y="14427"/>
                </a:cubicBezTo>
                <a:lnTo>
                  <a:pt x="10679" y="14427"/>
                </a:lnTo>
                <a:cubicBezTo>
                  <a:pt x="10706" y="14401"/>
                  <a:pt x="10706" y="14324"/>
                  <a:pt x="10719" y="14271"/>
                </a:cubicBezTo>
                <a:cubicBezTo>
                  <a:pt x="10719" y="14245"/>
                  <a:pt x="10706" y="14195"/>
                  <a:pt x="10706" y="14168"/>
                </a:cubicBezTo>
                <a:cubicBezTo>
                  <a:pt x="10706" y="14118"/>
                  <a:pt x="10638" y="14012"/>
                  <a:pt x="10693" y="13962"/>
                </a:cubicBezTo>
                <a:cubicBezTo>
                  <a:pt x="10693" y="13883"/>
                  <a:pt x="10679" y="13856"/>
                  <a:pt x="10665" y="13806"/>
                </a:cubicBezTo>
                <a:cubicBezTo>
                  <a:pt x="10665" y="13779"/>
                  <a:pt x="10652" y="13753"/>
                  <a:pt x="10652" y="13727"/>
                </a:cubicBezTo>
                <a:cubicBezTo>
                  <a:pt x="10638" y="13702"/>
                  <a:pt x="10638" y="13676"/>
                  <a:pt x="10625" y="13650"/>
                </a:cubicBezTo>
                <a:cubicBezTo>
                  <a:pt x="10612" y="13623"/>
                  <a:pt x="10625" y="13571"/>
                  <a:pt x="10612" y="13546"/>
                </a:cubicBezTo>
                <a:cubicBezTo>
                  <a:pt x="10612" y="13546"/>
                  <a:pt x="10598" y="13467"/>
                  <a:pt x="10584" y="13441"/>
                </a:cubicBezTo>
                <a:cubicBezTo>
                  <a:pt x="10572" y="13417"/>
                  <a:pt x="10544" y="13364"/>
                  <a:pt x="10517" y="13314"/>
                </a:cubicBezTo>
                <a:cubicBezTo>
                  <a:pt x="10504" y="13287"/>
                  <a:pt x="10490" y="13261"/>
                  <a:pt x="10477" y="13235"/>
                </a:cubicBezTo>
                <a:lnTo>
                  <a:pt x="10477" y="13235"/>
                </a:lnTo>
                <a:cubicBezTo>
                  <a:pt x="10477" y="13208"/>
                  <a:pt x="10477" y="13208"/>
                  <a:pt x="10463" y="13208"/>
                </a:cubicBezTo>
                <a:cubicBezTo>
                  <a:pt x="10449" y="13184"/>
                  <a:pt x="10435" y="13158"/>
                  <a:pt x="10435" y="13131"/>
                </a:cubicBezTo>
                <a:lnTo>
                  <a:pt x="10435" y="13131"/>
                </a:lnTo>
                <a:cubicBezTo>
                  <a:pt x="10435" y="13131"/>
                  <a:pt x="10435" y="13105"/>
                  <a:pt x="10449" y="13105"/>
                </a:cubicBezTo>
                <a:cubicBezTo>
                  <a:pt x="10435" y="13079"/>
                  <a:pt x="10435" y="13079"/>
                  <a:pt x="10423" y="13079"/>
                </a:cubicBezTo>
                <a:lnTo>
                  <a:pt x="10409" y="13028"/>
                </a:lnTo>
                <a:cubicBezTo>
                  <a:pt x="10435" y="13002"/>
                  <a:pt x="10435" y="12949"/>
                  <a:pt x="10449" y="12898"/>
                </a:cubicBezTo>
                <a:cubicBezTo>
                  <a:pt x="10449" y="12898"/>
                  <a:pt x="10463" y="12898"/>
                  <a:pt x="10477" y="12898"/>
                </a:cubicBezTo>
                <a:lnTo>
                  <a:pt x="10477" y="12898"/>
                </a:lnTo>
                <a:cubicBezTo>
                  <a:pt x="10463" y="12898"/>
                  <a:pt x="10449" y="12874"/>
                  <a:pt x="10435" y="12848"/>
                </a:cubicBezTo>
                <a:cubicBezTo>
                  <a:pt x="10449" y="12848"/>
                  <a:pt x="10463" y="12822"/>
                  <a:pt x="10463" y="12795"/>
                </a:cubicBezTo>
                <a:cubicBezTo>
                  <a:pt x="10449" y="12795"/>
                  <a:pt x="10449" y="12795"/>
                  <a:pt x="10435" y="12795"/>
                </a:cubicBezTo>
                <a:cubicBezTo>
                  <a:pt x="10435" y="12769"/>
                  <a:pt x="10435" y="12769"/>
                  <a:pt x="10435" y="12769"/>
                </a:cubicBezTo>
                <a:cubicBezTo>
                  <a:pt x="10449" y="12745"/>
                  <a:pt x="10463" y="12718"/>
                  <a:pt x="10477" y="12668"/>
                </a:cubicBezTo>
                <a:cubicBezTo>
                  <a:pt x="10477" y="12668"/>
                  <a:pt x="10477" y="12639"/>
                  <a:pt x="10463" y="12639"/>
                </a:cubicBezTo>
                <a:cubicBezTo>
                  <a:pt x="10477" y="12615"/>
                  <a:pt x="10477" y="12589"/>
                  <a:pt x="10477" y="12589"/>
                </a:cubicBezTo>
                <a:cubicBezTo>
                  <a:pt x="10477" y="12536"/>
                  <a:pt x="10463" y="12512"/>
                  <a:pt x="10449" y="12485"/>
                </a:cubicBezTo>
                <a:cubicBezTo>
                  <a:pt x="10463" y="12485"/>
                  <a:pt x="10463" y="12459"/>
                  <a:pt x="10463" y="12459"/>
                </a:cubicBezTo>
                <a:lnTo>
                  <a:pt x="10463" y="12459"/>
                </a:lnTo>
                <a:cubicBezTo>
                  <a:pt x="10463" y="12459"/>
                  <a:pt x="10463" y="12459"/>
                  <a:pt x="10463" y="12433"/>
                </a:cubicBezTo>
                <a:cubicBezTo>
                  <a:pt x="10409" y="12459"/>
                  <a:pt x="10423" y="12433"/>
                  <a:pt x="10409" y="12382"/>
                </a:cubicBezTo>
                <a:cubicBezTo>
                  <a:pt x="10409" y="12356"/>
                  <a:pt x="10381" y="12356"/>
                  <a:pt x="10368" y="12356"/>
                </a:cubicBezTo>
                <a:cubicBezTo>
                  <a:pt x="10381" y="12356"/>
                  <a:pt x="10381" y="12382"/>
                  <a:pt x="10381" y="12382"/>
                </a:cubicBezTo>
                <a:cubicBezTo>
                  <a:pt x="10355" y="12406"/>
                  <a:pt x="10328" y="12382"/>
                  <a:pt x="10300" y="12382"/>
                </a:cubicBezTo>
                <a:cubicBezTo>
                  <a:pt x="10260" y="12459"/>
                  <a:pt x="10193" y="12382"/>
                  <a:pt x="10193" y="12303"/>
                </a:cubicBezTo>
                <a:lnTo>
                  <a:pt x="10193" y="12277"/>
                </a:lnTo>
                <a:cubicBezTo>
                  <a:pt x="10193" y="12253"/>
                  <a:pt x="10193" y="12253"/>
                  <a:pt x="10193" y="12253"/>
                </a:cubicBezTo>
                <a:lnTo>
                  <a:pt x="10179" y="12253"/>
                </a:lnTo>
                <a:cubicBezTo>
                  <a:pt x="10179" y="12253"/>
                  <a:pt x="10179" y="12226"/>
                  <a:pt x="10165" y="12226"/>
                </a:cubicBezTo>
                <a:cubicBezTo>
                  <a:pt x="10165" y="12200"/>
                  <a:pt x="10111" y="12149"/>
                  <a:pt x="10097" y="12149"/>
                </a:cubicBezTo>
                <a:cubicBezTo>
                  <a:pt x="10097" y="12149"/>
                  <a:pt x="10085" y="12149"/>
                  <a:pt x="10085" y="12173"/>
                </a:cubicBezTo>
                <a:cubicBezTo>
                  <a:pt x="10044" y="12173"/>
                  <a:pt x="9990" y="12173"/>
                  <a:pt x="9949" y="12200"/>
                </a:cubicBezTo>
                <a:cubicBezTo>
                  <a:pt x="9936" y="12200"/>
                  <a:pt x="9936" y="12226"/>
                  <a:pt x="9922" y="12253"/>
                </a:cubicBezTo>
                <a:cubicBezTo>
                  <a:pt x="9909" y="12253"/>
                  <a:pt x="9881" y="12253"/>
                  <a:pt x="9868" y="12253"/>
                </a:cubicBezTo>
                <a:cubicBezTo>
                  <a:pt x="9827" y="12277"/>
                  <a:pt x="9773" y="12329"/>
                  <a:pt x="9732" y="12356"/>
                </a:cubicBezTo>
                <a:lnTo>
                  <a:pt x="9678" y="12303"/>
                </a:lnTo>
                <a:lnTo>
                  <a:pt x="9666" y="12303"/>
                </a:lnTo>
                <a:cubicBezTo>
                  <a:pt x="9652" y="12329"/>
                  <a:pt x="9638" y="12303"/>
                  <a:pt x="9625" y="12303"/>
                </a:cubicBezTo>
                <a:cubicBezTo>
                  <a:pt x="9598" y="12277"/>
                  <a:pt x="9557" y="12303"/>
                  <a:pt x="9543" y="12303"/>
                </a:cubicBezTo>
                <a:cubicBezTo>
                  <a:pt x="9517" y="12329"/>
                  <a:pt x="9489" y="12329"/>
                  <a:pt x="9477" y="12356"/>
                </a:cubicBezTo>
                <a:cubicBezTo>
                  <a:pt x="9449" y="12356"/>
                  <a:pt x="9422" y="12382"/>
                  <a:pt x="9408" y="12406"/>
                </a:cubicBezTo>
                <a:cubicBezTo>
                  <a:pt x="9394" y="12406"/>
                  <a:pt x="9341" y="12356"/>
                  <a:pt x="9328" y="12329"/>
                </a:cubicBezTo>
                <a:cubicBezTo>
                  <a:pt x="9287" y="12303"/>
                  <a:pt x="9260" y="12253"/>
                  <a:pt x="9219" y="12200"/>
                </a:cubicBezTo>
                <a:cubicBezTo>
                  <a:pt x="9205" y="12173"/>
                  <a:pt x="9192" y="12149"/>
                  <a:pt x="9179" y="12149"/>
                </a:cubicBezTo>
                <a:cubicBezTo>
                  <a:pt x="9152" y="12121"/>
                  <a:pt x="9138" y="12070"/>
                  <a:pt x="9112" y="12044"/>
                </a:cubicBezTo>
                <a:cubicBezTo>
                  <a:pt x="9112" y="12044"/>
                  <a:pt x="9112" y="12017"/>
                  <a:pt x="9098" y="12017"/>
                </a:cubicBezTo>
                <a:cubicBezTo>
                  <a:pt x="9084" y="12017"/>
                  <a:pt x="9057" y="11967"/>
                  <a:pt x="9044" y="11941"/>
                </a:cubicBezTo>
                <a:lnTo>
                  <a:pt x="9057" y="11941"/>
                </a:lnTo>
                <a:cubicBezTo>
                  <a:pt x="9057" y="11914"/>
                  <a:pt x="9057" y="11914"/>
                  <a:pt x="9070" y="11914"/>
                </a:cubicBezTo>
                <a:lnTo>
                  <a:pt x="9070" y="11888"/>
                </a:lnTo>
                <a:cubicBezTo>
                  <a:pt x="9057" y="11888"/>
                  <a:pt x="9057" y="11888"/>
                  <a:pt x="9057" y="11888"/>
                </a:cubicBezTo>
                <a:cubicBezTo>
                  <a:pt x="9057" y="11864"/>
                  <a:pt x="9057" y="11864"/>
                  <a:pt x="9057" y="11837"/>
                </a:cubicBezTo>
                <a:cubicBezTo>
                  <a:pt x="9044" y="11811"/>
                  <a:pt x="9030" y="11811"/>
                  <a:pt x="9017" y="11785"/>
                </a:cubicBezTo>
                <a:cubicBezTo>
                  <a:pt x="9017" y="11758"/>
                  <a:pt x="9017" y="11758"/>
                  <a:pt x="9017" y="11734"/>
                </a:cubicBezTo>
                <a:cubicBezTo>
                  <a:pt x="9003" y="11734"/>
                  <a:pt x="8975" y="11708"/>
                  <a:pt x="8963" y="11681"/>
                </a:cubicBezTo>
                <a:cubicBezTo>
                  <a:pt x="8963" y="11655"/>
                  <a:pt x="8963" y="11655"/>
                  <a:pt x="8963" y="11629"/>
                </a:cubicBezTo>
                <a:cubicBezTo>
                  <a:pt x="8949" y="11629"/>
                  <a:pt x="8949" y="11629"/>
                  <a:pt x="8935" y="11629"/>
                </a:cubicBezTo>
                <a:cubicBezTo>
                  <a:pt x="8935" y="11602"/>
                  <a:pt x="8935" y="11602"/>
                  <a:pt x="8935" y="11602"/>
                </a:cubicBezTo>
                <a:cubicBezTo>
                  <a:pt x="8935" y="11602"/>
                  <a:pt x="8921" y="11602"/>
                  <a:pt x="8909" y="11578"/>
                </a:cubicBezTo>
                <a:cubicBezTo>
                  <a:pt x="8909" y="11552"/>
                  <a:pt x="8921" y="11525"/>
                  <a:pt x="8935" y="11525"/>
                </a:cubicBezTo>
                <a:cubicBezTo>
                  <a:pt x="8921" y="11499"/>
                  <a:pt x="8895" y="11499"/>
                  <a:pt x="8881" y="11525"/>
                </a:cubicBezTo>
                <a:cubicBezTo>
                  <a:pt x="8881" y="11499"/>
                  <a:pt x="8868" y="11499"/>
                  <a:pt x="8854" y="11473"/>
                </a:cubicBezTo>
                <a:lnTo>
                  <a:pt x="8854" y="11473"/>
                </a:lnTo>
                <a:cubicBezTo>
                  <a:pt x="8841" y="11448"/>
                  <a:pt x="8841" y="11473"/>
                  <a:pt x="8828" y="11422"/>
                </a:cubicBezTo>
                <a:cubicBezTo>
                  <a:pt x="8828" y="11396"/>
                  <a:pt x="8828" y="11343"/>
                  <a:pt x="8841" y="11319"/>
                </a:cubicBezTo>
                <a:lnTo>
                  <a:pt x="8841" y="11319"/>
                </a:lnTo>
                <a:cubicBezTo>
                  <a:pt x="8841" y="11292"/>
                  <a:pt x="8841" y="11292"/>
                  <a:pt x="8841" y="11292"/>
                </a:cubicBezTo>
                <a:cubicBezTo>
                  <a:pt x="8828" y="11266"/>
                  <a:pt x="8828" y="11187"/>
                  <a:pt x="8786" y="11163"/>
                </a:cubicBezTo>
                <a:lnTo>
                  <a:pt x="8786" y="11163"/>
                </a:lnTo>
                <a:cubicBezTo>
                  <a:pt x="8814" y="11136"/>
                  <a:pt x="8841" y="11060"/>
                  <a:pt x="8841" y="11007"/>
                </a:cubicBezTo>
                <a:cubicBezTo>
                  <a:pt x="8854" y="10981"/>
                  <a:pt x="8854" y="10954"/>
                  <a:pt x="8854" y="10930"/>
                </a:cubicBezTo>
                <a:cubicBezTo>
                  <a:pt x="8868" y="10825"/>
                  <a:pt x="8895" y="10669"/>
                  <a:pt x="8841" y="10592"/>
                </a:cubicBezTo>
                <a:cubicBezTo>
                  <a:pt x="8868" y="10539"/>
                  <a:pt x="8868" y="10412"/>
                  <a:pt x="8828" y="10412"/>
                </a:cubicBezTo>
                <a:cubicBezTo>
                  <a:pt x="8814" y="10412"/>
                  <a:pt x="8814" y="10436"/>
                  <a:pt x="8814" y="10436"/>
                </a:cubicBezTo>
                <a:cubicBezTo>
                  <a:pt x="8814" y="10385"/>
                  <a:pt x="8814" y="10306"/>
                  <a:pt x="8828" y="10282"/>
                </a:cubicBezTo>
                <a:cubicBezTo>
                  <a:pt x="8841" y="10256"/>
                  <a:pt x="8841" y="10229"/>
                  <a:pt x="8854" y="10203"/>
                </a:cubicBezTo>
                <a:cubicBezTo>
                  <a:pt x="8868" y="10150"/>
                  <a:pt x="8881" y="10100"/>
                  <a:pt x="8895" y="10047"/>
                </a:cubicBezTo>
                <a:cubicBezTo>
                  <a:pt x="8909" y="9996"/>
                  <a:pt x="8935" y="9970"/>
                  <a:pt x="8949" y="9944"/>
                </a:cubicBezTo>
                <a:cubicBezTo>
                  <a:pt x="8949" y="9917"/>
                  <a:pt x="8949" y="9891"/>
                  <a:pt x="8949" y="9891"/>
                </a:cubicBezTo>
                <a:cubicBezTo>
                  <a:pt x="8949" y="9840"/>
                  <a:pt x="8963" y="9788"/>
                  <a:pt x="8975" y="9763"/>
                </a:cubicBezTo>
                <a:cubicBezTo>
                  <a:pt x="8990" y="9735"/>
                  <a:pt x="9017" y="9735"/>
                  <a:pt x="9030" y="9684"/>
                </a:cubicBezTo>
                <a:cubicBezTo>
                  <a:pt x="9044" y="9658"/>
                  <a:pt x="9044" y="9555"/>
                  <a:pt x="9070" y="9528"/>
                </a:cubicBezTo>
                <a:cubicBezTo>
                  <a:pt x="9084" y="9528"/>
                  <a:pt x="9112" y="9528"/>
                  <a:pt x="9138" y="9502"/>
                </a:cubicBezTo>
                <a:cubicBezTo>
                  <a:pt x="9165" y="9478"/>
                  <a:pt x="9233" y="9372"/>
                  <a:pt x="9260" y="9322"/>
                </a:cubicBezTo>
                <a:cubicBezTo>
                  <a:pt x="9287" y="9216"/>
                  <a:pt x="9247" y="9166"/>
                  <a:pt x="9260" y="9087"/>
                </a:cubicBezTo>
                <a:close/>
                <a:moveTo>
                  <a:pt x="8975" y="3955"/>
                </a:moveTo>
                <a:lnTo>
                  <a:pt x="8975" y="3955"/>
                </a:lnTo>
                <a:cubicBezTo>
                  <a:pt x="8975" y="3979"/>
                  <a:pt x="8975" y="3979"/>
                  <a:pt x="8975" y="3979"/>
                </a:cubicBezTo>
                <a:cubicBezTo>
                  <a:pt x="8975" y="4032"/>
                  <a:pt x="8949" y="4058"/>
                  <a:pt x="8921" y="4032"/>
                </a:cubicBezTo>
                <a:cubicBezTo>
                  <a:pt x="8909" y="4058"/>
                  <a:pt x="8881" y="4109"/>
                  <a:pt x="8854" y="4135"/>
                </a:cubicBezTo>
                <a:cubicBezTo>
                  <a:pt x="8828" y="4135"/>
                  <a:pt x="8800" y="4135"/>
                  <a:pt x="8786" y="4135"/>
                </a:cubicBezTo>
                <a:cubicBezTo>
                  <a:pt x="8760" y="4161"/>
                  <a:pt x="8760" y="4238"/>
                  <a:pt x="8705" y="4212"/>
                </a:cubicBezTo>
                <a:cubicBezTo>
                  <a:pt x="8679" y="4212"/>
                  <a:pt x="8651" y="4188"/>
                  <a:pt x="8637" y="4188"/>
                </a:cubicBezTo>
                <a:cubicBezTo>
                  <a:pt x="8625" y="4161"/>
                  <a:pt x="8625" y="4161"/>
                  <a:pt x="8611" y="4135"/>
                </a:cubicBezTo>
                <a:cubicBezTo>
                  <a:pt x="8571" y="4109"/>
                  <a:pt x="8503" y="4161"/>
                  <a:pt x="8476" y="4109"/>
                </a:cubicBezTo>
                <a:cubicBezTo>
                  <a:pt x="8503" y="4084"/>
                  <a:pt x="8516" y="4058"/>
                  <a:pt x="8544" y="4005"/>
                </a:cubicBezTo>
                <a:cubicBezTo>
                  <a:pt x="8503" y="4005"/>
                  <a:pt x="8503" y="4005"/>
                  <a:pt x="8490" y="3955"/>
                </a:cubicBezTo>
                <a:cubicBezTo>
                  <a:pt x="8462" y="3979"/>
                  <a:pt x="8435" y="3979"/>
                  <a:pt x="8408" y="3979"/>
                </a:cubicBezTo>
                <a:lnTo>
                  <a:pt x="8408" y="3955"/>
                </a:lnTo>
                <a:lnTo>
                  <a:pt x="8408" y="3955"/>
                </a:lnTo>
                <a:cubicBezTo>
                  <a:pt x="8422" y="3902"/>
                  <a:pt x="8503" y="3926"/>
                  <a:pt x="8516" y="3876"/>
                </a:cubicBezTo>
                <a:cubicBezTo>
                  <a:pt x="8516" y="3876"/>
                  <a:pt x="8530" y="3876"/>
                  <a:pt x="8530" y="3849"/>
                </a:cubicBezTo>
                <a:cubicBezTo>
                  <a:pt x="8530" y="3849"/>
                  <a:pt x="8530" y="3849"/>
                  <a:pt x="8516" y="3823"/>
                </a:cubicBezTo>
                <a:cubicBezTo>
                  <a:pt x="8503" y="3823"/>
                  <a:pt x="8490" y="3823"/>
                  <a:pt x="8476" y="3799"/>
                </a:cubicBezTo>
                <a:cubicBezTo>
                  <a:pt x="8435" y="3799"/>
                  <a:pt x="8395" y="3876"/>
                  <a:pt x="8381" y="3799"/>
                </a:cubicBezTo>
                <a:cubicBezTo>
                  <a:pt x="8367" y="3799"/>
                  <a:pt x="8367" y="3799"/>
                  <a:pt x="8381" y="3772"/>
                </a:cubicBezTo>
                <a:cubicBezTo>
                  <a:pt x="8395" y="3772"/>
                  <a:pt x="8408" y="3772"/>
                  <a:pt x="8435" y="3746"/>
                </a:cubicBezTo>
                <a:lnTo>
                  <a:pt x="8422" y="3746"/>
                </a:lnTo>
                <a:cubicBezTo>
                  <a:pt x="8422" y="3720"/>
                  <a:pt x="8422" y="3720"/>
                  <a:pt x="8408" y="3693"/>
                </a:cubicBezTo>
                <a:cubicBezTo>
                  <a:pt x="8422" y="3643"/>
                  <a:pt x="8449" y="3746"/>
                  <a:pt x="8476" y="3693"/>
                </a:cubicBezTo>
                <a:lnTo>
                  <a:pt x="8476" y="3693"/>
                </a:lnTo>
                <a:cubicBezTo>
                  <a:pt x="8476" y="3669"/>
                  <a:pt x="8462" y="3669"/>
                  <a:pt x="8462" y="3643"/>
                </a:cubicBezTo>
                <a:lnTo>
                  <a:pt x="8462" y="3643"/>
                </a:lnTo>
                <a:cubicBezTo>
                  <a:pt x="8462" y="3643"/>
                  <a:pt x="8462" y="3643"/>
                  <a:pt x="8476" y="3616"/>
                </a:cubicBezTo>
                <a:cubicBezTo>
                  <a:pt x="8503" y="3643"/>
                  <a:pt x="8544" y="3643"/>
                  <a:pt x="8557" y="3720"/>
                </a:cubicBezTo>
                <a:cubicBezTo>
                  <a:pt x="8557" y="3746"/>
                  <a:pt x="8544" y="3772"/>
                  <a:pt x="8544" y="3799"/>
                </a:cubicBezTo>
                <a:cubicBezTo>
                  <a:pt x="8557" y="3823"/>
                  <a:pt x="8557" y="3823"/>
                  <a:pt x="8571" y="3849"/>
                </a:cubicBezTo>
                <a:lnTo>
                  <a:pt x="8584" y="3823"/>
                </a:lnTo>
                <a:cubicBezTo>
                  <a:pt x="8597" y="3799"/>
                  <a:pt x="8611" y="3799"/>
                  <a:pt x="8625" y="3772"/>
                </a:cubicBezTo>
                <a:cubicBezTo>
                  <a:pt x="8625" y="3746"/>
                  <a:pt x="8611" y="3720"/>
                  <a:pt x="8625" y="3693"/>
                </a:cubicBezTo>
                <a:cubicBezTo>
                  <a:pt x="8625" y="3693"/>
                  <a:pt x="8625" y="3693"/>
                  <a:pt x="8637" y="3669"/>
                </a:cubicBezTo>
                <a:lnTo>
                  <a:pt x="8637" y="3669"/>
                </a:lnTo>
                <a:cubicBezTo>
                  <a:pt x="8637" y="3720"/>
                  <a:pt x="8651" y="3746"/>
                  <a:pt x="8679" y="3772"/>
                </a:cubicBezTo>
                <a:cubicBezTo>
                  <a:pt x="8679" y="3772"/>
                  <a:pt x="8679" y="3772"/>
                  <a:pt x="8679" y="3746"/>
                </a:cubicBezTo>
                <a:lnTo>
                  <a:pt x="8679" y="3746"/>
                </a:lnTo>
                <a:lnTo>
                  <a:pt x="8679" y="3720"/>
                </a:lnTo>
                <a:cubicBezTo>
                  <a:pt x="8692" y="3693"/>
                  <a:pt x="8705" y="3669"/>
                  <a:pt x="8719" y="3693"/>
                </a:cubicBezTo>
                <a:cubicBezTo>
                  <a:pt x="8733" y="3720"/>
                  <a:pt x="8746" y="3746"/>
                  <a:pt x="8760" y="3746"/>
                </a:cubicBezTo>
                <a:cubicBezTo>
                  <a:pt x="8760" y="3720"/>
                  <a:pt x="8760" y="3693"/>
                  <a:pt x="8760" y="3693"/>
                </a:cubicBezTo>
                <a:cubicBezTo>
                  <a:pt x="8786" y="3693"/>
                  <a:pt x="8828" y="3720"/>
                  <a:pt x="8854" y="3669"/>
                </a:cubicBezTo>
                <a:cubicBezTo>
                  <a:pt x="8854" y="3643"/>
                  <a:pt x="8854" y="3643"/>
                  <a:pt x="8854" y="3616"/>
                </a:cubicBezTo>
                <a:cubicBezTo>
                  <a:pt x="8868" y="3616"/>
                  <a:pt x="8881" y="3616"/>
                  <a:pt x="8895" y="3616"/>
                </a:cubicBezTo>
                <a:cubicBezTo>
                  <a:pt x="8909" y="3669"/>
                  <a:pt x="8921" y="3669"/>
                  <a:pt x="8963" y="3693"/>
                </a:cubicBezTo>
                <a:cubicBezTo>
                  <a:pt x="8963" y="3693"/>
                  <a:pt x="8963" y="3693"/>
                  <a:pt x="8963" y="3720"/>
                </a:cubicBezTo>
                <a:cubicBezTo>
                  <a:pt x="8963" y="3720"/>
                  <a:pt x="8963" y="3746"/>
                  <a:pt x="8963" y="3772"/>
                </a:cubicBezTo>
                <a:cubicBezTo>
                  <a:pt x="8963" y="3772"/>
                  <a:pt x="8975" y="3772"/>
                  <a:pt x="8975" y="3799"/>
                </a:cubicBezTo>
                <a:cubicBezTo>
                  <a:pt x="8990" y="3799"/>
                  <a:pt x="9017" y="3772"/>
                  <a:pt x="9030" y="3799"/>
                </a:cubicBezTo>
                <a:cubicBezTo>
                  <a:pt x="9044" y="3849"/>
                  <a:pt x="9030" y="3902"/>
                  <a:pt x="9017" y="3926"/>
                </a:cubicBezTo>
                <a:cubicBezTo>
                  <a:pt x="9003" y="3955"/>
                  <a:pt x="8990" y="3955"/>
                  <a:pt x="8975" y="3955"/>
                </a:cubicBezTo>
                <a:close/>
                <a:moveTo>
                  <a:pt x="7030" y="3254"/>
                </a:moveTo>
                <a:lnTo>
                  <a:pt x="7030" y="3254"/>
                </a:lnTo>
                <a:cubicBezTo>
                  <a:pt x="7016" y="3254"/>
                  <a:pt x="7016" y="3254"/>
                  <a:pt x="7016" y="3254"/>
                </a:cubicBezTo>
                <a:cubicBezTo>
                  <a:pt x="7002" y="3228"/>
                  <a:pt x="7016" y="3228"/>
                  <a:pt x="7030" y="3201"/>
                </a:cubicBezTo>
                <a:cubicBezTo>
                  <a:pt x="7043" y="3201"/>
                  <a:pt x="7030" y="3254"/>
                  <a:pt x="7030" y="3254"/>
                </a:cubicBezTo>
                <a:close/>
                <a:moveTo>
                  <a:pt x="6895" y="2812"/>
                </a:moveTo>
                <a:lnTo>
                  <a:pt x="6895" y="2812"/>
                </a:lnTo>
                <a:cubicBezTo>
                  <a:pt x="6908" y="2812"/>
                  <a:pt x="6921" y="2839"/>
                  <a:pt x="6908" y="2865"/>
                </a:cubicBezTo>
                <a:cubicBezTo>
                  <a:pt x="6895" y="2839"/>
                  <a:pt x="6881" y="2839"/>
                  <a:pt x="6895" y="2812"/>
                </a:cubicBezTo>
                <a:close/>
                <a:moveTo>
                  <a:pt x="6867" y="2916"/>
                </a:moveTo>
                <a:lnTo>
                  <a:pt x="6867" y="2916"/>
                </a:lnTo>
                <a:cubicBezTo>
                  <a:pt x="6867" y="2916"/>
                  <a:pt x="6867" y="2889"/>
                  <a:pt x="6881" y="2889"/>
                </a:cubicBezTo>
                <a:lnTo>
                  <a:pt x="6881" y="2889"/>
                </a:lnTo>
                <a:cubicBezTo>
                  <a:pt x="6881" y="2916"/>
                  <a:pt x="6895" y="2942"/>
                  <a:pt x="6881" y="2942"/>
                </a:cubicBezTo>
                <a:cubicBezTo>
                  <a:pt x="6867" y="2942"/>
                  <a:pt x="6853" y="2942"/>
                  <a:pt x="6867" y="2916"/>
                </a:cubicBezTo>
                <a:close/>
                <a:moveTo>
                  <a:pt x="8435" y="1619"/>
                </a:moveTo>
                <a:lnTo>
                  <a:pt x="8435" y="1619"/>
                </a:lnTo>
                <a:cubicBezTo>
                  <a:pt x="8408" y="1646"/>
                  <a:pt x="8395" y="1619"/>
                  <a:pt x="8381" y="1619"/>
                </a:cubicBezTo>
                <a:cubicBezTo>
                  <a:pt x="8381" y="1593"/>
                  <a:pt x="8395" y="1569"/>
                  <a:pt x="8408" y="1543"/>
                </a:cubicBezTo>
                <a:cubicBezTo>
                  <a:pt x="8435" y="1543"/>
                  <a:pt x="8449" y="1569"/>
                  <a:pt x="8462" y="1569"/>
                </a:cubicBezTo>
                <a:cubicBezTo>
                  <a:pt x="8462" y="1593"/>
                  <a:pt x="8449" y="1593"/>
                  <a:pt x="8449" y="1593"/>
                </a:cubicBezTo>
                <a:cubicBezTo>
                  <a:pt x="8449" y="1619"/>
                  <a:pt x="8435" y="1619"/>
                  <a:pt x="8435" y="1619"/>
                </a:cubicBezTo>
                <a:close/>
                <a:moveTo>
                  <a:pt x="8476" y="2450"/>
                </a:moveTo>
                <a:lnTo>
                  <a:pt x="8476" y="2450"/>
                </a:lnTo>
                <a:lnTo>
                  <a:pt x="8476" y="2474"/>
                </a:lnTo>
                <a:cubicBezTo>
                  <a:pt x="8462" y="2474"/>
                  <a:pt x="8462" y="2474"/>
                  <a:pt x="8462" y="2503"/>
                </a:cubicBezTo>
                <a:cubicBezTo>
                  <a:pt x="8449" y="2503"/>
                  <a:pt x="8449" y="2503"/>
                  <a:pt x="8435" y="2503"/>
                </a:cubicBezTo>
                <a:lnTo>
                  <a:pt x="8435" y="2527"/>
                </a:lnTo>
                <a:cubicBezTo>
                  <a:pt x="8422" y="2527"/>
                  <a:pt x="8422" y="2527"/>
                  <a:pt x="8408" y="2553"/>
                </a:cubicBezTo>
                <a:lnTo>
                  <a:pt x="8381" y="2553"/>
                </a:lnTo>
                <a:cubicBezTo>
                  <a:pt x="8381" y="2553"/>
                  <a:pt x="8381" y="2527"/>
                  <a:pt x="8381" y="2503"/>
                </a:cubicBezTo>
                <a:cubicBezTo>
                  <a:pt x="8395" y="2503"/>
                  <a:pt x="8395" y="2474"/>
                  <a:pt x="8395" y="2450"/>
                </a:cubicBezTo>
                <a:cubicBezTo>
                  <a:pt x="8408" y="2450"/>
                  <a:pt x="8422" y="2450"/>
                  <a:pt x="8435" y="2424"/>
                </a:cubicBezTo>
                <a:cubicBezTo>
                  <a:pt x="8449" y="2397"/>
                  <a:pt x="8462" y="2397"/>
                  <a:pt x="8462" y="2371"/>
                </a:cubicBezTo>
                <a:cubicBezTo>
                  <a:pt x="8476" y="2371"/>
                  <a:pt x="8476" y="2371"/>
                  <a:pt x="8476" y="2371"/>
                </a:cubicBezTo>
                <a:cubicBezTo>
                  <a:pt x="8476" y="2371"/>
                  <a:pt x="8516" y="2397"/>
                  <a:pt x="8516" y="2424"/>
                </a:cubicBezTo>
                <a:cubicBezTo>
                  <a:pt x="8503" y="2424"/>
                  <a:pt x="8503" y="2450"/>
                  <a:pt x="8490" y="2474"/>
                </a:cubicBezTo>
                <a:cubicBezTo>
                  <a:pt x="8490" y="2474"/>
                  <a:pt x="8476" y="2474"/>
                  <a:pt x="8476" y="2450"/>
                </a:cubicBezTo>
                <a:close/>
                <a:moveTo>
                  <a:pt x="8705" y="2474"/>
                </a:moveTo>
                <a:lnTo>
                  <a:pt x="8705" y="2474"/>
                </a:lnTo>
                <a:cubicBezTo>
                  <a:pt x="8705" y="2474"/>
                  <a:pt x="8719" y="2474"/>
                  <a:pt x="8719" y="2503"/>
                </a:cubicBezTo>
                <a:cubicBezTo>
                  <a:pt x="8719" y="2503"/>
                  <a:pt x="8719" y="2503"/>
                  <a:pt x="8705" y="2503"/>
                </a:cubicBezTo>
                <a:lnTo>
                  <a:pt x="8692" y="2503"/>
                </a:lnTo>
                <a:lnTo>
                  <a:pt x="8692" y="2503"/>
                </a:lnTo>
                <a:lnTo>
                  <a:pt x="8692" y="2503"/>
                </a:lnTo>
                <a:cubicBezTo>
                  <a:pt x="8692" y="2503"/>
                  <a:pt x="8692" y="2503"/>
                  <a:pt x="8705" y="2503"/>
                </a:cubicBezTo>
                <a:cubicBezTo>
                  <a:pt x="8692" y="2527"/>
                  <a:pt x="8637" y="2553"/>
                  <a:pt x="8651" y="2580"/>
                </a:cubicBezTo>
                <a:cubicBezTo>
                  <a:pt x="8665" y="2606"/>
                  <a:pt x="8665" y="2606"/>
                  <a:pt x="8679" y="2606"/>
                </a:cubicBezTo>
                <a:lnTo>
                  <a:pt x="8679" y="2606"/>
                </a:lnTo>
                <a:cubicBezTo>
                  <a:pt x="8665" y="2606"/>
                  <a:pt x="8651" y="2632"/>
                  <a:pt x="8651" y="2632"/>
                </a:cubicBezTo>
                <a:cubicBezTo>
                  <a:pt x="8651" y="2656"/>
                  <a:pt x="8651" y="2656"/>
                  <a:pt x="8665" y="2656"/>
                </a:cubicBezTo>
                <a:cubicBezTo>
                  <a:pt x="8665" y="2683"/>
                  <a:pt x="8637" y="2683"/>
                  <a:pt x="8637" y="2683"/>
                </a:cubicBezTo>
                <a:lnTo>
                  <a:pt x="8651" y="2709"/>
                </a:lnTo>
                <a:cubicBezTo>
                  <a:pt x="8637" y="2709"/>
                  <a:pt x="8625" y="2736"/>
                  <a:pt x="8625" y="2736"/>
                </a:cubicBezTo>
                <a:cubicBezTo>
                  <a:pt x="8625" y="2760"/>
                  <a:pt x="8637" y="2760"/>
                  <a:pt x="8637" y="2786"/>
                </a:cubicBezTo>
                <a:cubicBezTo>
                  <a:pt x="8625" y="2786"/>
                  <a:pt x="8625" y="2786"/>
                  <a:pt x="8625" y="2786"/>
                </a:cubicBezTo>
                <a:cubicBezTo>
                  <a:pt x="8625" y="2786"/>
                  <a:pt x="8625" y="2786"/>
                  <a:pt x="8625" y="2812"/>
                </a:cubicBezTo>
                <a:cubicBezTo>
                  <a:pt x="8611" y="2812"/>
                  <a:pt x="8611" y="2812"/>
                  <a:pt x="8611" y="2812"/>
                </a:cubicBezTo>
                <a:cubicBezTo>
                  <a:pt x="8611" y="2839"/>
                  <a:pt x="8611" y="2839"/>
                  <a:pt x="8611" y="2839"/>
                </a:cubicBezTo>
                <a:cubicBezTo>
                  <a:pt x="8611" y="2839"/>
                  <a:pt x="8597" y="2839"/>
                  <a:pt x="8597" y="2865"/>
                </a:cubicBezTo>
                <a:lnTo>
                  <a:pt x="8597" y="2865"/>
                </a:lnTo>
                <a:cubicBezTo>
                  <a:pt x="8584" y="2865"/>
                  <a:pt x="8584" y="2865"/>
                  <a:pt x="8584" y="2865"/>
                </a:cubicBezTo>
                <a:cubicBezTo>
                  <a:pt x="8584" y="2889"/>
                  <a:pt x="8557" y="2916"/>
                  <a:pt x="8557" y="2916"/>
                </a:cubicBezTo>
                <a:cubicBezTo>
                  <a:pt x="8544" y="2916"/>
                  <a:pt x="8544" y="2942"/>
                  <a:pt x="8544" y="2942"/>
                </a:cubicBezTo>
                <a:cubicBezTo>
                  <a:pt x="8530" y="2942"/>
                  <a:pt x="8530" y="2942"/>
                  <a:pt x="8516" y="2968"/>
                </a:cubicBezTo>
                <a:cubicBezTo>
                  <a:pt x="8503" y="2968"/>
                  <a:pt x="8503" y="2995"/>
                  <a:pt x="8490" y="2995"/>
                </a:cubicBezTo>
                <a:cubicBezTo>
                  <a:pt x="8476" y="2995"/>
                  <a:pt x="8476" y="2995"/>
                  <a:pt x="8462" y="3021"/>
                </a:cubicBezTo>
                <a:cubicBezTo>
                  <a:pt x="8449" y="3021"/>
                  <a:pt x="8462" y="3045"/>
                  <a:pt x="8449" y="3045"/>
                </a:cubicBezTo>
                <a:cubicBezTo>
                  <a:pt x="8435" y="3072"/>
                  <a:pt x="8422" y="3045"/>
                  <a:pt x="8422" y="3021"/>
                </a:cubicBezTo>
                <a:cubicBezTo>
                  <a:pt x="8408" y="3045"/>
                  <a:pt x="8408" y="3045"/>
                  <a:pt x="8408" y="3045"/>
                </a:cubicBezTo>
                <a:cubicBezTo>
                  <a:pt x="8408" y="3072"/>
                  <a:pt x="8422" y="3072"/>
                  <a:pt x="8422" y="3098"/>
                </a:cubicBezTo>
                <a:cubicBezTo>
                  <a:pt x="8422" y="3098"/>
                  <a:pt x="8408" y="3098"/>
                  <a:pt x="8395" y="3098"/>
                </a:cubicBezTo>
                <a:cubicBezTo>
                  <a:pt x="8381" y="3072"/>
                  <a:pt x="8395" y="3098"/>
                  <a:pt x="8367" y="3098"/>
                </a:cubicBezTo>
                <a:cubicBezTo>
                  <a:pt x="8381" y="3098"/>
                  <a:pt x="8395" y="3124"/>
                  <a:pt x="8395" y="3124"/>
                </a:cubicBezTo>
                <a:cubicBezTo>
                  <a:pt x="8395" y="3151"/>
                  <a:pt x="8367" y="3151"/>
                  <a:pt x="8355" y="3151"/>
                </a:cubicBezTo>
                <a:cubicBezTo>
                  <a:pt x="8341" y="3151"/>
                  <a:pt x="8341" y="3124"/>
                  <a:pt x="8327" y="3124"/>
                </a:cubicBezTo>
                <a:cubicBezTo>
                  <a:pt x="8313" y="3124"/>
                  <a:pt x="8313" y="3124"/>
                  <a:pt x="8300" y="3124"/>
                </a:cubicBezTo>
                <a:cubicBezTo>
                  <a:pt x="8287" y="3124"/>
                  <a:pt x="8260" y="3124"/>
                  <a:pt x="8246" y="3098"/>
                </a:cubicBezTo>
                <a:lnTo>
                  <a:pt x="8246" y="3098"/>
                </a:lnTo>
                <a:lnTo>
                  <a:pt x="8246" y="3098"/>
                </a:lnTo>
                <a:cubicBezTo>
                  <a:pt x="8246" y="3124"/>
                  <a:pt x="8287" y="3124"/>
                  <a:pt x="8287" y="3151"/>
                </a:cubicBezTo>
                <a:cubicBezTo>
                  <a:pt x="8273" y="3151"/>
                  <a:pt x="8273" y="3175"/>
                  <a:pt x="8273" y="3175"/>
                </a:cubicBezTo>
                <a:lnTo>
                  <a:pt x="8273" y="3175"/>
                </a:lnTo>
                <a:lnTo>
                  <a:pt x="8287" y="3175"/>
                </a:lnTo>
                <a:cubicBezTo>
                  <a:pt x="8313" y="3175"/>
                  <a:pt x="8287" y="3228"/>
                  <a:pt x="8287" y="3228"/>
                </a:cubicBezTo>
                <a:lnTo>
                  <a:pt x="8273" y="3254"/>
                </a:lnTo>
                <a:cubicBezTo>
                  <a:pt x="8273" y="3280"/>
                  <a:pt x="8260" y="3280"/>
                  <a:pt x="8246" y="3280"/>
                </a:cubicBezTo>
                <a:cubicBezTo>
                  <a:pt x="8246" y="3305"/>
                  <a:pt x="8260" y="3305"/>
                  <a:pt x="8246" y="3331"/>
                </a:cubicBezTo>
                <a:cubicBezTo>
                  <a:pt x="8246" y="3357"/>
                  <a:pt x="8246" y="3357"/>
                  <a:pt x="8233" y="3357"/>
                </a:cubicBezTo>
                <a:cubicBezTo>
                  <a:pt x="8233" y="3384"/>
                  <a:pt x="8233" y="3408"/>
                  <a:pt x="8246" y="3408"/>
                </a:cubicBezTo>
                <a:lnTo>
                  <a:pt x="8246" y="3436"/>
                </a:lnTo>
                <a:lnTo>
                  <a:pt x="8233" y="3461"/>
                </a:lnTo>
                <a:lnTo>
                  <a:pt x="8233" y="3461"/>
                </a:lnTo>
                <a:cubicBezTo>
                  <a:pt x="8246" y="3487"/>
                  <a:pt x="8246" y="3487"/>
                  <a:pt x="8246" y="3513"/>
                </a:cubicBezTo>
                <a:lnTo>
                  <a:pt x="8233" y="3540"/>
                </a:lnTo>
                <a:cubicBezTo>
                  <a:pt x="8233" y="3564"/>
                  <a:pt x="8218" y="3590"/>
                  <a:pt x="8218" y="3616"/>
                </a:cubicBezTo>
                <a:cubicBezTo>
                  <a:pt x="8218" y="3616"/>
                  <a:pt x="8206" y="3643"/>
                  <a:pt x="8192" y="3643"/>
                </a:cubicBezTo>
                <a:cubicBezTo>
                  <a:pt x="8192" y="3643"/>
                  <a:pt x="8192" y="3643"/>
                  <a:pt x="8178" y="3616"/>
                </a:cubicBezTo>
                <a:cubicBezTo>
                  <a:pt x="8178" y="3616"/>
                  <a:pt x="8138" y="3616"/>
                  <a:pt x="8124" y="3643"/>
                </a:cubicBezTo>
                <a:cubicBezTo>
                  <a:pt x="8124" y="3669"/>
                  <a:pt x="8151" y="3643"/>
                  <a:pt x="8151" y="3669"/>
                </a:cubicBezTo>
                <a:cubicBezTo>
                  <a:pt x="8151" y="3669"/>
                  <a:pt x="8151" y="3693"/>
                  <a:pt x="8138" y="3693"/>
                </a:cubicBezTo>
                <a:cubicBezTo>
                  <a:pt x="8138" y="3720"/>
                  <a:pt x="8138" y="3720"/>
                  <a:pt x="8138" y="3746"/>
                </a:cubicBezTo>
                <a:cubicBezTo>
                  <a:pt x="8138" y="3772"/>
                  <a:pt x="8111" y="3746"/>
                  <a:pt x="8097" y="3746"/>
                </a:cubicBezTo>
                <a:lnTo>
                  <a:pt x="8097" y="3746"/>
                </a:lnTo>
                <a:lnTo>
                  <a:pt x="8097" y="3746"/>
                </a:lnTo>
                <a:cubicBezTo>
                  <a:pt x="8097" y="3772"/>
                  <a:pt x="8084" y="3799"/>
                  <a:pt x="8084" y="3799"/>
                </a:cubicBezTo>
                <a:cubicBezTo>
                  <a:pt x="8084" y="3799"/>
                  <a:pt x="8084" y="3799"/>
                  <a:pt x="8070" y="3799"/>
                </a:cubicBezTo>
                <a:cubicBezTo>
                  <a:pt x="8070" y="3799"/>
                  <a:pt x="8070" y="3772"/>
                  <a:pt x="8057" y="3772"/>
                </a:cubicBezTo>
                <a:lnTo>
                  <a:pt x="8057" y="3772"/>
                </a:lnTo>
                <a:cubicBezTo>
                  <a:pt x="8057" y="3799"/>
                  <a:pt x="8057" y="3823"/>
                  <a:pt x="8029" y="3823"/>
                </a:cubicBezTo>
                <a:cubicBezTo>
                  <a:pt x="8043" y="3823"/>
                  <a:pt x="8043" y="3849"/>
                  <a:pt x="8043" y="3849"/>
                </a:cubicBezTo>
                <a:lnTo>
                  <a:pt x="8043" y="3849"/>
                </a:lnTo>
                <a:cubicBezTo>
                  <a:pt x="8029" y="3849"/>
                  <a:pt x="8017" y="3876"/>
                  <a:pt x="8017" y="3849"/>
                </a:cubicBezTo>
                <a:cubicBezTo>
                  <a:pt x="8003" y="3849"/>
                  <a:pt x="8017" y="3823"/>
                  <a:pt x="8017" y="3823"/>
                </a:cubicBezTo>
                <a:lnTo>
                  <a:pt x="8017" y="3799"/>
                </a:lnTo>
                <a:lnTo>
                  <a:pt x="8029" y="3772"/>
                </a:lnTo>
                <a:cubicBezTo>
                  <a:pt x="8029" y="3746"/>
                  <a:pt x="8029" y="3720"/>
                  <a:pt x="8043" y="3693"/>
                </a:cubicBezTo>
                <a:cubicBezTo>
                  <a:pt x="8017" y="3720"/>
                  <a:pt x="8003" y="3720"/>
                  <a:pt x="7989" y="3693"/>
                </a:cubicBezTo>
                <a:cubicBezTo>
                  <a:pt x="8003" y="3720"/>
                  <a:pt x="8003" y="3746"/>
                  <a:pt x="7989" y="3746"/>
                </a:cubicBezTo>
                <a:lnTo>
                  <a:pt x="7989" y="3746"/>
                </a:lnTo>
                <a:cubicBezTo>
                  <a:pt x="8003" y="3746"/>
                  <a:pt x="8003" y="3746"/>
                  <a:pt x="8003" y="3746"/>
                </a:cubicBezTo>
                <a:cubicBezTo>
                  <a:pt x="7989" y="3772"/>
                  <a:pt x="7989" y="3772"/>
                  <a:pt x="7976" y="3799"/>
                </a:cubicBezTo>
                <a:cubicBezTo>
                  <a:pt x="7976" y="3799"/>
                  <a:pt x="7962" y="3799"/>
                  <a:pt x="7962" y="3823"/>
                </a:cubicBezTo>
                <a:cubicBezTo>
                  <a:pt x="7962" y="3823"/>
                  <a:pt x="8017" y="3823"/>
                  <a:pt x="7989" y="3876"/>
                </a:cubicBezTo>
                <a:cubicBezTo>
                  <a:pt x="7989" y="3876"/>
                  <a:pt x="7989" y="3876"/>
                  <a:pt x="7976" y="3876"/>
                </a:cubicBezTo>
                <a:lnTo>
                  <a:pt x="7976" y="3902"/>
                </a:lnTo>
                <a:cubicBezTo>
                  <a:pt x="7962" y="3926"/>
                  <a:pt x="7936" y="3926"/>
                  <a:pt x="7936" y="3926"/>
                </a:cubicBezTo>
                <a:lnTo>
                  <a:pt x="7936" y="3902"/>
                </a:lnTo>
                <a:cubicBezTo>
                  <a:pt x="7922" y="3902"/>
                  <a:pt x="7922" y="3902"/>
                  <a:pt x="7922" y="3902"/>
                </a:cubicBezTo>
                <a:lnTo>
                  <a:pt x="7908" y="3902"/>
                </a:lnTo>
                <a:lnTo>
                  <a:pt x="7908" y="3902"/>
                </a:lnTo>
                <a:cubicBezTo>
                  <a:pt x="7908" y="3902"/>
                  <a:pt x="7908" y="3926"/>
                  <a:pt x="7922" y="3926"/>
                </a:cubicBezTo>
                <a:lnTo>
                  <a:pt x="7922" y="3926"/>
                </a:lnTo>
                <a:cubicBezTo>
                  <a:pt x="7908" y="3926"/>
                  <a:pt x="7908" y="3926"/>
                  <a:pt x="7908" y="3926"/>
                </a:cubicBezTo>
                <a:lnTo>
                  <a:pt x="7894" y="3926"/>
                </a:lnTo>
                <a:lnTo>
                  <a:pt x="7894" y="3926"/>
                </a:lnTo>
                <a:lnTo>
                  <a:pt x="7894" y="3926"/>
                </a:lnTo>
                <a:cubicBezTo>
                  <a:pt x="7881" y="3955"/>
                  <a:pt x="7881" y="3955"/>
                  <a:pt x="7854" y="3955"/>
                </a:cubicBezTo>
                <a:lnTo>
                  <a:pt x="7854" y="3955"/>
                </a:lnTo>
                <a:lnTo>
                  <a:pt x="7854" y="3955"/>
                </a:lnTo>
                <a:cubicBezTo>
                  <a:pt x="7868" y="3979"/>
                  <a:pt x="7881" y="3979"/>
                  <a:pt x="7894" y="3979"/>
                </a:cubicBezTo>
                <a:cubicBezTo>
                  <a:pt x="7908" y="4005"/>
                  <a:pt x="7894" y="4032"/>
                  <a:pt x="7894" y="4058"/>
                </a:cubicBezTo>
                <a:cubicBezTo>
                  <a:pt x="7881" y="4058"/>
                  <a:pt x="7868" y="4058"/>
                  <a:pt x="7868" y="4084"/>
                </a:cubicBezTo>
                <a:cubicBezTo>
                  <a:pt x="7840" y="4058"/>
                  <a:pt x="7840" y="4032"/>
                  <a:pt x="7800" y="4084"/>
                </a:cubicBezTo>
                <a:lnTo>
                  <a:pt x="7813" y="4084"/>
                </a:lnTo>
                <a:cubicBezTo>
                  <a:pt x="7813" y="4135"/>
                  <a:pt x="7827" y="4109"/>
                  <a:pt x="7854" y="4109"/>
                </a:cubicBezTo>
                <a:cubicBezTo>
                  <a:pt x="7854" y="4135"/>
                  <a:pt x="7854" y="4135"/>
                  <a:pt x="7868" y="4135"/>
                </a:cubicBezTo>
                <a:cubicBezTo>
                  <a:pt x="7868" y="4135"/>
                  <a:pt x="7868" y="4135"/>
                  <a:pt x="7868" y="4161"/>
                </a:cubicBezTo>
                <a:lnTo>
                  <a:pt x="7881" y="4161"/>
                </a:lnTo>
                <a:cubicBezTo>
                  <a:pt x="7881" y="4161"/>
                  <a:pt x="7881" y="4188"/>
                  <a:pt x="7868" y="4188"/>
                </a:cubicBezTo>
                <a:lnTo>
                  <a:pt x="7881" y="4212"/>
                </a:lnTo>
                <a:cubicBezTo>
                  <a:pt x="7881" y="4212"/>
                  <a:pt x="7868" y="4212"/>
                  <a:pt x="7854" y="4212"/>
                </a:cubicBezTo>
                <a:cubicBezTo>
                  <a:pt x="7840" y="4238"/>
                  <a:pt x="7840" y="4238"/>
                  <a:pt x="7827" y="4238"/>
                </a:cubicBezTo>
                <a:cubicBezTo>
                  <a:pt x="7813" y="4265"/>
                  <a:pt x="7813" y="4265"/>
                  <a:pt x="7800" y="4265"/>
                </a:cubicBezTo>
                <a:cubicBezTo>
                  <a:pt x="7813" y="4265"/>
                  <a:pt x="7827" y="4291"/>
                  <a:pt x="7827" y="4291"/>
                </a:cubicBezTo>
                <a:cubicBezTo>
                  <a:pt x="7840" y="4291"/>
                  <a:pt x="7840" y="4291"/>
                  <a:pt x="7854" y="4291"/>
                </a:cubicBezTo>
                <a:lnTo>
                  <a:pt x="7854" y="4291"/>
                </a:lnTo>
                <a:cubicBezTo>
                  <a:pt x="7868" y="4317"/>
                  <a:pt x="7868" y="4317"/>
                  <a:pt x="7868" y="4317"/>
                </a:cubicBezTo>
                <a:cubicBezTo>
                  <a:pt x="7881" y="4317"/>
                  <a:pt x="7894" y="4341"/>
                  <a:pt x="7881" y="4368"/>
                </a:cubicBezTo>
                <a:lnTo>
                  <a:pt x="7868" y="4368"/>
                </a:lnTo>
                <a:cubicBezTo>
                  <a:pt x="7854" y="4368"/>
                  <a:pt x="7840" y="4368"/>
                  <a:pt x="7840" y="4368"/>
                </a:cubicBezTo>
                <a:cubicBezTo>
                  <a:pt x="7827" y="4368"/>
                  <a:pt x="7827" y="4368"/>
                  <a:pt x="7813" y="4368"/>
                </a:cubicBezTo>
                <a:lnTo>
                  <a:pt x="7813" y="4368"/>
                </a:lnTo>
                <a:cubicBezTo>
                  <a:pt x="7813" y="4368"/>
                  <a:pt x="7813" y="4368"/>
                  <a:pt x="7827" y="4368"/>
                </a:cubicBezTo>
                <a:cubicBezTo>
                  <a:pt x="7827" y="4368"/>
                  <a:pt x="7827" y="4368"/>
                  <a:pt x="7840" y="4368"/>
                </a:cubicBezTo>
                <a:cubicBezTo>
                  <a:pt x="7840" y="4368"/>
                  <a:pt x="7868" y="4394"/>
                  <a:pt x="7881" y="4368"/>
                </a:cubicBezTo>
                <a:cubicBezTo>
                  <a:pt x="7881" y="4394"/>
                  <a:pt x="7881" y="4394"/>
                  <a:pt x="7881" y="4394"/>
                </a:cubicBezTo>
                <a:cubicBezTo>
                  <a:pt x="7868" y="4421"/>
                  <a:pt x="7854" y="4421"/>
                  <a:pt x="7854" y="4421"/>
                </a:cubicBezTo>
                <a:cubicBezTo>
                  <a:pt x="7854" y="4421"/>
                  <a:pt x="7854" y="4421"/>
                  <a:pt x="7854" y="4447"/>
                </a:cubicBezTo>
                <a:cubicBezTo>
                  <a:pt x="7840" y="4447"/>
                  <a:pt x="7840" y="4447"/>
                  <a:pt x="7827" y="4447"/>
                </a:cubicBezTo>
                <a:lnTo>
                  <a:pt x="7827" y="4447"/>
                </a:lnTo>
                <a:cubicBezTo>
                  <a:pt x="7827" y="4447"/>
                  <a:pt x="7840" y="4447"/>
                  <a:pt x="7840" y="4473"/>
                </a:cubicBezTo>
                <a:lnTo>
                  <a:pt x="7840" y="4473"/>
                </a:lnTo>
                <a:cubicBezTo>
                  <a:pt x="7827" y="4473"/>
                  <a:pt x="7827" y="4473"/>
                  <a:pt x="7813" y="4473"/>
                </a:cubicBezTo>
                <a:lnTo>
                  <a:pt x="7813" y="4473"/>
                </a:lnTo>
                <a:cubicBezTo>
                  <a:pt x="7813" y="4497"/>
                  <a:pt x="7827" y="4497"/>
                  <a:pt x="7840" y="4497"/>
                </a:cubicBezTo>
                <a:cubicBezTo>
                  <a:pt x="7840" y="4497"/>
                  <a:pt x="7840" y="4497"/>
                  <a:pt x="7827" y="4524"/>
                </a:cubicBezTo>
                <a:cubicBezTo>
                  <a:pt x="7827" y="4524"/>
                  <a:pt x="7827" y="4524"/>
                  <a:pt x="7840" y="4524"/>
                </a:cubicBezTo>
                <a:cubicBezTo>
                  <a:pt x="7827" y="4524"/>
                  <a:pt x="7800" y="4497"/>
                  <a:pt x="7787" y="4497"/>
                </a:cubicBezTo>
                <a:lnTo>
                  <a:pt x="7787" y="4497"/>
                </a:lnTo>
                <a:cubicBezTo>
                  <a:pt x="7787" y="4524"/>
                  <a:pt x="7800" y="4524"/>
                  <a:pt x="7800" y="4550"/>
                </a:cubicBezTo>
                <a:cubicBezTo>
                  <a:pt x="7800" y="4550"/>
                  <a:pt x="7813" y="4550"/>
                  <a:pt x="7813" y="4577"/>
                </a:cubicBezTo>
                <a:lnTo>
                  <a:pt x="7813" y="4577"/>
                </a:lnTo>
                <a:cubicBezTo>
                  <a:pt x="7800" y="4577"/>
                  <a:pt x="7800" y="4603"/>
                  <a:pt x="7787" y="4603"/>
                </a:cubicBezTo>
                <a:cubicBezTo>
                  <a:pt x="7773" y="4603"/>
                  <a:pt x="7759" y="4627"/>
                  <a:pt x="7759" y="4627"/>
                </a:cubicBezTo>
                <a:cubicBezTo>
                  <a:pt x="7759" y="4653"/>
                  <a:pt x="7759" y="4653"/>
                  <a:pt x="7759" y="4680"/>
                </a:cubicBezTo>
                <a:cubicBezTo>
                  <a:pt x="7773" y="4680"/>
                  <a:pt x="7787" y="4680"/>
                  <a:pt x="7800" y="4680"/>
                </a:cubicBezTo>
                <a:lnTo>
                  <a:pt x="7800" y="4680"/>
                </a:lnTo>
                <a:cubicBezTo>
                  <a:pt x="7800" y="4706"/>
                  <a:pt x="7800" y="4706"/>
                  <a:pt x="7800" y="4706"/>
                </a:cubicBezTo>
                <a:cubicBezTo>
                  <a:pt x="7787" y="4706"/>
                  <a:pt x="7759" y="4680"/>
                  <a:pt x="7732" y="4680"/>
                </a:cubicBezTo>
                <a:cubicBezTo>
                  <a:pt x="7759" y="4706"/>
                  <a:pt x="7773" y="4706"/>
                  <a:pt x="7800" y="4730"/>
                </a:cubicBezTo>
                <a:cubicBezTo>
                  <a:pt x="7800" y="4757"/>
                  <a:pt x="7813" y="4757"/>
                  <a:pt x="7813" y="4783"/>
                </a:cubicBezTo>
                <a:cubicBezTo>
                  <a:pt x="7813" y="4809"/>
                  <a:pt x="7800" y="4836"/>
                  <a:pt x="7787" y="4836"/>
                </a:cubicBezTo>
                <a:lnTo>
                  <a:pt x="7787" y="4836"/>
                </a:lnTo>
                <a:cubicBezTo>
                  <a:pt x="7787" y="4836"/>
                  <a:pt x="7800" y="4836"/>
                  <a:pt x="7813" y="4836"/>
                </a:cubicBezTo>
                <a:cubicBezTo>
                  <a:pt x="7813" y="4836"/>
                  <a:pt x="7813" y="4836"/>
                  <a:pt x="7800" y="4860"/>
                </a:cubicBezTo>
                <a:cubicBezTo>
                  <a:pt x="7800" y="4860"/>
                  <a:pt x="7800" y="4860"/>
                  <a:pt x="7800" y="4886"/>
                </a:cubicBezTo>
                <a:cubicBezTo>
                  <a:pt x="7800" y="4886"/>
                  <a:pt x="7800" y="4939"/>
                  <a:pt x="7787" y="4939"/>
                </a:cubicBezTo>
                <a:lnTo>
                  <a:pt x="7787" y="4939"/>
                </a:lnTo>
                <a:cubicBezTo>
                  <a:pt x="7773" y="4939"/>
                  <a:pt x="7759" y="4913"/>
                  <a:pt x="7747" y="4939"/>
                </a:cubicBezTo>
                <a:lnTo>
                  <a:pt x="7747" y="4965"/>
                </a:lnTo>
                <a:cubicBezTo>
                  <a:pt x="7747" y="4992"/>
                  <a:pt x="7773" y="4965"/>
                  <a:pt x="7787" y="4965"/>
                </a:cubicBezTo>
                <a:lnTo>
                  <a:pt x="7787" y="4992"/>
                </a:lnTo>
                <a:cubicBezTo>
                  <a:pt x="7759" y="4992"/>
                  <a:pt x="7787" y="4992"/>
                  <a:pt x="7773" y="5016"/>
                </a:cubicBezTo>
                <a:cubicBezTo>
                  <a:pt x="7773" y="5042"/>
                  <a:pt x="7759" y="5042"/>
                  <a:pt x="7759" y="5042"/>
                </a:cubicBezTo>
                <a:lnTo>
                  <a:pt x="7759" y="5042"/>
                </a:lnTo>
                <a:lnTo>
                  <a:pt x="7773" y="5042"/>
                </a:lnTo>
                <a:cubicBezTo>
                  <a:pt x="7759" y="5042"/>
                  <a:pt x="7747" y="5069"/>
                  <a:pt x="7732" y="5069"/>
                </a:cubicBezTo>
                <a:lnTo>
                  <a:pt x="7759" y="5095"/>
                </a:lnTo>
                <a:cubicBezTo>
                  <a:pt x="7773" y="5095"/>
                  <a:pt x="7773" y="5069"/>
                  <a:pt x="7787" y="5069"/>
                </a:cubicBezTo>
                <a:lnTo>
                  <a:pt x="7800" y="5069"/>
                </a:lnTo>
                <a:cubicBezTo>
                  <a:pt x="7800" y="5095"/>
                  <a:pt x="7747" y="5146"/>
                  <a:pt x="7719" y="5146"/>
                </a:cubicBezTo>
                <a:cubicBezTo>
                  <a:pt x="7719" y="5172"/>
                  <a:pt x="7732" y="5172"/>
                  <a:pt x="7747" y="5172"/>
                </a:cubicBezTo>
                <a:cubicBezTo>
                  <a:pt x="7759" y="5172"/>
                  <a:pt x="7759" y="5146"/>
                  <a:pt x="7759" y="5146"/>
                </a:cubicBezTo>
                <a:cubicBezTo>
                  <a:pt x="7759" y="5172"/>
                  <a:pt x="7787" y="5172"/>
                  <a:pt x="7773" y="5198"/>
                </a:cubicBezTo>
                <a:cubicBezTo>
                  <a:pt x="7773" y="5198"/>
                  <a:pt x="7773" y="5198"/>
                  <a:pt x="7773" y="5225"/>
                </a:cubicBezTo>
                <a:cubicBezTo>
                  <a:pt x="7773" y="5225"/>
                  <a:pt x="7759" y="5225"/>
                  <a:pt x="7747" y="5225"/>
                </a:cubicBezTo>
                <a:lnTo>
                  <a:pt x="7732" y="5225"/>
                </a:lnTo>
                <a:cubicBezTo>
                  <a:pt x="7719" y="5225"/>
                  <a:pt x="7692" y="5198"/>
                  <a:pt x="7678" y="5198"/>
                </a:cubicBezTo>
                <a:cubicBezTo>
                  <a:pt x="7665" y="5225"/>
                  <a:pt x="7665" y="5251"/>
                  <a:pt x="7652" y="5275"/>
                </a:cubicBezTo>
                <a:lnTo>
                  <a:pt x="7652" y="5275"/>
                </a:lnTo>
                <a:cubicBezTo>
                  <a:pt x="7652" y="5251"/>
                  <a:pt x="7638" y="5251"/>
                  <a:pt x="7638" y="5251"/>
                </a:cubicBezTo>
                <a:cubicBezTo>
                  <a:pt x="7624" y="5251"/>
                  <a:pt x="7610" y="5251"/>
                  <a:pt x="7598" y="5251"/>
                </a:cubicBezTo>
                <a:cubicBezTo>
                  <a:pt x="7584" y="5225"/>
                  <a:pt x="7624" y="5198"/>
                  <a:pt x="7610" y="5172"/>
                </a:cubicBezTo>
                <a:cubicBezTo>
                  <a:pt x="7610" y="5198"/>
                  <a:pt x="7610" y="5198"/>
                  <a:pt x="7610" y="5198"/>
                </a:cubicBezTo>
                <a:cubicBezTo>
                  <a:pt x="7610" y="5172"/>
                  <a:pt x="7624" y="5146"/>
                  <a:pt x="7624" y="5146"/>
                </a:cubicBezTo>
                <a:lnTo>
                  <a:pt x="7610" y="5146"/>
                </a:lnTo>
                <a:cubicBezTo>
                  <a:pt x="7610" y="5172"/>
                  <a:pt x="7598" y="5198"/>
                  <a:pt x="7584" y="5198"/>
                </a:cubicBezTo>
                <a:cubicBezTo>
                  <a:pt x="7584" y="5172"/>
                  <a:pt x="7598" y="5146"/>
                  <a:pt x="7598" y="5146"/>
                </a:cubicBezTo>
                <a:cubicBezTo>
                  <a:pt x="7598" y="5121"/>
                  <a:pt x="7584" y="5121"/>
                  <a:pt x="7570" y="5121"/>
                </a:cubicBezTo>
                <a:cubicBezTo>
                  <a:pt x="7556" y="5146"/>
                  <a:pt x="7570" y="5172"/>
                  <a:pt x="7556" y="5172"/>
                </a:cubicBezTo>
                <a:lnTo>
                  <a:pt x="7556" y="5172"/>
                </a:lnTo>
                <a:cubicBezTo>
                  <a:pt x="7543" y="5172"/>
                  <a:pt x="7543" y="5172"/>
                  <a:pt x="7543" y="5172"/>
                </a:cubicBezTo>
                <a:cubicBezTo>
                  <a:pt x="7530" y="5172"/>
                  <a:pt x="7530" y="5172"/>
                  <a:pt x="7530" y="5172"/>
                </a:cubicBezTo>
                <a:lnTo>
                  <a:pt x="7530" y="5172"/>
                </a:lnTo>
                <a:cubicBezTo>
                  <a:pt x="7530" y="5146"/>
                  <a:pt x="7543" y="5146"/>
                  <a:pt x="7543" y="5146"/>
                </a:cubicBezTo>
                <a:cubicBezTo>
                  <a:pt x="7556" y="5121"/>
                  <a:pt x="7543" y="5121"/>
                  <a:pt x="7556" y="5121"/>
                </a:cubicBezTo>
                <a:cubicBezTo>
                  <a:pt x="7556" y="5095"/>
                  <a:pt x="7570" y="5095"/>
                  <a:pt x="7570" y="5095"/>
                </a:cubicBezTo>
                <a:cubicBezTo>
                  <a:pt x="7570" y="5069"/>
                  <a:pt x="7570" y="5069"/>
                  <a:pt x="7556" y="5069"/>
                </a:cubicBezTo>
                <a:lnTo>
                  <a:pt x="7556" y="5042"/>
                </a:lnTo>
                <a:cubicBezTo>
                  <a:pt x="7543" y="5042"/>
                  <a:pt x="7543" y="5069"/>
                  <a:pt x="7543" y="5069"/>
                </a:cubicBezTo>
                <a:cubicBezTo>
                  <a:pt x="7530" y="5069"/>
                  <a:pt x="7530" y="5069"/>
                  <a:pt x="7530" y="5069"/>
                </a:cubicBezTo>
                <a:cubicBezTo>
                  <a:pt x="7516" y="5069"/>
                  <a:pt x="7516" y="5095"/>
                  <a:pt x="7503" y="5095"/>
                </a:cubicBezTo>
                <a:cubicBezTo>
                  <a:pt x="7516" y="5069"/>
                  <a:pt x="7530" y="5042"/>
                  <a:pt x="7530" y="5042"/>
                </a:cubicBezTo>
                <a:lnTo>
                  <a:pt x="7530" y="5042"/>
                </a:lnTo>
                <a:cubicBezTo>
                  <a:pt x="7516" y="5016"/>
                  <a:pt x="7516" y="5016"/>
                  <a:pt x="7516" y="5016"/>
                </a:cubicBezTo>
                <a:cubicBezTo>
                  <a:pt x="7503" y="5016"/>
                  <a:pt x="7489" y="5042"/>
                  <a:pt x="7503" y="5042"/>
                </a:cubicBezTo>
                <a:cubicBezTo>
                  <a:pt x="7503" y="5069"/>
                  <a:pt x="7489" y="5069"/>
                  <a:pt x="7475" y="5069"/>
                </a:cubicBezTo>
                <a:cubicBezTo>
                  <a:pt x="7475" y="5095"/>
                  <a:pt x="7475" y="5069"/>
                  <a:pt x="7461" y="5095"/>
                </a:cubicBezTo>
                <a:lnTo>
                  <a:pt x="7449" y="5095"/>
                </a:lnTo>
                <a:cubicBezTo>
                  <a:pt x="7435" y="5121"/>
                  <a:pt x="7421" y="5095"/>
                  <a:pt x="7421" y="5095"/>
                </a:cubicBezTo>
                <a:lnTo>
                  <a:pt x="7421" y="5095"/>
                </a:lnTo>
                <a:lnTo>
                  <a:pt x="7421" y="5095"/>
                </a:lnTo>
                <a:lnTo>
                  <a:pt x="7421" y="5095"/>
                </a:lnTo>
                <a:lnTo>
                  <a:pt x="7421" y="5095"/>
                </a:lnTo>
                <a:cubicBezTo>
                  <a:pt x="7408" y="5121"/>
                  <a:pt x="7408" y="5121"/>
                  <a:pt x="7408" y="5121"/>
                </a:cubicBezTo>
                <a:lnTo>
                  <a:pt x="7394" y="5121"/>
                </a:lnTo>
                <a:lnTo>
                  <a:pt x="7394" y="5121"/>
                </a:lnTo>
                <a:lnTo>
                  <a:pt x="7394" y="5146"/>
                </a:lnTo>
                <a:cubicBezTo>
                  <a:pt x="7368" y="5146"/>
                  <a:pt x="7354" y="5146"/>
                  <a:pt x="7327" y="5146"/>
                </a:cubicBezTo>
                <a:cubicBezTo>
                  <a:pt x="7340" y="5146"/>
                  <a:pt x="7354" y="5121"/>
                  <a:pt x="7354" y="5121"/>
                </a:cubicBezTo>
                <a:cubicBezTo>
                  <a:pt x="7354" y="5095"/>
                  <a:pt x="7354" y="5095"/>
                  <a:pt x="7354" y="5069"/>
                </a:cubicBezTo>
                <a:lnTo>
                  <a:pt x="7354" y="5069"/>
                </a:lnTo>
                <a:cubicBezTo>
                  <a:pt x="7340" y="5069"/>
                  <a:pt x="7327" y="5095"/>
                  <a:pt x="7327" y="5095"/>
                </a:cubicBezTo>
                <a:lnTo>
                  <a:pt x="7327" y="5095"/>
                </a:lnTo>
                <a:cubicBezTo>
                  <a:pt x="7314" y="5095"/>
                  <a:pt x="7327" y="5069"/>
                  <a:pt x="7327" y="5042"/>
                </a:cubicBezTo>
                <a:cubicBezTo>
                  <a:pt x="7314" y="5042"/>
                  <a:pt x="7286" y="5042"/>
                  <a:pt x="7273" y="5042"/>
                </a:cubicBezTo>
                <a:cubicBezTo>
                  <a:pt x="7286" y="5016"/>
                  <a:pt x="7300" y="5016"/>
                  <a:pt x="7300" y="5016"/>
                </a:cubicBezTo>
                <a:cubicBezTo>
                  <a:pt x="7300" y="5016"/>
                  <a:pt x="7300" y="5016"/>
                  <a:pt x="7300" y="4992"/>
                </a:cubicBezTo>
                <a:cubicBezTo>
                  <a:pt x="7273" y="4992"/>
                  <a:pt x="7273" y="5016"/>
                  <a:pt x="7273" y="5016"/>
                </a:cubicBezTo>
                <a:cubicBezTo>
                  <a:pt x="7260" y="5016"/>
                  <a:pt x="7260" y="5016"/>
                  <a:pt x="7260" y="5016"/>
                </a:cubicBezTo>
                <a:lnTo>
                  <a:pt x="7260" y="5016"/>
                </a:lnTo>
                <a:cubicBezTo>
                  <a:pt x="7232" y="5042"/>
                  <a:pt x="7219" y="5042"/>
                  <a:pt x="7219" y="5016"/>
                </a:cubicBezTo>
                <a:lnTo>
                  <a:pt x="7232" y="4992"/>
                </a:lnTo>
                <a:cubicBezTo>
                  <a:pt x="7232" y="4992"/>
                  <a:pt x="7232" y="4992"/>
                  <a:pt x="7219" y="4992"/>
                </a:cubicBezTo>
                <a:cubicBezTo>
                  <a:pt x="7232" y="4965"/>
                  <a:pt x="7260" y="4939"/>
                  <a:pt x="7246" y="4913"/>
                </a:cubicBezTo>
                <a:cubicBezTo>
                  <a:pt x="7232" y="4939"/>
                  <a:pt x="7219" y="4939"/>
                  <a:pt x="7205" y="4965"/>
                </a:cubicBezTo>
                <a:cubicBezTo>
                  <a:pt x="7205" y="4939"/>
                  <a:pt x="7205" y="4939"/>
                  <a:pt x="7219" y="4913"/>
                </a:cubicBezTo>
                <a:lnTo>
                  <a:pt x="7232" y="4913"/>
                </a:lnTo>
                <a:lnTo>
                  <a:pt x="7232" y="4913"/>
                </a:lnTo>
                <a:cubicBezTo>
                  <a:pt x="7219" y="4913"/>
                  <a:pt x="7205" y="4913"/>
                  <a:pt x="7205" y="4913"/>
                </a:cubicBezTo>
                <a:cubicBezTo>
                  <a:pt x="7191" y="4913"/>
                  <a:pt x="7191" y="4913"/>
                  <a:pt x="7191" y="4913"/>
                </a:cubicBezTo>
                <a:lnTo>
                  <a:pt x="7191" y="4913"/>
                </a:lnTo>
                <a:cubicBezTo>
                  <a:pt x="7205" y="4886"/>
                  <a:pt x="7205" y="4886"/>
                  <a:pt x="7219" y="4886"/>
                </a:cubicBezTo>
                <a:cubicBezTo>
                  <a:pt x="7205" y="4886"/>
                  <a:pt x="7205" y="4860"/>
                  <a:pt x="7205" y="4860"/>
                </a:cubicBezTo>
                <a:cubicBezTo>
                  <a:pt x="7191" y="4860"/>
                  <a:pt x="7191" y="4860"/>
                  <a:pt x="7179" y="4860"/>
                </a:cubicBezTo>
                <a:cubicBezTo>
                  <a:pt x="7165" y="4860"/>
                  <a:pt x="7151" y="4860"/>
                  <a:pt x="7137" y="4860"/>
                </a:cubicBezTo>
                <a:cubicBezTo>
                  <a:pt x="7124" y="4836"/>
                  <a:pt x="7124" y="4836"/>
                  <a:pt x="7124" y="4809"/>
                </a:cubicBezTo>
                <a:cubicBezTo>
                  <a:pt x="7137" y="4783"/>
                  <a:pt x="7137" y="4757"/>
                  <a:pt x="7151" y="4730"/>
                </a:cubicBezTo>
                <a:cubicBezTo>
                  <a:pt x="7151" y="4706"/>
                  <a:pt x="7165" y="4706"/>
                  <a:pt x="7165" y="4680"/>
                </a:cubicBezTo>
                <a:cubicBezTo>
                  <a:pt x="7165" y="4680"/>
                  <a:pt x="7165" y="4680"/>
                  <a:pt x="7151" y="4680"/>
                </a:cubicBezTo>
                <a:cubicBezTo>
                  <a:pt x="7137" y="4706"/>
                  <a:pt x="7137" y="4730"/>
                  <a:pt x="7111" y="4757"/>
                </a:cubicBezTo>
                <a:lnTo>
                  <a:pt x="7111" y="4757"/>
                </a:lnTo>
                <a:cubicBezTo>
                  <a:pt x="7111" y="4730"/>
                  <a:pt x="7124" y="4730"/>
                  <a:pt x="7124" y="4706"/>
                </a:cubicBezTo>
                <a:lnTo>
                  <a:pt x="7124" y="4706"/>
                </a:lnTo>
                <a:cubicBezTo>
                  <a:pt x="7111" y="4706"/>
                  <a:pt x="7111" y="4730"/>
                  <a:pt x="7097" y="4706"/>
                </a:cubicBezTo>
                <a:cubicBezTo>
                  <a:pt x="7084" y="4680"/>
                  <a:pt x="7111" y="4680"/>
                  <a:pt x="7111" y="4653"/>
                </a:cubicBezTo>
                <a:cubicBezTo>
                  <a:pt x="7111" y="4627"/>
                  <a:pt x="7097" y="4627"/>
                  <a:pt x="7084" y="4627"/>
                </a:cubicBezTo>
                <a:cubicBezTo>
                  <a:pt x="7070" y="4627"/>
                  <a:pt x="7056" y="4653"/>
                  <a:pt x="7056" y="4627"/>
                </a:cubicBezTo>
                <a:lnTo>
                  <a:pt x="7056" y="4627"/>
                </a:lnTo>
                <a:cubicBezTo>
                  <a:pt x="7070" y="4603"/>
                  <a:pt x="7084" y="4603"/>
                  <a:pt x="7097" y="4577"/>
                </a:cubicBezTo>
                <a:cubicBezTo>
                  <a:pt x="7084" y="4577"/>
                  <a:pt x="7070" y="4577"/>
                  <a:pt x="7070" y="4577"/>
                </a:cubicBezTo>
                <a:cubicBezTo>
                  <a:pt x="7056" y="4603"/>
                  <a:pt x="7043" y="4603"/>
                  <a:pt x="7030" y="4603"/>
                </a:cubicBezTo>
                <a:cubicBezTo>
                  <a:pt x="7030" y="4577"/>
                  <a:pt x="7030" y="4577"/>
                  <a:pt x="7016" y="4550"/>
                </a:cubicBezTo>
                <a:lnTo>
                  <a:pt x="7016" y="4550"/>
                </a:lnTo>
                <a:cubicBezTo>
                  <a:pt x="7016" y="4550"/>
                  <a:pt x="7030" y="4550"/>
                  <a:pt x="7030" y="4524"/>
                </a:cubicBezTo>
                <a:lnTo>
                  <a:pt x="7030" y="4524"/>
                </a:lnTo>
                <a:lnTo>
                  <a:pt x="7030" y="4524"/>
                </a:lnTo>
                <a:cubicBezTo>
                  <a:pt x="7030" y="4524"/>
                  <a:pt x="7016" y="4524"/>
                  <a:pt x="7016" y="4497"/>
                </a:cubicBezTo>
                <a:cubicBezTo>
                  <a:pt x="7030" y="4497"/>
                  <a:pt x="7043" y="4497"/>
                  <a:pt x="7043" y="4473"/>
                </a:cubicBezTo>
                <a:cubicBezTo>
                  <a:pt x="7056" y="4473"/>
                  <a:pt x="7084" y="4473"/>
                  <a:pt x="7097" y="4447"/>
                </a:cubicBezTo>
                <a:cubicBezTo>
                  <a:pt x="7111" y="4447"/>
                  <a:pt x="7111" y="4447"/>
                  <a:pt x="7124" y="4447"/>
                </a:cubicBezTo>
                <a:cubicBezTo>
                  <a:pt x="7111" y="4421"/>
                  <a:pt x="7111" y="4421"/>
                  <a:pt x="7111" y="4421"/>
                </a:cubicBezTo>
                <a:cubicBezTo>
                  <a:pt x="7097" y="4421"/>
                  <a:pt x="7097" y="4421"/>
                  <a:pt x="7097" y="4421"/>
                </a:cubicBezTo>
                <a:cubicBezTo>
                  <a:pt x="7084" y="4447"/>
                  <a:pt x="7056" y="4447"/>
                  <a:pt x="7043" y="4473"/>
                </a:cubicBezTo>
                <a:cubicBezTo>
                  <a:pt x="7030" y="4473"/>
                  <a:pt x="7002" y="4473"/>
                  <a:pt x="7002" y="4473"/>
                </a:cubicBezTo>
                <a:cubicBezTo>
                  <a:pt x="7002" y="4447"/>
                  <a:pt x="7016" y="4447"/>
                  <a:pt x="7030" y="4447"/>
                </a:cubicBezTo>
                <a:cubicBezTo>
                  <a:pt x="7043" y="4447"/>
                  <a:pt x="7056" y="4421"/>
                  <a:pt x="7070" y="4394"/>
                </a:cubicBezTo>
                <a:lnTo>
                  <a:pt x="7084" y="4394"/>
                </a:lnTo>
                <a:cubicBezTo>
                  <a:pt x="7084" y="4368"/>
                  <a:pt x="7070" y="4368"/>
                  <a:pt x="7070" y="4368"/>
                </a:cubicBezTo>
                <a:lnTo>
                  <a:pt x="7070" y="4368"/>
                </a:lnTo>
                <a:cubicBezTo>
                  <a:pt x="7070" y="4341"/>
                  <a:pt x="7084" y="4341"/>
                  <a:pt x="7097" y="4341"/>
                </a:cubicBezTo>
                <a:cubicBezTo>
                  <a:pt x="7111" y="4341"/>
                  <a:pt x="7111" y="4368"/>
                  <a:pt x="7111" y="4368"/>
                </a:cubicBezTo>
                <a:cubicBezTo>
                  <a:pt x="7124" y="4394"/>
                  <a:pt x="7151" y="4421"/>
                  <a:pt x="7165" y="4394"/>
                </a:cubicBezTo>
                <a:lnTo>
                  <a:pt x="7165" y="4394"/>
                </a:lnTo>
                <a:cubicBezTo>
                  <a:pt x="7165" y="4394"/>
                  <a:pt x="7165" y="4394"/>
                  <a:pt x="7151" y="4368"/>
                </a:cubicBezTo>
                <a:lnTo>
                  <a:pt x="7137" y="4368"/>
                </a:lnTo>
                <a:cubicBezTo>
                  <a:pt x="7124" y="4368"/>
                  <a:pt x="7124" y="4317"/>
                  <a:pt x="7111" y="4291"/>
                </a:cubicBezTo>
                <a:cubicBezTo>
                  <a:pt x="7111" y="4317"/>
                  <a:pt x="7097" y="4317"/>
                  <a:pt x="7084" y="4317"/>
                </a:cubicBezTo>
                <a:cubicBezTo>
                  <a:pt x="7084" y="4317"/>
                  <a:pt x="7070" y="4291"/>
                  <a:pt x="7070" y="4265"/>
                </a:cubicBezTo>
                <a:lnTo>
                  <a:pt x="7084" y="4265"/>
                </a:lnTo>
                <a:cubicBezTo>
                  <a:pt x="7070" y="4265"/>
                  <a:pt x="7070" y="4238"/>
                  <a:pt x="7056" y="4238"/>
                </a:cubicBezTo>
                <a:lnTo>
                  <a:pt x="7056" y="4238"/>
                </a:lnTo>
                <a:cubicBezTo>
                  <a:pt x="7056" y="4265"/>
                  <a:pt x="7056" y="4265"/>
                  <a:pt x="7056" y="4291"/>
                </a:cubicBezTo>
                <a:cubicBezTo>
                  <a:pt x="7056" y="4317"/>
                  <a:pt x="7056" y="4317"/>
                  <a:pt x="7056" y="4341"/>
                </a:cubicBezTo>
                <a:lnTo>
                  <a:pt x="7056" y="4368"/>
                </a:lnTo>
                <a:lnTo>
                  <a:pt x="7056" y="4368"/>
                </a:lnTo>
                <a:cubicBezTo>
                  <a:pt x="7043" y="4341"/>
                  <a:pt x="7043" y="4341"/>
                  <a:pt x="7030" y="4341"/>
                </a:cubicBezTo>
                <a:lnTo>
                  <a:pt x="7030" y="4341"/>
                </a:lnTo>
                <a:cubicBezTo>
                  <a:pt x="7030" y="4341"/>
                  <a:pt x="7016" y="4341"/>
                  <a:pt x="7016" y="4368"/>
                </a:cubicBezTo>
                <a:lnTo>
                  <a:pt x="7016" y="4368"/>
                </a:lnTo>
                <a:cubicBezTo>
                  <a:pt x="7016" y="4394"/>
                  <a:pt x="7002" y="4421"/>
                  <a:pt x="6990" y="4447"/>
                </a:cubicBezTo>
                <a:cubicBezTo>
                  <a:pt x="6990" y="4447"/>
                  <a:pt x="6990" y="4447"/>
                  <a:pt x="6975" y="4447"/>
                </a:cubicBezTo>
                <a:lnTo>
                  <a:pt x="6975" y="4447"/>
                </a:lnTo>
                <a:cubicBezTo>
                  <a:pt x="6962" y="4447"/>
                  <a:pt x="6975" y="4421"/>
                  <a:pt x="6975" y="4421"/>
                </a:cubicBezTo>
                <a:cubicBezTo>
                  <a:pt x="6990" y="4368"/>
                  <a:pt x="6962" y="4317"/>
                  <a:pt x="7002" y="4317"/>
                </a:cubicBezTo>
                <a:cubicBezTo>
                  <a:pt x="7002" y="4291"/>
                  <a:pt x="7002" y="4291"/>
                  <a:pt x="6990" y="4265"/>
                </a:cubicBezTo>
                <a:cubicBezTo>
                  <a:pt x="6975" y="4265"/>
                  <a:pt x="6962" y="4291"/>
                  <a:pt x="6962" y="4265"/>
                </a:cubicBezTo>
                <a:lnTo>
                  <a:pt x="6962" y="4265"/>
                </a:lnTo>
                <a:cubicBezTo>
                  <a:pt x="6975" y="4265"/>
                  <a:pt x="6975" y="4238"/>
                  <a:pt x="6975" y="4238"/>
                </a:cubicBezTo>
                <a:cubicBezTo>
                  <a:pt x="6975" y="4238"/>
                  <a:pt x="6975" y="4238"/>
                  <a:pt x="6975" y="4212"/>
                </a:cubicBezTo>
                <a:cubicBezTo>
                  <a:pt x="6962" y="4238"/>
                  <a:pt x="6962" y="4238"/>
                  <a:pt x="6948" y="4238"/>
                </a:cubicBezTo>
                <a:cubicBezTo>
                  <a:pt x="6948" y="4238"/>
                  <a:pt x="6935" y="4238"/>
                  <a:pt x="6935" y="4212"/>
                </a:cubicBezTo>
                <a:cubicBezTo>
                  <a:pt x="6948" y="4188"/>
                  <a:pt x="6975" y="4188"/>
                  <a:pt x="6975" y="4161"/>
                </a:cubicBezTo>
                <a:lnTo>
                  <a:pt x="6975" y="4161"/>
                </a:lnTo>
                <a:lnTo>
                  <a:pt x="6975" y="4161"/>
                </a:lnTo>
                <a:lnTo>
                  <a:pt x="6975" y="4161"/>
                </a:lnTo>
                <a:cubicBezTo>
                  <a:pt x="6975" y="4161"/>
                  <a:pt x="6948" y="4188"/>
                  <a:pt x="6935" y="4188"/>
                </a:cubicBezTo>
                <a:lnTo>
                  <a:pt x="6935" y="4188"/>
                </a:lnTo>
                <a:cubicBezTo>
                  <a:pt x="6935" y="4161"/>
                  <a:pt x="6948" y="4109"/>
                  <a:pt x="6921" y="4135"/>
                </a:cubicBezTo>
                <a:cubicBezTo>
                  <a:pt x="6921" y="4135"/>
                  <a:pt x="6895" y="4135"/>
                  <a:pt x="6881" y="4135"/>
                </a:cubicBezTo>
                <a:lnTo>
                  <a:pt x="6881" y="4135"/>
                </a:lnTo>
                <a:cubicBezTo>
                  <a:pt x="6908" y="4109"/>
                  <a:pt x="6908" y="4109"/>
                  <a:pt x="6921" y="4084"/>
                </a:cubicBezTo>
                <a:cubicBezTo>
                  <a:pt x="6895" y="4084"/>
                  <a:pt x="6895" y="4109"/>
                  <a:pt x="6881" y="4084"/>
                </a:cubicBezTo>
                <a:cubicBezTo>
                  <a:pt x="6867" y="4084"/>
                  <a:pt x="6867" y="4084"/>
                  <a:pt x="6867" y="4084"/>
                </a:cubicBezTo>
                <a:cubicBezTo>
                  <a:pt x="6867" y="4058"/>
                  <a:pt x="6895" y="4058"/>
                  <a:pt x="6895" y="4058"/>
                </a:cubicBezTo>
                <a:cubicBezTo>
                  <a:pt x="6921" y="4005"/>
                  <a:pt x="6948" y="3979"/>
                  <a:pt x="6975" y="3955"/>
                </a:cubicBezTo>
                <a:lnTo>
                  <a:pt x="6975" y="3955"/>
                </a:lnTo>
                <a:cubicBezTo>
                  <a:pt x="6990" y="3955"/>
                  <a:pt x="6990" y="3926"/>
                  <a:pt x="7002" y="3926"/>
                </a:cubicBezTo>
                <a:lnTo>
                  <a:pt x="7002" y="3902"/>
                </a:lnTo>
                <a:cubicBezTo>
                  <a:pt x="7002" y="3902"/>
                  <a:pt x="7030" y="3902"/>
                  <a:pt x="7030" y="3876"/>
                </a:cubicBezTo>
                <a:cubicBezTo>
                  <a:pt x="7056" y="3876"/>
                  <a:pt x="7084" y="3876"/>
                  <a:pt x="7097" y="3849"/>
                </a:cubicBezTo>
                <a:cubicBezTo>
                  <a:pt x="7111" y="3849"/>
                  <a:pt x="7111" y="3849"/>
                  <a:pt x="7111" y="3823"/>
                </a:cubicBezTo>
                <a:lnTo>
                  <a:pt x="7097" y="3823"/>
                </a:lnTo>
                <a:lnTo>
                  <a:pt x="7084" y="3823"/>
                </a:lnTo>
                <a:cubicBezTo>
                  <a:pt x="7070" y="3823"/>
                  <a:pt x="7070" y="3849"/>
                  <a:pt x="7056" y="3849"/>
                </a:cubicBezTo>
                <a:cubicBezTo>
                  <a:pt x="7043" y="3849"/>
                  <a:pt x="7043" y="3849"/>
                  <a:pt x="7030" y="3849"/>
                </a:cubicBezTo>
                <a:cubicBezTo>
                  <a:pt x="7016" y="3876"/>
                  <a:pt x="7002" y="3876"/>
                  <a:pt x="7002" y="3876"/>
                </a:cubicBezTo>
                <a:cubicBezTo>
                  <a:pt x="6990" y="3902"/>
                  <a:pt x="6975" y="3926"/>
                  <a:pt x="6975" y="3926"/>
                </a:cubicBezTo>
                <a:cubicBezTo>
                  <a:pt x="6962" y="3926"/>
                  <a:pt x="6962" y="3955"/>
                  <a:pt x="6948" y="3955"/>
                </a:cubicBezTo>
                <a:cubicBezTo>
                  <a:pt x="6935" y="3979"/>
                  <a:pt x="6921" y="3979"/>
                  <a:pt x="6908" y="4005"/>
                </a:cubicBezTo>
                <a:cubicBezTo>
                  <a:pt x="6908" y="4032"/>
                  <a:pt x="6895" y="4032"/>
                  <a:pt x="6881" y="4032"/>
                </a:cubicBezTo>
                <a:cubicBezTo>
                  <a:pt x="6867" y="4058"/>
                  <a:pt x="6867" y="4032"/>
                  <a:pt x="6867" y="4032"/>
                </a:cubicBezTo>
                <a:cubicBezTo>
                  <a:pt x="6867" y="4032"/>
                  <a:pt x="6867" y="4032"/>
                  <a:pt x="6867" y="4005"/>
                </a:cubicBezTo>
                <a:cubicBezTo>
                  <a:pt x="6867" y="4005"/>
                  <a:pt x="6867" y="4005"/>
                  <a:pt x="6853" y="4005"/>
                </a:cubicBezTo>
                <a:cubicBezTo>
                  <a:pt x="6853" y="4005"/>
                  <a:pt x="6853" y="3979"/>
                  <a:pt x="6867" y="3955"/>
                </a:cubicBezTo>
                <a:cubicBezTo>
                  <a:pt x="6881" y="3955"/>
                  <a:pt x="6881" y="3955"/>
                  <a:pt x="6895" y="3955"/>
                </a:cubicBezTo>
                <a:cubicBezTo>
                  <a:pt x="6895" y="3955"/>
                  <a:pt x="6921" y="3955"/>
                  <a:pt x="6921" y="3926"/>
                </a:cubicBezTo>
                <a:lnTo>
                  <a:pt x="6881" y="3926"/>
                </a:lnTo>
                <a:lnTo>
                  <a:pt x="6881" y="3926"/>
                </a:lnTo>
                <a:cubicBezTo>
                  <a:pt x="6895" y="3902"/>
                  <a:pt x="6935" y="3902"/>
                  <a:pt x="6948" y="3902"/>
                </a:cubicBezTo>
                <a:cubicBezTo>
                  <a:pt x="6962" y="3876"/>
                  <a:pt x="6948" y="3849"/>
                  <a:pt x="6935" y="3849"/>
                </a:cubicBezTo>
                <a:cubicBezTo>
                  <a:pt x="6935" y="3876"/>
                  <a:pt x="6935" y="3876"/>
                  <a:pt x="6935" y="3876"/>
                </a:cubicBezTo>
                <a:cubicBezTo>
                  <a:pt x="6921" y="3876"/>
                  <a:pt x="6881" y="3876"/>
                  <a:pt x="6881" y="3849"/>
                </a:cubicBezTo>
                <a:cubicBezTo>
                  <a:pt x="6881" y="3849"/>
                  <a:pt x="6881" y="3849"/>
                  <a:pt x="6881" y="3823"/>
                </a:cubicBezTo>
                <a:cubicBezTo>
                  <a:pt x="6867" y="3823"/>
                  <a:pt x="6853" y="3823"/>
                  <a:pt x="6853" y="3823"/>
                </a:cubicBezTo>
                <a:cubicBezTo>
                  <a:pt x="6853" y="3823"/>
                  <a:pt x="6867" y="3823"/>
                  <a:pt x="6881" y="3799"/>
                </a:cubicBezTo>
                <a:cubicBezTo>
                  <a:pt x="6921" y="3772"/>
                  <a:pt x="6962" y="3772"/>
                  <a:pt x="7002" y="3799"/>
                </a:cubicBezTo>
                <a:cubicBezTo>
                  <a:pt x="7016" y="3799"/>
                  <a:pt x="7016" y="3799"/>
                  <a:pt x="7030" y="3799"/>
                </a:cubicBezTo>
                <a:cubicBezTo>
                  <a:pt x="7030" y="3772"/>
                  <a:pt x="7016" y="3746"/>
                  <a:pt x="7002" y="3746"/>
                </a:cubicBezTo>
                <a:lnTo>
                  <a:pt x="6990" y="3746"/>
                </a:lnTo>
                <a:cubicBezTo>
                  <a:pt x="6975" y="3746"/>
                  <a:pt x="6975" y="3746"/>
                  <a:pt x="6975" y="3746"/>
                </a:cubicBezTo>
                <a:cubicBezTo>
                  <a:pt x="6962" y="3746"/>
                  <a:pt x="6962" y="3746"/>
                  <a:pt x="6948" y="3746"/>
                </a:cubicBezTo>
                <a:cubicBezTo>
                  <a:pt x="6921" y="3772"/>
                  <a:pt x="6867" y="3799"/>
                  <a:pt x="6841" y="3772"/>
                </a:cubicBezTo>
                <a:cubicBezTo>
                  <a:pt x="6853" y="3772"/>
                  <a:pt x="6853" y="3746"/>
                  <a:pt x="6867" y="3746"/>
                </a:cubicBezTo>
                <a:lnTo>
                  <a:pt x="6881" y="3746"/>
                </a:lnTo>
                <a:cubicBezTo>
                  <a:pt x="6895" y="3720"/>
                  <a:pt x="6908" y="3720"/>
                  <a:pt x="6921" y="3693"/>
                </a:cubicBezTo>
                <a:cubicBezTo>
                  <a:pt x="6921" y="3693"/>
                  <a:pt x="6935" y="3669"/>
                  <a:pt x="6948" y="3669"/>
                </a:cubicBezTo>
                <a:cubicBezTo>
                  <a:pt x="6948" y="3669"/>
                  <a:pt x="6962" y="3693"/>
                  <a:pt x="6975" y="3693"/>
                </a:cubicBezTo>
                <a:cubicBezTo>
                  <a:pt x="6990" y="3693"/>
                  <a:pt x="7016" y="3693"/>
                  <a:pt x="7043" y="3693"/>
                </a:cubicBezTo>
                <a:cubicBezTo>
                  <a:pt x="7043" y="3669"/>
                  <a:pt x="7030" y="3669"/>
                  <a:pt x="7030" y="3669"/>
                </a:cubicBezTo>
                <a:cubicBezTo>
                  <a:pt x="7030" y="3643"/>
                  <a:pt x="7043" y="3643"/>
                  <a:pt x="7043" y="3643"/>
                </a:cubicBezTo>
                <a:cubicBezTo>
                  <a:pt x="7043" y="3616"/>
                  <a:pt x="7043" y="3616"/>
                  <a:pt x="7043" y="3616"/>
                </a:cubicBezTo>
                <a:cubicBezTo>
                  <a:pt x="7030" y="3616"/>
                  <a:pt x="7030" y="3616"/>
                  <a:pt x="7016" y="3616"/>
                </a:cubicBezTo>
                <a:lnTo>
                  <a:pt x="7016" y="3616"/>
                </a:lnTo>
                <a:cubicBezTo>
                  <a:pt x="7016" y="3643"/>
                  <a:pt x="7002" y="3643"/>
                  <a:pt x="7002" y="3669"/>
                </a:cubicBezTo>
                <a:lnTo>
                  <a:pt x="6990" y="3669"/>
                </a:lnTo>
                <a:cubicBezTo>
                  <a:pt x="6975" y="3669"/>
                  <a:pt x="6962" y="3669"/>
                  <a:pt x="6962" y="3669"/>
                </a:cubicBezTo>
                <a:cubicBezTo>
                  <a:pt x="6962" y="3643"/>
                  <a:pt x="6962" y="3643"/>
                  <a:pt x="6962" y="3643"/>
                </a:cubicBezTo>
                <a:cubicBezTo>
                  <a:pt x="6935" y="3643"/>
                  <a:pt x="6935" y="3669"/>
                  <a:pt x="6921" y="3669"/>
                </a:cubicBezTo>
                <a:cubicBezTo>
                  <a:pt x="6908" y="3669"/>
                  <a:pt x="6908" y="3693"/>
                  <a:pt x="6895" y="3693"/>
                </a:cubicBezTo>
                <a:cubicBezTo>
                  <a:pt x="6895" y="3693"/>
                  <a:pt x="6881" y="3746"/>
                  <a:pt x="6853" y="3720"/>
                </a:cubicBezTo>
                <a:lnTo>
                  <a:pt x="6853" y="3720"/>
                </a:lnTo>
                <a:cubicBezTo>
                  <a:pt x="6853" y="3720"/>
                  <a:pt x="6867" y="3693"/>
                  <a:pt x="6867" y="3669"/>
                </a:cubicBezTo>
                <a:cubicBezTo>
                  <a:pt x="6881" y="3669"/>
                  <a:pt x="6881" y="3643"/>
                  <a:pt x="6895" y="3616"/>
                </a:cubicBezTo>
                <a:cubicBezTo>
                  <a:pt x="6908" y="3616"/>
                  <a:pt x="6935" y="3643"/>
                  <a:pt x="6948" y="3616"/>
                </a:cubicBezTo>
                <a:lnTo>
                  <a:pt x="6948" y="3616"/>
                </a:lnTo>
                <a:cubicBezTo>
                  <a:pt x="6935" y="3616"/>
                  <a:pt x="6895" y="3616"/>
                  <a:pt x="6895" y="3590"/>
                </a:cubicBezTo>
                <a:cubicBezTo>
                  <a:pt x="6908" y="3590"/>
                  <a:pt x="6908" y="3590"/>
                  <a:pt x="6908" y="3590"/>
                </a:cubicBezTo>
                <a:lnTo>
                  <a:pt x="6908" y="3590"/>
                </a:lnTo>
                <a:cubicBezTo>
                  <a:pt x="6921" y="3590"/>
                  <a:pt x="6935" y="3590"/>
                  <a:pt x="6948" y="3590"/>
                </a:cubicBezTo>
                <a:cubicBezTo>
                  <a:pt x="6962" y="3590"/>
                  <a:pt x="6975" y="3616"/>
                  <a:pt x="6975" y="3616"/>
                </a:cubicBezTo>
                <a:cubicBezTo>
                  <a:pt x="6990" y="3616"/>
                  <a:pt x="7002" y="3616"/>
                  <a:pt x="7016" y="3590"/>
                </a:cubicBezTo>
                <a:cubicBezTo>
                  <a:pt x="7030" y="3590"/>
                  <a:pt x="7043" y="3616"/>
                  <a:pt x="7056" y="3616"/>
                </a:cubicBezTo>
                <a:lnTo>
                  <a:pt x="7056" y="3616"/>
                </a:lnTo>
                <a:cubicBezTo>
                  <a:pt x="7056" y="3590"/>
                  <a:pt x="7016" y="3590"/>
                  <a:pt x="7016" y="3564"/>
                </a:cubicBezTo>
                <a:cubicBezTo>
                  <a:pt x="7016" y="3540"/>
                  <a:pt x="7030" y="3540"/>
                  <a:pt x="7030" y="3513"/>
                </a:cubicBezTo>
                <a:cubicBezTo>
                  <a:pt x="7030" y="3513"/>
                  <a:pt x="7016" y="3513"/>
                  <a:pt x="7002" y="3540"/>
                </a:cubicBezTo>
                <a:lnTo>
                  <a:pt x="7002" y="3540"/>
                </a:lnTo>
                <a:cubicBezTo>
                  <a:pt x="7016" y="3540"/>
                  <a:pt x="7016" y="3540"/>
                  <a:pt x="7016" y="3540"/>
                </a:cubicBezTo>
                <a:lnTo>
                  <a:pt x="7016" y="3540"/>
                </a:lnTo>
                <a:cubicBezTo>
                  <a:pt x="7002" y="3564"/>
                  <a:pt x="6990" y="3540"/>
                  <a:pt x="6990" y="3564"/>
                </a:cubicBezTo>
                <a:cubicBezTo>
                  <a:pt x="6975" y="3564"/>
                  <a:pt x="6962" y="3564"/>
                  <a:pt x="6948" y="3564"/>
                </a:cubicBezTo>
                <a:cubicBezTo>
                  <a:pt x="6948" y="3564"/>
                  <a:pt x="6948" y="3564"/>
                  <a:pt x="6935" y="3564"/>
                </a:cubicBezTo>
                <a:cubicBezTo>
                  <a:pt x="6935" y="3564"/>
                  <a:pt x="6921" y="3564"/>
                  <a:pt x="6908" y="3564"/>
                </a:cubicBezTo>
                <a:lnTo>
                  <a:pt x="6895" y="3564"/>
                </a:lnTo>
                <a:cubicBezTo>
                  <a:pt x="6921" y="3540"/>
                  <a:pt x="6921" y="3513"/>
                  <a:pt x="6948" y="3487"/>
                </a:cubicBezTo>
                <a:cubicBezTo>
                  <a:pt x="6962" y="3487"/>
                  <a:pt x="6975" y="3487"/>
                  <a:pt x="6990" y="3487"/>
                </a:cubicBezTo>
                <a:cubicBezTo>
                  <a:pt x="7002" y="3487"/>
                  <a:pt x="7016" y="3487"/>
                  <a:pt x="7030" y="3487"/>
                </a:cubicBezTo>
                <a:cubicBezTo>
                  <a:pt x="7030" y="3461"/>
                  <a:pt x="7043" y="3487"/>
                  <a:pt x="7043" y="3461"/>
                </a:cubicBezTo>
                <a:cubicBezTo>
                  <a:pt x="7056" y="3461"/>
                  <a:pt x="7056" y="3436"/>
                  <a:pt x="7043" y="3436"/>
                </a:cubicBezTo>
                <a:cubicBezTo>
                  <a:pt x="7030" y="3436"/>
                  <a:pt x="7030" y="3436"/>
                  <a:pt x="7016" y="3461"/>
                </a:cubicBezTo>
                <a:cubicBezTo>
                  <a:pt x="7016" y="3436"/>
                  <a:pt x="7030" y="3436"/>
                  <a:pt x="7030" y="3408"/>
                </a:cubicBezTo>
                <a:lnTo>
                  <a:pt x="7030" y="3408"/>
                </a:lnTo>
                <a:lnTo>
                  <a:pt x="7030" y="3384"/>
                </a:lnTo>
                <a:lnTo>
                  <a:pt x="7043" y="3357"/>
                </a:lnTo>
                <a:cubicBezTo>
                  <a:pt x="7056" y="3357"/>
                  <a:pt x="7084" y="3357"/>
                  <a:pt x="7084" y="3331"/>
                </a:cubicBezTo>
                <a:lnTo>
                  <a:pt x="7084" y="3331"/>
                </a:lnTo>
                <a:lnTo>
                  <a:pt x="7084" y="3331"/>
                </a:lnTo>
                <a:lnTo>
                  <a:pt x="7084" y="3331"/>
                </a:lnTo>
                <a:cubicBezTo>
                  <a:pt x="7070" y="3331"/>
                  <a:pt x="7070" y="3305"/>
                  <a:pt x="7070" y="3305"/>
                </a:cubicBezTo>
                <a:cubicBezTo>
                  <a:pt x="7056" y="3331"/>
                  <a:pt x="7056" y="3331"/>
                  <a:pt x="7043" y="3331"/>
                </a:cubicBezTo>
                <a:lnTo>
                  <a:pt x="7043" y="3331"/>
                </a:lnTo>
                <a:cubicBezTo>
                  <a:pt x="7043" y="3331"/>
                  <a:pt x="7043" y="3331"/>
                  <a:pt x="7056" y="3305"/>
                </a:cubicBezTo>
                <a:cubicBezTo>
                  <a:pt x="7056" y="3305"/>
                  <a:pt x="7043" y="3305"/>
                  <a:pt x="7043" y="3280"/>
                </a:cubicBezTo>
                <a:cubicBezTo>
                  <a:pt x="7056" y="3280"/>
                  <a:pt x="7056" y="3280"/>
                  <a:pt x="7056" y="3280"/>
                </a:cubicBezTo>
                <a:lnTo>
                  <a:pt x="7056" y="3280"/>
                </a:lnTo>
                <a:cubicBezTo>
                  <a:pt x="7056" y="3280"/>
                  <a:pt x="7056" y="3280"/>
                  <a:pt x="7043" y="3280"/>
                </a:cubicBezTo>
                <a:cubicBezTo>
                  <a:pt x="7043" y="3254"/>
                  <a:pt x="7043" y="3254"/>
                  <a:pt x="7043" y="3254"/>
                </a:cubicBezTo>
                <a:cubicBezTo>
                  <a:pt x="7056" y="3254"/>
                  <a:pt x="7056" y="3254"/>
                  <a:pt x="7056" y="3228"/>
                </a:cubicBezTo>
                <a:cubicBezTo>
                  <a:pt x="7070" y="3228"/>
                  <a:pt x="7056" y="3228"/>
                  <a:pt x="7056" y="3228"/>
                </a:cubicBezTo>
                <a:cubicBezTo>
                  <a:pt x="7056" y="3201"/>
                  <a:pt x="7056" y="3201"/>
                  <a:pt x="7056" y="3201"/>
                </a:cubicBezTo>
                <a:cubicBezTo>
                  <a:pt x="7070" y="3201"/>
                  <a:pt x="7070" y="3175"/>
                  <a:pt x="7070" y="3175"/>
                </a:cubicBezTo>
                <a:lnTo>
                  <a:pt x="7084" y="3151"/>
                </a:lnTo>
                <a:cubicBezTo>
                  <a:pt x="7070" y="3151"/>
                  <a:pt x="7070" y="3151"/>
                  <a:pt x="7056" y="3151"/>
                </a:cubicBezTo>
                <a:cubicBezTo>
                  <a:pt x="7043" y="3151"/>
                  <a:pt x="7043" y="3175"/>
                  <a:pt x="7030" y="3175"/>
                </a:cubicBezTo>
                <a:lnTo>
                  <a:pt x="7030" y="3175"/>
                </a:lnTo>
                <a:lnTo>
                  <a:pt x="7030" y="3175"/>
                </a:lnTo>
                <a:lnTo>
                  <a:pt x="7030" y="3151"/>
                </a:lnTo>
                <a:lnTo>
                  <a:pt x="7030" y="3151"/>
                </a:lnTo>
                <a:cubicBezTo>
                  <a:pt x="7016" y="3151"/>
                  <a:pt x="7016" y="3175"/>
                  <a:pt x="7002" y="3175"/>
                </a:cubicBezTo>
                <a:lnTo>
                  <a:pt x="7002" y="3175"/>
                </a:lnTo>
                <a:cubicBezTo>
                  <a:pt x="6975" y="3175"/>
                  <a:pt x="6962" y="3175"/>
                  <a:pt x="6948" y="3151"/>
                </a:cubicBezTo>
                <a:cubicBezTo>
                  <a:pt x="6935" y="3151"/>
                  <a:pt x="6921" y="3124"/>
                  <a:pt x="6908" y="3098"/>
                </a:cubicBezTo>
                <a:cubicBezTo>
                  <a:pt x="6895" y="3098"/>
                  <a:pt x="6895" y="3098"/>
                  <a:pt x="6895" y="3098"/>
                </a:cubicBezTo>
                <a:cubicBezTo>
                  <a:pt x="6895" y="3098"/>
                  <a:pt x="6895" y="3098"/>
                  <a:pt x="6895" y="3124"/>
                </a:cubicBezTo>
                <a:cubicBezTo>
                  <a:pt x="6867" y="3098"/>
                  <a:pt x="6841" y="3098"/>
                  <a:pt x="6841" y="3072"/>
                </a:cubicBezTo>
                <a:cubicBezTo>
                  <a:pt x="6841" y="3072"/>
                  <a:pt x="6841" y="3072"/>
                  <a:pt x="6841" y="3045"/>
                </a:cubicBezTo>
                <a:cubicBezTo>
                  <a:pt x="6827" y="3045"/>
                  <a:pt x="6827" y="3045"/>
                  <a:pt x="6813" y="3045"/>
                </a:cubicBezTo>
                <a:cubicBezTo>
                  <a:pt x="6827" y="3021"/>
                  <a:pt x="6841" y="2995"/>
                  <a:pt x="6853" y="2995"/>
                </a:cubicBezTo>
                <a:cubicBezTo>
                  <a:pt x="6867" y="2995"/>
                  <a:pt x="6867" y="3021"/>
                  <a:pt x="6881" y="3021"/>
                </a:cubicBezTo>
                <a:cubicBezTo>
                  <a:pt x="6895" y="3021"/>
                  <a:pt x="6908" y="2995"/>
                  <a:pt x="6921" y="2995"/>
                </a:cubicBezTo>
                <a:cubicBezTo>
                  <a:pt x="6935" y="3021"/>
                  <a:pt x="6962" y="3045"/>
                  <a:pt x="6975" y="3045"/>
                </a:cubicBezTo>
                <a:cubicBezTo>
                  <a:pt x="6990" y="3072"/>
                  <a:pt x="6990" y="3072"/>
                  <a:pt x="7002" y="3072"/>
                </a:cubicBezTo>
                <a:cubicBezTo>
                  <a:pt x="7016" y="3072"/>
                  <a:pt x="7043" y="3098"/>
                  <a:pt x="7056" y="3098"/>
                </a:cubicBezTo>
                <a:cubicBezTo>
                  <a:pt x="7056" y="3072"/>
                  <a:pt x="7070" y="3072"/>
                  <a:pt x="7056" y="3072"/>
                </a:cubicBezTo>
                <a:cubicBezTo>
                  <a:pt x="7056" y="3045"/>
                  <a:pt x="7056" y="3045"/>
                  <a:pt x="7056" y="3045"/>
                </a:cubicBezTo>
                <a:cubicBezTo>
                  <a:pt x="7056" y="3045"/>
                  <a:pt x="7056" y="3072"/>
                  <a:pt x="7043" y="3072"/>
                </a:cubicBezTo>
                <a:cubicBezTo>
                  <a:pt x="7030" y="3072"/>
                  <a:pt x="7030" y="3072"/>
                  <a:pt x="7016" y="3045"/>
                </a:cubicBezTo>
                <a:lnTo>
                  <a:pt x="7016" y="3045"/>
                </a:lnTo>
                <a:lnTo>
                  <a:pt x="7016" y="3045"/>
                </a:lnTo>
                <a:cubicBezTo>
                  <a:pt x="7030" y="3045"/>
                  <a:pt x="7043" y="3045"/>
                  <a:pt x="7043" y="3045"/>
                </a:cubicBezTo>
                <a:lnTo>
                  <a:pt x="7043" y="3045"/>
                </a:lnTo>
                <a:cubicBezTo>
                  <a:pt x="7056" y="3021"/>
                  <a:pt x="7016" y="3021"/>
                  <a:pt x="7016" y="2995"/>
                </a:cubicBezTo>
                <a:cubicBezTo>
                  <a:pt x="7030" y="2995"/>
                  <a:pt x="7043" y="2995"/>
                  <a:pt x="7043" y="2995"/>
                </a:cubicBezTo>
                <a:cubicBezTo>
                  <a:pt x="7043" y="2968"/>
                  <a:pt x="6975" y="2968"/>
                  <a:pt x="6975" y="2942"/>
                </a:cubicBezTo>
                <a:cubicBezTo>
                  <a:pt x="6990" y="2942"/>
                  <a:pt x="6990" y="2942"/>
                  <a:pt x="6990" y="2942"/>
                </a:cubicBezTo>
                <a:lnTo>
                  <a:pt x="6990" y="2942"/>
                </a:lnTo>
                <a:cubicBezTo>
                  <a:pt x="6990" y="2942"/>
                  <a:pt x="7030" y="2968"/>
                  <a:pt x="7030" y="2942"/>
                </a:cubicBezTo>
                <a:cubicBezTo>
                  <a:pt x="7030" y="2916"/>
                  <a:pt x="7016" y="2916"/>
                  <a:pt x="7002" y="2916"/>
                </a:cubicBezTo>
                <a:lnTo>
                  <a:pt x="7002" y="2916"/>
                </a:lnTo>
                <a:cubicBezTo>
                  <a:pt x="6990" y="2916"/>
                  <a:pt x="7002" y="2889"/>
                  <a:pt x="6990" y="2889"/>
                </a:cubicBezTo>
                <a:cubicBezTo>
                  <a:pt x="6990" y="2865"/>
                  <a:pt x="6962" y="2916"/>
                  <a:pt x="6935" y="2916"/>
                </a:cubicBezTo>
                <a:cubicBezTo>
                  <a:pt x="6948" y="2916"/>
                  <a:pt x="6948" y="2889"/>
                  <a:pt x="6948" y="2889"/>
                </a:cubicBezTo>
                <a:cubicBezTo>
                  <a:pt x="6962" y="2889"/>
                  <a:pt x="6962" y="2889"/>
                  <a:pt x="6962" y="2865"/>
                </a:cubicBezTo>
                <a:cubicBezTo>
                  <a:pt x="6975" y="2865"/>
                  <a:pt x="6990" y="2865"/>
                  <a:pt x="7002" y="2839"/>
                </a:cubicBezTo>
                <a:lnTo>
                  <a:pt x="7002" y="2839"/>
                </a:lnTo>
                <a:cubicBezTo>
                  <a:pt x="6990" y="2839"/>
                  <a:pt x="6990" y="2839"/>
                  <a:pt x="6975" y="2839"/>
                </a:cubicBezTo>
                <a:cubicBezTo>
                  <a:pt x="6962" y="2839"/>
                  <a:pt x="6948" y="2889"/>
                  <a:pt x="6935" y="2865"/>
                </a:cubicBezTo>
                <a:lnTo>
                  <a:pt x="6935" y="2839"/>
                </a:lnTo>
                <a:lnTo>
                  <a:pt x="6935" y="2839"/>
                </a:lnTo>
                <a:cubicBezTo>
                  <a:pt x="6948" y="2839"/>
                  <a:pt x="6990" y="2812"/>
                  <a:pt x="6990" y="2812"/>
                </a:cubicBezTo>
                <a:lnTo>
                  <a:pt x="6990" y="2786"/>
                </a:lnTo>
                <a:cubicBezTo>
                  <a:pt x="6975" y="2812"/>
                  <a:pt x="6962" y="2812"/>
                  <a:pt x="6948" y="2812"/>
                </a:cubicBezTo>
                <a:cubicBezTo>
                  <a:pt x="6935" y="2812"/>
                  <a:pt x="6935" y="2812"/>
                  <a:pt x="6921" y="2812"/>
                </a:cubicBezTo>
                <a:cubicBezTo>
                  <a:pt x="6921" y="2812"/>
                  <a:pt x="6908" y="2812"/>
                  <a:pt x="6908" y="2786"/>
                </a:cubicBezTo>
                <a:cubicBezTo>
                  <a:pt x="6921" y="2786"/>
                  <a:pt x="6935" y="2760"/>
                  <a:pt x="6935" y="2736"/>
                </a:cubicBezTo>
                <a:cubicBezTo>
                  <a:pt x="6908" y="2736"/>
                  <a:pt x="6908" y="2760"/>
                  <a:pt x="6908" y="2786"/>
                </a:cubicBezTo>
                <a:lnTo>
                  <a:pt x="6895" y="2786"/>
                </a:lnTo>
                <a:lnTo>
                  <a:pt x="6895" y="2786"/>
                </a:lnTo>
                <a:cubicBezTo>
                  <a:pt x="6895" y="2760"/>
                  <a:pt x="6908" y="2760"/>
                  <a:pt x="6895" y="2760"/>
                </a:cubicBezTo>
                <a:lnTo>
                  <a:pt x="6895" y="2760"/>
                </a:lnTo>
                <a:cubicBezTo>
                  <a:pt x="6895" y="2786"/>
                  <a:pt x="6881" y="2786"/>
                  <a:pt x="6867" y="2786"/>
                </a:cubicBezTo>
                <a:cubicBezTo>
                  <a:pt x="6867" y="2812"/>
                  <a:pt x="6867" y="2865"/>
                  <a:pt x="6853" y="2865"/>
                </a:cubicBezTo>
                <a:cubicBezTo>
                  <a:pt x="6827" y="2889"/>
                  <a:pt x="6800" y="2865"/>
                  <a:pt x="6786" y="2865"/>
                </a:cubicBezTo>
                <a:cubicBezTo>
                  <a:pt x="6773" y="2865"/>
                  <a:pt x="6773" y="2865"/>
                  <a:pt x="6760" y="2865"/>
                </a:cubicBezTo>
                <a:cubicBezTo>
                  <a:pt x="6760" y="2839"/>
                  <a:pt x="6760" y="2839"/>
                  <a:pt x="6760" y="2839"/>
                </a:cubicBezTo>
                <a:cubicBezTo>
                  <a:pt x="6760" y="2812"/>
                  <a:pt x="6760" y="2812"/>
                  <a:pt x="6760" y="2812"/>
                </a:cubicBezTo>
                <a:cubicBezTo>
                  <a:pt x="6760" y="2812"/>
                  <a:pt x="6786" y="2812"/>
                  <a:pt x="6786" y="2786"/>
                </a:cubicBezTo>
                <a:cubicBezTo>
                  <a:pt x="6800" y="2786"/>
                  <a:pt x="6813" y="2760"/>
                  <a:pt x="6813" y="2760"/>
                </a:cubicBezTo>
                <a:cubicBezTo>
                  <a:pt x="6827" y="2760"/>
                  <a:pt x="6841" y="2736"/>
                  <a:pt x="6827" y="2736"/>
                </a:cubicBezTo>
                <a:lnTo>
                  <a:pt x="6827" y="2736"/>
                </a:lnTo>
                <a:cubicBezTo>
                  <a:pt x="6827" y="2736"/>
                  <a:pt x="6827" y="2736"/>
                  <a:pt x="6813" y="2736"/>
                </a:cubicBezTo>
                <a:cubicBezTo>
                  <a:pt x="6800" y="2760"/>
                  <a:pt x="6773" y="2760"/>
                  <a:pt x="6773" y="2736"/>
                </a:cubicBezTo>
                <a:cubicBezTo>
                  <a:pt x="6773" y="2736"/>
                  <a:pt x="6800" y="2709"/>
                  <a:pt x="6813" y="2683"/>
                </a:cubicBezTo>
                <a:cubicBezTo>
                  <a:pt x="6813" y="2683"/>
                  <a:pt x="6827" y="2656"/>
                  <a:pt x="6813" y="2656"/>
                </a:cubicBezTo>
                <a:cubicBezTo>
                  <a:pt x="6800" y="2632"/>
                  <a:pt x="6773" y="2656"/>
                  <a:pt x="6773" y="2632"/>
                </a:cubicBezTo>
                <a:lnTo>
                  <a:pt x="6773" y="2632"/>
                </a:lnTo>
                <a:cubicBezTo>
                  <a:pt x="6786" y="2632"/>
                  <a:pt x="6800" y="2632"/>
                  <a:pt x="6800" y="2632"/>
                </a:cubicBezTo>
                <a:cubicBezTo>
                  <a:pt x="6813" y="2632"/>
                  <a:pt x="6813" y="2632"/>
                  <a:pt x="6827" y="2632"/>
                </a:cubicBezTo>
                <a:cubicBezTo>
                  <a:pt x="6827" y="2632"/>
                  <a:pt x="6841" y="2632"/>
                  <a:pt x="6853" y="2632"/>
                </a:cubicBezTo>
                <a:cubicBezTo>
                  <a:pt x="6853" y="2632"/>
                  <a:pt x="6853" y="2606"/>
                  <a:pt x="6841" y="2606"/>
                </a:cubicBezTo>
                <a:cubicBezTo>
                  <a:pt x="6841" y="2580"/>
                  <a:pt x="6841" y="2553"/>
                  <a:pt x="6813" y="2580"/>
                </a:cubicBezTo>
                <a:cubicBezTo>
                  <a:pt x="6813" y="2553"/>
                  <a:pt x="6827" y="2527"/>
                  <a:pt x="6827" y="2527"/>
                </a:cubicBezTo>
                <a:lnTo>
                  <a:pt x="6827" y="2527"/>
                </a:lnTo>
                <a:cubicBezTo>
                  <a:pt x="6813" y="2527"/>
                  <a:pt x="6813" y="2527"/>
                  <a:pt x="6813" y="2527"/>
                </a:cubicBezTo>
                <a:cubicBezTo>
                  <a:pt x="6800" y="2527"/>
                  <a:pt x="6800" y="2503"/>
                  <a:pt x="6800" y="2503"/>
                </a:cubicBezTo>
                <a:cubicBezTo>
                  <a:pt x="6786" y="2503"/>
                  <a:pt x="6786" y="2503"/>
                  <a:pt x="6773" y="2503"/>
                </a:cubicBezTo>
                <a:cubicBezTo>
                  <a:pt x="6786" y="2503"/>
                  <a:pt x="6786" y="2474"/>
                  <a:pt x="6800" y="2474"/>
                </a:cubicBezTo>
                <a:cubicBezTo>
                  <a:pt x="6800" y="2450"/>
                  <a:pt x="6800" y="2450"/>
                  <a:pt x="6800" y="2450"/>
                </a:cubicBezTo>
                <a:cubicBezTo>
                  <a:pt x="6813" y="2450"/>
                  <a:pt x="6813" y="2424"/>
                  <a:pt x="6813" y="2424"/>
                </a:cubicBezTo>
                <a:cubicBezTo>
                  <a:pt x="6800" y="2424"/>
                  <a:pt x="6800" y="2424"/>
                  <a:pt x="6786" y="2424"/>
                </a:cubicBezTo>
                <a:cubicBezTo>
                  <a:pt x="6786" y="2397"/>
                  <a:pt x="6786" y="2397"/>
                  <a:pt x="6773" y="2397"/>
                </a:cubicBezTo>
                <a:cubicBezTo>
                  <a:pt x="6773" y="2371"/>
                  <a:pt x="6773" y="2371"/>
                  <a:pt x="6773" y="2371"/>
                </a:cubicBezTo>
                <a:cubicBezTo>
                  <a:pt x="6760" y="2371"/>
                  <a:pt x="6773" y="2347"/>
                  <a:pt x="6773" y="2347"/>
                </a:cubicBezTo>
                <a:cubicBezTo>
                  <a:pt x="6786" y="2347"/>
                  <a:pt x="6786" y="2347"/>
                  <a:pt x="6786" y="2347"/>
                </a:cubicBezTo>
                <a:lnTo>
                  <a:pt x="6786" y="2347"/>
                </a:lnTo>
                <a:lnTo>
                  <a:pt x="6786" y="2347"/>
                </a:lnTo>
                <a:cubicBezTo>
                  <a:pt x="6773" y="2320"/>
                  <a:pt x="6746" y="2294"/>
                  <a:pt x="6760" y="2268"/>
                </a:cubicBezTo>
                <a:cubicBezTo>
                  <a:pt x="6746" y="2268"/>
                  <a:pt x="6732" y="2268"/>
                  <a:pt x="6705" y="2268"/>
                </a:cubicBezTo>
                <a:lnTo>
                  <a:pt x="6705" y="2268"/>
                </a:lnTo>
                <a:cubicBezTo>
                  <a:pt x="6732" y="2268"/>
                  <a:pt x="6746" y="2241"/>
                  <a:pt x="6760" y="2217"/>
                </a:cubicBezTo>
                <a:lnTo>
                  <a:pt x="6760" y="2217"/>
                </a:lnTo>
                <a:cubicBezTo>
                  <a:pt x="6760" y="2217"/>
                  <a:pt x="6773" y="2217"/>
                  <a:pt x="6773" y="2191"/>
                </a:cubicBezTo>
                <a:cubicBezTo>
                  <a:pt x="6773" y="2191"/>
                  <a:pt x="6746" y="2164"/>
                  <a:pt x="6732" y="2164"/>
                </a:cubicBezTo>
                <a:cubicBezTo>
                  <a:pt x="6732" y="2138"/>
                  <a:pt x="6732" y="2087"/>
                  <a:pt x="6718" y="2087"/>
                </a:cubicBezTo>
                <a:cubicBezTo>
                  <a:pt x="6705" y="2087"/>
                  <a:pt x="6692" y="2061"/>
                  <a:pt x="6692" y="2061"/>
                </a:cubicBezTo>
                <a:lnTo>
                  <a:pt x="6678" y="2035"/>
                </a:lnTo>
                <a:cubicBezTo>
                  <a:pt x="6678" y="2008"/>
                  <a:pt x="6664" y="1984"/>
                  <a:pt x="6664" y="1956"/>
                </a:cubicBezTo>
                <a:cubicBezTo>
                  <a:pt x="6651" y="1931"/>
                  <a:pt x="6664" y="1905"/>
                  <a:pt x="6651" y="1905"/>
                </a:cubicBezTo>
                <a:lnTo>
                  <a:pt x="6637" y="1905"/>
                </a:lnTo>
                <a:cubicBezTo>
                  <a:pt x="6624" y="1905"/>
                  <a:pt x="6624" y="1879"/>
                  <a:pt x="6624" y="1879"/>
                </a:cubicBezTo>
                <a:cubicBezTo>
                  <a:pt x="6611" y="1852"/>
                  <a:pt x="6597" y="1852"/>
                  <a:pt x="6597" y="1852"/>
                </a:cubicBezTo>
                <a:cubicBezTo>
                  <a:pt x="6597" y="1852"/>
                  <a:pt x="6597" y="1828"/>
                  <a:pt x="6583" y="1802"/>
                </a:cubicBezTo>
                <a:cubicBezTo>
                  <a:pt x="6583" y="1802"/>
                  <a:pt x="6557" y="1802"/>
                  <a:pt x="6543" y="1802"/>
                </a:cubicBezTo>
                <a:cubicBezTo>
                  <a:pt x="6543" y="1802"/>
                  <a:pt x="6543" y="1775"/>
                  <a:pt x="6529" y="1775"/>
                </a:cubicBezTo>
                <a:cubicBezTo>
                  <a:pt x="6516" y="1775"/>
                  <a:pt x="6516" y="1802"/>
                  <a:pt x="6516" y="1802"/>
                </a:cubicBezTo>
                <a:lnTo>
                  <a:pt x="6516" y="1802"/>
                </a:lnTo>
                <a:cubicBezTo>
                  <a:pt x="6516" y="1775"/>
                  <a:pt x="6503" y="1749"/>
                  <a:pt x="6488" y="1749"/>
                </a:cubicBezTo>
                <a:cubicBezTo>
                  <a:pt x="6476" y="1775"/>
                  <a:pt x="6462" y="1802"/>
                  <a:pt x="6462" y="1802"/>
                </a:cubicBezTo>
                <a:cubicBezTo>
                  <a:pt x="6448" y="1802"/>
                  <a:pt x="6448" y="1775"/>
                  <a:pt x="6448" y="1775"/>
                </a:cubicBezTo>
                <a:lnTo>
                  <a:pt x="6448" y="1775"/>
                </a:lnTo>
                <a:cubicBezTo>
                  <a:pt x="6448" y="1775"/>
                  <a:pt x="6434" y="1802"/>
                  <a:pt x="6422" y="1802"/>
                </a:cubicBezTo>
                <a:cubicBezTo>
                  <a:pt x="6408" y="1802"/>
                  <a:pt x="6408" y="1802"/>
                  <a:pt x="6394" y="1802"/>
                </a:cubicBezTo>
                <a:cubicBezTo>
                  <a:pt x="6394" y="1802"/>
                  <a:pt x="6394" y="1828"/>
                  <a:pt x="6380" y="1828"/>
                </a:cubicBezTo>
                <a:cubicBezTo>
                  <a:pt x="6367" y="1802"/>
                  <a:pt x="6394" y="1775"/>
                  <a:pt x="6394" y="1749"/>
                </a:cubicBezTo>
                <a:cubicBezTo>
                  <a:pt x="6367" y="1749"/>
                  <a:pt x="6354" y="1775"/>
                  <a:pt x="6354" y="1802"/>
                </a:cubicBezTo>
                <a:lnTo>
                  <a:pt x="6354" y="1802"/>
                </a:lnTo>
                <a:cubicBezTo>
                  <a:pt x="6354" y="1802"/>
                  <a:pt x="6354" y="1802"/>
                  <a:pt x="6354" y="1775"/>
                </a:cubicBezTo>
                <a:cubicBezTo>
                  <a:pt x="6354" y="1775"/>
                  <a:pt x="6354" y="1775"/>
                  <a:pt x="6340" y="1775"/>
                </a:cubicBezTo>
                <a:cubicBezTo>
                  <a:pt x="6340" y="1775"/>
                  <a:pt x="6340" y="1775"/>
                  <a:pt x="6340" y="1749"/>
                </a:cubicBezTo>
                <a:cubicBezTo>
                  <a:pt x="6327" y="1775"/>
                  <a:pt x="6327" y="1775"/>
                  <a:pt x="6327" y="1775"/>
                </a:cubicBezTo>
                <a:cubicBezTo>
                  <a:pt x="6313" y="1775"/>
                  <a:pt x="6327" y="1775"/>
                  <a:pt x="6327" y="1802"/>
                </a:cubicBezTo>
                <a:cubicBezTo>
                  <a:pt x="6299" y="1828"/>
                  <a:pt x="6259" y="1775"/>
                  <a:pt x="6245" y="1723"/>
                </a:cubicBezTo>
                <a:cubicBezTo>
                  <a:pt x="6245" y="1723"/>
                  <a:pt x="6232" y="1723"/>
                  <a:pt x="6232" y="1699"/>
                </a:cubicBezTo>
                <a:cubicBezTo>
                  <a:pt x="6232" y="1699"/>
                  <a:pt x="6245" y="1699"/>
                  <a:pt x="6259" y="1699"/>
                </a:cubicBezTo>
                <a:lnTo>
                  <a:pt x="6259" y="1699"/>
                </a:lnTo>
                <a:cubicBezTo>
                  <a:pt x="6273" y="1699"/>
                  <a:pt x="6273" y="1672"/>
                  <a:pt x="6273" y="1672"/>
                </a:cubicBezTo>
                <a:cubicBezTo>
                  <a:pt x="6287" y="1672"/>
                  <a:pt x="6299" y="1672"/>
                  <a:pt x="6299" y="1646"/>
                </a:cubicBezTo>
                <a:lnTo>
                  <a:pt x="6299" y="1646"/>
                </a:lnTo>
                <a:cubicBezTo>
                  <a:pt x="6287" y="1646"/>
                  <a:pt x="6259" y="1646"/>
                  <a:pt x="6245" y="1619"/>
                </a:cubicBezTo>
                <a:cubicBezTo>
                  <a:pt x="6232" y="1619"/>
                  <a:pt x="6245" y="1593"/>
                  <a:pt x="6245" y="1593"/>
                </a:cubicBezTo>
                <a:lnTo>
                  <a:pt x="6245" y="1593"/>
                </a:lnTo>
                <a:cubicBezTo>
                  <a:pt x="6245" y="1593"/>
                  <a:pt x="6245" y="1593"/>
                  <a:pt x="6232" y="1593"/>
                </a:cubicBezTo>
                <a:cubicBezTo>
                  <a:pt x="6218" y="1593"/>
                  <a:pt x="6205" y="1593"/>
                  <a:pt x="6205" y="1569"/>
                </a:cubicBezTo>
                <a:cubicBezTo>
                  <a:pt x="6218" y="1569"/>
                  <a:pt x="6218" y="1543"/>
                  <a:pt x="6232" y="1543"/>
                </a:cubicBezTo>
                <a:cubicBezTo>
                  <a:pt x="6232" y="1543"/>
                  <a:pt x="6232" y="1516"/>
                  <a:pt x="6245" y="1516"/>
                </a:cubicBezTo>
                <a:cubicBezTo>
                  <a:pt x="6259" y="1516"/>
                  <a:pt x="6259" y="1516"/>
                  <a:pt x="6273" y="1543"/>
                </a:cubicBezTo>
                <a:cubicBezTo>
                  <a:pt x="6287" y="1543"/>
                  <a:pt x="6313" y="1543"/>
                  <a:pt x="6327" y="1543"/>
                </a:cubicBezTo>
                <a:cubicBezTo>
                  <a:pt x="6340" y="1543"/>
                  <a:pt x="6354" y="1569"/>
                  <a:pt x="6367" y="1543"/>
                </a:cubicBezTo>
                <a:lnTo>
                  <a:pt x="6367" y="1543"/>
                </a:lnTo>
                <a:cubicBezTo>
                  <a:pt x="6354" y="1543"/>
                  <a:pt x="6354" y="1543"/>
                  <a:pt x="6354" y="1543"/>
                </a:cubicBezTo>
                <a:cubicBezTo>
                  <a:pt x="6340" y="1516"/>
                  <a:pt x="6313" y="1543"/>
                  <a:pt x="6313" y="1516"/>
                </a:cubicBezTo>
                <a:lnTo>
                  <a:pt x="6313" y="1516"/>
                </a:lnTo>
                <a:cubicBezTo>
                  <a:pt x="6327" y="1490"/>
                  <a:pt x="6380" y="1516"/>
                  <a:pt x="6394" y="1516"/>
                </a:cubicBezTo>
                <a:cubicBezTo>
                  <a:pt x="6394" y="1516"/>
                  <a:pt x="6394" y="1516"/>
                  <a:pt x="6408" y="1516"/>
                </a:cubicBezTo>
                <a:cubicBezTo>
                  <a:pt x="6394" y="1490"/>
                  <a:pt x="6422" y="1516"/>
                  <a:pt x="6422" y="1490"/>
                </a:cubicBezTo>
                <a:cubicBezTo>
                  <a:pt x="6422" y="1464"/>
                  <a:pt x="6408" y="1464"/>
                  <a:pt x="6408" y="1437"/>
                </a:cubicBezTo>
                <a:cubicBezTo>
                  <a:pt x="6394" y="1437"/>
                  <a:pt x="6394" y="1464"/>
                  <a:pt x="6394" y="1464"/>
                </a:cubicBezTo>
                <a:lnTo>
                  <a:pt x="6380" y="1464"/>
                </a:lnTo>
                <a:cubicBezTo>
                  <a:pt x="6367" y="1490"/>
                  <a:pt x="6340" y="1464"/>
                  <a:pt x="6327" y="1464"/>
                </a:cubicBezTo>
                <a:lnTo>
                  <a:pt x="6313" y="1490"/>
                </a:lnTo>
                <a:cubicBezTo>
                  <a:pt x="6299" y="1464"/>
                  <a:pt x="6299" y="1464"/>
                  <a:pt x="6287" y="1437"/>
                </a:cubicBezTo>
                <a:cubicBezTo>
                  <a:pt x="6273" y="1437"/>
                  <a:pt x="6273" y="1437"/>
                  <a:pt x="6273" y="1437"/>
                </a:cubicBezTo>
                <a:lnTo>
                  <a:pt x="6299" y="1413"/>
                </a:lnTo>
                <a:lnTo>
                  <a:pt x="6299" y="1413"/>
                </a:lnTo>
                <a:cubicBezTo>
                  <a:pt x="6287" y="1413"/>
                  <a:pt x="6273" y="1413"/>
                  <a:pt x="6273" y="1413"/>
                </a:cubicBezTo>
                <a:lnTo>
                  <a:pt x="6273" y="1413"/>
                </a:lnTo>
                <a:cubicBezTo>
                  <a:pt x="6273" y="1413"/>
                  <a:pt x="6287" y="1387"/>
                  <a:pt x="6299" y="1387"/>
                </a:cubicBezTo>
                <a:lnTo>
                  <a:pt x="6299" y="1387"/>
                </a:lnTo>
                <a:cubicBezTo>
                  <a:pt x="6273" y="1387"/>
                  <a:pt x="6259" y="1360"/>
                  <a:pt x="6245" y="1360"/>
                </a:cubicBezTo>
                <a:cubicBezTo>
                  <a:pt x="6232" y="1360"/>
                  <a:pt x="6232" y="1360"/>
                  <a:pt x="6218" y="1360"/>
                </a:cubicBezTo>
                <a:cubicBezTo>
                  <a:pt x="6218" y="1334"/>
                  <a:pt x="6218" y="1308"/>
                  <a:pt x="6205" y="1283"/>
                </a:cubicBezTo>
                <a:lnTo>
                  <a:pt x="6205" y="1283"/>
                </a:lnTo>
                <a:cubicBezTo>
                  <a:pt x="6218" y="1283"/>
                  <a:pt x="6232" y="1257"/>
                  <a:pt x="6232" y="1257"/>
                </a:cubicBezTo>
                <a:cubicBezTo>
                  <a:pt x="6232" y="1257"/>
                  <a:pt x="6232" y="1257"/>
                  <a:pt x="6232" y="1231"/>
                </a:cubicBezTo>
                <a:lnTo>
                  <a:pt x="6232" y="1231"/>
                </a:lnTo>
                <a:cubicBezTo>
                  <a:pt x="6245" y="1231"/>
                  <a:pt x="6245" y="1204"/>
                  <a:pt x="6245" y="1204"/>
                </a:cubicBezTo>
                <a:cubicBezTo>
                  <a:pt x="6259" y="1204"/>
                  <a:pt x="6273" y="1204"/>
                  <a:pt x="6287" y="1204"/>
                </a:cubicBezTo>
                <a:cubicBezTo>
                  <a:pt x="6299" y="1204"/>
                  <a:pt x="6299" y="1204"/>
                  <a:pt x="6313" y="1204"/>
                </a:cubicBezTo>
                <a:lnTo>
                  <a:pt x="6327" y="1180"/>
                </a:lnTo>
                <a:cubicBezTo>
                  <a:pt x="6340" y="1180"/>
                  <a:pt x="6340" y="1180"/>
                  <a:pt x="6340" y="1180"/>
                </a:cubicBezTo>
                <a:cubicBezTo>
                  <a:pt x="6354" y="1180"/>
                  <a:pt x="6354" y="1180"/>
                  <a:pt x="6367" y="1154"/>
                </a:cubicBezTo>
                <a:cubicBezTo>
                  <a:pt x="6380" y="1154"/>
                  <a:pt x="6394" y="1127"/>
                  <a:pt x="6408" y="1127"/>
                </a:cubicBezTo>
                <a:cubicBezTo>
                  <a:pt x="6434" y="1127"/>
                  <a:pt x="6448" y="1127"/>
                  <a:pt x="6462" y="1127"/>
                </a:cubicBezTo>
                <a:cubicBezTo>
                  <a:pt x="6476" y="1127"/>
                  <a:pt x="6488" y="1101"/>
                  <a:pt x="6503" y="1101"/>
                </a:cubicBezTo>
                <a:cubicBezTo>
                  <a:pt x="6503" y="1101"/>
                  <a:pt x="6503" y="1101"/>
                  <a:pt x="6516" y="1101"/>
                </a:cubicBezTo>
                <a:cubicBezTo>
                  <a:pt x="6529" y="1101"/>
                  <a:pt x="6543" y="1075"/>
                  <a:pt x="6557" y="1050"/>
                </a:cubicBezTo>
                <a:lnTo>
                  <a:pt x="6557" y="1022"/>
                </a:lnTo>
                <a:lnTo>
                  <a:pt x="6557" y="1022"/>
                </a:lnTo>
                <a:cubicBezTo>
                  <a:pt x="6557" y="998"/>
                  <a:pt x="6569" y="971"/>
                  <a:pt x="6583" y="945"/>
                </a:cubicBezTo>
                <a:cubicBezTo>
                  <a:pt x="6583" y="945"/>
                  <a:pt x="6597" y="919"/>
                  <a:pt x="6611" y="919"/>
                </a:cubicBezTo>
                <a:cubicBezTo>
                  <a:pt x="6611" y="895"/>
                  <a:pt x="6597" y="895"/>
                  <a:pt x="6597" y="895"/>
                </a:cubicBezTo>
                <a:lnTo>
                  <a:pt x="6597" y="895"/>
                </a:lnTo>
                <a:cubicBezTo>
                  <a:pt x="6597" y="919"/>
                  <a:pt x="6557" y="945"/>
                  <a:pt x="6529" y="945"/>
                </a:cubicBezTo>
                <a:cubicBezTo>
                  <a:pt x="6529" y="945"/>
                  <a:pt x="6503" y="945"/>
                  <a:pt x="6503" y="919"/>
                </a:cubicBezTo>
                <a:cubicBezTo>
                  <a:pt x="6503" y="895"/>
                  <a:pt x="6529" y="868"/>
                  <a:pt x="6529" y="842"/>
                </a:cubicBezTo>
                <a:cubicBezTo>
                  <a:pt x="6529" y="842"/>
                  <a:pt x="6529" y="842"/>
                  <a:pt x="6543" y="815"/>
                </a:cubicBezTo>
                <a:cubicBezTo>
                  <a:pt x="6543" y="815"/>
                  <a:pt x="6557" y="789"/>
                  <a:pt x="6569" y="789"/>
                </a:cubicBezTo>
                <a:cubicBezTo>
                  <a:pt x="6583" y="765"/>
                  <a:pt x="6611" y="765"/>
                  <a:pt x="6611" y="739"/>
                </a:cubicBezTo>
                <a:cubicBezTo>
                  <a:pt x="6624" y="712"/>
                  <a:pt x="6637" y="712"/>
                  <a:pt x="6637" y="712"/>
                </a:cubicBezTo>
                <a:cubicBezTo>
                  <a:pt x="6637" y="712"/>
                  <a:pt x="6651" y="712"/>
                  <a:pt x="6651" y="686"/>
                </a:cubicBezTo>
                <a:cubicBezTo>
                  <a:pt x="6664" y="686"/>
                  <a:pt x="6678" y="712"/>
                  <a:pt x="6692" y="712"/>
                </a:cubicBezTo>
                <a:cubicBezTo>
                  <a:pt x="6705" y="712"/>
                  <a:pt x="6718" y="712"/>
                  <a:pt x="6718" y="712"/>
                </a:cubicBezTo>
                <a:cubicBezTo>
                  <a:pt x="6718" y="686"/>
                  <a:pt x="6718" y="686"/>
                  <a:pt x="6718" y="686"/>
                </a:cubicBezTo>
                <a:cubicBezTo>
                  <a:pt x="6718" y="659"/>
                  <a:pt x="6718" y="659"/>
                  <a:pt x="6718" y="659"/>
                </a:cubicBezTo>
                <a:cubicBezTo>
                  <a:pt x="6718" y="659"/>
                  <a:pt x="6732" y="635"/>
                  <a:pt x="6732" y="609"/>
                </a:cubicBezTo>
                <a:lnTo>
                  <a:pt x="6732" y="609"/>
                </a:lnTo>
                <a:cubicBezTo>
                  <a:pt x="6732" y="609"/>
                  <a:pt x="6746" y="556"/>
                  <a:pt x="6746" y="532"/>
                </a:cubicBezTo>
                <a:cubicBezTo>
                  <a:pt x="6760" y="532"/>
                  <a:pt x="6773" y="532"/>
                  <a:pt x="6773" y="532"/>
                </a:cubicBezTo>
                <a:cubicBezTo>
                  <a:pt x="6800" y="532"/>
                  <a:pt x="6786" y="609"/>
                  <a:pt x="6813" y="609"/>
                </a:cubicBezTo>
                <a:lnTo>
                  <a:pt x="6813" y="583"/>
                </a:lnTo>
                <a:cubicBezTo>
                  <a:pt x="6800" y="583"/>
                  <a:pt x="6813" y="556"/>
                  <a:pt x="6813" y="556"/>
                </a:cubicBezTo>
                <a:cubicBezTo>
                  <a:pt x="6800" y="532"/>
                  <a:pt x="6800" y="532"/>
                  <a:pt x="6786" y="503"/>
                </a:cubicBezTo>
                <a:lnTo>
                  <a:pt x="6786" y="503"/>
                </a:lnTo>
                <a:cubicBezTo>
                  <a:pt x="6800" y="503"/>
                  <a:pt x="6813" y="503"/>
                  <a:pt x="6813" y="479"/>
                </a:cubicBezTo>
                <a:cubicBezTo>
                  <a:pt x="6827" y="479"/>
                  <a:pt x="6841" y="479"/>
                  <a:pt x="6841" y="479"/>
                </a:cubicBezTo>
                <a:cubicBezTo>
                  <a:pt x="6853" y="453"/>
                  <a:pt x="6853" y="453"/>
                  <a:pt x="6853" y="453"/>
                </a:cubicBezTo>
                <a:cubicBezTo>
                  <a:pt x="6867" y="453"/>
                  <a:pt x="6881" y="479"/>
                  <a:pt x="6895" y="479"/>
                </a:cubicBezTo>
                <a:cubicBezTo>
                  <a:pt x="6895" y="453"/>
                  <a:pt x="6881" y="453"/>
                  <a:pt x="6895" y="453"/>
                </a:cubicBezTo>
                <a:cubicBezTo>
                  <a:pt x="6921" y="400"/>
                  <a:pt x="6935" y="503"/>
                  <a:pt x="6948" y="532"/>
                </a:cubicBezTo>
                <a:lnTo>
                  <a:pt x="6948" y="532"/>
                </a:lnTo>
                <a:lnTo>
                  <a:pt x="6948" y="503"/>
                </a:lnTo>
                <a:cubicBezTo>
                  <a:pt x="6975" y="503"/>
                  <a:pt x="7002" y="556"/>
                  <a:pt x="7016" y="583"/>
                </a:cubicBezTo>
                <a:lnTo>
                  <a:pt x="7016" y="583"/>
                </a:lnTo>
                <a:cubicBezTo>
                  <a:pt x="7030" y="583"/>
                  <a:pt x="7030" y="583"/>
                  <a:pt x="7030" y="556"/>
                </a:cubicBezTo>
                <a:lnTo>
                  <a:pt x="7016" y="556"/>
                </a:lnTo>
                <a:cubicBezTo>
                  <a:pt x="7002" y="532"/>
                  <a:pt x="7002" y="532"/>
                  <a:pt x="7002" y="532"/>
                </a:cubicBezTo>
                <a:cubicBezTo>
                  <a:pt x="7016" y="532"/>
                  <a:pt x="7016" y="532"/>
                  <a:pt x="7030" y="532"/>
                </a:cubicBezTo>
                <a:cubicBezTo>
                  <a:pt x="7030" y="503"/>
                  <a:pt x="7016" y="503"/>
                  <a:pt x="7002" y="479"/>
                </a:cubicBezTo>
                <a:cubicBezTo>
                  <a:pt x="6990" y="453"/>
                  <a:pt x="7002" y="400"/>
                  <a:pt x="7016" y="400"/>
                </a:cubicBezTo>
                <a:cubicBezTo>
                  <a:pt x="7030" y="376"/>
                  <a:pt x="7043" y="400"/>
                  <a:pt x="7056" y="427"/>
                </a:cubicBezTo>
                <a:lnTo>
                  <a:pt x="7056" y="427"/>
                </a:lnTo>
                <a:cubicBezTo>
                  <a:pt x="7070" y="427"/>
                  <a:pt x="7070" y="427"/>
                  <a:pt x="7084" y="453"/>
                </a:cubicBezTo>
                <a:cubicBezTo>
                  <a:pt x="7084" y="453"/>
                  <a:pt x="7097" y="453"/>
                  <a:pt x="7111" y="453"/>
                </a:cubicBezTo>
                <a:cubicBezTo>
                  <a:pt x="7124" y="479"/>
                  <a:pt x="7137" y="503"/>
                  <a:pt x="7151" y="532"/>
                </a:cubicBezTo>
                <a:lnTo>
                  <a:pt x="7151" y="532"/>
                </a:lnTo>
                <a:cubicBezTo>
                  <a:pt x="7165" y="532"/>
                  <a:pt x="7165" y="503"/>
                  <a:pt x="7165" y="503"/>
                </a:cubicBezTo>
                <a:lnTo>
                  <a:pt x="7165" y="503"/>
                </a:lnTo>
                <a:cubicBezTo>
                  <a:pt x="7165" y="503"/>
                  <a:pt x="7165" y="503"/>
                  <a:pt x="7165" y="479"/>
                </a:cubicBezTo>
                <a:cubicBezTo>
                  <a:pt x="7165" y="479"/>
                  <a:pt x="7179" y="427"/>
                  <a:pt x="7179" y="400"/>
                </a:cubicBezTo>
                <a:lnTo>
                  <a:pt x="7191" y="400"/>
                </a:lnTo>
                <a:cubicBezTo>
                  <a:pt x="7179" y="400"/>
                  <a:pt x="7165" y="400"/>
                  <a:pt x="7165" y="376"/>
                </a:cubicBezTo>
                <a:cubicBezTo>
                  <a:pt x="7151" y="376"/>
                  <a:pt x="7137" y="350"/>
                  <a:pt x="7124" y="323"/>
                </a:cubicBezTo>
                <a:cubicBezTo>
                  <a:pt x="7124" y="323"/>
                  <a:pt x="7111" y="323"/>
                  <a:pt x="7111" y="297"/>
                </a:cubicBezTo>
                <a:cubicBezTo>
                  <a:pt x="7137" y="297"/>
                  <a:pt x="7165" y="297"/>
                  <a:pt x="7179" y="297"/>
                </a:cubicBezTo>
                <a:cubicBezTo>
                  <a:pt x="7191" y="297"/>
                  <a:pt x="7205" y="297"/>
                  <a:pt x="7205" y="323"/>
                </a:cubicBezTo>
                <a:cubicBezTo>
                  <a:pt x="7205" y="323"/>
                  <a:pt x="7205" y="323"/>
                  <a:pt x="7219" y="350"/>
                </a:cubicBezTo>
                <a:lnTo>
                  <a:pt x="7219" y="350"/>
                </a:lnTo>
                <a:cubicBezTo>
                  <a:pt x="7219" y="323"/>
                  <a:pt x="7232" y="323"/>
                  <a:pt x="7246" y="297"/>
                </a:cubicBezTo>
                <a:cubicBezTo>
                  <a:pt x="7232" y="297"/>
                  <a:pt x="7205" y="271"/>
                  <a:pt x="7191" y="271"/>
                </a:cubicBezTo>
                <a:cubicBezTo>
                  <a:pt x="7179" y="271"/>
                  <a:pt x="7165" y="297"/>
                  <a:pt x="7151" y="297"/>
                </a:cubicBezTo>
                <a:cubicBezTo>
                  <a:pt x="7137" y="297"/>
                  <a:pt x="7124" y="271"/>
                  <a:pt x="7111" y="271"/>
                </a:cubicBezTo>
                <a:cubicBezTo>
                  <a:pt x="7097" y="271"/>
                  <a:pt x="7097" y="271"/>
                  <a:pt x="7084" y="271"/>
                </a:cubicBezTo>
                <a:cubicBezTo>
                  <a:pt x="7084" y="271"/>
                  <a:pt x="7097" y="246"/>
                  <a:pt x="7111" y="246"/>
                </a:cubicBezTo>
                <a:cubicBezTo>
                  <a:pt x="7111" y="246"/>
                  <a:pt x="7111" y="246"/>
                  <a:pt x="7111" y="271"/>
                </a:cubicBezTo>
                <a:cubicBezTo>
                  <a:pt x="7124" y="271"/>
                  <a:pt x="7137" y="271"/>
                  <a:pt x="7151" y="271"/>
                </a:cubicBezTo>
                <a:lnTo>
                  <a:pt x="7151" y="271"/>
                </a:lnTo>
                <a:lnTo>
                  <a:pt x="7151" y="271"/>
                </a:lnTo>
                <a:cubicBezTo>
                  <a:pt x="7137" y="271"/>
                  <a:pt x="7097" y="246"/>
                  <a:pt x="7124" y="220"/>
                </a:cubicBezTo>
                <a:lnTo>
                  <a:pt x="7124" y="220"/>
                </a:lnTo>
                <a:cubicBezTo>
                  <a:pt x="7124" y="220"/>
                  <a:pt x="7124" y="220"/>
                  <a:pt x="7137" y="220"/>
                </a:cubicBezTo>
                <a:lnTo>
                  <a:pt x="7151" y="220"/>
                </a:lnTo>
                <a:cubicBezTo>
                  <a:pt x="7165" y="220"/>
                  <a:pt x="7165" y="220"/>
                  <a:pt x="7165" y="220"/>
                </a:cubicBezTo>
                <a:cubicBezTo>
                  <a:pt x="7165" y="194"/>
                  <a:pt x="7165" y="194"/>
                  <a:pt x="7165" y="194"/>
                </a:cubicBezTo>
                <a:cubicBezTo>
                  <a:pt x="7179" y="194"/>
                  <a:pt x="7191" y="194"/>
                  <a:pt x="7191" y="194"/>
                </a:cubicBezTo>
                <a:cubicBezTo>
                  <a:pt x="7191" y="220"/>
                  <a:pt x="7191" y="220"/>
                  <a:pt x="7191" y="220"/>
                </a:cubicBezTo>
                <a:cubicBezTo>
                  <a:pt x="7191" y="246"/>
                  <a:pt x="7205" y="246"/>
                  <a:pt x="7219" y="246"/>
                </a:cubicBezTo>
                <a:cubicBezTo>
                  <a:pt x="7232" y="246"/>
                  <a:pt x="7232" y="220"/>
                  <a:pt x="7246" y="220"/>
                </a:cubicBezTo>
                <a:lnTo>
                  <a:pt x="7260" y="246"/>
                </a:lnTo>
                <a:lnTo>
                  <a:pt x="7260" y="246"/>
                </a:lnTo>
                <a:cubicBezTo>
                  <a:pt x="7260" y="220"/>
                  <a:pt x="7260" y="194"/>
                  <a:pt x="7273" y="167"/>
                </a:cubicBezTo>
                <a:lnTo>
                  <a:pt x="7273" y="167"/>
                </a:lnTo>
                <a:cubicBezTo>
                  <a:pt x="7273" y="167"/>
                  <a:pt x="7246" y="141"/>
                  <a:pt x="7246" y="117"/>
                </a:cubicBezTo>
                <a:cubicBezTo>
                  <a:pt x="7260" y="117"/>
                  <a:pt x="7260" y="117"/>
                  <a:pt x="7260" y="117"/>
                </a:cubicBezTo>
                <a:cubicBezTo>
                  <a:pt x="7260" y="117"/>
                  <a:pt x="7260" y="117"/>
                  <a:pt x="7260" y="90"/>
                </a:cubicBezTo>
                <a:cubicBezTo>
                  <a:pt x="7273" y="90"/>
                  <a:pt x="7286" y="117"/>
                  <a:pt x="7286" y="117"/>
                </a:cubicBezTo>
                <a:cubicBezTo>
                  <a:pt x="7286" y="90"/>
                  <a:pt x="7286" y="90"/>
                  <a:pt x="7286" y="64"/>
                </a:cubicBezTo>
                <a:cubicBezTo>
                  <a:pt x="7286" y="64"/>
                  <a:pt x="7300" y="64"/>
                  <a:pt x="7314" y="64"/>
                </a:cubicBezTo>
                <a:cubicBezTo>
                  <a:pt x="7327" y="38"/>
                  <a:pt x="7381" y="11"/>
                  <a:pt x="7408" y="11"/>
                </a:cubicBezTo>
                <a:cubicBezTo>
                  <a:pt x="7421" y="11"/>
                  <a:pt x="7435" y="11"/>
                  <a:pt x="7449" y="11"/>
                </a:cubicBezTo>
                <a:cubicBezTo>
                  <a:pt x="7461" y="11"/>
                  <a:pt x="7461" y="11"/>
                  <a:pt x="7461" y="11"/>
                </a:cubicBezTo>
                <a:cubicBezTo>
                  <a:pt x="7475" y="-15"/>
                  <a:pt x="7475" y="11"/>
                  <a:pt x="7475" y="11"/>
                </a:cubicBezTo>
                <a:cubicBezTo>
                  <a:pt x="7489" y="11"/>
                  <a:pt x="7516" y="11"/>
                  <a:pt x="7503" y="38"/>
                </a:cubicBezTo>
                <a:cubicBezTo>
                  <a:pt x="7503" y="64"/>
                  <a:pt x="7461" y="64"/>
                  <a:pt x="7435" y="90"/>
                </a:cubicBezTo>
                <a:cubicBezTo>
                  <a:pt x="7421" y="90"/>
                  <a:pt x="7408" y="117"/>
                  <a:pt x="7394" y="141"/>
                </a:cubicBezTo>
                <a:lnTo>
                  <a:pt x="7381" y="141"/>
                </a:lnTo>
                <a:lnTo>
                  <a:pt x="7381" y="141"/>
                </a:lnTo>
                <a:cubicBezTo>
                  <a:pt x="7381" y="141"/>
                  <a:pt x="7394" y="141"/>
                  <a:pt x="7381" y="141"/>
                </a:cubicBezTo>
                <a:cubicBezTo>
                  <a:pt x="7381" y="167"/>
                  <a:pt x="7368" y="167"/>
                  <a:pt x="7368" y="167"/>
                </a:cubicBezTo>
                <a:lnTo>
                  <a:pt x="7340" y="194"/>
                </a:lnTo>
                <a:cubicBezTo>
                  <a:pt x="7327" y="220"/>
                  <a:pt x="7340" y="220"/>
                  <a:pt x="7340" y="220"/>
                </a:cubicBezTo>
                <a:lnTo>
                  <a:pt x="7340" y="220"/>
                </a:lnTo>
                <a:cubicBezTo>
                  <a:pt x="7354" y="220"/>
                  <a:pt x="7354" y="220"/>
                  <a:pt x="7354" y="220"/>
                </a:cubicBezTo>
                <a:cubicBezTo>
                  <a:pt x="7354" y="194"/>
                  <a:pt x="7368" y="220"/>
                  <a:pt x="7381" y="194"/>
                </a:cubicBezTo>
                <a:cubicBezTo>
                  <a:pt x="7381" y="194"/>
                  <a:pt x="7381" y="167"/>
                  <a:pt x="7408" y="141"/>
                </a:cubicBezTo>
                <a:cubicBezTo>
                  <a:pt x="7408" y="141"/>
                  <a:pt x="7408" y="141"/>
                  <a:pt x="7421" y="141"/>
                </a:cubicBezTo>
                <a:cubicBezTo>
                  <a:pt x="7421" y="141"/>
                  <a:pt x="7421" y="117"/>
                  <a:pt x="7435" y="90"/>
                </a:cubicBezTo>
                <a:cubicBezTo>
                  <a:pt x="7449" y="90"/>
                  <a:pt x="7461" y="90"/>
                  <a:pt x="7475" y="90"/>
                </a:cubicBezTo>
                <a:lnTo>
                  <a:pt x="7489" y="90"/>
                </a:lnTo>
                <a:cubicBezTo>
                  <a:pt x="7503" y="64"/>
                  <a:pt x="7530" y="38"/>
                  <a:pt x="7530" y="38"/>
                </a:cubicBezTo>
                <a:lnTo>
                  <a:pt x="7530" y="38"/>
                </a:lnTo>
                <a:cubicBezTo>
                  <a:pt x="7530" y="38"/>
                  <a:pt x="7543" y="38"/>
                  <a:pt x="7556" y="38"/>
                </a:cubicBezTo>
                <a:cubicBezTo>
                  <a:pt x="7556" y="64"/>
                  <a:pt x="7556" y="64"/>
                  <a:pt x="7556" y="64"/>
                </a:cubicBezTo>
                <a:lnTo>
                  <a:pt x="7556" y="64"/>
                </a:lnTo>
                <a:cubicBezTo>
                  <a:pt x="7570" y="64"/>
                  <a:pt x="7570" y="64"/>
                  <a:pt x="7584" y="64"/>
                </a:cubicBezTo>
                <a:lnTo>
                  <a:pt x="7584" y="64"/>
                </a:lnTo>
                <a:lnTo>
                  <a:pt x="7584" y="64"/>
                </a:lnTo>
                <a:lnTo>
                  <a:pt x="7584" y="64"/>
                </a:lnTo>
                <a:cubicBezTo>
                  <a:pt x="7598" y="64"/>
                  <a:pt x="7624" y="64"/>
                  <a:pt x="7638" y="64"/>
                </a:cubicBezTo>
                <a:cubicBezTo>
                  <a:pt x="7652" y="64"/>
                  <a:pt x="7652" y="64"/>
                  <a:pt x="7652" y="64"/>
                </a:cubicBezTo>
                <a:cubicBezTo>
                  <a:pt x="7665" y="117"/>
                  <a:pt x="7624" y="220"/>
                  <a:pt x="7598" y="220"/>
                </a:cubicBezTo>
                <a:cubicBezTo>
                  <a:pt x="7598" y="220"/>
                  <a:pt x="7598" y="220"/>
                  <a:pt x="7584" y="220"/>
                </a:cubicBezTo>
                <a:cubicBezTo>
                  <a:pt x="7570" y="246"/>
                  <a:pt x="7556" y="246"/>
                  <a:pt x="7543" y="246"/>
                </a:cubicBezTo>
                <a:cubicBezTo>
                  <a:pt x="7543" y="271"/>
                  <a:pt x="7530" y="271"/>
                  <a:pt x="7516" y="271"/>
                </a:cubicBezTo>
                <a:cubicBezTo>
                  <a:pt x="7516" y="271"/>
                  <a:pt x="7516" y="297"/>
                  <a:pt x="7503" y="297"/>
                </a:cubicBezTo>
                <a:cubicBezTo>
                  <a:pt x="7503" y="297"/>
                  <a:pt x="7503" y="297"/>
                  <a:pt x="7489" y="297"/>
                </a:cubicBezTo>
                <a:cubicBezTo>
                  <a:pt x="7489" y="297"/>
                  <a:pt x="7489" y="323"/>
                  <a:pt x="7475" y="350"/>
                </a:cubicBezTo>
                <a:cubicBezTo>
                  <a:pt x="7475" y="350"/>
                  <a:pt x="7449" y="376"/>
                  <a:pt x="7449" y="400"/>
                </a:cubicBezTo>
                <a:cubicBezTo>
                  <a:pt x="7449" y="400"/>
                  <a:pt x="7461" y="400"/>
                  <a:pt x="7461" y="427"/>
                </a:cubicBezTo>
                <a:cubicBezTo>
                  <a:pt x="7475" y="427"/>
                  <a:pt x="7489" y="376"/>
                  <a:pt x="7489" y="376"/>
                </a:cubicBezTo>
                <a:cubicBezTo>
                  <a:pt x="7503" y="350"/>
                  <a:pt x="7503" y="350"/>
                  <a:pt x="7516" y="350"/>
                </a:cubicBezTo>
                <a:cubicBezTo>
                  <a:pt x="7516" y="323"/>
                  <a:pt x="7516" y="323"/>
                  <a:pt x="7530" y="323"/>
                </a:cubicBezTo>
                <a:lnTo>
                  <a:pt x="7530" y="323"/>
                </a:lnTo>
                <a:cubicBezTo>
                  <a:pt x="7530" y="323"/>
                  <a:pt x="7530" y="323"/>
                  <a:pt x="7530" y="297"/>
                </a:cubicBezTo>
                <a:cubicBezTo>
                  <a:pt x="7543" y="297"/>
                  <a:pt x="7543" y="297"/>
                  <a:pt x="7543" y="297"/>
                </a:cubicBezTo>
                <a:cubicBezTo>
                  <a:pt x="7556" y="297"/>
                  <a:pt x="7570" y="271"/>
                  <a:pt x="7584" y="271"/>
                </a:cubicBezTo>
                <a:cubicBezTo>
                  <a:pt x="7598" y="271"/>
                  <a:pt x="7598" y="271"/>
                  <a:pt x="7598" y="271"/>
                </a:cubicBezTo>
                <a:cubicBezTo>
                  <a:pt x="7610" y="271"/>
                  <a:pt x="7610" y="246"/>
                  <a:pt x="7610" y="246"/>
                </a:cubicBezTo>
                <a:cubicBezTo>
                  <a:pt x="7624" y="246"/>
                  <a:pt x="7624" y="246"/>
                  <a:pt x="7624" y="271"/>
                </a:cubicBezTo>
                <a:cubicBezTo>
                  <a:pt x="7624" y="271"/>
                  <a:pt x="7624" y="271"/>
                  <a:pt x="7638" y="271"/>
                </a:cubicBezTo>
                <a:cubicBezTo>
                  <a:pt x="7652" y="323"/>
                  <a:pt x="7598" y="350"/>
                  <a:pt x="7610" y="376"/>
                </a:cubicBezTo>
                <a:cubicBezTo>
                  <a:pt x="7610" y="376"/>
                  <a:pt x="7610" y="400"/>
                  <a:pt x="7624" y="400"/>
                </a:cubicBezTo>
                <a:cubicBezTo>
                  <a:pt x="7638" y="376"/>
                  <a:pt x="7652" y="297"/>
                  <a:pt x="7665" y="297"/>
                </a:cubicBezTo>
                <a:cubicBezTo>
                  <a:pt x="7665" y="271"/>
                  <a:pt x="7665" y="246"/>
                  <a:pt x="7652" y="220"/>
                </a:cubicBezTo>
                <a:cubicBezTo>
                  <a:pt x="7665" y="220"/>
                  <a:pt x="7665" y="194"/>
                  <a:pt x="7678" y="194"/>
                </a:cubicBezTo>
                <a:cubicBezTo>
                  <a:pt x="7705" y="194"/>
                  <a:pt x="7719" y="246"/>
                  <a:pt x="7732" y="271"/>
                </a:cubicBezTo>
                <a:cubicBezTo>
                  <a:pt x="7732" y="271"/>
                  <a:pt x="7719" y="297"/>
                  <a:pt x="7732" y="297"/>
                </a:cubicBezTo>
                <a:cubicBezTo>
                  <a:pt x="7732" y="323"/>
                  <a:pt x="7747" y="350"/>
                  <a:pt x="7747" y="376"/>
                </a:cubicBezTo>
                <a:cubicBezTo>
                  <a:pt x="7747" y="400"/>
                  <a:pt x="7747" y="427"/>
                  <a:pt x="7759" y="453"/>
                </a:cubicBezTo>
                <a:lnTo>
                  <a:pt x="7759" y="453"/>
                </a:lnTo>
                <a:cubicBezTo>
                  <a:pt x="7759" y="427"/>
                  <a:pt x="7759" y="427"/>
                  <a:pt x="7759" y="400"/>
                </a:cubicBezTo>
                <a:cubicBezTo>
                  <a:pt x="7759" y="400"/>
                  <a:pt x="7759" y="400"/>
                  <a:pt x="7759" y="376"/>
                </a:cubicBezTo>
                <a:cubicBezTo>
                  <a:pt x="7759" y="350"/>
                  <a:pt x="7759" y="297"/>
                  <a:pt x="7773" y="271"/>
                </a:cubicBezTo>
                <a:cubicBezTo>
                  <a:pt x="7773" y="246"/>
                  <a:pt x="7773" y="246"/>
                  <a:pt x="7773" y="220"/>
                </a:cubicBezTo>
                <a:lnTo>
                  <a:pt x="7787" y="220"/>
                </a:lnTo>
                <a:cubicBezTo>
                  <a:pt x="7800" y="220"/>
                  <a:pt x="7813" y="194"/>
                  <a:pt x="7813" y="194"/>
                </a:cubicBezTo>
                <a:cubicBezTo>
                  <a:pt x="7813" y="167"/>
                  <a:pt x="7813" y="167"/>
                  <a:pt x="7813" y="141"/>
                </a:cubicBezTo>
                <a:lnTo>
                  <a:pt x="7813" y="117"/>
                </a:lnTo>
                <a:cubicBezTo>
                  <a:pt x="7813" y="90"/>
                  <a:pt x="7827" y="90"/>
                  <a:pt x="7840" y="90"/>
                </a:cubicBezTo>
                <a:cubicBezTo>
                  <a:pt x="7840" y="90"/>
                  <a:pt x="7840" y="64"/>
                  <a:pt x="7854" y="64"/>
                </a:cubicBezTo>
                <a:lnTo>
                  <a:pt x="7868" y="64"/>
                </a:lnTo>
                <a:cubicBezTo>
                  <a:pt x="7881" y="64"/>
                  <a:pt x="7894" y="90"/>
                  <a:pt x="7908" y="90"/>
                </a:cubicBezTo>
                <a:cubicBezTo>
                  <a:pt x="7922" y="90"/>
                  <a:pt x="7936" y="90"/>
                  <a:pt x="7948" y="90"/>
                </a:cubicBezTo>
                <a:cubicBezTo>
                  <a:pt x="7948" y="117"/>
                  <a:pt x="7936" y="141"/>
                  <a:pt x="7936" y="167"/>
                </a:cubicBezTo>
                <a:cubicBezTo>
                  <a:pt x="7936" y="194"/>
                  <a:pt x="7936" y="194"/>
                  <a:pt x="7936" y="220"/>
                </a:cubicBezTo>
                <a:cubicBezTo>
                  <a:pt x="7948" y="220"/>
                  <a:pt x="7962" y="220"/>
                  <a:pt x="7962" y="220"/>
                </a:cubicBezTo>
                <a:cubicBezTo>
                  <a:pt x="7962" y="246"/>
                  <a:pt x="7948" y="297"/>
                  <a:pt x="7936" y="323"/>
                </a:cubicBezTo>
                <a:cubicBezTo>
                  <a:pt x="7936" y="323"/>
                  <a:pt x="7936" y="323"/>
                  <a:pt x="7922" y="323"/>
                </a:cubicBezTo>
                <a:lnTo>
                  <a:pt x="7922" y="323"/>
                </a:lnTo>
                <a:cubicBezTo>
                  <a:pt x="7908" y="350"/>
                  <a:pt x="7908" y="350"/>
                  <a:pt x="7894" y="376"/>
                </a:cubicBezTo>
                <a:cubicBezTo>
                  <a:pt x="7894" y="376"/>
                  <a:pt x="7868" y="376"/>
                  <a:pt x="7854" y="400"/>
                </a:cubicBezTo>
                <a:cubicBezTo>
                  <a:pt x="7854" y="400"/>
                  <a:pt x="7854" y="400"/>
                  <a:pt x="7868" y="427"/>
                </a:cubicBezTo>
                <a:cubicBezTo>
                  <a:pt x="7868" y="400"/>
                  <a:pt x="7881" y="400"/>
                  <a:pt x="7881" y="400"/>
                </a:cubicBezTo>
                <a:cubicBezTo>
                  <a:pt x="7894" y="400"/>
                  <a:pt x="7894" y="400"/>
                  <a:pt x="7908" y="376"/>
                </a:cubicBezTo>
                <a:cubicBezTo>
                  <a:pt x="7922" y="376"/>
                  <a:pt x="7922" y="350"/>
                  <a:pt x="7936" y="350"/>
                </a:cubicBezTo>
                <a:lnTo>
                  <a:pt x="7936" y="350"/>
                </a:lnTo>
                <a:lnTo>
                  <a:pt x="7948" y="350"/>
                </a:lnTo>
                <a:cubicBezTo>
                  <a:pt x="7948" y="350"/>
                  <a:pt x="7962" y="350"/>
                  <a:pt x="7962" y="376"/>
                </a:cubicBezTo>
                <a:cubicBezTo>
                  <a:pt x="7976" y="400"/>
                  <a:pt x="7948" y="427"/>
                  <a:pt x="7936" y="453"/>
                </a:cubicBezTo>
                <a:cubicBezTo>
                  <a:pt x="7922" y="453"/>
                  <a:pt x="7894" y="453"/>
                  <a:pt x="7894" y="479"/>
                </a:cubicBezTo>
                <a:cubicBezTo>
                  <a:pt x="7894" y="503"/>
                  <a:pt x="7908" y="503"/>
                  <a:pt x="7908" y="503"/>
                </a:cubicBezTo>
                <a:cubicBezTo>
                  <a:pt x="7922" y="532"/>
                  <a:pt x="7908" y="532"/>
                  <a:pt x="7908" y="532"/>
                </a:cubicBezTo>
                <a:cubicBezTo>
                  <a:pt x="7908" y="556"/>
                  <a:pt x="7922" y="556"/>
                  <a:pt x="7922" y="556"/>
                </a:cubicBezTo>
                <a:cubicBezTo>
                  <a:pt x="7936" y="556"/>
                  <a:pt x="7936" y="556"/>
                  <a:pt x="7936" y="556"/>
                </a:cubicBezTo>
                <a:cubicBezTo>
                  <a:pt x="7948" y="556"/>
                  <a:pt x="7948" y="556"/>
                  <a:pt x="7936" y="532"/>
                </a:cubicBezTo>
                <a:cubicBezTo>
                  <a:pt x="7936" y="532"/>
                  <a:pt x="7936" y="532"/>
                  <a:pt x="7922" y="532"/>
                </a:cubicBezTo>
                <a:lnTo>
                  <a:pt x="7922" y="503"/>
                </a:lnTo>
                <a:cubicBezTo>
                  <a:pt x="7936" y="503"/>
                  <a:pt x="7936" y="479"/>
                  <a:pt x="7948" y="479"/>
                </a:cubicBezTo>
                <a:cubicBezTo>
                  <a:pt x="7962" y="453"/>
                  <a:pt x="7976" y="427"/>
                  <a:pt x="7989" y="453"/>
                </a:cubicBezTo>
                <a:cubicBezTo>
                  <a:pt x="7989" y="453"/>
                  <a:pt x="7989" y="453"/>
                  <a:pt x="7989" y="479"/>
                </a:cubicBezTo>
                <a:cubicBezTo>
                  <a:pt x="7989" y="479"/>
                  <a:pt x="7989" y="503"/>
                  <a:pt x="7989" y="532"/>
                </a:cubicBezTo>
                <a:cubicBezTo>
                  <a:pt x="7976" y="532"/>
                  <a:pt x="7962" y="532"/>
                  <a:pt x="7962" y="556"/>
                </a:cubicBezTo>
                <a:cubicBezTo>
                  <a:pt x="7962" y="583"/>
                  <a:pt x="7989" y="609"/>
                  <a:pt x="8003" y="609"/>
                </a:cubicBezTo>
                <a:cubicBezTo>
                  <a:pt x="8003" y="635"/>
                  <a:pt x="8017" y="686"/>
                  <a:pt x="8017" y="712"/>
                </a:cubicBezTo>
                <a:cubicBezTo>
                  <a:pt x="8029" y="712"/>
                  <a:pt x="8029" y="712"/>
                  <a:pt x="8029" y="712"/>
                </a:cubicBezTo>
                <a:cubicBezTo>
                  <a:pt x="8017" y="739"/>
                  <a:pt x="8003" y="739"/>
                  <a:pt x="8003" y="765"/>
                </a:cubicBezTo>
                <a:cubicBezTo>
                  <a:pt x="8003" y="789"/>
                  <a:pt x="8003" y="789"/>
                  <a:pt x="8017" y="789"/>
                </a:cubicBezTo>
                <a:cubicBezTo>
                  <a:pt x="8017" y="789"/>
                  <a:pt x="8017" y="789"/>
                  <a:pt x="8029" y="789"/>
                </a:cubicBezTo>
                <a:lnTo>
                  <a:pt x="8029" y="815"/>
                </a:lnTo>
                <a:cubicBezTo>
                  <a:pt x="8043" y="842"/>
                  <a:pt x="8043" y="842"/>
                  <a:pt x="8043" y="868"/>
                </a:cubicBezTo>
                <a:lnTo>
                  <a:pt x="8057" y="895"/>
                </a:lnTo>
                <a:lnTo>
                  <a:pt x="8057" y="919"/>
                </a:lnTo>
                <a:cubicBezTo>
                  <a:pt x="8070" y="945"/>
                  <a:pt x="8070" y="945"/>
                  <a:pt x="8097" y="971"/>
                </a:cubicBezTo>
                <a:cubicBezTo>
                  <a:pt x="8084" y="945"/>
                  <a:pt x="8097" y="919"/>
                  <a:pt x="8111" y="895"/>
                </a:cubicBezTo>
                <a:cubicBezTo>
                  <a:pt x="8111" y="895"/>
                  <a:pt x="8111" y="919"/>
                  <a:pt x="8124" y="895"/>
                </a:cubicBezTo>
                <a:lnTo>
                  <a:pt x="8124" y="895"/>
                </a:lnTo>
                <a:cubicBezTo>
                  <a:pt x="8124" y="868"/>
                  <a:pt x="8124" y="868"/>
                  <a:pt x="8138" y="868"/>
                </a:cubicBezTo>
                <a:lnTo>
                  <a:pt x="8138" y="868"/>
                </a:lnTo>
                <a:cubicBezTo>
                  <a:pt x="8138" y="895"/>
                  <a:pt x="8138" y="895"/>
                  <a:pt x="8138" y="919"/>
                </a:cubicBezTo>
                <a:cubicBezTo>
                  <a:pt x="8165" y="895"/>
                  <a:pt x="8165" y="919"/>
                  <a:pt x="8178" y="919"/>
                </a:cubicBezTo>
                <a:lnTo>
                  <a:pt x="8178" y="919"/>
                </a:lnTo>
                <a:cubicBezTo>
                  <a:pt x="8151" y="919"/>
                  <a:pt x="8124" y="945"/>
                  <a:pt x="8111" y="971"/>
                </a:cubicBezTo>
                <a:cubicBezTo>
                  <a:pt x="8111" y="971"/>
                  <a:pt x="8124" y="998"/>
                  <a:pt x="8151" y="998"/>
                </a:cubicBezTo>
                <a:cubicBezTo>
                  <a:pt x="8151" y="998"/>
                  <a:pt x="8165" y="971"/>
                  <a:pt x="8178" y="971"/>
                </a:cubicBezTo>
                <a:cubicBezTo>
                  <a:pt x="8192" y="971"/>
                  <a:pt x="8192" y="971"/>
                  <a:pt x="8206" y="998"/>
                </a:cubicBezTo>
                <a:lnTo>
                  <a:pt x="8206" y="998"/>
                </a:lnTo>
                <a:cubicBezTo>
                  <a:pt x="8206" y="971"/>
                  <a:pt x="8206" y="945"/>
                  <a:pt x="8233" y="945"/>
                </a:cubicBezTo>
                <a:cubicBezTo>
                  <a:pt x="8233" y="945"/>
                  <a:pt x="8233" y="945"/>
                  <a:pt x="8246" y="945"/>
                </a:cubicBezTo>
                <a:lnTo>
                  <a:pt x="8246" y="945"/>
                </a:lnTo>
                <a:cubicBezTo>
                  <a:pt x="8260" y="945"/>
                  <a:pt x="8246" y="971"/>
                  <a:pt x="8260" y="971"/>
                </a:cubicBezTo>
                <a:lnTo>
                  <a:pt x="8260" y="998"/>
                </a:lnTo>
                <a:cubicBezTo>
                  <a:pt x="8273" y="998"/>
                  <a:pt x="8287" y="1022"/>
                  <a:pt x="8287" y="1022"/>
                </a:cubicBezTo>
                <a:cubicBezTo>
                  <a:pt x="8287" y="1050"/>
                  <a:pt x="8246" y="1075"/>
                  <a:pt x="8233" y="1075"/>
                </a:cubicBezTo>
                <a:cubicBezTo>
                  <a:pt x="8218" y="1050"/>
                  <a:pt x="8218" y="1050"/>
                  <a:pt x="8218" y="1050"/>
                </a:cubicBezTo>
                <a:cubicBezTo>
                  <a:pt x="8206" y="1075"/>
                  <a:pt x="8206" y="1075"/>
                  <a:pt x="8178" y="1075"/>
                </a:cubicBezTo>
                <a:cubicBezTo>
                  <a:pt x="8178" y="1101"/>
                  <a:pt x="8178" y="1101"/>
                  <a:pt x="8178" y="1101"/>
                </a:cubicBezTo>
                <a:cubicBezTo>
                  <a:pt x="8192" y="1101"/>
                  <a:pt x="8192" y="1101"/>
                  <a:pt x="8192" y="1101"/>
                </a:cubicBezTo>
                <a:lnTo>
                  <a:pt x="8192" y="1101"/>
                </a:lnTo>
                <a:cubicBezTo>
                  <a:pt x="8192" y="1127"/>
                  <a:pt x="8192" y="1127"/>
                  <a:pt x="8178" y="1154"/>
                </a:cubicBezTo>
                <a:lnTo>
                  <a:pt x="8178" y="1154"/>
                </a:lnTo>
                <a:cubicBezTo>
                  <a:pt x="8165" y="1180"/>
                  <a:pt x="8151" y="1154"/>
                  <a:pt x="8151" y="1154"/>
                </a:cubicBezTo>
                <a:cubicBezTo>
                  <a:pt x="8138" y="1154"/>
                  <a:pt x="8138" y="1154"/>
                  <a:pt x="8138" y="1154"/>
                </a:cubicBezTo>
                <a:lnTo>
                  <a:pt x="8138" y="1154"/>
                </a:lnTo>
                <a:cubicBezTo>
                  <a:pt x="8151" y="1180"/>
                  <a:pt x="8151" y="1204"/>
                  <a:pt x="8165" y="1204"/>
                </a:cubicBezTo>
                <a:cubicBezTo>
                  <a:pt x="8165" y="1204"/>
                  <a:pt x="8178" y="1204"/>
                  <a:pt x="8192" y="1204"/>
                </a:cubicBezTo>
                <a:lnTo>
                  <a:pt x="8192" y="1204"/>
                </a:lnTo>
                <a:cubicBezTo>
                  <a:pt x="8206" y="1204"/>
                  <a:pt x="8206" y="1231"/>
                  <a:pt x="8218" y="1231"/>
                </a:cubicBezTo>
                <a:lnTo>
                  <a:pt x="8218" y="1231"/>
                </a:lnTo>
                <a:cubicBezTo>
                  <a:pt x="8233" y="1231"/>
                  <a:pt x="8233" y="1231"/>
                  <a:pt x="8233" y="1204"/>
                </a:cubicBezTo>
                <a:cubicBezTo>
                  <a:pt x="8246" y="1204"/>
                  <a:pt x="8246" y="1204"/>
                  <a:pt x="8260" y="1204"/>
                </a:cubicBezTo>
                <a:cubicBezTo>
                  <a:pt x="8273" y="1204"/>
                  <a:pt x="8273" y="1204"/>
                  <a:pt x="8273" y="1204"/>
                </a:cubicBezTo>
                <a:cubicBezTo>
                  <a:pt x="8287" y="1180"/>
                  <a:pt x="8300" y="1204"/>
                  <a:pt x="8300" y="1204"/>
                </a:cubicBezTo>
                <a:cubicBezTo>
                  <a:pt x="8313" y="1204"/>
                  <a:pt x="8300" y="1231"/>
                  <a:pt x="8300" y="1231"/>
                </a:cubicBezTo>
                <a:cubicBezTo>
                  <a:pt x="8287" y="1231"/>
                  <a:pt x="8273" y="1257"/>
                  <a:pt x="8273" y="1257"/>
                </a:cubicBezTo>
                <a:cubicBezTo>
                  <a:pt x="8260" y="1283"/>
                  <a:pt x="8260" y="1283"/>
                  <a:pt x="8246" y="1308"/>
                </a:cubicBezTo>
                <a:lnTo>
                  <a:pt x="8246" y="1308"/>
                </a:lnTo>
                <a:cubicBezTo>
                  <a:pt x="8260" y="1283"/>
                  <a:pt x="8260" y="1283"/>
                  <a:pt x="8273" y="1283"/>
                </a:cubicBezTo>
                <a:lnTo>
                  <a:pt x="8287" y="1257"/>
                </a:lnTo>
                <a:cubicBezTo>
                  <a:pt x="8300" y="1257"/>
                  <a:pt x="8300" y="1257"/>
                  <a:pt x="8300" y="1257"/>
                </a:cubicBezTo>
                <a:cubicBezTo>
                  <a:pt x="8327" y="1257"/>
                  <a:pt x="8341" y="1257"/>
                  <a:pt x="8355" y="1257"/>
                </a:cubicBezTo>
                <a:cubicBezTo>
                  <a:pt x="8355" y="1283"/>
                  <a:pt x="8355" y="1283"/>
                  <a:pt x="8355" y="1283"/>
                </a:cubicBezTo>
                <a:cubicBezTo>
                  <a:pt x="8367" y="1308"/>
                  <a:pt x="8381" y="1308"/>
                  <a:pt x="8395" y="1334"/>
                </a:cubicBezTo>
                <a:cubicBezTo>
                  <a:pt x="8395" y="1360"/>
                  <a:pt x="8395" y="1387"/>
                  <a:pt x="8381" y="1387"/>
                </a:cubicBezTo>
                <a:cubicBezTo>
                  <a:pt x="8367" y="1387"/>
                  <a:pt x="8367" y="1360"/>
                  <a:pt x="8367" y="1360"/>
                </a:cubicBezTo>
                <a:cubicBezTo>
                  <a:pt x="8355" y="1360"/>
                  <a:pt x="8341" y="1387"/>
                  <a:pt x="8341" y="1387"/>
                </a:cubicBezTo>
                <a:cubicBezTo>
                  <a:pt x="8327" y="1387"/>
                  <a:pt x="8313" y="1387"/>
                  <a:pt x="8300" y="1387"/>
                </a:cubicBezTo>
                <a:cubicBezTo>
                  <a:pt x="8287" y="1360"/>
                  <a:pt x="8273" y="1360"/>
                  <a:pt x="8260" y="1360"/>
                </a:cubicBezTo>
                <a:lnTo>
                  <a:pt x="8260" y="1360"/>
                </a:lnTo>
                <a:cubicBezTo>
                  <a:pt x="8260" y="1387"/>
                  <a:pt x="8273" y="1387"/>
                  <a:pt x="8273" y="1387"/>
                </a:cubicBezTo>
                <a:cubicBezTo>
                  <a:pt x="8273" y="1387"/>
                  <a:pt x="8273" y="1413"/>
                  <a:pt x="8260" y="1413"/>
                </a:cubicBezTo>
                <a:cubicBezTo>
                  <a:pt x="8273" y="1413"/>
                  <a:pt x="8287" y="1413"/>
                  <a:pt x="8313" y="1413"/>
                </a:cubicBezTo>
                <a:lnTo>
                  <a:pt x="8327" y="1413"/>
                </a:lnTo>
                <a:cubicBezTo>
                  <a:pt x="8341" y="1413"/>
                  <a:pt x="8341" y="1413"/>
                  <a:pt x="8341" y="1413"/>
                </a:cubicBezTo>
                <a:lnTo>
                  <a:pt x="8341" y="1413"/>
                </a:lnTo>
                <a:cubicBezTo>
                  <a:pt x="8341" y="1437"/>
                  <a:pt x="8327" y="1437"/>
                  <a:pt x="8327" y="1464"/>
                </a:cubicBezTo>
                <a:lnTo>
                  <a:pt x="8327" y="1464"/>
                </a:lnTo>
                <a:lnTo>
                  <a:pt x="8327" y="1464"/>
                </a:lnTo>
                <a:cubicBezTo>
                  <a:pt x="8313" y="1464"/>
                  <a:pt x="8287" y="1464"/>
                  <a:pt x="8273" y="1464"/>
                </a:cubicBezTo>
                <a:cubicBezTo>
                  <a:pt x="8300" y="1464"/>
                  <a:pt x="8313" y="1490"/>
                  <a:pt x="8341" y="1490"/>
                </a:cubicBezTo>
                <a:cubicBezTo>
                  <a:pt x="8341" y="1464"/>
                  <a:pt x="8341" y="1437"/>
                  <a:pt x="8367" y="1437"/>
                </a:cubicBezTo>
                <a:lnTo>
                  <a:pt x="8381" y="1464"/>
                </a:lnTo>
                <a:cubicBezTo>
                  <a:pt x="8381" y="1490"/>
                  <a:pt x="8381" y="1516"/>
                  <a:pt x="8381" y="1516"/>
                </a:cubicBezTo>
                <a:cubicBezTo>
                  <a:pt x="8395" y="1516"/>
                  <a:pt x="8395" y="1490"/>
                  <a:pt x="8395" y="1490"/>
                </a:cubicBezTo>
                <a:cubicBezTo>
                  <a:pt x="8408" y="1490"/>
                  <a:pt x="8435" y="1464"/>
                  <a:pt x="8449" y="1464"/>
                </a:cubicBezTo>
                <a:cubicBezTo>
                  <a:pt x="8462" y="1437"/>
                  <a:pt x="8476" y="1464"/>
                  <a:pt x="8476" y="1490"/>
                </a:cubicBezTo>
                <a:cubicBezTo>
                  <a:pt x="8490" y="1516"/>
                  <a:pt x="8476" y="1516"/>
                  <a:pt x="8462" y="1543"/>
                </a:cubicBezTo>
                <a:cubicBezTo>
                  <a:pt x="8449" y="1543"/>
                  <a:pt x="8449" y="1543"/>
                  <a:pt x="8449" y="1543"/>
                </a:cubicBezTo>
                <a:cubicBezTo>
                  <a:pt x="8435" y="1543"/>
                  <a:pt x="8435" y="1543"/>
                  <a:pt x="8422" y="1543"/>
                </a:cubicBezTo>
                <a:cubicBezTo>
                  <a:pt x="8395" y="1543"/>
                  <a:pt x="8395" y="1569"/>
                  <a:pt x="8381" y="1569"/>
                </a:cubicBezTo>
                <a:cubicBezTo>
                  <a:pt x="8367" y="1569"/>
                  <a:pt x="8355" y="1569"/>
                  <a:pt x="8341" y="1569"/>
                </a:cubicBezTo>
                <a:lnTo>
                  <a:pt x="8341" y="1569"/>
                </a:lnTo>
                <a:cubicBezTo>
                  <a:pt x="8355" y="1569"/>
                  <a:pt x="8367" y="1593"/>
                  <a:pt x="8367" y="1619"/>
                </a:cubicBezTo>
                <a:lnTo>
                  <a:pt x="8355" y="1619"/>
                </a:lnTo>
                <a:cubicBezTo>
                  <a:pt x="8367" y="1619"/>
                  <a:pt x="8367" y="1619"/>
                  <a:pt x="8381" y="1619"/>
                </a:cubicBezTo>
                <a:cubicBezTo>
                  <a:pt x="8381" y="1646"/>
                  <a:pt x="8367" y="1672"/>
                  <a:pt x="8381" y="1672"/>
                </a:cubicBezTo>
                <a:lnTo>
                  <a:pt x="8381" y="1672"/>
                </a:lnTo>
                <a:cubicBezTo>
                  <a:pt x="8381" y="1672"/>
                  <a:pt x="8395" y="1672"/>
                  <a:pt x="8408" y="1672"/>
                </a:cubicBezTo>
                <a:lnTo>
                  <a:pt x="8408" y="1672"/>
                </a:lnTo>
                <a:cubicBezTo>
                  <a:pt x="8408" y="1672"/>
                  <a:pt x="8408" y="1672"/>
                  <a:pt x="8408" y="1646"/>
                </a:cubicBezTo>
                <a:cubicBezTo>
                  <a:pt x="8408" y="1619"/>
                  <a:pt x="8449" y="1646"/>
                  <a:pt x="8462" y="1646"/>
                </a:cubicBezTo>
                <a:lnTo>
                  <a:pt x="8476" y="1646"/>
                </a:lnTo>
                <a:cubicBezTo>
                  <a:pt x="8490" y="1646"/>
                  <a:pt x="8516" y="1723"/>
                  <a:pt x="8503" y="1723"/>
                </a:cubicBezTo>
                <a:cubicBezTo>
                  <a:pt x="8503" y="1723"/>
                  <a:pt x="8490" y="1749"/>
                  <a:pt x="8476" y="1749"/>
                </a:cubicBezTo>
                <a:cubicBezTo>
                  <a:pt x="8476" y="1749"/>
                  <a:pt x="8476" y="1749"/>
                  <a:pt x="8462" y="1749"/>
                </a:cubicBezTo>
                <a:cubicBezTo>
                  <a:pt x="8462" y="1775"/>
                  <a:pt x="8449" y="1802"/>
                  <a:pt x="8449" y="1828"/>
                </a:cubicBezTo>
                <a:cubicBezTo>
                  <a:pt x="8435" y="1828"/>
                  <a:pt x="8435" y="1828"/>
                  <a:pt x="8422" y="1828"/>
                </a:cubicBezTo>
                <a:cubicBezTo>
                  <a:pt x="8408" y="1828"/>
                  <a:pt x="8395" y="1828"/>
                  <a:pt x="8381" y="1828"/>
                </a:cubicBezTo>
                <a:cubicBezTo>
                  <a:pt x="8367" y="1828"/>
                  <a:pt x="8355" y="1802"/>
                  <a:pt x="8355" y="1802"/>
                </a:cubicBezTo>
                <a:lnTo>
                  <a:pt x="8355" y="1802"/>
                </a:lnTo>
                <a:cubicBezTo>
                  <a:pt x="8355" y="1775"/>
                  <a:pt x="8395" y="1802"/>
                  <a:pt x="8395" y="1775"/>
                </a:cubicBezTo>
                <a:cubicBezTo>
                  <a:pt x="8408" y="1775"/>
                  <a:pt x="8408" y="1775"/>
                  <a:pt x="8408" y="1749"/>
                </a:cubicBezTo>
                <a:cubicBezTo>
                  <a:pt x="8408" y="1775"/>
                  <a:pt x="8408" y="1775"/>
                  <a:pt x="8408" y="1775"/>
                </a:cubicBezTo>
                <a:cubicBezTo>
                  <a:pt x="8395" y="1775"/>
                  <a:pt x="8395" y="1775"/>
                  <a:pt x="8395" y="1775"/>
                </a:cubicBezTo>
                <a:cubicBezTo>
                  <a:pt x="8381" y="1775"/>
                  <a:pt x="8381" y="1775"/>
                  <a:pt x="8381" y="1775"/>
                </a:cubicBezTo>
                <a:cubicBezTo>
                  <a:pt x="8355" y="1775"/>
                  <a:pt x="8313" y="1802"/>
                  <a:pt x="8327" y="1828"/>
                </a:cubicBezTo>
                <a:lnTo>
                  <a:pt x="8327" y="1828"/>
                </a:lnTo>
                <a:cubicBezTo>
                  <a:pt x="8313" y="1828"/>
                  <a:pt x="8300" y="1828"/>
                  <a:pt x="8287" y="1828"/>
                </a:cubicBezTo>
                <a:cubicBezTo>
                  <a:pt x="8300" y="1852"/>
                  <a:pt x="8313" y="1852"/>
                  <a:pt x="8313" y="1852"/>
                </a:cubicBezTo>
                <a:lnTo>
                  <a:pt x="8313" y="1852"/>
                </a:lnTo>
                <a:cubicBezTo>
                  <a:pt x="8313" y="1852"/>
                  <a:pt x="8300" y="1879"/>
                  <a:pt x="8287" y="1879"/>
                </a:cubicBezTo>
                <a:cubicBezTo>
                  <a:pt x="8287" y="1905"/>
                  <a:pt x="8287" y="1905"/>
                  <a:pt x="8287" y="1905"/>
                </a:cubicBezTo>
                <a:lnTo>
                  <a:pt x="8273" y="1956"/>
                </a:lnTo>
                <a:cubicBezTo>
                  <a:pt x="8260" y="1931"/>
                  <a:pt x="8233" y="1956"/>
                  <a:pt x="8218" y="1956"/>
                </a:cubicBezTo>
                <a:lnTo>
                  <a:pt x="8218" y="1956"/>
                </a:lnTo>
                <a:lnTo>
                  <a:pt x="8218" y="1956"/>
                </a:lnTo>
                <a:cubicBezTo>
                  <a:pt x="8233" y="1956"/>
                  <a:pt x="8246" y="1956"/>
                  <a:pt x="8246" y="1984"/>
                </a:cubicBezTo>
                <a:cubicBezTo>
                  <a:pt x="8246" y="2008"/>
                  <a:pt x="8192" y="2008"/>
                  <a:pt x="8218" y="2035"/>
                </a:cubicBezTo>
                <a:lnTo>
                  <a:pt x="8233" y="2035"/>
                </a:lnTo>
                <a:cubicBezTo>
                  <a:pt x="8233" y="2008"/>
                  <a:pt x="8246" y="2008"/>
                  <a:pt x="8260" y="1984"/>
                </a:cubicBezTo>
                <a:cubicBezTo>
                  <a:pt x="8260" y="1984"/>
                  <a:pt x="8260" y="1984"/>
                  <a:pt x="8273" y="1984"/>
                </a:cubicBezTo>
                <a:cubicBezTo>
                  <a:pt x="8273" y="1956"/>
                  <a:pt x="8287" y="1956"/>
                  <a:pt x="8287" y="1956"/>
                </a:cubicBezTo>
                <a:cubicBezTo>
                  <a:pt x="8300" y="1956"/>
                  <a:pt x="8327" y="1956"/>
                  <a:pt x="8341" y="1984"/>
                </a:cubicBezTo>
                <a:lnTo>
                  <a:pt x="8341" y="1984"/>
                </a:lnTo>
                <a:cubicBezTo>
                  <a:pt x="8327" y="1984"/>
                  <a:pt x="8313" y="2035"/>
                  <a:pt x="8300" y="2035"/>
                </a:cubicBezTo>
                <a:cubicBezTo>
                  <a:pt x="8300" y="2061"/>
                  <a:pt x="8287" y="2035"/>
                  <a:pt x="8273" y="2061"/>
                </a:cubicBezTo>
                <a:lnTo>
                  <a:pt x="8273" y="2061"/>
                </a:lnTo>
                <a:cubicBezTo>
                  <a:pt x="8300" y="2061"/>
                  <a:pt x="8300" y="2061"/>
                  <a:pt x="8313" y="2087"/>
                </a:cubicBezTo>
                <a:lnTo>
                  <a:pt x="8313" y="2087"/>
                </a:lnTo>
                <a:cubicBezTo>
                  <a:pt x="8313" y="2061"/>
                  <a:pt x="8313" y="2061"/>
                  <a:pt x="8327" y="2035"/>
                </a:cubicBezTo>
                <a:lnTo>
                  <a:pt x="8327" y="2035"/>
                </a:lnTo>
                <a:cubicBezTo>
                  <a:pt x="8341" y="2008"/>
                  <a:pt x="8341" y="2008"/>
                  <a:pt x="8355" y="2008"/>
                </a:cubicBezTo>
                <a:lnTo>
                  <a:pt x="8367" y="2008"/>
                </a:lnTo>
                <a:cubicBezTo>
                  <a:pt x="8381" y="2035"/>
                  <a:pt x="8395" y="2035"/>
                  <a:pt x="8395" y="2035"/>
                </a:cubicBezTo>
                <a:lnTo>
                  <a:pt x="8381" y="2087"/>
                </a:lnTo>
                <a:lnTo>
                  <a:pt x="8367" y="2087"/>
                </a:lnTo>
                <a:cubicBezTo>
                  <a:pt x="8367" y="2112"/>
                  <a:pt x="8381" y="2138"/>
                  <a:pt x="8395" y="2138"/>
                </a:cubicBezTo>
                <a:lnTo>
                  <a:pt x="8395" y="2138"/>
                </a:lnTo>
                <a:cubicBezTo>
                  <a:pt x="8395" y="2112"/>
                  <a:pt x="8408" y="2112"/>
                  <a:pt x="8408" y="2112"/>
                </a:cubicBezTo>
                <a:cubicBezTo>
                  <a:pt x="8408" y="2087"/>
                  <a:pt x="8408" y="2087"/>
                  <a:pt x="8408" y="2061"/>
                </a:cubicBezTo>
                <a:cubicBezTo>
                  <a:pt x="8422" y="2061"/>
                  <a:pt x="8462" y="2061"/>
                  <a:pt x="8462" y="2061"/>
                </a:cubicBezTo>
                <a:cubicBezTo>
                  <a:pt x="8490" y="2087"/>
                  <a:pt x="8490" y="2087"/>
                  <a:pt x="8516" y="2087"/>
                </a:cubicBezTo>
                <a:cubicBezTo>
                  <a:pt x="8530" y="2087"/>
                  <a:pt x="8530" y="2087"/>
                  <a:pt x="8544" y="2087"/>
                </a:cubicBezTo>
                <a:lnTo>
                  <a:pt x="8544" y="2087"/>
                </a:lnTo>
                <a:lnTo>
                  <a:pt x="8557" y="2087"/>
                </a:lnTo>
                <a:lnTo>
                  <a:pt x="8557" y="2087"/>
                </a:lnTo>
                <a:cubicBezTo>
                  <a:pt x="8557" y="2087"/>
                  <a:pt x="8557" y="2087"/>
                  <a:pt x="8557" y="2112"/>
                </a:cubicBezTo>
                <a:cubicBezTo>
                  <a:pt x="8571" y="2112"/>
                  <a:pt x="8584" y="2112"/>
                  <a:pt x="8584" y="2138"/>
                </a:cubicBezTo>
                <a:lnTo>
                  <a:pt x="8584" y="2138"/>
                </a:lnTo>
                <a:cubicBezTo>
                  <a:pt x="8597" y="2112"/>
                  <a:pt x="8597" y="2112"/>
                  <a:pt x="8597" y="2087"/>
                </a:cubicBezTo>
                <a:cubicBezTo>
                  <a:pt x="8597" y="2112"/>
                  <a:pt x="8611" y="2138"/>
                  <a:pt x="8611" y="2138"/>
                </a:cubicBezTo>
                <a:cubicBezTo>
                  <a:pt x="8611" y="2164"/>
                  <a:pt x="8611" y="2164"/>
                  <a:pt x="8611" y="2191"/>
                </a:cubicBezTo>
                <a:cubicBezTo>
                  <a:pt x="8611" y="2191"/>
                  <a:pt x="8611" y="2191"/>
                  <a:pt x="8625" y="2191"/>
                </a:cubicBezTo>
                <a:lnTo>
                  <a:pt x="8625" y="2191"/>
                </a:lnTo>
                <a:cubicBezTo>
                  <a:pt x="8625" y="2164"/>
                  <a:pt x="8625" y="2138"/>
                  <a:pt x="8625" y="2112"/>
                </a:cubicBezTo>
                <a:lnTo>
                  <a:pt x="8625" y="2112"/>
                </a:lnTo>
                <a:cubicBezTo>
                  <a:pt x="8665" y="2138"/>
                  <a:pt x="8651" y="2164"/>
                  <a:pt x="8665" y="2217"/>
                </a:cubicBezTo>
                <a:lnTo>
                  <a:pt x="8665" y="2217"/>
                </a:lnTo>
                <a:cubicBezTo>
                  <a:pt x="8665" y="2217"/>
                  <a:pt x="8665" y="2217"/>
                  <a:pt x="8679" y="2217"/>
                </a:cubicBezTo>
                <a:lnTo>
                  <a:pt x="8679" y="2217"/>
                </a:lnTo>
                <a:cubicBezTo>
                  <a:pt x="8692" y="2217"/>
                  <a:pt x="8692" y="2241"/>
                  <a:pt x="8692" y="2268"/>
                </a:cubicBezTo>
                <a:cubicBezTo>
                  <a:pt x="8692" y="2241"/>
                  <a:pt x="8692" y="2241"/>
                  <a:pt x="8692" y="2241"/>
                </a:cubicBezTo>
                <a:cubicBezTo>
                  <a:pt x="8705" y="2268"/>
                  <a:pt x="8705" y="2268"/>
                  <a:pt x="8705" y="2268"/>
                </a:cubicBezTo>
                <a:lnTo>
                  <a:pt x="8705" y="2268"/>
                </a:lnTo>
                <a:cubicBezTo>
                  <a:pt x="8705" y="2294"/>
                  <a:pt x="8733" y="2294"/>
                  <a:pt x="8733" y="2320"/>
                </a:cubicBezTo>
                <a:cubicBezTo>
                  <a:pt x="8719" y="2320"/>
                  <a:pt x="8719" y="2347"/>
                  <a:pt x="8719" y="2347"/>
                </a:cubicBezTo>
                <a:lnTo>
                  <a:pt x="8705" y="2347"/>
                </a:lnTo>
                <a:cubicBezTo>
                  <a:pt x="8692" y="2347"/>
                  <a:pt x="8651" y="2294"/>
                  <a:pt x="8651" y="2294"/>
                </a:cubicBezTo>
                <a:lnTo>
                  <a:pt x="8651" y="2294"/>
                </a:lnTo>
                <a:cubicBezTo>
                  <a:pt x="8651" y="2320"/>
                  <a:pt x="8679" y="2320"/>
                  <a:pt x="8679" y="2347"/>
                </a:cubicBezTo>
                <a:lnTo>
                  <a:pt x="8665" y="2371"/>
                </a:lnTo>
                <a:cubicBezTo>
                  <a:pt x="8651" y="2397"/>
                  <a:pt x="8637" y="2397"/>
                  <a:pt x="8611" y="2371"/>
                </a:cubicBezTo>
                <a:cubicBezTo>
                  <a:pt x="8597" y="2371"/>
                  <a:pt x="8571" y="2371"/>
                  <a:pt x="8571" y="2347"/>
                </a:cubicBezTo>
                <a:cubicBezTo>
                  <a:pt x="8571" y="2347"/>
                  <a:pt x="8557" y="2347"/>
                  <a:pt x="8557" y="2320"/>
                </a:cubicBezTo>
                <a:cubicBezTo>
                  <a:pt x="8557" y="2320"/>
                  <a:pt x="8557" y="2320"/>
                  <a:pt x="8544" y="2320"/>
                </a:cubicBezTo>
                <a:cubicBezTo>
                  <a:pt x="8544" y="2320"/>
                  <a:pt x="8544" y="2320"/>
                  <a:pt x="8544" y="2294"/>
                </a:cubicBezTo>
                <a:cubicBezTo>
                  <a:pt x="8530" y="2294"/>
                  <a:pt x="8530" y="2294"/>
                  <a:pt x="8530" y="2294"/>
                </a:cubicBezTo>
                <a:cubicBezTo>
                  <a:pt x="8516" y="2268"/>
                  <a:pt x="8503" y="2268"/>
                  <a:pt x="8490" y="2268"/>
                </a:cubicBezTo>
                <a:cubicBezTo>
                  <a:pt x="8490" y="2268"/>
                  <a:pt x="8490" y="2268"/>
                  <a:pt x="8476" y="2294"/>
                </a:cubicBezTo>
                <a:cubicBezTo>
                  <a:pt x="8462" y="2268"/>
                  <a:pt x="8449" y="2268"/>
                  <a:pt x="8422" y="2268"/>
                </a:cubicBezTo>
                <a:cubicBezTo>
                  <a:pt x="8395" y="2268"/>
                  <a:pt x="8381" y="2294"/>
                  <a:pt x="8367" y="2294"/>
                </a:cubicBezTo>
                <a:cubicBezTo>
                  <a:pt x="8341" y="2268"/>
                  <a:pt x="8313" y="2268"/>
                  <a:pt x="8287" y="2241"/>
                </a:cubicBezTo>
                <a:cubicBezTo>
                  <a:pt x="8287" y="2241"/>
                  <a:pt x="8260" y="2268"/>
                  <a:pt x="8246" y="2241"/>
                </a:cubicBezTo>
                <a:cubicBezTo>
                  <a:pt x="8246" y="2241"/>
                  <a:pt x="8246" y="2241"/>
                  <a:pt x="8233" y="2241"/>
                </a:cubicBezTo>
                <a:cubicBezTo>
                  <a:pt x="8246" y="2268"/>
                  <a:pt x="8260" y="2294"/>
                  <a:pt x="8273" y="2294"/>
                </a:cubicBezTo>
                <a:cubicBezTo>
                  <a:pt x="8273" y="2268"/>
                  <a:pt x="8273" y="2268"/>
                  <a:pt x="8287" y="2268"/>
                </a:cubicBezTo>
                <a:cubicBezTo>
                  <a:pt x="8300" y="2268"/>
                  <a:pt x="8327" y="2294"/>
                  <a:pt x="8327" y="2294"/>
                </a:cubicBezTo>
                <a:cubicBezTo>
                  <a:pt x="8327" y="2320"/>
                  <a:pt x="8313" y="2320"/>
                  <a:pt x="8300" y="2347"/>
                </a:cubicBezTo>
                <a:lnTo>
                  <a:pt x="8300" y="2347"/>
                </a:lnTo>
                <a:lnTo>
                  <a:pt x="8300" y="2347"/>
                </a:lnTo>
                <a:cubicBezTo>
                  <a:pt x="8313" y="2347"/>
                  <a:pt x="8327" y="2320"/>
                  <a:pt x="8327" y="2320"/>
                </a:cubicBezTo>
                <a:cubicBezTo>
                  <a:pt x="8341" y="2320"/>
                  <a:pt x="8341" y="2320"/>
                  <a:pt x="8355" y="2320"/>
                </a:cubicBezTo>
                <a:cubicBezTo>
                  <a:pt x="8355" y="2294"/>
                  <a:pt x="8381" y="2320"/>
                  <a:pt x="8395" y="2294"/>
                </a:cubicBezTo>
                <a:cubicBezTo>
                  <a:pt x="8408" y="2294"/>
                  <a:pt x="8408" y="2268"/>
                  <a:pt x="8435" y="2294"/>
                </a:cubicBezTo>
                <a:cubicBezTo>
                  <a:pt x="8449" y="2294"/>
                  <a:pt x="8449" y="2294"/>
                  <a:pt x="8449" y="2294"/>
                </a:cubicBezTo>
                <a:lnTo>
                  <a:pt x="8462" y="2320"/>
                </a:lnTo>
                <a:cubicBezTo>
                  <a:pt x="8462" y="2347"/>
                  <a:pt x="8435" y="2397"/>
                  <a:pt x="8422" y="2397"/>
                </a:cubicBezTo>
                <a:cubicBezTo>
                  <a:pt x="8422" y="2424"/>
                  <a:pt x="8408" y="2424"/>
                  <a:pt x="8395" y="2424"/>
                </a:cubicBezTo>
                <a:lnTo>
                  <a:pt x="8395" y="2424"/>
                </a:lnTo>
                <a:cubicBezTo>
                  <a:pt x="8367" y="2450"/>
                  <a:pt x="8355" y="2450"/>
                  <a:pt x="8327" y="2474"/>
                </a:cubicBezTo>
                <a:cubicBezTo>
                  <a:pt x="8341" y="2474"/>
                  <a:pt x="8355" y="2474"/>
                  <a:pt x="8355" y="2474"/>
                </a:cubicBezTo>
                <a:cubicBezTo>
                  <a:pt x="8381" y="2527"/>
                  <a:pt x="8313" y="2580"/>
                  <a:pt x="8327" y="2606"/>
                </a:cubicBezTo>
                <a:lnTo>
                  <a:pt x="8327" y="2606"/>
                </a:lnTo>
                <a:lnTo>
                  <a:pt x="8327" y="2606"/>
                </a:lnTo>
                <a:lnTo>
                  <a:pt x="8355" y="2580"/>
                </a:lnTo>
                <a:cubicBezTo>
                  <a:pt x="8367" y="2580"/>
                  <a:pt x="8367" y="2580"/>
                  <a:pt x="8367" y="2580"/>
                </a:cubicBezTo>
                <a:cubicBezTo>
                  <a:pt x="8395" y="2580"/>
                  <a:pt x="8408" y="2553"/>
                  <a:pt x="8435" y="2527"/>
                </a:cubicBezTo>
                <a:lnTo>
                  <a:pt x="8449" y="2527"/>
                </a:lnTo>
                <a:cubicBezTo>
                  <a:pt x="8462" y="2527"/>
                  <a:pt x="8462" y="2503"/>
                  <a:pt x="8462" y="2503"/>
                </a:cubicBezTo>
                <a:cubicBezTo>
                  <a:pt x="8476" y="2503"/>
                  <a:pt x="8476" y="2527"/>
                  <a:pt x="8476" y="2527"/>
                </a:cubicBezTo>
                <a:lnTo>
                  <a:pt x="8449" y="2553"/>
                </a:lnTo>
                <a:cubicBezTo>
                  <a:pt x="8435" y="2580"/>
                  <a:pt x="8435" y="2606"/>
                  <a:pt x="8422" y="2606"/>
                </a:cubicBezTo>
                <a:cubicBezTo>
                  <a:pt x="8422" y="2632"/>
                  <a:pt x="8408" y="2632"/>
                  <a:pt x="8408" y="2632"/>
                </a:cubicBezTo>
                <a:cubicBezTo>
                  <a:pt x="8395" y="2632"/>
                  <a:pt x="8381" y="2632"/>
                  <a:pt x="8381" y="2632"/>
                </a:cubicBezTo>
                <a:cubicBezTo>
                  <a:pt x="8381" y="2656"/>
                  <a:pt x="8381" y="2656"/>
                  <a:pt x="8381" y="2656"/>
                </a:cubicBezTo>
                <a:cubicBezTo>
                  <a:pt x="8395" y="2656"/>
                  <a:pt x="8408" y="2632"/>
                  <a:pt x="8408" y="2656"/>
                </a:cubicBezTo>
                <a:lnTo>
                  <a:pt x="8422" y="2656"/>
                </a:lnTo>
                <a:cubicBezTo>
                  <a:pt x="8422" y="2632"/>
                  <a:pt x="8449" y="2632"/>
                  <a:pt x="8449" y="2632"/>
                </a:cubicBezTo>
                <a:cubicBezTo>
                  <a:pt x="8462" y="2632"/>
                  <a:pt x="8462" y="2606"/>
                  <a:pt x="8476" y="2580"/>
                </a:cubicBezTo>
                <a:cubicBezTo>
                  <a:pt x="8490" y="2580"/>
                  <a:pt x="8490" y="2553"/>
                  <a:pt x="8490" y="2553"/>
                </a:cubicBezTo>
                <a:cubicBezTo>
                  <a:pt x="8503" y="2527"/>
                  <a:pt x="8530" y="2503"/>
                  <a:pt x="8544" y="2474"/>
                </a:cubicBezTo>
                <a:lnTo>
                  <a:pt x="8544" y="2474"/>
                </a:lnTo>
                <a:cubicBezTo>
                  <a:pt x="8544" y="2474"/>
                  <a:pt x="8544" y="2474"/>
                  <a:pt x="8544" y="2503"/>
                </a:cubicBezTo>
                <a:cubicBezTo>
                  <a:pt x="8557" y="2503"/>
                  <a:pt x="8584" y="2474"/>
                  <a:pt x="8597" y="2474"/>
                </a:cubicBezTo>
                <a:cubicBezTo>
                  <a:pt x="8611" y="2474"/>
                  <a:pt x="8625" y="2474"/>
                  <a:pt x="8637" y="2474"/>
                </a:cubicBezTo>
                <a:cubicBezTo>
                  <a:pt x="8651" y="2474"/>
                  <a:pt x="8679" y="2450"/>
                  <a:pt x="8679" y="2450"/>
                </a:cubicBezTo>
                <a:cubicBezTo>
                  <a:pt x="8692" y="2424"/>
                  <a:pt x="8705" y="2424"/>
                  <a:pt x="8719" y="2397"/>
                </a:cubicBezTo>
                <a:cubicBezTo>
                  <a:pt x="8719" y="2397"/>
                  <a:pt x="8719" y="2397"/>
                  <a:pt x="8733" y="2371"/>
                </a:cubicBezTo>
                <a:cubicBezTo>
                  <a:pt x="8733" y="2397"/>
                  <a:pt x="8733" y="2424"/>
                  <a:pt x="8733" y="2424"/>
                </a:cubicBezTo>
                <a:cubicBezTo>
                  <a:pt x="8733" y="2424"/>
                  <a:pt x="8733" y="2424"/>
                  <a:pt x="8719" y="2424"/>
                </a:cubicBezTo>
                <a:cubicBezTo>
                  <a:pt x="8719" y="2450"/>
                  <a:pt x="8705" y="2450"/>
                  <a:pt x="8705" y="2474"/>
                </a:cubicBezTo>
                <a:close/>
                <a:moveTo>
                  <a:pt x="8367" y="1672"/>
                </a:moveTo>
                <a:lnTo>
                  <a:pt x="8367" y="1672"/>
                </a:lnTo>
                <a:close/>
                <a:moveTo>
                  <a:pt x="8327" y="1905"/>
                </a:moveTo>
                <a:lnTo>
                  <a:pt x="8327" y="1905"/>
                </a:lnTo>
                <a:cubicBezTo>
                  <a:pt x="8341" y="1905"/>
                  <a:pt x="8341" y="1879"/>
                  <a:pt x="8341" y="1852"/>
                </a:cubicBezTo>
                <a:cubicBezTo>
                  <a:pt x="8355" y="1852"/>
                  <a:pt x="8367" y="1852"/>
                  <a:pt x="8367" y="1852"/>
                </a:cubicBezTo>
                <a:cubicBezTo>
                  <a:pt x="8381" y="1852"/>
                  <a:pt x="8408" y="1852"/>
                  <a:pt x="8408" y="1879"/>
                </a:cubicBezTo>
                <a:cubicBezTo>
                  <a:pt x="8395" y="1879"/>
                  <a:pt x="8341" y="1905"/>
                  <a:pt x="8327" y="1905"/>
                </a:cubicBezTo>
                <a:close/>
                <a:moveTo>
                  <a:pt x="8490" y="1879"/>
                </a:moveTo>
                <a:lnTo>
                  <a:pt x="8490" y="1879"/>
                </a:lnTo>
                <a:lnTo>
                  <a:pt x="8490" y="1879"/>
                </a:lnTo>
                <a:cubicBezTo>
                  <a:pt x="8476" y="1879"/>
                  <a:pt x="8462" y="1905"/>
                  <a:pt x="8449" y="1905"/>
                </a:cubicBezTo>
                <a:cubicBezTo>
                  <a:pt x="8449" y="1905"/>
                  <a:pt x="8435" y="1905"/>
                  <a:pt x="8435" y="1931"/>
                </a:cubicBezTo>
                <a:cubicBezTo>
                  <a:pt x="8422" y="1931"/>
                  <a:pt x="8408" y="1931"/>
                  <a:pt x="8408" y="1931"/>
                </a:cubicBezTo>
                <a:cubicBezTo>
                  <a:pt x="8395" y="1931"/>
                  <a:pt x="8381" y="1956"/>
                  <a:pt x="8367" y="1956"/>
                </a:cubicBezTo>
                <a:lnTo>
                  <a:pt x="8367" y="1956"/>
                </a:lnTo>
                <a:cubicBezTo>
                  <a:pt x="8367" y="1931"/>
                  <a:pt x="8381" y="1931"/>
                  <a:pt x="8381" y="1931"/>
                </a:cubicBezTo>
                <a:cubicBezTo>
                  <a:pt x="8395" y="1905"/>
                  <a:pt x="8408" y="1905"/>
                  <a:pt x="8422" y="1879"/>
                </a:cubicBezTo>
                <a:cubicBezTo>
                  <a:pt x="8449" y="1879"/>
                  <a:pt x="8476" y="1879"/>
                  <a:pt x="8490" y="1879"/>
                </a:cubicBezTo>
                <a:close/>
                <a:moveTo>
                  <a:pt x="8557" y="2008"/>
                </a:moveTo>
                <a:lnTo>
                  <a:pt x="8557" y="2008"/>
                </a:lnTo>
                <a:lnTo>
                  <a:pt x="8557" y="2008"/>
                </a:lnTo>
                <a:lnTo>
                  <a:pt x="8544" y="2035"/>
                </a:lnTo>
                <a:cubicBezTo>
                  <a:pt x="8530" y="2035"/>
                  <a:pt x="8530" y="2035"/>
                  <a:pt x="8530" y="2035"/>
                </a:cubicBezTo>
                <a:cubicBezTo>
                  <a:pt x="8530" y="2008"/>
                  <a:pt x="8516" y="2008"/>
                  <a:pt x="8503" y="2008"/>
                </a:cubicBezTo>
                <a:cubicBezTo>
                  <a:pt x="8476" y="2008"/>
                  <a:pt x="8435" y="2035"/>
                  <a:pt x="8408" y="2008"/>
                </a:cubicBezTo>
                <a:lnTo>
                  <a:pt x="8381" y="1984"/>
                </a:lnTo>
                <a:cubicBezTo>
                  <a:pt x="8395" y="1956"/>
                  <a:pt x="8435" y="1956"/>
                  <a:pt x="8435" y="1931"/>
                </a:cubicBezTo>
                <a:cubicBezTo>
                  <a:pt x="8476" y="1931"/>
                  <a:pt x="8490" y="1956"/>
                  <a:pt x="8530" y="1956"/>
                </a:cubicBezTo>
                <a:cubicBezTo>
                  <a:pt x="8530" y="1956"/>
                  <a:pt x="8530" y="1956"/>
                  <a:pt x="8544" y="1956"/>
                </a:cubicBezTo>
                <a:lnTo>
                  <a:pt x="8544" y="1956"/>
                </a:lnTo>
                <a:lnTo>
                  <a:pt x="8544" y="1956"/>
                </a:lnTo>
                <a:cubicBezTo>
                  <a:pt x="8530" y="1984"/>
                  <a:pt x="8516" y="1984"/>
                  <a:pt x="8503" y="1984"/>
                </a:cubicBezTo>
                <a:cubicBezTo>
                  <a:pt x="8516" y="2008"/>
                  <a:pt x="8544" y="2008"/>
                  <a:pt x="8557" y="2008"/>
                </a:cubicBezTo>
                <a:close/>
                <a:moveTo>
                  <a:pt x="8408" y="1464"/>
                </a:moveTo>
                <a:lnTo>
                  <a:pt x="8408" y="1464"/>
                </a:lnTo>
                <a:cubicBezTo>
                  <a:pt x="8395" y="1464"/>
                  <a:pt x="8367" y="1437"/>
                  <a:pt x="8381" y="1413"/>
                </a:cubicBezTo>
                <a:lnTo>
                  <a:pt x="8381" y="1413"/>
                </a:lnTo>
                <a:cubicBezTo>
                  <a:pt x="8395" y="1437"/>
                  <a:pt x="8395" y="1437"/>
                  <a:pt x="8408" y="1437"/>
                </a:cubicBezTo>
                <a:cubicBezTo>
                  <a:pt x="8422" y="1437"/>
                  <a:pt x="8422" y="1437"/>
                  <a:pt x="8408" y="1464"/>
                </a:cubicBezTo>
                <a:close/>
                <a:moveTo>
                  <a:pt x="8435" y="1387"/>
                </a:moveTo>
                <a:lnTo>
                  <a:pt x="8435" y="1387"/>
                </a:lnTo>
                <a:lnTo>
                  <a:pt x="8422" y="1360"/>
                </a:lnTo>
                <a:lnTo>
                  <a:pt x="8408" y="1308"/>
                </a:lnTo>
                <a:cubicBezTo>
                  <a:pt x="8408" y="1308"/>
                  <a:pt x="8422" y="1283"/>
                  <a:pt x="8435" y="1283"/>
                </a:cubicBezTo>
                <a:cubicBezTo>
                  <a:pt x="8449" y="1283"/>
                  <a:pt x="8449" y="1334"/>
                  <a:pt x="8462" y="1308"/>
                </a:cubicBezTo>
                <a:cubicBezTo>
                  <a:pt x="8476" y="1308"/>
                  <a:pt x="8476" y="1283"/>
                  <a:pt x="8490" y="1308"/>
                </a:cubicBezTo>
                <a:cubicBezTo>
                  <a:pt x="8490" y="1308"/>
                  <a:pt x="8490" y="1308"/>
                  <a:pt x="8490" y="1334"/>
                </a:cubicBezTo>
                <a:cubicBezTo>
                  <a:pt x="8476" y="1334"/>
                  <a:pt x="8449" y="1387"/>
                  <a:pt x="8435" y="1387"/>
                </a:cubicBezTo>
                <a:close/>
                <a:moveTo>
                  <a:pt x="8355" y="1204"/>
                </a:moveTo>
                <a:lnTo>
                  <a:pt x="8355" y="1204"/>
                </a:lnTo>
                <a:lnTo>
                  <a:pt x="8341" y="1180"/>
                </a:lnTo>
                <a:cubicBezTo>
                  <a:pt x="8327" y="1180"/>
                  <a:pt x="8327" y="1180"/>
                  <a:pt x="8313" y="1154"/>
                </a:cubicBezTo>
                <a:lnTo>
                  <a:pt x="8313" y="1154"/>
                </a:lnTo>
                <a:cubicBezTo>
                  <a:pt x="8300" y="1154"/>
                  <a:pt x="8287" y="1154"/>
                  <a:pt x="8287" y="1127"/>
                </a:cubicBezTo>
                <a:cubicBezTo>
                  <a:pt x="8273" y="1127"/>
                  <a:pt x="8287" y="1101"/>
                  <a:pt x="8287" y="1075"/>
                </a:cubicBezTo>
                <a:cubicBezTo>
                  <a:pt x="8287" y="1075"/>
                  <a:pt x="8300" y="1101"/>
                  <a:pt x="8300" y="1127"/>
                </a:cubicBezTo>
                <a:cubicBezTo>
                  <a:pt x="8313" y="1127"/>
                  <a:pt x="8327" y="1154"/>
                  <a:pt x="8341" y="1180"/>
                </a:cubicBezTo>
                <a:cubicBezTo>
                  <a:pt x="8355" y="1180"/>
                  <a:pt x="8355" y="1180"/>
                  <a:pt x="8367" y="1204"/>
                </a:cubicBezTo>
                <a:cubicBezTo>
                  <a:pt x="8355" y="1204"/>
                  <a:pt x="8355" y="1204"/>
                  <a:pt x="8355" y="1204"/>
                </a:cubicBezTo>
                <a:close/>
                <a:moveTo>
                  <a:pt x="7137" y="453"/>
                </a:moveTo>
                <a:lnTo>
                  <a:pt x="7137" y="453"/>
                </a:lnTo>
                <a:cubicBezTo>
                  <a:pt x="7137" y="453"/>
                  <a:pt x="7124" y="453"/>
                  <a:pt x="7124" y="427"/>
                </a:cubicBezTo>
                <a:cubicBezTo>
                  <a:pt x="7097" y="427"/>
                  <a:pt x="7084" y="400"/>
                  <a:pt x="7070" y="350"/>
                </a:cubicBezTo>
                <a:cubicBezTo>
                  <a:pt x="7084" y="350"/>
                  <a:pt x="7097" y="323"/>
                  <a:pt x="7097" y="323"/>
                </a:cubicBezTo>
                <a:cubicBezTo>
                  <a:pt x="7111" y="323"/>
                  <a:pt x="7111" y="350"/>
                  <a:pt x="7124" y="350"/>
                </a:cubicBezTo>
                <a:cubicBezTo>
                  <a:pt x="7124" y="376"/>
                  <a:pt x="7137" y="376"/>
                  <a:pt x="7151" y="400"/>
                </a:cubicBezTo>
                <a:cubicBezTo>
                  <a:pt x="7137" y="400"/>
                  <a:pt x="7137" y="427"/>
                  <a:pt x="7137" y="427"/>
                </a:cubicBezTo>
                <a:lnTo>
                  <a:pt x="7137" y="453"/>
                </a:lnTo>
                <a:close/>
                <a:moveTo>
                  <a:pt x="6948" y="479"/>
                </a:moveTo>
                <a:lnTo>
                  <a:pt x="6948" y="479"/>
                </a:lnTo>
                <a:cubicBezTo>
                  <a:pt x="6948" y="479"/>
                  <a:pt x="6948" y="453"/>
                  <a:pt x="6962" y="453"/>
                </a:cubicBezTo>
                <a:lnTo>
                  <a:pt x="6962" y="453"/>
                </a:lnTo>
                <a:cubicBezTo>
                  <a:pt x="6962" y="479"/>
                  <a:pt x="6975" y="479"/>
                  <a:pt x="6990" y="503"/>
                </a:cubicBezTo>
                <a:lnTo>
                  <a:pt x="6990" y="503"/>
                </a:lnTo>
                <a:cubicBezTo>
                  <a:pt x="6975" y="503"/>
                  <a:pt x="6948" y="479"/>
                  <a:pt x="6948" y="479"/>
                </a:cubicBezTo>
                <a:close/>
                <a:moveTo>
                  <a:pt x="6462" y="815"/>
                </a:moveTo>
                <a:lnTo>
                  <a:pt x="6462" y="815"/>
                </a:lnTo>
                <a:cubicBezTo>
                  <a:pt x="6434" y="815"/>
                  <a:pt x="6394" y="815"/>
                  <a:pt x="6367" y="789"/>
                </a:cubicBezTo>
                <a:cubicBezTo>
                  <a:pt x="6313" y="765"/>
                  <a:pt x="6273" y="815"/>
                  <a:pt x="6232" y="842"/>
                </a:cubicBezTo>
                <a:cubicBezTo>
                  <a:pt x="6218" y="842"/>
                  <a:pt x="6205" y="895"/>
                  <a:pt x="6218" y="895"/>
                </a:cubicBezTo>
                <a:cubicBezTo>
                  <a:pt x="6218" y="919"/>
                  <a:pt x="6232" y="919"/>
                  <a:pt x="6232" y="945"/>
                </a:cubicBezTo>
                <a:cubicBezTo>
                  <a:pt x="6287" y="971"/>
                  <a:pt x="6313" y="919"/>
                  <a:pt x="6354" y="919"/>
                </a:cubicBezTo>
                <a:cubicBezTo>
                  <a:pt x="6354" y="919"/>
                  <a:pt x="6367" y="945"/>
                  <a:pt x="6367" y="971"/>
                </a:cubicBezTo>
                <a:lnTo>
                  <a:pt x="6367" y="971"/>
                </a:lnTo>
                <a:cubicBezTo>
                  <a:pt x="6299" y="998"/>
                  <a:pt x="6259" y="1075"/>
                  <a:pt x="6205" y="1127"/>
                </a:cubicBezTo>
                <a:cubicBezTo>
                  <a:pt x="6192" y="1127"/>
                  <a:pt x="6178" y="1154"/>
                  <a:pt x="6164" y="1154"/>
                </a:cubicBezTo>
                <a:cubicBezTo>
                  <a:pt x="6124" y="1204"/>
                  <a:pt x="6124" y="1231"/>
                  <a:pt x="6043" y="1231"/>
                </a:cubicBezTo>
                <a:cubicBezTo>
                  <a:pt x="6056" y="1283"/>
                  <a:pt x="6056" y="1308"/>
                  <a:pt x="6069" y="1334"/>
                </a:cubicBezTo>
                <a:cubicBezTo>
                  <a:pt x="6056" y="1360"/>
                  <a:pt x="6043" y="1360"/>
                  <a:pt x="6029" y="1387"/>
                </a:cubicBezTo>
                <a:cubicBezTo>
                  <a:pt x="5948" y="1464"/>
                  <a:pt x="5894" y="1387"/>
                  <a:pt x="5813" y="1360"/>
                </a:cubicBezTo>
                <a:cubicBezTo>
                  <a:pt x="5813" y="1387"/>
                  <a:pt x="5800" y="1387"/>
                  <a:pt x="5800" y="1413"/>
                </a:cubicBezTo>
                <a:cubicBezTo>
                  <a:pt x="5826" y="1437"/>
                  <a:pt x="5854" y="1464"/>
                  <a:pt x="5867" y="1490"/>
                </a:cubicBezTo>
                <a:lnTo>
                  <a:pt x="5867" y="1490"/>
                </a:lnTo>
                <a:cubicBezTo>
                  <a:pt x="5813" y="1543"/>
                  <a:pt x="5746" y="1490"/>
                  <a:pt x="5691" y="1490"/>
                </a:cubicBezTo>
                <a:cubicBezTo>
                  <a:pt x="5665" y="1490"/>
                  <a:pt x="5651" y="1490"/>
                  <a:pt x="5637" y="1490"/>
                </a:cubicBezTo>
                <a:cubicBezTo>
                  <a:pt x="5637" y="1516"/>
                  <a:pt x="5624" y="1543"/>
                  <a:pt x="5624" y="1569"/>
                </a:cubicBezTo>
                <a:cubicBezTo>
                  <a:pt x="5677" y="1569"/>
                  <a:pt x="5746" y="1569"/>
                  <a:pt x="5772" y="1619"/>
                </a:cubicBezTo>
                <a:cubicBezTo>
                  <a:pt x="5772" y="1646"/>
                  <a:pt x="5772" y="1672"/>
                  <a:pt x="5772" y="1699"/>
                </a:cubicBezTo>
                <a:cubicBezTo>
                  <a:pt x="5772" y="1723"/>
                  <a:pt x="5759" y="1723"/>
                  <a:pt x="5746" y="1723"/>
                </a:cubicBezTo>
                <a:cubicBezTo>
                  <a:pt x="5731" y="1749"/>
                  <a:pt x="5731" y="1775"/>
                  <a:pt x="5719" y="1802"/>
                </a:cubicBezTo>
                <a:cubicBezTo>
                  <a:pt x="5705" y="1828"/>
                  <a:pt x="5691" y="1828"/>
                  <a:pt x="5677" y="1802"/>
                </a:cubicBezTo>
                <a:cubicBezTo>
                  <a:pt x="5677" y="1828"/>
                  <a:pt x="5677" y="1828"/>
                  <a:pt x="5677" y="1828"/>
                </a:cubicBezTo>
                <a:cubicBezTo>
                  <a:pt x="5677" y="1852"/>
                  <a:pt x="5705" y="1879"/>
                  <a:pt x="5691" y="1905"/>
                </a:cubicBezTo>
                <a:cubicBezTo>
                  <a:pt x="5677" y="1905"/>
                  <a:pt x="5651" y="1931"/>
                  <a:pt x="5624" y="1905"/>
                </a:cubicBezTo>
                <a:cubicBezTo>
                  <a:pt x="5597" y="1905"/>
                  <a:pt x="5584" y="1879"/>
                  <a:pt x="5570" y="1905"/>
                </a:cubicBezTo>
                <a:cubicBezTo>
                  <a:pt x="5570" y="1931"/>
                  <a:pt x="5584" y="1984"/>
                  <a:pt x="5570" y="2008"/>
                </a:cubicBezTo>
                <a:cubicBezTo>
                  <a:pt x="5556" y="2061"/>
                  <a:pt x="5516" y="2061"/>
                  <a:pt x="5475" y="2061"/>
                </a:cubicBezTo>
                <a:cubicBezTo>
                  <a:pt x="5407" y="2035"/>
                  <a:pt x="5367" y="1984"/>
                  <a:pt x="5340" y="2087"/>
                </a:cubicBezTo>
                <a:lnTo>
                  <a:pt x="5340" y="2087"/>
                </a:lnTo>
                <a:cubicBezTo>
                  <a:pt x="5381" y="2112"/>
                  <a:pt x="5461" y="2138"/>
                  <a:pt x="5516" y="2138"/>
                </a:cubicBezTo>
                <a:cubicBezTo>
                  <a:pt x="5542" y="2138"/>
                  <a:pt x="5570" y="2138"/>
                  <a:pt x="5584" y="2164"/>
                </a:cubicBezTo>
                <a:cubicBezTo>
                  <a:pt x="5584" y="2164"/>
                  <a:pt x="5597" y="2164"/>
                  <a:pt x="5597" y="2191"/>
                </a:cubicBezTo>
                <a:lnTo>
                  <a:pt x="5597" y="2217"/>
                </a:lnTo>
                <a:cubicBezTo>
                  <a:pt x="5584" y="2241"/>
                  <a:pt x="5584" y="2268"/>
                  <a:pt x="5570" y="2268"/>
                </a:cubicBezTo>
                <a:cubicBezTo>
                  <a:pt x="5542" y="2294"/>
                  <a:pt x="5516" y="2294"/>
                  <a:pt x="5475" y="2320"/>
                </a:cubicBezTo>
                <a:cubicBezTo>
                  <a:pt x="5461" y="2320"/>
                  <a:pt x="5448" y="2347"/>
                  <a:pt x="5407" y="2347"/>
                </a:cubicBezTo>
                <a:lnTo>
                  <a:pt x="5381" y="2241"/>
                </a:lnTo>
                <a:cubicBezTo>
                  <a:pt x="5367" y="2241"/>
                  <a:pt x="5353" y="2241"/>
                  <a:pt x="5340" y="2241"/>
                </a:cubicBezTo>
                <a:cubicBezTo>
                  <a:pt x="5327" y="2241"/>
                  <a:pt x="5313" y="2217"/>
                  <a:pt x="5300" y="2217"/>
                </a:cubicBezTo>
                <a:cubicBezTo>
                  <a:pt x="5300" y="2217"/>
                  <a:pt x="5300" y="2217"/>
                  <a:pt x="5300" y="2241"/>
                </a:cubicBezTo>
                <a:cubicBezTo>
                  <a:pt x="5313" y="2241"/>
                  <a:pt x="5313" y="2268"/>
                  <a:pt x="5313" y="2294"/>
                </a:cubicBezTo>
                <a:cubicBezTo>
                  <a:pt x="5232" y="2294"/>
                  <a:pt x="5218" y="2241"/>
                  <a:pt x="5178" y="2191"/>
                </a:cubicBezTo>
                <a:cubicBezTo>
                  <a:pt x="5178" y="2191"/>
                  <a:pt x="5178" y="2191"/>
                  <a:pt x="5164" y="2191"/>
                </a:cubicBezTo>
                <a:cubicBezTo>
                  <a:pt x="5178" y="2217"/>
                  <a:pt x="5178" y="2241"/>
                  <a:pt x="5178" y="2268"/>
                </a:cubicBezTo>
                <a:cubicBezTo>
                  <a:pt x="5178" y="2294"/>
                  <a:pt x="5164" y="2294"/>
                  <a:pt x="5151" y="2294"/>
                </a:cubicBezTo>
                <a:cubicBezTo>
                  <a:pt x="5111" y="2294"/>
                  <a:pt x="5056" y="2294"/>
                  <a:pt x="5016" y="2294"/>
                </a:cubicBezTo>
                <a:cubicBezTo>
                  <a:pt x="4988" y="2268"/>
                  <a:pt x="4974" y="2241"/>
                  <a:pt x="4962" y="2217"/>
                </a:cubicBezTo>
                <a:cubicBezTo>
                  <a:pt x="4948" y="2268"/>
                  <a:pt x="4962" y="2268"/>
                  <a:pt x="4934" y="2294"/>
                </a:cubicBezTo>
                <a:cubicBezTo>
                  <a:pt x="4920" y="2268"/>
                  <a:pt x="4894" y="2268"/>
                  <a:pt x="4880" y="2241"/>
                </a:cubicBezTo>
                <a:cubicBezTo>
                  <a:pt x="4880" y="2217"/>
                  <a:pt x="4880" y="2191"/>
                  <a:pt x="4894" y="2164"/>
                </a:cubicBezTo>
                <a:cubicBezTo>
                  <a:pt x="4934" y="2164"/>
                  <a:pt x="4948" y="2112"/>
                  <a:pt x="4974" y="2112"/>
                </a:cubicBezTo>
                <a:cubicBezTo>
                  <a:pt x="5002" y="2087"/>
                  <a:pt x="5016" y="2112"/>
                  <a:pt x="5029" y="2087"/>
                </a:cubicBezTo>
                <a:lnTo>
                  <a:pt x="5029" y="2087"/>
                </a:lnTo>
                <a:cubicBezTo>
                  <a:pt x="5002" y="2061"/>
                  <a:pt x="4974" y="2008"/>
                  <a:pt x="4962" y="1956"/>
                </a:cubicBezTo>
                <a:lnTo>
                  <a:pt x="4974" y="1956"/>
                </a:lnTo>
                <a:cubicBezTo>
                  <a:pt x="4974" y="1931"/>
                  <a:pt x="5002" y="1931"/>
                  <a:pt x="5016" y="1956"/>
                </a:cubicBezTo>
                <a:cubicBezTo>
                  <a:pt x="5043" y="1956"/>
                  <a:pt x="5069" y="1956"/>
                  <a:pt x="5083" y="1956"/>
                </a:cubicBezTo>
                <a:cubicBezTo>
                  <a:pt x="5111" y="2008"/>
                  <a:pt x="5123" y="2061"/>
                  <a:pt x="5164" y="2061"/>
                </a:cubicBezTo>
                <a:cubicBezTo>
                  <a:pt x="5191" y="2087"/>
                  <a:pt x="5245" y="2087"/>
                  <a:pt x="5259" y="2061"/>
                </a:cubicBezTo>
                <a:lnTo>
                  <a:pt x="5259" y="2061"/>
                </a:lnTo>
                <a:lnTo>
                  <a:pt x="5259" y="2035"/>
                </a:lnTo>
                <a:lnTo>
                  <a:pt x="5272" y="2008"/>
                </a:lnTo>
                <a:lnTo>
                  <a:pt x="5272" y="2008"/>
                </a:lnTo>
                <a:cubicBezTo>
                  <a:pt x="5232" y="2008"/>
                  <a:pt x="5191" y="2008"/>
                  <a:pt x="5164" y="1984"/>
                </a:cubicBezTo>
                <a:cubicBezTo>
                  <a:pt x="5164" y="1931"/>
                  <a:pt x="5151" y="1905"/>
                  <a:pt x="5164" y="1852"/>
                </a:cubicBezTo>
                <a:lnTo>
                  <a:pt x="5164" y="1852"/>
                </a:lnTo>
                <a:cubicBezTo>
                  <a:pt x="5123" y="1852"/>
                  <a:pt x="5083" y="1828"/>
                  <a:pt x="5043" y="1852"/>
                </a:cubicBezTo>
                <a:cubicBezTo>
                  <a:pt x="5043" y="1828"/>
                  <a:pt x="5043" y="1828"/>
                  <a:pt x="5043" y="1828"/>
                </a:cubicBezTo>
                <a:cubicBezTo>
                  <a:pt x="5043" y="1775"/>
                  <a:pt x="5043" y="1723"/>
                  <a:pt x="5069" y="1699"/>
                </a:cubicBezTo>
                <a:cubicBezTo>
                  <a:pt x="5097" y="1672"/>
                  <a:pt x="5191" y="1672"/>
                  <a:pt x="5232" y="1699"/>
                </a:cubicBezTo>
                <a:cubicBezTo>
                  <a:pt x="5259" y="1699"/>
                  <a:pt x="5286" y="1723"/>
                  <a:pt x="5313" y="1723"/>
                </a:cubicBezTo>
                <a:cubicBezTo>
                  <a:pt x="5327" y="1723"/>
                  <a:pt x="5327" y="1723"/>
                  <a:pt x="5327" y="1723"/>
                </a:cubicBezTo>
                <a:cubicBezTo>
                  <a:pt x="5340" y="1723"/>
                  <a:pt x="5353" y="1723"/>
                  <a:pt x="5367" y="1723"/>
                </a:cubicBezTo>
                <a:cubicBezTo>
                  <a:pt x="5327" y="1672"/>
                  <a:pt x="5300" y="1646"/>
                  <a:pt x="5272" y="1619"/>
                </a:cubicBezTo>
                <a:cubicBezTo>
                  <a:pt x="5245" y="1593"/>
                  <a:pt x="5232" y="1593"/>
                  <a:pt x="5218" y="1569"/>
                </a:cubicBezTo>
                <a:cubicBezTo>
                  <a:pt x="5191" y="1543"/>
                  <a:pt x="5151" y="1437"/>
                  <a:pt x="5123" y="1437"/>
                </a:cubicBezTo>
                <a:cubicBezTo>
                  <a:pt x="5123" y="1437"/>
                  <a:pt x="5111" y="1437"/>
                  <a:pt x="5111" y="1464"/>
                </a:cubicBezTo>
                <a:cubicBezTo>
                  <a:pt x="5111" y="1464"/>
                  <a:pt x="5111" y="1464"/>
                  <a:pt x="5111" y="1437"/>
                </a:cubicBezTo>
                <a:cubicBezTo>
                  <a:pt x="5097" y="1413"/>
                  <a:pt x="5083" y="1387"/>
                  <a:pt x="5069" y="1360"/>
                </a:cubicBezTo>
                <a:cubicBezTo>
                  <a:pt x="5069" y="1334"/>
                  <a:pt x="5069" y="1334"/>
                  <a:pt x="5069" y="1334"/>
                </a:cubicBezTo>
                <a:cubicBezTo>
                  <a:pt x="5069" y="1308"/>
                  <a:pt x="5083" y="1308"/>
                  <a:pt x="5083" y="1308"/>
                </a:cubicBezTo>
                <a:cubicBezTo>
                  <a:pt x="5111" y="1308"/>
                  <a:pt x="5137" y="1308"/>
                  <a:pt x="5164" y="1334"/>
                </a:cubicBezTo>
                <a:cubicBezTo>
                  <a:pt x="5191" y="1334"/>
                  <a:pt x="5218" y="1334"/>
                  <a:pt x="5245" y="1334"/>
                </a:cubicBezTo>
                <a:cubicBezTo>
                  <a:pt x="5272" y="1334"/>
                  <a:pt x="5327" y="1437"/>
                  <a:pt x="5353" y="1464"/>
                </a:cubicBezTo>
                <a:cubicBezTo>
                  <a:pt x="5367" y="1464"/>
                  <a:pt x="5393" y="1464"/>
                  <a:pt x="5407" y="1464"/>
                </a:cubicBezTo>
                <a:cubicBezTo>
                  <a:pt x="5407" y="1464"/>
                  <a:pt x="5393" y="1437"/>
                  <a:pt x="5393" y="1413"/>
                </a:cubicBezTo>
                <a:cubicBezTo>
                  <a:pt x="5367" y="1413"/>
                  <a:pt x="5340" y="1387"/>
                  <a:pt x="5327" y="1360"/>
                </a:cubicBezTo>
                <a:cubicBezTo>
                  <a:pt x="5340" y="1334"/>
                  <a:pt x="5340" y="1308"/>
                  <a:pt x="5353" y="1283"/>
                </a:cubicBezTo>
                <a:cubicBezTo>
                  <a:pt x="5367" y="1257"/>
                  <a:pt x="5381" y="1257"/>
                  <a:pt x="5393" y="1231"/>
                </a:cubicBezTo>
                <a:cubicBezTo>
                  <a:pt x="5407" y="1231"/>
                  <a:pt x="5435" y="1231"/>
                  <a:pt x="5448" y="1231"/>
                </a:cubicBezTo>
                <a:cubicBezTo>
                  <a:pt x="5461" y="1231"/>
                  <a:pt x="5475" y="1204"/>
                  <a:pt x="5488" y="1204"/>
                </a:cubicBezTo>
                <a:cubicBezTo>
                  <a:pt x="5530" y="1204"/>
                  <a:pt x="5570" y="1180"/>
                  <a:pt x="5610" y="1180"/>
                </a:cubicBezTo>
                <a:lnTo>
                  <a:pt x="5610" y="1180"/>
                </a:lnTo>
                <a:cubicBezTo>
                  <a:pt x="5597" y="1154"/>
                  <a:pt x="5584" y="1127"/>
                  <a:pt x="5570" y="1127"/>
                </a:cubicBezTo>
                <a:cubicBezTo>
                  <a:pt x="5542" y="1101"/>
                  <a:pt x="5488" y="1075"/>
                  <a:pt x="5448" y="1101"/>
                </a:cubicBezTo>
                <a:cubicBezTo>
                  <a:pt x="5421" y="1127"/>
                  <a:pt x="5393" y="1154"/>
                  <a:pt x="5353" y="1180"/>
                </a:cubicBezTo>
                <a:cubicBezTo>
                  <a:pt x="5340" y="1180"/>
                  <a:pt x="5327" y="1180"/>
                  <a:pt x="5313" y="1180"/>
                </a:cubicBezTo>
                <a:cubicBezTo>
                  <a:pt x="5300" y="1180"/>
                  <a:pt x="5300" y="1180"/>
                  <a:pt x="5286" y="1180"/>
                </a:cubicBezTo>
                <a:cubicBezTo>
                  <a:pt x="5272" y="1180"/>
                  <a:pt x="5259" y="1154"/>
                  <a:pt x="5245" y="1127"/>
                </a:cubicBezTo>
                <a:cubicBezTo>
                  <a:pt x="5232" y="1154"/>
                  <a:pt x="5218" y="1180"/>
                  <a:pt x="5191" y="1180"/>
                </a:cubicBezTo>
                <a:cubicBezTo>
                  <a:pt x="5191" y="1180"/>
                  <a:pt x="5178" y="1180"/>
                  <a:pt x="5164" y="1180"/>
                </a:cubicBezTo>
                <a:cubicBezTo>
                  <a:pt x="5151" y="1180"/>
                  <a:pt x="5137" y="1204"/>
                  <a:pt x="5123" y="1204"/>
                </a:cubicBezTo>
                <a:cubicBezTo>
                  <a:pt x="5123" y="1180"/>
                  <a:pt x="5123" y="1154"/>
                  <a:pt x="5137" y="1101"/>
                </a:cubicBezTo>
                <a:cubicBezTo>
                  <a:pt x="5137" y="1101"/>
                  <a:pt x="5151" y="1075"/>
                  <a:pt x="5164" y="1075"/>
                </a:cubicBezTo>
                <a:lnTo>
                  <a:pt x="5164" y="1050"/>
                </a:lnTo>
                <a:cubicBezTo>
                  <a:pt x="5151" y="1050"/>
                  <a:pt x="5151" y="1022"/>
                  <a:pt x="5137" y="1022"/>
                </a:cubicBezTo>
                <a:cubicBezTo>
                  <a:pt x="5097" y="971"/>
                  <a:pt x="4988" y="1022"/>
                  <a:pt x="4948" y="1050"/>
                </a:cubicBezTo>
                <a:cubicBezTo>
                  <a:pt x="4934" y="1101"/>
                  <a:pt x="4907" y="1127"/>
                  <a:pt x="4894" y="1154"/>
                </a:cubicBezTo>
                <a:cubicBezTo>
                  <a:pt x="4880" y="1127"/>
                  <a:pt x="4867" y="1127"/>
                  <a:pt x="4867" y="1101"/>
                </a:cubicBezTo>
                <a:lnTo>
                  <a:pt x="4867" y="1101"/>
                </a:lnTo>
                <a:cubicBezTo>
                  <a:pt x="4880" y="1075"/>
                  <a:pt x="4894" y="1101"/>
                  <a:pt x="4894" y="1050"/>
                </a:cubicBezTo>
                <a:cubicBezTo>
                  <a:pt x="4894" y="1022"/>
                  <a:pt x="4880" y="1022"/>
                  <a:pt x="4880" y="998"/>
                </a:cubicBezTo>
                <a:cubicBezTo>
                  <a:pt x="4840" y="998"/>
                  <a:pt x="4813" y="971"/>
                  <a:pt x="4773" y="945"/>
                </a:cubicBezTo>
                <a:cubicBezTo>
                  <a:pt x="4773" y="919"/>
                  <a:pt x="4773" y="895"/>
                  <a:pt x="4773" y="868"/>
                </a:cubicBezTo>
                <a:cubicBezTo>
                  <a:pt x="4773" y="868"/>
                  <a:pt x="4785" y="842"/>
                  <a:pt x="4799" y="842"/>
                </a:cubicBezTo>
                <a:cubicBezTo>
                  <a:pt x="4825" y="789"/>
                  <a:pt x="4894" y="815"/>
                  <a:pt x="4934" y="815"/>
                </a:cubicBezTo>
                <a:cubicBezTo>
                  <a:pt x="4948" y="789"/>
                  <a:pt x="4974" y="765"/>
                  <a:pt x="5002" y="789"/>
                </a:cubicBezTo>
                <a:cubicBezTo>
                  <a:pt x="5016" y="789"/>
                  <a:pt x="5029" y="815"/>
                  <a:pt x="5056" y="815"/>
                </a:cubicBezTo>
                <a:cubicBezTo>
                  <a:pt x="5069" y="815"/>
                  <a:pt x="5069" y="789"/>
                  <a:pt x="5069" y="765"/>
                </a:cubicBezTo>
                <a:cubicBezTo>
                  <a:pt x="5083" y="739"/>
                  <a:pt x="5137" y="712"/>
                  <a:pt x="5164" y="712"/>
                </a:cubicBezTo>
                <a:cubicBezTo>
                  <a:pt x="5178" y="712"/>
                  <a:pt x="5191" y="739"/>
                  <a:pt x="5204" y="739"/>
                </a:cubicBezTo>
                <a:cubicBezTo>
                  <a:pt x="5245" y="765"/>
                  <a:pt x="5272" y="739"/>
                  <a:pt x="5313" y="765"/>
                </a:cubicBezTo>
                <a:cubicBezTo>
                  <a:pt x="5340" y="765"/>
                  <a:pt x="5448" y="842"/>
                  <a:pt x="5461" y="842"/>
                </a:cubicBezTo>
                <a:cubicBezTo>
                  <a:pt x="5461" y="815"/>
                  <a:pt x="5461" y="815"/>
                  <a:pt x="5461" y="815"/>
                </a:cubicBezTo>
                <a:lnTo>
                  <a:pt x="5461" y="815"/>
                </a:lnTo>
                <a:cubicBezTo>
                  <a:pt x="5448" y="789"/>
                  <a:pt x="5448" y="765"/>
                  <a:pt x="5435" y="765"/>
                </a:cubicBezTo>
                <a:cubicBezTo>
                  <a:pt x="5407" y="712"/>
                  <a:pt x="5381" y="712"/>
                  <a:pt x="5367" y="659"/>
                </a:cubicBezTo>
                <a:lnTo>
                  <a:pt x="5367" y="635"/>
                </a:lnTo>
                <a:cubicBezTo>
                  <a:pt x="5393" y="609"/>
                  <a:pt x="5407" y="583"/>
                  <a:pt x="5435" y="583"/>
                </a:cubicBezTo>
                <a:cubicBezTo>
                  <a:pt x="5461" y="556"/>
                  <a:pt x="5488" y="556"/>
                  <a:pt x="5502" y="556"/>
                </a:cubicBezTo>
                <a:cubicBezTo>
                  <a:pt x="5516" y="532"/>
                  <a:pt x="5530" y="532"/>
                  <a:pt x="5542" y="532"/>
                </a:cubicBezTo>
                <a:cubicBezTo>
                  <a:pt x="5584" y="556"/>
                  <a:pt x="5610" y="556"/>
                  <a:pt x="5651" y="583"/>
                </a:cubicBezTo>
                <a:cubicBezTo>
                  <a:pt x="5677" y="609"/>
                  <a:pt x="5691" y="659"/>
                  <a:pt x="5719" y="686"/>
                </a:cubicBezTo>
                <a:cubicBezTo>
                  <a:pt x="5719" y="659"/>
                  <a:pt x="5719" y="635"/>
                  <a:pt x="5719" y="635"/>
                </a:cubicBezTo>
                <a:cubicBezTo>
                  <a:pt x="5719" y="609"/>
                  <a:pt x="5677" y="532"/>
                  <a:pt x="5677" y="532"/>
                </a:cubicBezTo>
                <a:cubicBezTo>
                  <a:pt x="5677" y="503"/>
                  <a:pt x="5677" y="503"/>
                  <a:pt x="5691" y="479"/>
                </a:cubicBezTo>
                <a:cubicBezTo>
                  <a:pt x="5719" y="503"/>
                  <a:pt x="5746" y="503"/>
                  <a:pt x="5772" y="532"/>
                </a:cubicBezTo>
                <a:cubicBezTo>
                  <a:pt x="5786" y="532"/>
                  <a:pt x="5813" y="532"/>
                  <a:pt x="5826" y="532"/>
                </a:cubicBezTo>
                <a:cubicBezTo>
                  <a:pt x="5840" y="556"/>
                  <a:pt x="5854" y="583"/>
                  <a:pt x="5880" y="609"/>
                </a:cubicBezTo>
                <a:cubicBezTo>
                  <a:pt x="5880" y="556"/>
                  <a:pt x="5880" y="532"/>
                  <a:pt x="5867" y="503"/>
                </a:cubicBezTo>
                <a:lnTo>
                  <a:pt x="5867" y="503"/>
                </a:lnTo>
                <a:cubicBezTo>
                  <a:pt x="5908" y="503"/>
                  <a:pt x="5935" y="503"/>
                  <a:pt x="5961" y="503"/>
                </a:cubicBezTo>
                <a:cubicBezTo>
                  <a:pt x="5975" y="532"/>
                  <a:pt x="5989" y="556"/>
                  <a:pt x="6003" y="583"/>
                </a:cubicBezTo>
                <a:cubicBezTo>
                  <a:pt x="6016" y="583"/>
                  <a:pt x="6016" y="583"/>
                  <a:pt x="6029" y="583"/>
                </a:cubicBezTo>
                <a:cubicBezTo>
                  <a:pt x="6016" y="556"/>
                  <a:pt x="6016" y="532"/>
                  <a:pt x="6016" y="479"/>
                </a:cubicBezTo>
                <a:cubicBezTo>
                  <a:pt x="6084" y="479"/>
                  <a:pt x="6150" y="556"/>
                  <a:pt x="6218" y="583"/>
                </a:cubicBezTo>
                <a:cubicBezTo>
                  <a:pt x="6232" y="583"/>
                  <a:pt x="6245" y="556"/>
                  <a:pt x="6259" y="556"/>
                </a:cubicBezTo>
                <a:cubicBezTo>
                  <a:pt x="6299" y="556"/>
                  <a:pt x="6327" y="556"/>
                  <a:pt x="6367" y="556"/>
                </a:cubicBezTo>
                <a:cubicBezTo>
                  <a:pt x="6380" y="583"/>
                  <a:pt x="6394" y="583"/>
                  <a:pt x="6408" y="583"/>
                </a:cubicBezTo>
                <a:cubicBezTo>
                  <a:pt x="6422" y="583"/>
                  <a:pt x="6434" y="583"/>
                  <a:pt x="6448" y="609"/>
                </a:cubicBezTo>
                <a:cubicBezTo>
                  <a:pt x="6462" y="609"/>
                  <a:pt x="6476" y="635"/>
                  <a:pt x="6503" y="635"/>
                </a:cubicBezTo>
                <a:cubicBezTo>
                  <a:pt x="6516" y="635"/>
                  <a:pt x="6529" y="635"/>
                  <a:pt x="6543" y="635"/>
                </a:cubicBezTo>
                <a:cubicBezTo>
                  <a:pt x="6557" y="659"/>
                  <a:pt x="6569" y="659"/>
                  <a:pt x="6583" y="686"/>
                </a:cubicBezTo>
                <a:cubicBezTo>
                  <a:pt x="6583" y="712"/>
                  <a:pt x="6569" y="712"/>
                  <a:pt x="6569" y="739"/>
                </a:cubicBezTo>
                <a:cubicBezTo>
                  <a:pt x="6529" y="739"/>
                  <a:pt x="6503" y="815"/>
                  <a:pt x="6462" y="815"/>
                </a:cubicBezTo>
                <a:close/>
                <a:moveTo>
                  <a:pt x="4853" y="1180"/>
                </a:moveTo>
                <a:lnTo>
                  <a:pt x="4853" y="1180"/>
                </a:lnTo>
                <a:cubicBezTo>
                  <a:pt x="4867" y="1204"/>
                  <a:pt x="4880" y="1204"/>
                  <a:pt x="4880" y="1204"/>
                </a:cubicBezTo>
                <a:cubicBezTo>
                  <a:pt x="4894" y="1257"/>
                  <a:pt x="4894" y="1308"/>
                  <a:pt x="4907" y="1334"/>
                </a:cubicBezTo>
                <a:cubicBezTo>
                  <a:pt x="4920" y="1334"/>
                  <a:pt x="4934" y="1334"/>
                  <a:pt x="4948" y="1360"/>
                </a:cubicBezTo>
                <a:cubicBezTo>
                  <a:pt x="4948" y="1334"/>
                  <a:pt x="4948" y="1308"/>
                  <a:pt x="4948" y="1283"/>
                </a:cubicBezTo>
                <a:cubicBezTo>
                  <a:pt x="4948" y="1257"/>
                  <a:pt x="4962" y="1257"/>
                  <a:pt x="4962" y="1257"/>
                </a:cubicBezTo>
                <a:cubicBezTo>
                  <a:pt x="4974" y="1283"/>
                  <a:pt x="5016" y="1308"/>
                  <a:pt x="5016" y="1360"/>
                </a:cubicBezTo>
                <a:cubicBezTo>
                  <a:pt x="5016" y="1413"/>
                  <a:pt x="5016" y="1437"/>
                  <a:pt x="5016" y="1490"/>
                </a:cubicBezTo>
                <a:cubicBezTo>
                  <a:pt x="5016" y="1490"/>
                  <a:pt x="5029" y="1516"/>
                  <a:pt x="5029" y="1543"/>
                </a:cubicBezTo>
                <a:cubicBezTo>
                  <a:pt x="5083" y="1516"/>
                  <a:pt x="5111" y="1516"/>
                  <a:pt x="5137" y="1569"/>
                </a:cubicBezTo>
                <a:cubicBezTo>
                  <a:pt x="5123" y="1569"/>
                  <a:pt x="5111" y="1569"/>
                  <a:pt x="5111" y="1543"/>
                </a:cubicBezTo>
                <a:cubicBezTo>
                  <a:pt x="5056" y="1619"/>
                  <a:pt x="5002" y="1593"/>
                  <a:pt x="4988" y="1723"/>
                </a:cubicBezTo>
                <a:cubicBezTo>
                  <a:pt x="4962" y="1723"/>
                  <a:pt x="4948" y="1672"/>
                  <a:pt x="4920" y="1672"/>
                </a:cubicBezTo>
                <a:cubicBezTo>
                  <a:pt x="4920" y="1699"/>
                  <a:pt x="4920" y="1699"/>
                  <a:pt x="4907" y="1723"/>
                </a:cubicBezTo>
                <a:cubicBezTo>
                  <a:pt x="4920" y="1723"/>
                  <a:pt x="4920" y="1775"/>
                  <a:pt x="4920" y="1775"/>
                </a:cubicBezTo>
                <a:cubicBezTo>
                  <a:pt x="4920" y="1802"/>
                  <a:pt x="4907" y="1802"/>
                  <a:pt x="4907" y="1828"/>
                </a:cubicBezTo>
                <a:cubicBezTo>
                  <a:pt x="4880" y="1802"/>
                  <a:pt x="4867" y="1775"/>
                  <a:pt x="4840" y="1749"/>
                </a:cubicBezTo>
                <a:cubicBezTo>
                  <a:pt x="4840" y="1775"/>
                  <a:pt x="4840" y="1828"/>
                  <a:pt x="4825" y="1828"/>
                </a:cubicBezTo>
                <a:cubicBezTo>
                  <a:pt x="4785" y="1828"/>
                  <a:pt x="4732" y="1802"/>
                  <a:pt x="4691" y="1802"/>
                </a:cubicBezTo>
                <a:cubicBezTo>
                  <a:pt x="4691" y="1802"/>
                  <a:pt x="4691" y="1802"/>
                  <a:pt x="4678" y="1802"/>
                </a:cubicBezTo>
                <a:cubicBezTo>
                  <a:pt x="4664" y="1775"/>
                  <a:pt x="4650" y="1723"/>
                  <a:pt x="4624" y="1699"/>
                </a:cubicBezTo>
                <a:cubicBezTo>
                  <a:pt x="4610" y="1672"/>
                  <a:pt x="4596" y="1672"/>
                  <a:pt x="4583" y="1619"/>
                </a:cubicBezTo>
                <a:cubicBezTo>
                  <a:pt x="4610" y="1593"/>
                  <a:pt x="4624" y="1593"/>
                  <a:pt x="4636" y="1593"/>
                </a:cubicBezTo>
                <a:cubicBezTo>
                  <a:pt x="4678" y="1569"/>
                  <a:pt x="4773" y="1593"/>
                  <a:pt x="4799" y="1619"/>
                </a:cubicBezTo>
                <a:cubicBezTo>
                  <a:pt x="4785" y="1569"/>
                  <a:pt x="4691" y="1490"/>
                  <a:pt x="4650" y="1516"/>
                </a:cubicBezTo>
                <a:cubicBezTo>
                  <a:pt x="4636" y="1516"/>
                  <a:pt x="4636" y="1516"/>
                  <a:pt x="4624" y="1516"/>
                </a:cubicBezTo>
                <a:cubicBezTo>
                  <a:pt x="4610" y="1516"/>
                  <a:pt x="4596" y="1516"/>
                  <a:pt x="4583" y="1516"/>
                </a:cubicBezTo>
                <a:cubicBezTo>
                  <a:pt x="4569" y="1516"/>
                  <a:pt x="4543" y="1569"/>
                  <a:pt x="4529" y="1543"/>
                </a:cubicBezTo>
                <a:cubicBezTo>
                  <a:pt x="4515" y="1516"/>
                  <a:pt x="4503" y="1464"/>
                  <a:pt x="4488" y="1437"/>
                </a:cubicBezTo>
                <a:cubicBezTo>
                  <a:pt x="4475" y="1437"/>
                  <a:pt x="4461" y="1413"/>
                  <a:pt x="4448" y="1387"/>
                </a:cubicBezTo>
                <a:cubicBezTo>
                  <a:pt x="4448" y="1387"/>
                  <a:pt x="4448" y="1360"/>
                  <a:pt x="4434" y="1360"/>
                </a:cubicBezTo>
                <a:lnTo>
                  <a:pt x="4448" y="1360"/>
                </a:lnTo>
                <a:cubicBezTo>
                  <a:pt x="4488" y="1387"/>
                  <a:pt x="4515" y="1360"/>
                  <a:pt x="4556" y="1360"/>
                </a:cubicBezTo>
                <a:cubicBezTo>
                  <a:pt x="4543" y="1308"/>
                  <a:pt x="4515" y="1308"/>
                  <a:pt x="4503" y="1283"/>
                </a:cubicBezTo>
                <a:cubicBezTo>
                  <a:pt x="4503" y="1257"/>
                  <a:pt x="4515" y="1257"/>
                  <a:pt x="4515" y="1231"/>
                </a:cubicBezTo>
                <a:cubicBezTo>
                  <a:pt x="4529" y="1231"/>
                  <a:pt x="4569" y="1231"/>
                  <a:pt x="4583" y="1231"/>
                </a:cubicBezTo>
                <a:cubicBezTo>
                  <a:pt x="4583" y="1204"/>
                  <a:pt x="4583" y="1204"/>
                  <a:pt x="4583" y="1204"/>
                </a:cubicBezTo>
                <a:cubicBezTo>
                  <a:pt x="4569" y="1180"/>
                  <a:pt x="4556" y="1127"/>
                  <a:pt x="4529" y="1101"/>
                </a:cubicBezTo>
                <a:lnTo>
                  <a:pt x="4543" y="1101"/>
                </a:lnTo>
                <a:cubicBezTo>
                  <a:pt x="4556" y="1075"/>
                  <a:pt x="4583" y="1075"/>
                  <a:pt x="4596" y="1050"/>
                </a:cubicBezTo>
                <a:cubicBezTo>
                  <a:pt x="4610" y="1075"/>
                  <a:pt x="4624" y="1075"/>
                  <a:pt x="4650" y="1075"/>
                </a:cubicBezTo>
                <a:cubicBezTo>
                  <a:pt x="4650" y="1022"/>
                  <a:pt x="4636" y="1022"/>
                  <a:pt x="4636" y="998"/>
                </a:cubicBezTo>
                <a:cubicBezTo>
                  <a:pt x="4718" y="998"/>
                  <a:pt x="4718" y="1050"/>
                  <a:pt x="4759" y="1127"/>
                </a:cubicBezTo>
                <a:cubicBezTo>
                  <a:pt x="4773" y="1154"/>
                  <a:pt x="4785" y="1180"/>
                  <a:pt x="4799" y="1204"/>
                </a:cubicBezTo>
                <a:cubicBezTo>
                  <a:pt x="4825" y="1204"/>
                  <a:pt x="4840" y="1204"/>
                  <a:pt x="4853" y="1180"/>
                </a:cubicBezTo>
                <a:close/>
                <a:moveTo>
                  <a:pt x="4529" y="1802"/>
                </a:moveTo>
                <a:lnTo>
                  <a:pt x="4529" y="1802"/>
                </a:lnTo>
                <a:cubicBezTo>
                  <a:pt x="4529" y="1828"/>
                  <a:pt x="4529" y="1852"/>
                  <a:pt x="4529" y="1879"/>
                </a:cubicBezTo>
                <a:cubicBezTo>
                  <a:pt x="4434" y="1905"/>
                  <a:pt x="4394" y="1931"/>
                  <a:pt x="4354" y="1802"/>
                </a:cubicBezTo>
                <a:cubicBezTo>
                  <a:pt x="4340" y="1775"/>
                  <a:pt x="4326" y="1749"/>
                  <a:pt x="4326" y="1723"/>
                </a:cubicBezTo>
                <a:cubicBezTo>
                  <a:pt x="4326" y="1699"/>
                  <a:pt x="4326" y="1699"/>
                  <a:pt x="4326" y="1699"/>
                </a:cubicBezTo>
                <a:cubicBezTo>
                  <a:pt x="4340" y="1699"/>
                  <a:pt x="4354" y="1699"/>
                  <a:pt x="4366" y="1699"/>
                </a:cubicBezTo>
                <a:cubicBezTo>
                  <a:pt x="4421" y="1699"/>
                  <a:pt x="4461" y="1749"/>
                  <a:pt x="4503" y="1775"/>
                </a:cubicBezTo>
                <a:cubicBezTo>
                  <a:pt x="4515" y="1775"/>
                  <a:pt x="4529" y="1775"/>
                  <a:pt x="4529" y="1802"/>
                </a:cubicBezTo>
                <a:close/>
                <a:moveTo>
                  <a:pt x="4366" y="2347"/>
                </a:moveTo>
                <a:lnTo>
                  <a:pt x="4366" y="2347"/>
                </a:lnTo>
                <a:cubicBezTo>
                  <a:pt x="4380" y="2371"/>
                  <a:pt x="4380" y="2424"/>
                  <a:pt x="4380" y="2450"/>
                </a:cubicBezTo>
                <a:cubicBezTo>
                  <a:pt x="4366" y="2474"/>
                  <a:pt x="4354" y="2474"/>
                  <a:pt x="4340" y="2503"/>
                </a:cubicBezTo>
                <a:cubicBezTo>
                  <a:pt x="4340" y="2527"/>
                  <a:pt x="4354" y="2580"/>
                  <a:pt x="4354" y="2606"/>
                </a:cubicBezTo>
                <a:cubicBezTo>
                  <a:pt x="4354" y="2606"/>
                  <a:pt x="4340" y="2606"/>
                  <a:pt x="4340" y="2632"/>
                </a:cubicBezTo>
                <a:cubicBezTo>
                  <a:pt x="4326" y="2632"/>
                  <a:pt x="4312" y="2606"/>
                  <a:pt x="4299" y="2606"/>
                </a:cubicBezTo>
                <a:cubicBezTo>
                  <a:pt x="4259" y="2632"/>
                  <a:pt x="4205" y="2656"/>
                  <a:pt x="4205" y="2580"/>
                </a:cubicBezTo>
                <a:cubicBezTo>
                  <a:pt x="4217" y="2553"/>
                  <a:pt x="4217" y="2527"/>
                  <a:pt x="4231" y="2527"/>
                </a:cubicBezTo>
                <a:cubicBezTo>
                  <a:pt x="4231" y="2503"/>
                  <a:pt x="4231" y="2503"/>
                  <a:pt x="4231" y="2503"/>
                </a:cubicBezTo>
                <a:cubicBezTo>
                  <a:pt x="4231" y="2474"/>
                  <a:pt x="4231" y="2474"/>
                  <a:pt x="4217" y="2450"/>
                </a:cubicBezTo>
                <a:cubicBezTo>
                  <a:pt x="4191" y="2450"/>
                  <a:pt x="4123" y="2474"/>
                  <a:pt x="4096" y="2503"/>
                </a:cubicBezTo>
                <a:cubicBezTo>
                  <a:pt x="4083" y="2474"/>
                  <a:pt x="4083" y="2474"/>
                  <a:pt x="4070" y="2450"/>
                </a:cubicBezTo>
                <a:lnTo>
                  <a:pt x="4070" y="2424"/>
                </a:lnTo>
                <a:cubicBezTo>
                  <a:pt x="4096" y="2424"/>
                  <a:pt x="4110" y="2397"/>
                  <a:pt x="4123" y="2397"/>
                </a:cubicBezTo>
                <a:lnTo>
                  <a:pt x="4123" y="2397"/>
                </a:lnTo>
                <a:cubicBezTo>
                  <a:pt x="4110" y="2347"/>
                  <a:pt x="4110" y="2320"/>
                  <a:pt x="4123" y="2268"/>
                </a:cubicBezTo>
                <a:cubicBezTo>
                  <a:pt x="4177" y="2268"/>
                  <a:pt x="4191" y="2397"/>
                  <a:pt x="4231" y="2397"/>
                </a:cubicBezTo>
                <a:lnTo>
                  <a:pt x="4231" y="2397"/>
                </a:lnTo>
                <a:cubicBezTo>
                  <a:pt x="4231" y="2347"/>
                  <a:pt x="4205" y="2294"/>
                  <a:pt x="4191" y="2268"/>
                </a:cubicBezTo>
                <a:cubicBezTo>
                  <a:pt x="4191" y="2268"/>
                  <a:pt x="4191" y="2268"/>
                  <a:pt x="4191" y="2241"/>
                </a:cubicBezTo>
                <a:cubicBezTo>
                  <a:pt x="4231" y="2191"/>
                  <a:pt x="4259" y="2294"/>
                  <a:pt x="4299" y="2294"/>
                </a:cubicBezTo>
                <a:cubicBezTo>
                  <a:pt x="4299" y="2294"/>
                  <a:pt x="4299" y="2268"/>
                  <a:pt x="4299" y="2241"/>
                </a:cubicBezTo>
                <a:cubicBezTo>
                  <a:pt x="4312" y="2241"/>
                  <a:pt x="4312" y="2241"/>
                  <a:pt x="4312" y="2241"/>
                </a:cubicBezTo>
                <a:cubicBezTo>
                  <a:pt x="4354" y="2268"/>
                  <a:pt x="4366" y="2268"/>
                  <a:pt x="4366" y="2347"/>
                </a:cubicBezTo>
                <a:close/>
                <a:moveTo>
                  <a:pt x="4217" y="1956"/>
                </a:moveTo>
                <a:lnTo>
                  <a:pt x="4217" y="1956"/>
                </a:lnTo>
                <a:cubicBezTo>
                  <a:pt x="4191" y="1931"/>
                  <a:pt x="4191" y="1852"/>
                  <a:pt x="4164" y="1828"/>
                </a:cubicBezTo>
                <a:cubicBezTo>
                  <a:pt x="4150" y="1828"/>
                  <a:pt x="4137" y="1828"/>
                  <a:pt x="4123" y="1828"/>
                </a:cubicBezTo>
                <a:cubicBezTo>
                  <a:pt x="4056" y="1802"/>
                  <a:pt x="3947" y="1879"/>
                  <a:pt x="3921" y="1749"/>
                </a:cubicBezTo>
                <a:cubicBezTo>
                  <a:pt x="3921" y="1749"/>
                  <a:pt x="3921" y="1723"/>
                  <a:pt x="3935" y="1723"/>
                </a:cubicBezTo>
                <a:cubicBezTo>
                  <a:pt x="3975" y="1723"/>
                  <a:pt x="3988" y="1749"/>
                  <a:pt x="4016" y="1749"/>
                </a:cubicBezTo>
                <a:cubicBezTo>
                  <a:pt x="4016" y="1646"/>
                  <a:pt x="3947" y="1593"/>
                  <a:pt x="3893" y="1593"/>
                </a:cubicBezTo>
                <a:cubicBezTo>
                  <a:pt x="3893" y="1593"/>
                  <a:pt x="3893" y="1593"/>
                  <a:pt x="3893" y="1569"/>
                </a:cubicBezTo>
                <a:lnTo>
                  <a:pt x="3893" y="1543"/>
                </a:lnTo>
                <a:cubicBezTo>
                  <a:pt x="3935" y="1543"/>
                  <a:pt x="3988" y="1516"/>
                  <a:pt x="4016" y="1543"/>
                </a:cubicBezTo>
                <a:cubicBezTo>
                  <a:pt x="4042" y="1569"/>
                  <a:pt x="4056" y="1619"/>
                  <a:pt x="4070" y="1646"/>
                </a:cubicBezTo>
                <a:cubicBezTo>
                  <a:pt x="4096" y="1646"/>
                  <a:pt x="4110" y="1646"/>
                  <a:pt x="4123" y="1646"/>
                </a:cubicBezTo>
                <a:cubicBezTo>
                  <a:pt x="4205" y="1699"/>
                  <a:pt x="4217" y="1699"/>
                  <a:pt x="4259" y="1802"/>
                </a:cubicBezTo>
                <a:cubicBezTo>
                  <a:pt x="4272" y="1852"/>
                  <a:pt x="4286" y="1879"/>
                  <a:pt x="4286" y="1931"/>
                </a:cubicBezTo>
                <a:cubicBezTo>
                  <a:pt x="4272" y="1956"/>
                  <a:pt x="4245" y="1984"/>
                  <a:pt x="4217" y="1956"/>
                </a:cubicBezTo>
                <a:close/>
                <a:moveTo>
                  <a:pt x="3853" y="2632"/>
                </a:moveTo>
                <a:lnTo>
                  <a:pt x="3853" y="2632"/>
                </a:lnTo>
                <a:cubicBezTo>
                  <a:pt x="3840" y="2632"/>
                  <a:pt x="3826" y="2632"/>
                  <a:pt x="3812" y="2632"/>
                </a:cubicBezTo>
                <a:cubicBezTo>
                  <a:pt x="3799" y="2632"/>
                  <a:pt x="3786" y="2632"/>
                  <a:pt x="3758" y="2632"/>
                </a:cubicBezTo>
                <a:cubicBezTo>
                  <a:pt x="3731" y="2632"/>
                  <a:pt x="3704" y="2632"/>
                  <a:pt x="3663" y="2606"/>
                </a:cubicBezTo>
                <a:cubicBezTo>
                  <a:pt x="3597" y="2656"/>
                  <a:pt x="3529" y="2786"/>
                  <a:pt x="3420" y="2760"/>
                </a:cubicBezTo>
                <a:cubicBezTo>
                  <a:pt x="3393" y="2760"/>
                  <a:pt x="3380" y="2736"/>
                  <a:pt x="3367" y="2709"/>
                </a:cubicBezTo>
                <a:cubicBezTo>
                  <a:pt x="3353" y="2709"/>
                  <a:pt x="3353" y="2683"/>
                  <a:pt x="3353" y="2683"/>
                </a:cubicBezTo>
                <a:lnTo>
                  <a:pt x="3353" y="2683"/>
                </a:lnTo>
                <a:cubicBezTo>
                  <a:pt x="3367" y="2656"/>
                  <a:pt x="3393" y="2656"/>
                  <a:pt x="3407" y="2656"/>
                </a:cubicBezTo>
                <a:lnTo>
                  <a:pt x="3420" y="2656"/>
                </a:lnTo>
                <a:cubicBezTo>
                  <a:pt x="3460" y="2632"/>
                  <a:pt x="3502" y="2632"/>
                  <a:pt x="3529" y="2606"/>
                </a:cubicBezTo>
                <a:cubicBezTo>
                  <a:pt x="3529" y="2606"/>
                  <a:pt x="3542" y="2580"/>
                  <a:pt x="3542" y="2553"/>
                </a:cubicBezTo>
                <a:lnTo>
                  <a:pt x="3542" y="2553"/>
                </a:lnTo>
                <a:cubicBezTo>
                  <a:pt x="3502" y="2553"/>
                  <a:pt x="3474" y="2553"/>
                  <a:pt x="3434" y="2553"/>
                </a:cubicBezTo>
                <a:cubicBezTo>
                  <a:pt x="3420" y="2553"/>
                  <a:pt x="3407" y="2580"/>
                  <a:pt x="3393" y="2580"/>
                </a:cubicBezTo>
                <a:cubicBezTo>
                  <a:pt x="3367" y="2580"/>
                  <a:pt x="3339" y="2580"/>
                  <a:pt x="3313" y="2606"/>
                </a:cubicBezTo>
                <a:lnTo>
                  <a:pt x="3299" y="2606"/>
                </a:lnTo>
                <a:cubicBezTo>
                  <a:pt x="3272" y="2606"/>
                  <a:pt x="3259" y="2580"/>
                  <a:pt x="3244" y="2580"/>
                </a:cubicBezTo>
                <a:cubicBezTo>
                  <a:pt x="3218" y="2632"/>
                  <a:pt x="3178" y="2580"/>
                  <a:pt x="3164" y="2553"/>
                </a:cubicBezTo>
                <a:lnTo>
                  <a:pt x="3164" y="2527"/>
                </a:lnTo>
                <a:cubicBezTo>
                  <a:pt x="3164" y="2527"/>
                  <a:pt x="3178" y="2503"/>
                  <a:pt x="3178" y="2474"/>
                </a:cubicBezTo>
                <a:cubicBezTo>
                  <a:pt x="3218" y="2450"/>
                  <a:pt x="3272" y="2503"/>
                  <a:pt x="3299" y="2450"/>
                </a:cubicBezTo>
                <a:cubicBezTo>
                  <a:pt x="3272" y="2450"/>
                  <a:pt x="3259" y="2424"/>
                  <a:pt x="3231" y="2424"/>
                </a:cubicBezTo>
                <a:cubicBezTo>
                  <a:pt x="3231" y="2397"/>
                  <a:pt x="3231" y="2371"/>
                  <a:pt x="3231" y="2347"/>
                </a:cubicBezTo>
                <a:cubicBezTo>
                  <a:pt x="3244" y="2347"/>
                  <a:pt x="3313" y="2268"/>
                  <a:pt x="3339" y="2294"/>
                </a:cubicBezTo>
                <a:cubicBezTo>
                  <a:pt x="3367" y="2294"/>
                  <a:pt x="3380" y="2347"/>
                  <a:pt x="3393" y="2371"/>
                </a:cubicBezTo>
                <a:cubicBezTo>
                  <a:pt x="3407" y="2371"/>
                  <a:pt x="3420" y="2347"/>
                  <a:pt x="3434" y="2347"/>
                </a:cubicBezTo>
                <a:cubicBezTo>
                  <a:pt x="3474" y="2347"/>
                  <a:pt x="3502" y="2474"/>
                  <a:pt x="3529" y="2474"/>
                </a:cubicBezTo>
                <a:cubicBezTo>
                  <a:pt x="3542" y="2503"/>
                  <a:pt x="3556" y="2474"/>
                  <a:pt x="3569" y="2474"/>
                </a:cubicBezTo>
                <a:cubicBezTo>
                  <a:pt x="3583" y="2474"/>
                  <a:pt x="3609" y="2503"/>
                  <a:pt x="3623" y="2503"/>
                </a:cubicBezTo>
                <a:cubicBezTo>
                  <a:pt x="3637" y="2474"/>
                  <a:pt x="3651" y="2474"/>
                  <a:pt x="3663" y="2474"/>
                </a:cubicBezTo>
                <a:cubicBezTo>
                  <a:pt x="3663" y="2371"/>
                  <a:pt x="3623" y="2320"/>
                  <a:pt x="3597" y="2294"/>
                </a:cubicBezTo>
                <a:lnTo>
                  <a:pt x="3597" y="2294"/>
                </a:lnTo>
                <a:cubicBezTo>
                  <a:pt x="3609" y="2268"/>
                  <a:pt x="3623" y="2241"/>
                  <a:pt x="3637" y="2217"/>
                </a:cubicBezTo>
                <a:cubicBezTo>
                  <a:pt x="3651" y="2217"/>
                  <a:pt x="3663" y="2191"/>
                  <a:pt x="3677" y="2191"/>
                </a:cubicBezTo>
                <a:cubicBezTo>
                  <a:pt x="3677" y="2191"/>
                  <a:pt x="3677" y="2191"/>
                  <a:pt x="3691" y="2217"/>
                </a:cubicBezTo>
                <a:cubicBezTo>
                  <a:pt x="3718" y="2241"/>
                  <a:pt x="3718" y="2347"/>
                  <a:pt x="3731" y="2397"/>
                </a:cubicBezTo>
                <a:cubicBezTo>
                  <a:pt x="3758" y="2424"/>
                  <a:pt x="3786" y="2450"/>
                  <a:pt x="3812" y="2450"/>
                </a:cubicBezTo>
                <a:cubicBezTo>
                  <a:pt x="3812" y="2424"/>
                  <a:pt x="3812" y="2424"/>
                  <a:pt x="3812" y="2371"/>
                </a:cubicBezTo>
                <a:cubicBezTo>
                  <a:pt x="3853" y="2371"/>
                  <a:pt x="3867" y="2397"/>
                  <a:pt x="3893" y="2424"/>
                </a:cubicBezTo>
                <a:cubicBezTo>
                  <a:pt x="3893" y="2503"/>
                  <a:pt x="3880" y="2606"/>
                  <a:pt x="3853" y="2632"/>
                </a:cubicBezTo>
                <a:close/>
                <a:moveTo>
                  <a:pt x="3569" y="2035"/>
                </a:moveTo>
                <a:lnTo>
                  <a:pt x="3569" y="2035"/>
                </a:lnTo>
                <a:cubicBezTo>
                  <a:pt x="3542" y="2035"/>
                  <a:pt x="3448" y="2061"/>
                  <a:pt x="3434" y="2008"/>
                </a:cubicBezTo>
                <a:cubicBezTo>
                  <a:pt x="3420" y="1984"/>
                  <a:pt x="3420" y="1984"/>
                  <a:pt x="3420" y="1956"/>
                </a:cubicBezTo>
                <a:cubicBezTo>
                  <a:pt x="3420" y="1956"/>
                  <a:pt x="3420" y="1931"/>
                  <a:pt x="3434" y="1931"/>
                </a:cubicBezTo>
                <a:cubicBezTo>
                  <a:pt x="3434" y="1931"/>
                  <a:pt x="3448" y="1905"/>
                  <a:pt x="3460" y="1905"/>
                </a:cubicBezTo>
                <a:cubicBezTo>
                  <a:pt x="3488" y="1905"/>
                  <a:pt x="3529" y="1931"/>
                  <a:pt x="3556" y="1905"/>
                </a:cubicBezTo>
                <a:cubicBezTo>
                  <a:pt x="3583" y="1905"/>
                  <a:pt x="3609" y="1905"/>
                  <a:pt x="3637" y="1905"/>
                </a:cubicBezTo>
                <a:cubicBezTo>
                  <a:pt x="3637" y="1931"/>
                  <a:pt x="3637" y="1931"/>
                  <a:pt x="3637" y="1931"/>
                </a:cubicBezTo>
                <a:cubicBezTo>
                  <a:pt x="3609" y="1956"/>
                  <a:pt x="3597" y="1984"/>
                  <a:pt x="3569" y="2035"/>
                </a:cubicBezTo>
                <a:close/>
                <a:moveTo>
                  <a:pt x="3218" y="2112"/>
                </a:moveTo>
                <a:lnTo>
                  <a:pt x="3218" y="2112"/>
                </a:lnTo>
                <a:cubicBezTo>
                  <a:pt x="3204" y="2138"/>
                  <a:pt x="3218" y="2191"/>
                  <a:pt x="3231" y="2217"/>
                </a:cubicBezTo>
                <a:cubicBezTo>
                  <a:pt x="3204" y="2217"/>
                  <a:pt x="3190" y="2217"/>
                  <a:pt x="3178" y="2217"/>
                </a:cubicBezTo>
                <a:cubicBezTo>
                  <a:pt x="3178" y="2241"/>
                  <a:pt x="3164" y="2268"/>
                  <a:pt x="3164" y="2294"/>
                </a:cubicBezTo>
                <a:cubicBezTo>
                  <a:pt x="3150" y="2294"/>
                  <a:pt x="3136" y="2294"/>
                  <a:pt x="3123" y="2294"/>
                </a:cubicBezTo>
                <a:cubicBezTo>
                  <a:pt x="3123" y="2268"/>
                  <a:pt x="3110" y="2164"/>
                  <a:pt x="3083" y="2164"/>
                </a:cubicBezTo>
                <a:cubicBezTo>
                  <a:pt x="3083" y="2164"/>
                  <a:pt x="3083" y="2164"/>
                  <a:pt x="3083" y="2191"/>
                </a:cubicBezTo>
                <a:cubicBezTo>
                  <a:pt x="3055" y="2217"/>
                  <a:pt x="3055" y="2268"/>
                  <a:pt x="3043" y="2294"/>
                </a:cubicBezTo>
                <a:cubicBezTo>
                  <a:pt x="3029" y="2320"/>
                  <a:pt x="3029" y="2320"/>
                  <a:pt x="3015" y="2320"/>
                </a:cubicBezTo>
                <a:cubicBezTo>
                  <a:pt x="3015" y="2347"/>
                  <a:pt x="3015" y="2347"/>
                  <a:pt x="3015" y="2371"/>
                </a:cubicBezTo>
                <a:cubicBezTo>
                  <a:pt x="3001" y="2397"/>
                  <a:pt x="3001" y="2397"/>
                  <a:pt x="2988" y="2397"/>
                </a:cubicBezTo>
                <a:cubicBezTo>
                  <a:pt x="2947" y="2424"/>
                  <a:pt x="2947" y="2371"/>
                  <a:pt x="2920" y="2347"/>
                </a:cubicBezTo>
                <a:cubicBezTo>
                  <a:pt x="2880" y="2347"/>
                  <a:pt x="2880" y="2397"/>
                  <a:pt x="2840" y="2347"/>
                </a:cubicBezTo>
                <a:cubicBezTo>
                  <a:pt x="2825" y="2320"/>
                  <a:pt x="2825" y="2294"/>
                  <a:pt x="2840" y="2268"/>
                </a:cubicBezTo>
                <a:cubicBezTo>
                  <a:pt x="2852" y="2268"/>
                  <a:pt x="2880" y="2268"/>
                  <a:pt x="2906" y="2241"/>
                </a:cubicBezTo>
                <a:cubicBezTo>
                  <a:pt x="2906" y="2217"/>
                  <a:pt x="2920" y="2191"/>
                  <a:pt x="2920" y="2191"/>
                </a:cubicBezTo>
                <a:cubicBezTo>
                  <a:pt x="2947" y="2164"/>
                  <a:pt x="2961" y="2164"/>
                  <a:pt x="2974" y="2138"/>
                </a:cubicBezTo>
                <a:cubicBezTo>
                  <a:pt x="2988" y="2138"/>
                  <a:pt x="2988" y="2087"/>
                  <a:pt x="3015" y="2087"/>
                </a:cubicBezTo>
                <a:cubicBezTo>
                  <a:pt x="3055" y="2061"/>
                  <a:pt x="3083" y="2061"/>
                  <a:pt x="3110" y="2061"/>
                </a:cubicBezTo>
                <a:cubicBezTo>
                  <a:pt x="3136" y="2061"/>
                  <a:pt x="3150" y="2061"/>
                  <a:pt x="3164" y="2061"/>
                </a:cubicBezTo>
                <a:cubicBezTo>
                  <a:pt x="3178" y="2035"/>
                  <a:pt x="3190" y="2035"/>
                  <a:pt x="3190" y="2008"/>
                </a:cubicBezTo>
                <a:cubicBezTo>
                  <a:pt x="3204" y="2008"/>
                  <a:pt x="3204" y="2008"/>
                  <a:pt x="3218" y="2008"/>
                </a:cubicBezTo>
                <a:cubicBezTo>
                  <a:pt x="3231" y="2008"/>
                  <a:pt x="3259" y="2035"/>
                  <a:pt x="3259" y="2061"/>
                </a:cubicBezTo>
                <a:cubicBezTo>
                  <a:pt x="3244" y="2061"/>
                  <a:pt x="3231" y="2087"/>
                  <a:pt x="3218" y="2112"/>
                </a:cubicBezTo>
                <a:close/>
                <a:moveTo>
                  <a:pt x="2920" y="2736"/>
                </a:moveTo>
                <a:lnTo>
                  <a:pt x="2920" y="2736"/>
                </a:lnTo>
                <a:cubicBezTo>
                  <a:pt x="2961" y="2760"/>
                  <a:pt x="2988" y="2812"/>
                  <a:pt x="3029" y="2839"/>
                </a:cubicBezTo>
                <a:cubicBezTo>
                  <a:pt x="3069" y="2865"/>
                  <a:pt x="3096" y="2812"/>
                  <a:pt x="3136" y="2839"/>
                </a:cubicBezTo>
                <a:cubicBezTo>
                  <a:pt x="3178" y="2839"/>
                  <a:pt x="3244" y="2916"/>
                  <a:pt x="3272" y="2968"/>
                </a:cubicBezTo>
                <a:cubicBezTo>
                  <a:pt x="3259" y="2968"/>
                  <a:pt x="3259" y="2968"/>
                  <a:pt x="3259" y="2968"/>
                </a:cubicBezTo>
                <a:cubicBezTo>
                  <a:pt x="3218" y="2995"/>
                  <a:pt x="3110" y="3072"/>
                  <a:pt x="3083" y="3124"/>
                </a:cubicBezTo>
                <a:cubicBezTo>
                  <a:pt x="3055" y="3151"/>
                  <a:pt x="3043" y="3201"/>
                  <a:pt x="3015" y="3228"/>
                </a:cubicBezTo>
                <a:cubicBezTo>
                  <a:pt x="3001" y="3254"/>
                  <a:pt x="2988" y="3254"/>
                  <a:pt x="2974" y="3254"/>
                </a:cubicBezTo>
                <a:cubicBezTo>
                  <a:pt x="2974" y="3436"/>
                  <a:pt x="2961" y="3436"/>
                  <a:pt x="2880" y="3436"/>
                </a:cubicBezTo>
                <a:cubicBezTo>
                  <a:pt x="2866" y="3513"/>
                  <a:pt x="2825" y="3513"/>
                  <a:pt x="2785" y="3513"/>
                </a:cubicBezTo>
                <a:cubicBezTo>
                  <a:pt x="2772" y="3436"/>
                  <a:pt x="2759" y="3384"/>
                  <a:pt x="2717" y="3357"/>
                </a:cubicBezTo>
                <a:cubicBezTo>
                  <a:pt x="2677" y="3331"/>
                  <a:pt x="2650" y="3357"/>
                  <a:pt x="2636" y="3305"/>
                </a:cubicBezTo>
                <a:cubicBezTo>
                  <a:pt x="2650" y="3280"/>
                  <a:pt x="2664" y="3254"/>
                  <a:pt x="2677" y="3228"/>
                </a:cubicBezTo>
                <a:cubicBezTo>
                  <a:pt x="2677" y="3175"/>
                  <a:pt x="2677" y="3151"/>
                  <a:pt x="2664" y="3098"/>
                </a:cubicBezTo>
                <a:cubicBezTo>
                  <a:pt x="2704" y="3124"/>
                  <a:pt x="2691" y="3098"/>
                  <a:pt x="2704" y="3045"/>
                </a:cubicBezTo>
                <a:cubicBezTo>
                  <a:pt x="2717" y="3021"/>
                  <a:pt x="2759" y="2995"/>
                  <a:pt x="2745" y="2916"/>
                </a:cubicBezTo>
                <a:cubicBezTo>
                  <a:pt x="2731" y="2865"/>
                  <a:pt x="2704" y="2839"/>
                  <a:pt x="2691" y="2786"/>
                </a:cubicBezTo>
                <a:cubicBezTo>
                  <a:pt x="2691" y="2786"/>
                  <a:pt x="2691" y="2786"/>
                  <a:pt x="2691" y="2760"/>
                </a:cubicBezTo>
                <a:cubicBezTo>
                  <a:pt x="2759" y="2786"/>
                  <a:pt x="2825" y="2760"/>
                  <a:pt x="2880" y="2760"/>
                </a:cubicBezTo>
                <a:cubicBezTo>
                  <a:pt x="2894" y="2760"/>
                  <a:pt x="2906" y="2736"/>
                  <a:pt x="2920" y="2736"/>
                </a:cubicBezTo>
                <a:close/>
                <a:moveTo>
                  <a:pt x="5719" y="4109"/>
                </a:moveTo>
                <a:lnTo>
                  <a:pt x="5719" y="4109"/>
                </a:lnTo>
                <a:cubicBezTo>
                  <a:pt x="5731" y="4109"/>
                  <a:pt x="5759" y="4135"/>
                  <a:pt x="5759" y="4161"/>
                </a:cubicBezTo>
                <a:cubicBezTo>
                  <a:pt x="5759" y="4188"/>
                  <a:pt x="5759" y="4212"/>
                  <a:pt x="5759" y="4265"/>
                </a:cubicBezTo>
                <a:cubicBezTo>
                  <a:pt x="5759" y="4317"/>
                  <a:pt x="5677" y="4368"/>
                  <a:pt x="5651" y="4317"/>
                </a:cubicBezTo>
                <a:cubicBezTo>
                  <a:pt x="5610" y="4265"/>
                  <a:pt x="5651" y="4135"/>
                  <a:pt x="5677" y="4109"/>
                </a:cubicBezTo>
                <a:cubicBezTo>
                  <a:pt x="5691" y="4109"/>
                  <a:pt x="5705" y="4109"/>
                  <a:pt x="5719" y="4109"/>
                </a:cubicBezTo>
                <a:close/>
                <a:moveTo>
                  <a:pt x="5448" y="5016"/>
                </a:moveTo>
                <a:lnTo>
                  <a:pt x="5448" y="5016"/>
                </a:lnTo>
                <a:lnTo>
                  <a:pt x="5448" y="5016"/>
                </a:lnTo>
                <a:cubicBezTo>
                  <a:pt x="5435" y="5016"/>
                  <a:pt x="5435" y="5042"/>
                  <a:pt x="5421" y="5042"/>
                </a:cubicBezTo>
                <a:cubicBezTo>
                  <a:pt x="5393" y="5042"/>
                  <a:pt x="5353" y="5042"/>
                  <a:pt x="5327" y="5016"/>
                </a:cubicBezTo>
                <a:cubicBezTo>
                  <a:pt x="5300" y="4992"/>
                  <a:pt x="5313" y="4913"/>
                  <a:pt x="5259" y="4913"/>
                </a:cubicBezTo>
                <a:cubicBezTo>
                  <a:pt x="5245" y="4939"/>
                  <a:pt x="5245" y="4939"/>
                  <a:pt x="5245" y="4939"/>
                </a:cubicBezTo>
                <a:cubicBezTo>
                  <a:pt x="5245" y="4965"/>
                  <a:pt x="5245" y="4992"/>
                  <a:pt x="5245" y="4992"/>
                </a:cubicBezTo>
                <a:lnTo>
                  <a:pt x="5245" y="5016"/>
                </a:lnTo>
                <a:cubicBezTo>
                  <a:pt x="5191" y="5016"/>
                  <a:pt x="5191" y="5121"/>
                  <a:pt x="5123" y="5095"/>
                </a:cubicBezTo>
                <a:cubicBezTo>
                  <a:pt x="5123" y="5069"/>
                  <a:pt x="5123" y="5042"/>
                  <a:pt x="5123" y="5016"/>
                </a:cubicBezTo>
                <a:cubicBezTo>
                  <a:pt x="5083" y="5016"/>
                  <a:pt x="5056" y="5016"/>
                  <a:pt x="5029" y="5042"/>
                </a:cubicBezTo>
                <a:lnTo>
                  <a:pt x="5029" y="5042"/>
                </a:lnTo>
                <a:cubicBezTo>
                  <a:pt x="5029" y="4965"/>
                  <a:pt x="5056" y="4965"/>
                  <a:pt x="5083" y="4939"/>
                </a:cubicBezTo>
                <a:cubicBezTo>
                  <a:pt x="5056" y="4809"/>
                  <a:pt x="5097" y="4706"/>
                  <a:pt x="5123" y="4603"/>
                </a:cubicBezTo>
                <a:cubicBezTo>
                  <a:pt x="5123" y="4627"/>
                  <a:pt x="5137" y="4627"/>
                  <a:pt x="5151" y="4653"/>
                </a:cubicBezTo>
                <a:cubicBezTo>
                  <a:pt x="5151" y="4653"/>
                  <a:pt x="5151" y="4680"/>
                  <a:pt x="5137" y="4706"/>
                </a:cubicBezTo>
                <a:cubicBezTo>
                  <a:pt x="5151" y="4706"/>
                  <a:pt x="5164" y="4730"/>
                  <a:pt x="5178" y="4730"/>
                </a:cubicBezTo>
                <a:cubicBezTo>
                  <a:pt x="5178" y="4706"/>
                  <a:pt x="5191" y="4706"/>
                  <a:pt x="5191" y="4680"/>
                </a:cubicBezTo>
                <a:cubicBezTo>
                  <a:pt x="5232" y="4706"/>
                  <a:pt x="5245" y="4757"/>
                  <a:pt x="5272" y="4783"/>
                </a:cubicBezTo>
                <a:cubicBezTo>
                  <a:pt x="5327" y="4836"/>
                  <a:pt x="5353" y="4809"/>
                  <a:pt x="5353" y="4965"/>
                </a:cubicBezTo>
                <a:cubicBezTo>
                  <a:pt x="5367" y="4965"/>
                  <a:pt x="5407" y="4965"/>
                  <a:pt x="5421" y="4965"/>
                </a:cubicBezTo>
                <a:cubicBezTo>
                  <a:pt x="5435" y="4992"/>
                  <a:pt x="5448" y="4992"/>
                  <a:pt x="5448" y="5016"/>
                </a:cubicBezTo>
                <a:close/>
                <a:moveTo>
                  <a:pt x="4813" y="2889"/>
                </a:moveTo>
                <a:lnTo>
                  <a:pt x="4813" y="2889"/>
                </a:lnTo>
                <a:cubicBezTo>
                  <a:pt x="4813" y="2916"/>
                  <a:pt x="4813" y="2916"/>
                  <a:pt x="4813" y="2916"/>
                </a:cubicBezTo>
                <a:cubicBezTo>
                  <a:pt x="4785" y="2968"/>
                  <a:pt x="4759" y="3072"/>
                  <a:pt x="4718" y="3151"/>
                </a:cubicBezTo>
                <a:cubicBezTo>
                  <a:pt x="4678" y="3151"/>
                  <a:pt x="4610" y="3124"/>
                  <a:pt x="4583" y="3151"/>
                </a:cubicBezTo>
                <a:cubicBezTo>
                  <a:pt x="4583" y="3151"/>
                  <a:pt x="4596" y="3151"/>
                  <a:pt x="4596" y="3175"/>
                </a:cubicBezTo>
                <a:cubicBezTo>
                  <a:pt x="4610" y="3175"/>
                  <a:pt x="4610" y="3201"/>
                  <a:pt x="4624" y="3201"/>
                </a:cubicBezTo>
                <a:cubicBezTo>
                  <a:pt x="4610" y="3280"/>
                  <a:pt x="4569" y="3305"/>
                  <a:pt x="4529" y="3280"/>
                </a:cubicBezTo>
                <a:cubicBezTo>
                  <a:pt x="4529" y="3201"/>
                  <a:pt x="4515" y="3175"/>
                  <a:pt x="4503" y="3124"/>
                </a:cubicBezTo>
                <a:cubicBezTo>
                  <a:pt x="4488" y="3072"/>
                  <a:pt x="4503" y="2995"/>
                  <a:pt x="4515" y="2942"/>
                </a:cubicBezTo>
                <a:cubicBezTo>
                  <a:pt x="4529" y="2942"/>
                  <a:pt x="4543" y="2942"/>
                  <a:pt x="4556" y="2942"/>
                </a:cubicBezTo>
                <a:cubicBezTo>
                  <a:pt x="4543" y="2916"/>
                  <a:pt x="4543" y="2889"/>
                  <a:pt x="4529" y="2865"/>
                </a:cubicBezTo>
                <a:cubicBezTo>
                  <a:pt x="4556" y="2839"/>
                  <a:pt x="4583" y="2865"/>
                  <a:pt x="4610" y="2839"/>
                </a:cubicBezTo>
                <a:cubicBezTo>
                  <a:pt x="4650" y="2839"/>
                  <a:pt x="4664" y="2865"/>
                  <a:pt x="4718" y="2889"/>
                </a:cubicBezTo>
                <a:cubicBezTo>
                  <a:pt x="4759" y="2889"/>
                  <a:pt x="4785" y="2839"/>
                  <a:pt x="4813" y="2889"/>
                </a:cubicBezTo>
                <a:close/>
                <a:moveTo>
                  <a:pt x="4488" y="2138"/>
                </a:moveTo>
                <a:lnTo>
                  <a:pt x="4488" y="2138"/>
                </a:lnTo>
                <a:cubicBezTo>
                  <a:pt x="4515" y="2138"/>
                  <a:pt x="4529" y="2164"/>
                  <a:pt x="4543" y="2191"/>
                </a:cubicBezTo>
                <a:cubicBezTo>
                  <a:pt x="4556" y="2191"/>
                  <a:pt x="4569" y="2191"/>
                  <a:pt x="4583" y="2191"/>
                </a:cubicBezTo>
                <a:cubicBezTo>
                  <a:pt x="4596" y="2191"/>
                  <a:pt x="4610" y="2217"/>
                  <a:pt x="4610" y="2217"/>
                </a:cubicBezTo>
                <a:cubicBezTo>
                  <a:pt x="4610" y="2241"/>
                  <a:pt x="4610" y="2294"/>
                  <a:pt x="4610" y="2320"/>
                </a:cubicBezTo>
                <a:cubicBezTo>
                  <a:pt x="4569" y="2294"/>
                  <a:pt x="4543" y="2294"/>
                  <a:pt x="4515" y="2294"/>
                </a:cubicBezTo>
                <a:cubicBezTo>
                  <a:pt x="4503" y="2294"/>
                  <a:pt x="4503" y="2294"/>
                  <a:pt x="4488" y="2294"/>
                </a:cubicBezTo>
                <a:lnTo>
                  <a:pt x="4488" y="2294"/>
                </a:lnTo>
                <a:cubicBezTo>
                  <a:pt x="4488" y="2294"/>
                  <a:pt x="4434" y="2191"/>
                  <a:pt x="4421" y="2164"/>
                </a:cubicBezTo>
                <a:cubicBezTo>
                  <a:pt x="4434" y="2138"/>
                  <a:pt x="4461" y="2164"/>
                  <a:pt x="4488" y="2138"/>
                </a:cubicBezTo>
                <a:close/>
                <a:moveTo>
                  <a:pt x="4326" y="3902"/>
                </a:moveTo>
                <a:lnTo>
                  <a:pt x="4326" y="3902"/>
                </a:lnTo>
                <a:cubicBezTo>
                  <a:pt x="4340" y="3876"/>
                  <a:pt x="4340" y="3823"/>
                  <a:pt x="4340" y="3799"/>
                </a:cubicBezTo>
                <a:cubicBezTo>
                  <a:pt x="4354" y="3799"/>
                  <a:pt x="4366" y="3799"/>
                  <a:pt x="4366" y="3799"/>
                </a:cubicBezTo>
                <a:cubicBezTo>
                  <a:pt x="4380" y="3799"/>
                  <a:pt x="4461" y="3902"/>
                  <a:pt x="4461" y="3902"/>
                </a:cubicBezTo>
                <a:cubicBezTo>
                  <a:pt x="4475" y="3979"/>
                  <a:pt x="4488" y="3955"/>
                  <a:pt x="4503" y="4005"/>
                </a:cubicBezTo>
                <a:lnTo>
                  <a:pt x="4503" y="4005"/>
                </a:lnTo>
                <a:cubicBezTo>
                  <a:pt x="4488" y="4032"/>
                  <a:pt x="4475" y="4058"/>
                  <a:pt x="4461" y="4058"/>
                </a:cubicBezTo>
                <a:cubicBezTo>
                  <a:pt x="4421" y="4084"/>
                  <a:pt x="4354" y="4005"/>
                  <a:pt x="4326" y="4005"/>
                </a:cubicBezTo>
                <a:cubicBezTo>
                  <a:pt x="4299" y="3979"/>
                  <a:pt x="4286" y="3979"/>
                  <a:pt x="4272" y="3979"/>
                </a:cubicBezTo>
                <a:lnTo>
                  <a:pt x="4272" y="3979"/>
                </a:lnTo>
                <a:cubicBezTo>
                  <a:pt x="4286" y="3926"/>
                  <a:pt x="4312" y="3926"/>
                  <a:pt x="4326" y="3902"/>
                </a:cubicBezTo>
                <a:close/>
                <a:moveTo>
                  <a:pt x="4002" y="3616"/>
                </a:moveTo>
                <a:lnTo>
                  <a:pt x="4002" y="3616"/>
                </a:lnTo>
                <a:cubicBezTo>
                  <a:pt x="4070" y="3693"/>
                  <a:pt x="4164" y="3669"/>
                  <a:pt x="4177" y="3823"/>
                </a:cubicBezTo>
                <a:lnTo>
                  <a:pt x="4177" y="3823"/>
                </a:lnTo>
                <a:cubicBezTo>
                  <a:pt x="4137" y="3823"/>
                  <a:pt x="4110" y="3799"/>
                  <a:pt x="4096" y="3799"/>
                </a:cubicBezTo>
                <a:cubicBezTo>
                  <a:pt x="4070" y="3799"/>
                  <a:pt x="4056" y="3823"/>
                  <a:pt x="4028" y="3823"/>
                </a:cubicBezTo>
                <a:cubicBezTo>
                  <a:pt x="4028" y="3823"/>
                  <a:pt x="4028" y="3823"/>
                  <a:pt x="4028" y="3849"/>
                </a:cubicBezTo>
                <a:cubicBezTo>
                  <a:pt x="4028" y="3849"/>
                  <a:pt x="4028" y="3876"/>
                  <a:pt x="4028" y="3902"/>
                </a:cubicBezTo>
                <a:cubicBezTo>
                  <a:pt x="4056" y="3902"/>
                  <a:pt x="4083" y="3876"/>
                  <a:pt x="4096" y="3876"/>
                </a:cubicBezTo>
                <a:cubicBezTo>
                  <a:pt x="4110" y="3902"/>
                  <a:pt x="4123" y="3902"/>
                  <a:pt x="4123" y="3955"/>
                </a:cubicBezTo>
                <a:cubicBezTo>
                  <a:pt x="4096" y="3955"/>
                  <a:pt x="4096" y="3979"/>
                  <a:pt x="4070" y="3979"/>
                </a:cubicBezTo>
                <a:cubicBezTo>
                  <a:pt x="4002" y="4032"/>
                  <a:pt x="3921" y="3979"/>
                  <a:pt x="3867" y="3926"/>
                </a:cubicBezTo>
                <a:cubicBezTo>
                  <a:pt x="3853" y="3902"/>
                  <a:pt x="3853" y="3876"/>
                  <a:pt x="3840" y="3876"/>
                </a:cubicBezTo>
                <a:cubicBezTo>
                  <a:pt x="3826" y="3876"/>
                  <a:pt x="3812" y="3876"/>
                  <a:pt x="3812" y="3876"/>
                </a:cubicBezTo>
                <a:cubicBezTo>
                  <a:pt x="3799" y="3926"/>
                  <a:pt x="3772" y="3955"/>
                  <a:pt x="3731" y="3955"/>
                </a:cubicBezTo>
                <a:cubicBezTo>
                  <a:pt x="3718" y="3979"/>
                  <a:pt x="3704" y="3979"/>
                  <a:pt x="3691" y="3979"/>
                </a:cubicBezTo>
                <a:cubicBezTo>
                  <a:pt x="3691" y="3979"/>
                  <a:pt x="3677" y="4005"/>
                  <a:pt x="3663" y="4005"/>
                </a:cubicBezTo>
                <a:cubicBezTo>
                  <a:pt x="3637" y="4032"/>
                  <a:pt x="3556" y="4058"/>
                  <a:pt x="3515" y="4058"/>
                </a:cubicBezTo>
                <a:cubicBezTo>
                  <a:pt x="3474" y="4032"/>
                  <a:pt x="3407" y="4084"/>
                  <a:pt x="3393" y="4032"/>
                </a:cubicBezTo>
                <a:cubicBezTo>
                  <a:pt x="3393" y="3979"/>
                  <a:pt x="3407" y="3955"/>
                  <a:pt x="3393" y="3926"/>
                </a:cubicBezTo>
                <a:cubicBezTo>
                  <a:pt x="3367" y="3902"/>
                  <a:pt x="3285" y="3926"/>
                  <a:pt x="3259" y="3902"/>
                </a:cubicBezTo>
                <a:cubicBezTo>
                  <a:pt x="3218" y="3876"/>
                  <a:pt x="3178" y="3823"/>
                  <a:pt x="3150" y="3772"/>
                </a:cubicBezTo>
                <a:lnTo>
                  <a:pt x="3150" y="3772"/>
                </a:lnTo>
                <a:cubicBezTo>
                  <a:pt x="3150" y="3746"/>
                  <a:pt x="3164" y="3746"/>
                  <a:pt x="3178" y="3720"/>
                </a:cubicBezTo>
                <a:cubicBezTo>
                  <a:pt x="3190" y="3720"/>
                  <a:pt x="3190" y="3720"/>
                  <a:pt x="3204" y="3720"/>
                </a:cubicBezTo>
                <a:cubicBezTo>
                  <a:pt x="3218" y="3720"/>
                  <a:pt x="3218" y="3720"/>
                  <a:pt x="3231" y="3720"/>
                </a:cubicBezTo>
                <a:cubicBezTo>
                  <a:pt x="3244" y="3693"/>
                  <a:pt x="3285" y="3693"/>
                  <a:pt x="3299" y="3693"/>
                </a:cubicBezTo>
                <a:cubicBezTo>
                  <a:pt x="3313" y="3693"/>
                  <a:pt x="3339" y="3693"/>
                  <a:pt x="3353" y="3693"/>
                </a:cubicBezTo>
                <a:cubicBezTo>
                  <a:pt x="3393" y="3720"/>
                  <a:pt x="3502" y="3693"/>
                  <a:pt x="3515" y="3693"/>
                </a:cubicBezTo>
                <a:cubicBezTo>
                  <a:pt x="3460" y="3590"/>
                  <a:pt x="3299" y="3616"/>
                  <a:pt x="3190" y="3616"/>
                </a:cubicBezTo>
                <a:cubicBezTo>
                  <a:pt x="3150" y="3616"/>
                  <a:pt x="3083" y="3590"/>
                  <a:pt x="3096" y="3540"/>
                </a:cubicBezTo>
                <a:cubicBezTo>
                  <a:pt x="3110" y="3487"/>
                  <a:pt x="3231" y="3513"/>
                  <a:pt x="3272" y="3461"/>
                </a:cubicBezTo>
                <a:lnTo>
                  <a:pt x="3272" y="3461"/>
                </a:lnTo>
                <a:cubicBezTo>
                  <a:pt x="3272" y="3436"/>
                  <a:pt x="3272" y="3436"/>
                  <a:pt x="3259" y="3408"/>
                </a:cubicBezTo>
                <a:cubicBezTo>
                  <a:pt x="3231" y="3436"/>
                  <a:pt x="3190" y="3436"/>
                  <a:pt x="3150" y="3436"/>
                </a:cubicBezTo>
                <a:cubicBezTo>
                  <a:pt x="3136" y="3436"/>
                  <a:pt x="3136" y="3408"/>
                  <a:pt x="3123" y="3384"/>
                </a:cubicBezTo>
                <a:cubicBezTo>
                  <a:pt x="3110" y="3357"/>
                  <a:pt x="3096" y="3384"/>
                  <a:pt x="3083" y="3384"/>
                </a:cubicBezTo>
                <a:cubicBezTo>
                  <a:pt x="3069" y="3357"/>
                  <a:pt x="3069" y="3357"/>
                  <a:pt x="3055" y="3357"/>
                </a:cubicBezTo>
                <a:cubicBezTo>
                  <a:pt x="3055" y="3228"/>
                  <a:pt x="3190" y="3098"/>
                  <a:pt x="3244" y="3072"/>
                </a:cubicBezTo>
                <a:cubicBezTo>
                  <a:pt x="3272" y="3072"/>
                  <a:pt x="3353" y="2995"/>
                  <a:pt x="3353" y="3072"/>
                </a:cubicBezTo>
                <a:cubicBezTo>
                  <a:pt x="3339" y="3098"/>
                  <a:pt x="3339" y="3098"/>
                  <a:pt x="3339" y="3175"/>
                </a:cubicBezTo>
                <a:cubicBezTo>
                  <a:pt x="3393" y="3175"/>
                  <a:pt x="3380" y="3151"/>
                  <a:pt x="3420" y="3124"/>
                </a:cubicBezTo>
                <a:cubicBezTo>
                  <a:pt x="3434" y="3098"/>
                  <a:pt x="3502" y="3151"/>
                  <a:pt x="3515" y="3175"/>
                </a:cubicBezTo>
                <a:cubicBezTo>
                  <a:pt x="3515" y="3201"/>
                  <a:pt x="3515" y="3228"/>
                  <a:pt x="3502" y="3254"/>
                </a:cubicBezTo>
                <a:cubicBezTo>
                  <a:pt x="3542" y="3254"/>
                  <a:pt x="3556" y="3228"/>
                  <a:pt x="3583" y="3201"/>
                </a:cubicBezTo>
                <a:cubicBezTo>
                  <a:pt x="3583" y="3201"/>
                  <a:pt x="3597" y="3201"/>
                  <a:pt x="3609" y="3201"/>
                </a:cubicBezTo>
                <a:cubicBezTo>
                  <a:pt x="3609" y="3175"/>
                  <a:pt x="3583" y="3124"/>
                  <a:pt x="3583" y="3098"/>
                </a:cubicBezTo>
                <a:lnTo>
                  <a:pt x="3583" y="3098"/>
                </a:lnTo>
                <a:cubicBezTo>
                  <a:pt x="3609" y="3098"/>
                  <a:pt x="3663" y="3124"/>
                  <a:pt x="3677" y="3175"/>
                </a:cubicBezTo>
                <a:cubicBezTo>
                  <a:pt x="3691" y="3175"/>
                  <a:pt x="3677" y="3201"/>
                  <a:pt x="3691" y="3254"/>
                </a:cubicBezTo>
                <a:cubicBezTo>
                  <a:pt x="3704" y="3280"/>
                  <a:pt x="3718" y="3357"/>
                  <a:pt x="3731" y="3384"/>
                </a:cubicBezTo>
                <a:cubicBezTo>
                  <a:pt x="3746" y="3384"/>
                  <a:pt x="3758" y="3357"/>
                  <a:pt x="3758" y="3357"/>
                </a:cubicBezTo>
                <a:cubicBezTo>
                  <a:pt x="3772" y="3305"/>
                  <a:pt x="3746" y="3254"/>
                  <a:pt x="3731" y="3201"/>
                </a:cubicBezTo>
                <a:cubicBezTo>
                  <a:pt x="3718" y="3151"/>
                  <a:pt x="3718" y="3072"/>
                  <a:pt x="3731" y="3021"/>
                </a:cubicBezTo>
                <a:cubicBezTo>
                  <a:pt x="3786" y="3045"/>
                  <a:pt x="3867" y="3072"/>
                  <a:pt x="3893" y="3151"/>
                </a:cubicBezTo>
                <a:cubicBezTo>
                  <a:pt x="3907" y="3175"/>
                  <a:pt x="3893" y="3228"/>
                  <a:pt x="3907" y="3254"/>
                </a:cubicBezTo>
                <a:cubicBezTo>
                  <a:pt x="3921" y="3305"/>
                  <a:pt x="3935" y="3357"/>
                  <a:pt x="3961" y="3408"/>
                </a:cubicBezTo>
                <a:cubicBezTo>
                  <a:pt x="3961" y="3461"/>
                  <a:pt x="3935" y="3487"/>
                  <a:pt x="3947" y="3540"/>
                </a:cubicBezTo>
                <a:cubicBezTo>
                  <a:pt x="3975" y="3564"/>
                  <a:pt x="3988" y="3616"/>
                  <a:pt x="4002" y="3616"/>
                </a:cubicBezTo>
                <a:close/>
                <a:moveTo>
                  <a:pt x="4366" y="3098"/>
                </a:moveTo>
                <a:lnTo>
                  <a:pt x="4366" y="3098"/>
                </a:lnTo>
                <a:cubicBezTo>
                  <a:pt x="4394" y="3098"/>
                  <a:pt x="4448" y="3151"/>
                  <a:pt x="4448" y="3175"/>
                </a:cubicBezTo>
                <a:cubicBezTo>
                  <a:pt x="4448" y="3175"/>
                  <a:pt x="4448" y="3201"/>
                  <a:pt x="4461" y="3228"/>
                </a:cubicBezTo>
                <a:cubicBezTo>
                  <a:pt x="4448" y="3228"/>
                  <a:pt x="4448" y="3228"/>
                  <a:pt x="4434" y="3254"/>
                </a:cubicBezTo>
                <a:cubicBezTo>
                  <a:pt x="4421" y="3305"/>
                  <a:pt x="4434" y="3436"/>
                  <a:pt x="4380" y="3408"/>
                </a:cubicBezTo>
                <a:cubicBezTo>
                  <a:pt x="4354" y="3408"/>
                  <a:pt x="4354" y="3357"/>
                  <a:pt x="4326" y="3357"/>
                </a:cubicBezTo>
                <a:cubicBezTo>
                  <a:pt x="4326" y="3357"/>
                  <a:pt x="4326" y="3357"/>
                  <a:pt x="4326" y="3384"/>
                </a:cubicBezTo>
                <a:cubicBezTo>
                  <a:pt x="4340" y="3384"/>
                  <a:pt x="4340" y="3408"/>
                  <a:pt x="4354" y="3436"/>
                </a:cubicBezTo>
                <a:cubicBezTo>
                  <a:pt x="4340" y="3436"/>
                  <a:pt x="4340" y="3461"/>
                  <a:pt x="4326" y="3461"/>
                </a:cubicBezTo>
                <a:cubicBezTo>
                  <a:pt x="4259" y="3461"/>
                  <a:pt x="4259" y="3357"/>
                  <a:pt x="4217" y="3305"/>
                </a:cubicBezTo>
                <a:cubicBezTo>
                  <a:pt x="4191" y="3280"/>
                  <a:pt x="4164" y="3280"/>
                  <a:pt x="4137" y="3254"/>
                </a:cubicBezTo>
                <a:cubicBezTo>
                  <a:pt x="4123" y="3254"/>
                  <a:pt x="4083" y="3175"/>
                  <a:pt x="4070" y="3124"/>
                </a:cubicBezTo>
                <a:cubicBezTo>
                  <a:pt x="4070" y="3124"/>
                  <a:pt x="4083" y="3098"/>
                  <a:pt x="4096" y="3072"/>
                </a:cubicBezTo>
                <a:cubicBezTo>
                  <a:pt x="4123" y="3098"/>
                  <a:pt x="4137" y="3151"/>
                  <a:pt x="4177" y="3151"/>
                </a:cubicBezTo>
                <a:cubicBezTo>
                  <a:pt x="4191" y="3124"/>
                  <a:pt x="4205" y="3072"/>
                  <a:pt x="4231" y="3072"/>
                </a:cubicBezTo>
                <a:lnTo>
                  <a:pt x="4231" y="3045"/>
                </a:lnTo>
                <a:lnTo>
                  <a:pt x="4177" y="2942"/>
                </a:lnTo>
                <a:cubicBezTo>
                  <a:pt x="4177" y="2942"/>
                  <a:pt x="4177" y="2916"/>
                  <a:pt x="4164" y="2916"/>
                </a:cubicBezTo>
                <a:cubicBezTo>
                  <a:pt x="4177" y="2916"/>
                  <a:pt x="4177" y="2916"/>
                  <a:pt x="4177" y="2916"/>
                </a:cubicBezTo>
                <a:cubicBezTo>
                  <a:pt x="4191" y="2916"/>
                  <a:pt x="4205" y="2916"/>
                  <a:pt x="4217" y="2916"/>
                </a:cubicBezTo>
                <a:cubicBezTo>
                  <a:pt x="4231" y="2916"/>
                  <a:pt x="4231" y="2889"/>
                  <a:pt x="4245" y="2889"/>
                </a:cubicBezTo>
                <a:cubicBezTo>
                  <a:pt x="4259" y="2916"/>
                  <a:pt x="4272" y="2916"/>
                  <a:pt x="4272" y="2942"/>
                </a:cubicBezTo>
                <a:cubicBezTo>
                  <a:pt x="4286" y="2942"/>
                  <a:pt x="4340" y="2889"/>
                  <a:pt x="4354" y="2889"/>
                </a:cubicBezTo>
                <a:cubicBezTo>
                  <a:pt x="4380" y="2889"/>
                  <a:pt x="4407" y="2889"/>
                  <a:pt x="4421" y="2942"/>
                </a:cubicBezTo>
                <a:lnTo>
                  <a:pt x="4421" y="2942"/>
                </a:lnTo>
                <a:cubicBezTo>
                  <a:pt x="4407" y="2968"/>
                  <a:pt x="4407" y="2942"/>
                  <a:pt x="4394" y="2968"/>
                </a:cubicBezTo>
                <a:cubicBezTo>
                  <a:pt x="4394" y="2968"/>
                  <a:pt x="4394" y="2995"/>
                  <a:pt x="4380" y="2995"/>
                </a:cubicBezTo>
                <a:cubicBezTo>
                  <a:pt x="4366" y="3021"/>
                  <a:pt x="4340" y="3045"/>
                  <a:pt x="4326" y="3045"/>
                </a:cubicBezTo>
                <a:cubicBezTo>
                  <a:pt x="4326" y="3072"/>
                  <a:pt x="4326" y="3072"/>
                  <a:pt x="4340" y="3098"/>
                </a:cubicBezTo>
                <a:cubicBezTo>
                  <a:pt x="4354" y="3098"/>
                  <a:pt x="4354" y="3098"/>
                  <a:pt x="4366" y="3098"/>
                </a:cubicBezTo>
                <a:close/>
                <a:moveTo>
                  <a:pt x="4907" y="2527"/>
                </a:moveTo>
                <a:lnTo>
                  <a:pt x="4907" y="2527"/>
                </a:lnTo>
                <a:cubicBezTo>
                  <a:pt x="4920" y="2553"/>
                  <a:pt x="4934" y="2553"/>
                  <a:pt x="4934" y="2503"/>
                </a:cubicBezTo>
                <a:cubicBezTo>
                  <a:pt x="4948" y="2503"/>
                  <a:pt x="4962" y="2503"/>
                  <a:pt x="4974" y="2503"/>
                </a:cubicBezTo>
                <a:cubicBezTo>
                  <a:pt x="4974" y="2503"/>
                  <a:pt x="4988" y="2474"/>
                  <a:pt x="5002" y="2474"/>
                </a:cubicBezTo>
                <a:cubicBezTo>
                  <a:pt x="5029" y="2474"/>
                  <a:pt x="5043" y="2553"/>
                  <a:pt x="5083" y="2553"/>
                </a:cubicBezTo>
                <a:cubicBezTo>
                  <a:pt x="5083" y="2527"/>
                  <a:pt x="5097" y="2503"/>
                  <a:pt x="5111" y="2503"/>
                </a:cubicBezTo>
                <a:cubicBezTo>
                  <a:pt x="5137" y="2450"/>
                  <a:pt x="5300" y="2397"/>
                  <a:pt x="5353" y="2424"/>
                </a:cubicBezTo>
                <a:cubicBezTo>
                  <a:pt x="5381" y="2450"/>
                  <a:pt x="5393" y="2474"/>
                  <a:pt x="5421" y="2503"/>
                </a:cubicBezTo>
                <a:cubicBezTo>
                  <a:pt x="5448" y="2527"/>
                  <a:pt x="5475" y="2503"/>
                  <a:pt x="5488" y="2580"/>
                </a:cubicBezTo>
                <a:lnTo>
                  <a:pt x="5488" y="2580"/>
                </a:lnTo>
                <a:cubicBezTo>
                  <a:pt x="5475" y="2580"/>
                  <a:pt x="5421" y="2632"/>
                  <a:pt x="5435" y="2656"/>
                </a:cubicBezTo>
                <a:cubicBezTo>
                  <a:pt x="5435" y="2683"/>
                  <a:pt x="5435" y="2709"/>
                  <a:pt x="5435" y="2736"/>
                </a:cubicBezTo>
                <a:cubicBezTo>
                  <a:pt x="5407" y="2736"/>
                  <a:pt x="5327" y="2760"/>
                  <a:pt x="5313" y="2760"/>
                </a:cubicBezTo>
                <a:cubicBezTo>
                  <a:pt x="5300" y="2736"/>
                  <a:pt x="5286" y="2736"/>
                  <a:pt x="5286" y="2709"/>
                </a:cubicBezTo>
                <a:lnTo>
                  <a:pt x="5272" y="2656"/>
                </a:lnTo>
                <a:cubicBezTo>
                  <a:pt x="5259" y="2632"/>
                  <a:pt x="5259" y="2632"/>
                  <a:pt x="5245" y="2632"/>
                </a:cubicBezTo>
                <a:lnTo>
                  <a:pt x="5245" y="2632"/>
                </a:lnTo>
                <a:cubicBezTo>
                  <a:pt x="5245" y="2656"/>
                  <a:pt x="5245" y="2683"/>
                  <a:pt x="5245" y="2709"/>
                </a:cubicBezTo>
                <a:cubicBezTo>
                  <a:pt x="5232" y="2736"/>
                  <a:pt x="5164" y="2736"/>
                  <a:pt x="5137" y="2736"/>
                </a:cubicBezTo>
                <a:cubicBezTo>
                  <a:pt x="5123" y="2709"/>
                  <a:pt x="5111" y="2683"/>
                  <a:pt x="5083" y="2683"/>
                </a:cubicBezTo>
                <a:cubicBezTo>
                  <a:pt x="5083" y="2709"/>
                  <a:pt x="5069" y="2709"/>
                  <a:pt x="5069" y="2736"/>
                </a:cubicBezTo>
                <a:cubicBezTo>
                  <a:pt x="5043" y="2736"/>
                  <a:pt x="5002" y="2760"/>
                  <a:pt x="4962" y="2736"/>
                </a:cubicBezTo>
                <a:cubicBezTo>
                  <a:pt x="4948" y="2736"/>
                  <a:pt x="4948" y="2683"/>
                  <a:pt x="4948" y="2656"/>
                </a:cubicBezTo>
                <a:cubicBezTo>
                  <a:pt x="4934" y="2656"/>
                  <a:pt x="4907" y="2656"/>
                  <a:pt x="4894" y="2683"/>
                </a:cubicBezTo>
                <a:lnTo>
                  <a:pt x="4894" y="2709"/>
                </a:lnTo>
                <a:cubicBezTo>
                  <a:pt x="4840" y="2786"/>
                  <a:pt x="4799" y="2683"/>
                  <a:pt x="4785" y="2656"/>
                </a:cubicBezTo>
                <a:lnTo>
                  <a:pt x="4785" y="2656"/>
                </a:lnTo>
                <a:cubicBezTo>
                  <a:pt x="4773" y="2656"/>
                  <a:pt x="4773" y="2683"/>
                  <a:pt x="4759" y="2709"/>
                </a:cubicBezTo>
                <a:cubicBezTo>
                  <a:pt x="4745" y="2709"/>
                  <a:pt x="4745" y="2683"/>
                  <a:pt x="4732" y="2683"/>
                </a:cubicBezTo>
                <a:cubicBezTo>
                  <a:pt x="4718" y="2632"/>
                  <a:pt x="4704" y="2606"/>
                  <a:pt x="4704" y="2527"/>
                </a:cubicBezTo>
                <a:cubicBezTo>
                  <a:pt x="4745" y="2450"/>
                  <a:pt x="4691" y="2397"/>
                  <a:pt x="4678" y="2347"/>
                </a:cubicBezTo>
                <a:cubicBezTo>
                  <a:pt x="4664" y="2347"/>
                  <a:pt x="4650" y="2294"/>
                  <a:pt x="4664" y="2268"/>
                </a:cubicBezTo>
                <a:cubicBezTo>
                  <a:pt x="4678" y="2268"/>
                  <a:pt x="4691" y="2268"/>
                  <a:pt x="4704" y="2241"/>
                </a:cubicBezTo>
                <a:cubicBezTo>
                  <a:pt x="4732" y="2241"/>
                  <a:pt x="4759" y="2241"/>
                  <a:pt x="4773" y="2241"/>
                </a:cubicBezTo>
                <a:cubicBezTo>
                  <a:pt x="4813" y="2268"/>
                  <a:pt x="4825" y="2294"/>
                  <a:pt x="4853" y="2320"/>
                </a:cubicBezTo>
                <a:lnTo>
                  <a:pt x="4853" y="2320"/>
                </a:lnTo>
                <a:cubicBezTo>
                  <a:pt x="4840" y="2347"/>
                  <a:pt x="4799" y="2320"/>
                  <a:pt x="4785" y="2371"/>
                </a:cubicBezTo>
                <a:lnTo>
                  <a:pt x="4773" y="2397"/>
                </a:lnTo>
                <a:cubicBezTo>
                  <a:pt x="4813" y="2397"/>
                  <a:pt x="4840" y="2424"/>
                  <a:pt x="4867" y="2424"/>
                </a:cubicBezTo>
                <a:cubicBezTo>
                  <a:pt x="4880" y="2474"/>
                  <a:pt x="4894" y="2503"/>
                  <a:pt x="4907" y="2527"/>
                </a:cubicBezTo>
                <a:close/>
                <a:moveTo>
                  <a:pt x="6569" y="4368"/>
                </a:moveTo>
                <a:lnTo>
                  <a:pt x="6569" y="4368"/>
                </a:lnTo>
                <a:cubicBezTo>
                  <a:pt x="6583" y="4394"/>
                  <a:pt x="6597" y="4421"/>
                  <a:pt x="6624" y="4447"/>
                </a:cubicBezTo>
                <a:lnTo>
                  <a:pt x="6624" y="4447"/>
                </a:lnTo>
                <a:cubicBezTo>
                  <a:pt x="6611" y="4473"/>
                  <a:pt x="6611" y="4497"/>
                  <a:pt x="6597" y="4497"/>
                </a:cubicBezTo>
                <a:cubicBezTo>
                  <a:pt x="6569" y="4524"/>
                  <a:pt x="6569" y="4473"/>
                  <a:pt x="6529" y="4497"/>
                </a:cubicBezTo>
                <a:lnTo>
                  <a:pt x="6529" y="4497"/>
                </a:lnTo>
                <a:cubicBezTo>
                  <a:pt x="6543" y="4524"/>
                  <a:pt x="6569" y="4550"/>
                  <a:pt x="6569" y="4577"/>
                </a:cubicBezTo>
                <a:cubicBezTo>
                  <a:pt x="6543" y="4603"/>
                  <a:pt x="6529" y="4603"/>
                  <a:pt x="6516" y="4653"/>
                </a:cubicBezTo>
                <a:cubicBezTo>
                  <a:pt x="6503" y="4627"/>
                  <a:pt x="6488" y="4603"/>
                  <a:pt x="6488" y="4603"/>
                </a:cubicBezTo>
                <a:lnTo>
                  <a:pt x="6488" y="4603"/>
                </a:lnTo>
                <a:cubicBezTo>
                  <a:pt x="6488" y="4627"/>
                  <a:pt x="6476" y="4653"/>
                  <a:pt x="6476" y="4680"/>
                </a:cubicBezTo>
                <a:cubicBezTo>
                  <a:pt x="6476" y="4706"/>
                  <a:pt x="6488" y="4730"/>
                  <a:pt x="6488" y="4757"/>
                </a:cubicBezTo>
                <a:lnTo>
                  <a:pt x="6488" y="4757"/>
                </a:lnTo>
                <a:cubicBezTo>
                  <a:pt x="6476" y="4757"/>
                  <a:pt x="6434" y="4730"/>
                  <a:pt x="6434" y="4730"/>
                </a:cubicBezTo>
                <a:cubicBezTo>
                  <a:pt x="6422" y="4706"/>
                  <a:pt x="6434" y="4680"/>
                  <a:pt x="6422" y="4680"/>
                </a:cubicBezTo>
                <a:cubicBezTo>
                  <a:pt x="6408" y="4680"/>
                  <a:pt x="6408" y="4680"/>
                  <a:pt x="6394" y="4706"/>
                </a:cubicBezTo>
                <a:cubicBezTo>
                  <a:pt x="6394" y="4680"/>
                  <a:pt x="6380" y="4653"/>
                  <a:pt x="6380" y="4627"/>
                </a:cubicBezTo>
                <a:cubicBezTo>
                  <a:pt x="6380" y="4603"/>
                  <a:pt x="6380" y="4603"/>
                  <a:pt x="6380" y="4577"/>
                </a:cubicBezTo>
                <a:cubicBezTo>
                  <a:pt x="6367" y="4577"/>
                  <a:pt x="6354" y="4577"/>
                  <a:pt x="6340" y="4550"/>
                </a:cubicBezTo>
                <a:cubicBezTo>
                  <a:pt x="6299" y="4524"/>
                  <a:pt x="6299" y="4473"/>
                  <a:pt x="6245" y="4447"/>
                </a:cubicBezTo>
                <a:cubicBezTo>
                  <a:pt x="6245" y="4473"/>
                  <a:pt x="6218" y="4473"/>
                  <a:pt x="6218" y="4497"/>
                </a:cubicBezTo>
                <a:cubicBezTo>
                  <a:pt x="6232" y="4524"/>
                  <a:pt x="6245" y="4550"/>
                  <a:pt x="6259" y="4577"/>
                </a:cubicBezTo>
                <a:cubicBezTo>
                  <a:pt x="6245" y="4577"/>
                  <a:pt x="6245" y="4577"/>
                  <a:pt x="6245" y="4577"/>
                </a:cubicBezTo>
                <a:cubicBezTo>
                  <a:pt x="6245" y="4577"/>
                  <a:pt x="6232" y="4577"/>
                  <a:pt x="6218" y="4603"/>
                </a:cubicBezTo>
                <a:cubicBezTo>
                  <a:pt x="6218" y="4550"/>
                  <a:pt x="6192" y="4524"/>
                  <a:pt x="6178" y="4524"/>
                </a:cubicBezTo>
                <a:cubicBezTo>
                  <a:pt x="6192" y="4577"/>
                  <a:pt x="6205" y="4603"/>
                  <a:pt x="6205" y="4653"/>
                </a:cubicBezTo>
                <a:cubicBezTo>
                  <a:pt x="6218" y="4653"/>
                  <a:pt x="6232" y="4653"/>
                  <a:pt x="6245" y="4653"/>
                </a:cubicBezTo>
                <a:cubicBezTo>
                  <a:pt x="6259" y="4706"/>
                  <a:pt x="6273" y="4757"/>
                  <a:pt x="6287" y="4809"/>
                </a:cubicBezTo>
                <a:cubicBezTo>
                  <a:pt x="6287" y="4809"/>
                  <a:pt x="6287" y="4809"/>
                  <a:pt x="6299" y="4809"/>
                </a:cubicBezTo>
                <a:cubicBezTo>
                  <a:pt x="6299" y="4783"/>
                  <a:pt x="6299" y="4783"/>
                  <a:pt x="6299" y="4783"/>
                </a:cubicBezTo>
                <a:cubicBezTo>
                  <a:pt x="6327" y="4783"/>
                  <a:pt x="6327" y="4836"/>
                  <a:pt x="6340" y="4836"/>
                </a:cubicBezTo>
                <a:cubicBezTo>
                  <a:pt x="6354" y="4860"/>
                  <a:pt x="6367" y="4860"/>
                  <a:pt x="6380" y="4886"/>
                </a:cubicBezTo>
                <a:lnTo>
                  <a:pt x="6380" y="4886"/>
                </a:lnTo>
                <a:lnTo>
                  <a:pt x="6367" y="4886"/>
                </a:lnTo>
                <a:cubicBezTo>
                  <a:pt x="6367" y="4886"/>
                  <a:pt x="6367" y="4886"/>
                  <a:pt x="6367" y="4913"/>
                </a:cubicBezTo>
                <a:cubicBezTo>
                  <a:pt x="6380" y="4992"/>
                  <a:pt x="6434" y="4965"/>
                  <a:pt x="6422" y="5095"/>
                </a:cubicBezTo>
                <a:lnTo>
                  <a:pt x="6422" y="5095"/>
                </a:lnTo>
                <a:cubicBezTo>
                  <a:pt x="6408" y="5042"/>
                  <a:pt x="6394" y="5016"/>
                  <a:pt x="6367" y="4992"/>
                </a:cubicBezTo>
                <a:cubicBezTo>
                  <a:pt x="6367" y="5042"/>
                  <a:pt x="6408" y="5095"/>
                  <a:pt x="6408" y="5146"/>
                </a:cubicBezTo>
                <a:lnTo>
                  <a:pt x="6408" y="5146"/>
                </a:lnTo>
                <a:cubicBezTo>
                  <a:pt x="6394" y="5146"/>
                  <a:pt x="6380" y="5146"/>
                  <a:pt x="6380" y="5146"/>
                </a:cubicBezTo>
                <a:cubicBezTo>
                  <a:pt x="6380" y="5172"/>
                  <a:pt x="6394" y="5198"/>
                  <a:pt x="6408" y="5251"/>
                </a:cubicBezTo>
                <a:cubicBezTo>
                  <a:pt x="6380" y="5225"/>
                  <a:pt x="6354" y="5172"/>
                  <a:pt x="6340" y="5146"/>
                </a:cubicBezTo>
                <a:cubicBezTo>
                  <a:pt x="6273" y="5146"/>
                  <a:pt x="6259" y="5069"/>
                  <a:pt x="6218" y="4992"/>
                </a:cubicBezTo>
                <a:cubicBezTo>
                  <a:pt x="6218" y="5016"/>
                  <a:pt x="6218" y="5042"/>
                  <a:pt x="6218" y="5069"/>
                </a:cubicBezTo>
                <a:cubicBezTo>
                  <a:pt x="6192" y="5042"/>
                  <a:pt x="6192" y="5016"/>
                  <a:pt x="6150" y="5016"/>
                </a:cubicBezTo>
                <a:cubicBezTo>
                  <a:pt x="6150" y="5095"/>
                  <a:pt x="6218" y="5121"/>
                  <a:pt x="6245" y="5172"/>
                </a:cubicBezTo>
                <a:cubicBezTo>
                  <a:pt x="6287" y="5225"/>
                  <a:pt x="6313" y="5275"/>
                  <a:pt x="6327" y="5378"/>
                </a:cubicBezTo>
                <a:cubicBezTo>
                  <a:pt x="6287" y="5328"/>
                  <a:pt x="6245" y="5302"/>
                  <a:pt x="6205" y="5275"/>
                </a:cubicBezTo>
                <a:cubicBezTo>
                  <a:pt x="6178" y="5275"/>
                  <a:pt x="6150" y="5275"/>
                  <a:pt x="6138" y="5251"/>
                </a:cubicBezTo>
                <a:cubicBezTo>
                  <a:pt x="6124" y="5225"/>
                  <a:pt x="6110" y="5225"/>
                  <a:pt x="6110" y="5198"/>
                </a:cubicBezTo>
                <a:cubicBezTo>
                  <a:pt x="6097" y="5198"/>
                  <a:pt x="6084" y="5198"/>
                  <a:pt x="6069" y="5198"/>
                </a:cubicBezTo>
                <a:cubicBezTo>
                  <a:pt x="6069" y="5172"/>
                  <a:pt x="6056" y="5172"/>
                  <a:pt x="6056" y="5172"/>
                </a:cubicBezTo>
                <a:cubicBezTo>
                  <a:pt x="6043" y="5172"/>
                  <a:pt x="6043" y="5172"/>
                  <a:pt x="6029" y="5172"/>
                </a:cubicBezTo>
                <a:cubicBezTo>
                  <a:pt x="6016" y="5121"/>
                  <a:pt x="5989" y="5146"/>
                  <a:pt x="5975" y="5095"/>
                </a:cubicBezTo>
                <a:cubicBezTo>
                  <a:pt x="5989" y="5069"/>
                  <a:pt x="5989" y="5069"/>
                  <a:pt x="6003" y="5042"/>
                </a:cubicBezTo>
                <a:cubicBezTo>
                  <a:pt x="5989" y="5016"/>
                  <a:pt x="5975" y="5016"/>
                  <a:pt x="5961" y="4992"/>
                </a:cubicBezTo>
                <a:cubicBezTo>
                  <a:pt x="5948" y="4992"/>
                  <a:pt x="5948" y="4992"/>
                  <a:pt x="5935" y="4992"/>
                </a:cubicBezTo>
                <a:cubicBezTo>
                  <a:pt x="5908" y="4965"/>
                  <a:pt x="5880" y="4913"/>
                  <a:pt x="5880" y="4836"/>
                </a:cubicBezTo>
                <a:cubicBezTo>
                  <a:pt x="5840" y="4860"/>
                  <a:pt x="5826" y="4809"/>
                  <a:pt x="5800" y="4809"/>
                </a:cubicBezTo>
                <a:lnTo>
                  <a:pt x="5800" y="4809"/>
                </a:lnTo>
                <a:cubicBezTo>
                  <a:pt x="5800" y="4836"/>
                  <a:pt x="5813" y="4860"/>
                  <a:pt x="5800" y="4886"/>
                </a:cubicBezTo>
                <a:lnTo>
                  <a:pt x="5800" y="4886"/>
                </a:lnTo>
                <a:cubicBezTo>
                  <a:pt x="5772" y="4860"/>
                  <a:pt x="5759" y="4860"/>
                  <a:pt x="5746" y="4860"/>
                </a:cubicBezTo>
                <a:cubicBezTo>
                  <a:pt x="5731" y="4860"/>
                  <a:pt x="5719" y="4886"/>
                  <a:pt x="5705" y="4913"/>
                </a:cubicBezTo>
                <a:cubicBezTo>
                  <a:pt x="5665" y="4913"/>
                  <a:pt x="5624" y="4886"/>
                  <a:pt x="5584" y="4860"/>
                </a:cubicBezTo>
                <a:cubicBezTo>
                  <a:pt x="5584" y="4783"/>
                  <a:pt x="5584" y="4757"/>
                  <a:pt x="5624" y="4757"/>
                </a:cubicBezTo>
                <a:cubicBezTo>
                  <a:pt x="5624" y="4730"/>
                  <a:pt x="5624" y="4706"/>
                  <a:pt x="5624" y="4706"/>
                </a:cubicBezTo>
                <a:cubicBezTo>
                  <a:pt x="5637" y="4680"/>
                  <a:pt x="5719" y="4706"/>
                  <a:pt x="5719" y="4730"/>
                </a:cubicBezTo>
                <a:cubicBezTo>
                  <a:pt x="5731" y="4757"/>
                  <a:pt x="5746" y="4757"/>
                  <a:pt x="5746" y="4783"/>
                </a:cubicBezTo>
                <a:lnTo>
                  <a:pt x="5746" y="4783"/>
                </a:lnTo>
                <a:cubicBezTo>
                  <a:pt x="5746" y="4757"/>
                  <a:pt x="5746" y="4730"/>
                  <a:pt x="5746" y="4706"/>
                </a:cubicBezTo>
                <a:cubicBezTo>
                  <a:pt x="5786" y="4706"/>
                  <a:pt x="5800" y="4680"/>
                  <a:pt x="5826" y="4680"/>
                </a:cubicBezTo>
                <a:cubicBezTo>
                  <a:pt x="5840" y="4680"/>
                  <a:pt x="5854" y="4680"/>
                  <a:pt x="5867" y="4680"/>
                </a:cubicBezTo>
                <a:lnTo>
                  <a:pt x="5867" y="4680"/>
                </a:lnTo>
                <a:cubicBezTo>
                  <a:pt x="5867" y="4680"/>
                  <a:pt x="5867" y="4680"/>
                  <a:pt x="5867" y="4653"/>
                </a:cubicBezTo>
                <a:cubicBezTo>
                  <a:pt x="5854" y="4653"/>
                  <a:pt x="5813" y="4550"/>
                  <a:pt x="5813" y="4550"/>
                </a:cubicBezTo>
                <a:cubicBezTo>
                  <a:pt x="5813" y="4524"/>
                  <a:pt x="5880" y="4473"/>
                  <a:pt x="5894" y="4447"/>
                </a:cubicBezTo>
                <a:cubicBezTo>
                  <a:pt x="5894" y="4421"/>
                  <a:pt x="5894" y="4421"/>
                  <a:pt x="5908" y="4394"/>
                </a:cubicBezTo>
                <a:cubicBezTo>
                  <a:pt x="5908" y="4368"/>
                  <a:pt x="5921" y="4341"/>
                  <a:pt x="5935" y="4317"/>
                </a:cubicBezTo>
                <a:cubicBezTo>
                  <a:pt x="5935" y="4265"/>
                  <a:pt x="5894" y="4135"/>
                  <a:pt x="5880" y="4109"/>
                </a:cubicBezTo>
                <a:cubicBezTo>
                  <a:pt x="5854" y="4084"/>
                  <a:pt x="5826" y="4084"/>
                  <a:pt x="5813" y="4058"/>
                </a:cubicBezTo>
                <a:cubicBezTo>
                  <a:pt x="5813" y="4032"/>
                  <a:pt x="5786" y="3979"/>
                  <a:pt x="5786" y="3955"/>
                </a:cubicBezTo>
                <a:cubicBezTo>
                  <a:pt x="5772" y="3979"/>
                  <a:pt x="5772" y="3979"/>
                  <a:pt x="5759" y="4005"/>
                </a:cubicBezTo>
                <a:cubicBezTo>
                  <a:pt x="5746" y="4005"/>
                  <a:pt x="5746" y="4005"/>
                  <a:pt x="5731" y="4005"/>
                </a:cubicBezTo>
                <a:cubicBezTo>
                  <a:pt x="5719" y="4005"/>
                  <a:pt x="5691" y="4005"/>
                  <a:pt x="5677" y="4032"/>
                </a:cubicBezTo>
                <a:lnTo>
                  <a:pt x="5677" y="4032"/>
                </a:lnTo>
                <a:cubicBezTo>
                  <a:pt x="5677" y="4005"/>
                  <a:pt x="5665" y="3979"/>
                  <a:pt x="5665" y="3955"/>
                </a:cubicBezTo>
                <a:cubicBezTo>
                  <a:pt x="5691" y="3955"/>
                  <a:pt x="5719" y="3955"/>
                  <a:pt x="5731" y="3955"/>
                </a:cubicBezTo>
                <a:cubicBezTo>
                  <a:pt x="5731" y="3926"/>
                  <a:pt x="5731" y="3926"/>
                  <a:pt x="5731" y="3926"/>
                </a:cubicBezTo>
                <a:cubicBezTo>
                  <a:pt x="5705" y="3876"/>
                  <a:pt x="5677" y="3849"/>
                  <a:pt x="5651" y="3799"/>
                </a:cubicBezTo>
                <a:cubicBezTo>
                  <a:pt x="5637" y="3799"/>
                  <a:pt x="5637" y="3799"/>
                  <a:pt x="5624" y="3799"/>
                </a:cubicBezTo>
                <a:cubicBezTo>
                  <a:pt x="5624" y="3799"/>
                  <a:pt x="5610" y="3799"/>
                  <a:pt x="5610" y="3772"/>
                </a:cubicBezTo>
                <a:cubicBezTo>
                  <a:pt x="5597" y="3693"/>
                  <a:pt x="5570" y="3693"/>
                  <a:pt x="5542" y="3669"/>
                </a:cubicBezTo>
                <a:cubicBezTo>
                  <a:pt x="5542" y="3643"/>
                  <a:pt x="5530" y="3643"/>
                  <a:pt x="5516" y="3616"/>
                </a:cubicBezTo>
                <a:lnTo>
                  <a:pt x="5502" y="3643"/>
                </a:lnTo>
                <a:cubicBezTo>
                  <a:pt x="5475" y="3616"/>
                  <a:pt x="5448" y="3564"/>
                  <a:pt x="5435" y="3590"/>
                </a:cubicBezTo>
                <a:lnTo>
                  <a:pt x="5421" y="3590"/>
                </a:lnTo>
                <a:cubicBezTo>
                  <a:pt x="5421" y="3590"/>
                  <a:pt x="5421" y="3590"/>
                  <a:pt x="5421" y="3616"/>
                </a:cubicBezTo>
                <a:cubicBezTo>
                  <a:pt x="5435" y="3669"/>
                  <a:pt x="5530" y="3669"/>
                  <a:pt x="5542" y="3720"/>
                </a:cubicBezTo>
                <a:cubicBezTo>
                  <a:pt x="5542" y="3746"/>
                  <a:pt x="5542" y="3746"/>
                  <a:pt x="5542" y="3772"/>
                </a:cubicBezTo>
                <a:cubicBezTo>
                  <a:pt x="5530" y="3772"/>
                  <a:pt x="5530" y="3772"/>
                  <a:pt x="5516" y="3799"/>
                </a:cubicBezTo>
                <a:cubicBezTo>
                  <a:pt x="5461" y="3799"/>
                  <a:pt x="5421" y="3693"/>
                  <a:pt x="5393" y="3746"/>
                </a:cubicBezTo>
                <a:lnTo>
                  <a:pt x="5393" y="3746"/>
                </a:lnTo>
                <a:cubicBezTo>
                  <a:pt x="5393" y="3772"/>
                  <a:pt x="5407" y="3772"/>
                  <a:pt x="5407" y="3823"/>
                </a:cubicBezTo>
                <a:cubicBezTo>
                  <a:pt x="5393" y="3799"/>
                  <a:pt x="5367" y="3746"/>
                  <a:pt x="5353" y="3772"/>
                </a:cubicBezTo>
                <a:cubicBezTo>
                  <a:pt x="5340" y="3772"/>
                  <a:pt x="5327" y="3772"/>
                  <a:pt x="5327" y="3799"/>
                </a:cubicBezTo>
                <a:cubicBezTo>
                  <a:pt x="5313" y="3772"/>
                  <a:pt x="5300" y="3746"/>
                  <a:pt x="5272" y="3772"/>
                </a:cubicBezTo>
                <a:lnTo>
                  <a:pt x="5259" y="3772"/>
                </a:lnTo>
                <a:cubicBezTo>
                  <a:pt x="5232" y="3772"/>
                  <a:pt x="5204" y="3746"/>
                  <a:pt x="5164" y="3746"/>
                </a:cubicBezTo>
                <a:cubicBezTo>
                  <a:pt x="5151" y="3746"/>
                  <a:pt x="5123" y="3746"/>
                  <a:pt x="5097" y="3746"/>
                </a:cubicBezTo>
                <a:cubicBezTo>
                  <a:pt x="5083" y="3720"/>
                  <a:pt x="5083" y="3720"/>
                  <a:pt x="5069" y="3720"/>
                </a:cubicBezTo>
                <a:cubicBezTo>
                  <a:pt x="5069" y="3693"/>
                  <a:pt x="5069" y="3669"/>
                  <a:pt x="5069" y="3643"/>
                </a:cubicBezTo>
                <a:cubicBezTo>
                  <a:pt x="5056" y="3643"/>
                  <a:pt x="5043" y="3643"/>
                  <a:pt x="5029" y="3643"/>
                </a:cubicBezTo>
                <a:lnTo>
                  <a:pt x="5029" y="3669"/>
                </a:lnTo>
                <a:cubicBezTo>
                  <a:pt x="4974" y="3693"/>
                  <a:pt x="4894" y="3643"/>
                  <a:pt x="4894" y="3564"/>
                </a:cubicBezTo>
                <a:cubicBezTo>
                  <a:pt x="4920" y="3540"/>
                  <a:pt x="5002" y="3564"/>
                  <a:pt x="5016" y="3540"/>
                </a:cubicBezTo>
                <a:cubicBezTo>
                  <a:pt x="4974" y="3436"/>
                  <a:pt x="4920" y="3461"/>
                  <a:pt x="4840" y="3436"/>
                </a:cubicBezTo>
                <a:cubicBezTo>
                  <a:pt x="4853" y="3357"/>
                  <a:pt x="4853" y="3331"/>
                  <a:pt x="4880" y="3305"/>
                </a:cubicBezTo>
                <a:cubicBezTo>
                  <a:pt x="4880" y="3305"/>
                  <a:pt x="4880" y="3305"/>
                  <a:pt x="4880" y="3280"/>
                </a:cubicBezTo>
                <a:cubicBezTo>
                  <a:pt x="4880" y="3280"/>
                  <a:pt x="4867" y="3254"/>
                  <a:pt x="4853" y="3254"/>
                </a:cubicBezTo>
                <a:cubicBezTo>
                  <a:pt x="4853" y="3045"/>
                  <a:pt x="5029" y="2839"/>
                  <a:pt x="5137" y="2916"/>
                </a:cubicBezTo>
                <a:cubicBezTo>
                  <a:pt x="5137" y="2942"/>
                  <a:pt x="5137" y="2942"/>
                  <a:pt x="5137" y="2942"/>
                </a:cubicBezTo>
                <a:cubicBezTo>
                  <a:pt x="5111" y="2968"/>
                  <a:pt x="5043" y="3098"/>
                  <a:pt x="5043" y="3124"/>
                </a:cubicBezTo>
                <a:cubicBezTo>
                  <a:pt x="5043" y="3151"/>
                  <a:pt x="5043" y="3175"/>
                  <a:pt x="5043" y="3175"/>
                </a:cubicBezTo>
                <a:cubicBezTo>
                  <a:pt x="5056" y="3201"/>
                  <a:pt x="5069" y="3201"/>
                  <a:pt x="5083" y="3228"/>
                </a:cubicBezTo>
                <a:cubicBezTo>
                  <a:pt x="5043" y="3331"/>
                  <a:pt x="5111" y="3384"/>
                  <a:pt x="5137" y="3436"/>
                </a:cubicBezTo>
                <a:cubicBezTo>
                  <a:pt x="5137" y="3461"/>
                  <a:pt x="5137" y="3461"/>
                  <a:pt x="5137" y="3461"/>
                </a:cubicBezTo>
                <a:cubicBezTo>
                  <a:pt x="5123" y="3461"/>
                  <a:pt x="5111" y="3487"/>
                  <a:pt x="5097" y="3487"/>
                </a:cubicBezTo>
                <a:lnTo>
                  <a:pt x="5097" y="3513"/>
                </a:lnTo>
                <a:cubicBezTo>
                  <a:pt x="5123" y="3513"/>
                  <a:pt x="5151" y="3540"/>
                  <a:pt x="5164" y="3540"/>
                </a:cubicBezTo>
                <a:cubicBezTo>
                  <a:pt x="5178" y="3513"/>
                  <a:pt x="5191" y="3461"/>
                  <a:pt x="5178" y="3436"/>
                </a:cubicBezTo>
                <a:cubicBezTo>
                  <a:pt x="5178" y="3408"/>
                  <a:pt x="5151" y="3408"/>
                  <a:pt x="5137" y="3384"/>
                </a:cubicBezTo>
                <a:cubicBezTo>
                  <a:pt x="5137" y="3357"/>
                  <a:pt x="5123" y="3331"/>
                  <a:pt x="5123" y="3331"/>
                </a:cubicBezTo>
                <a:cubicBezTo>
                  <a:pt x="5123" y="3305"/>
                  <a:pt x="5137" y="3280"/>
                  <a:pt x="5151" y="3280"/>
                </a:cubicBezTo>
                <a:cubicBezTo>
                  <a:pt x="5164" y="3280"/>
                  <a:pt x="5178" y="3280"/>
                  <a:pt x="5191" y="3280"/>
                </a:cubicBezTo>
                <a:cubicBezTo>
                  <a:pt x="5191" y="3280"/>
                  <a:pt x="5191" y="3280"/>
                  <a:pt x="5191" y="3254"/>
                </a:cubicBezTo>
                <a:cubicBezTo>
                  <a:pt x="5191" y="3254"/>
                  <a:pt x="5178" y="3228"/>
                  <a:pt x="5164" y="3228"/>
                </a:cubicBezTo>
                <a:lnTo>
                  <a:pt x="5151" y="3228"/>
                </a:lnTo>
                <a:cubicBezTo>
                  <a:pt x="5137" y="3201"/>
                  <a:pt x="5137" y="3201"/>
                  <a:pt x="5123" y="3201"/>
                </a:cubicBezTo>
                <a:cubicBezTo>
                  <a:pt x="5123" y="3175"/>
                  <a:pt x="5123" y="3124"/>
                  <a:pt x="5123" y="3098"/>
                </a:cubicBezTo>
                <a:cubicBezTo>
                  <a:pt x="5137" y="3098"/>
                  <a:pt x="5137" y="3098"/>
                  <a:pt x="5151" y="3072"/>
                </a:cubicBezTo>
                <a:cubicBezTo>
                  <a:pt x="5164" y="3098"/>
                  <a:pt x="5191" y="3098"/>
                  <a:pt x="5218" y="3098"/>
                </a:cubicBezTo>
                <a:cubicBezTo>
                  <a:pt x="5218" y="3098"/>
                  <a:pt x="5218" y="3098"/>
                  <a:pt x="5218" y="3072"/>
                </a:cubicBezTo>
                <a:cubicBezTo>
                  <a:pt x="5204" y="3072"/>
                  <a:pt x="5178" y="3045"/>
                  <a:pt x="5164" y="3021"/>
                </a:cubicBezTo>
                <a:lnTo>
                  <a:pt x="5164" y="3021"/>
                </a:lnTo>
                <a:cubicBezTo>
                  <a:pt x="5204" y="2995"/>
                  <a:pt x="5313" y="2889"/>
                  <a:pt x="5367" y="2942"/>
                </a:cubicBezTo>
                <a:cubicBezTo>
                  <a:pt x="5381" y="2968"/>
                  <a:pt x="5393" y="2995"/>
                  <a:pt x="5407" y="3021"/>
                </a:cubicBezTo>
                <a:cubicBezTo>
                  <a:pt x="5407" y="3045"/>
                  <a:pt x="5421" y="3072"/>
                  <a:pt x="5435" y="3098"/>
                </a:cubicBezTo>
                <a:cubicBezTo>
                  <a:pt x="5435" y="3124"/>
                  <a:pt x="5407" y="3201"/>
                  <a:pt x="5393" y="3228"/>
                </a:cubicBezTo>
                <a:cubicBezTo>
                  <a:pt x="5393" y="3254"/>
                  <a:pt x="5393" y="3280"/>
                  <a:pt x="5393" y="3331"/>
                </a:cubicBezTo>
                <a:cubicBezTo>
                  <a:pt x="5435" y="3331"/>
                  <a:pt x="5461" y="3305"/>
                  <a:pt x="5461" y="3254"/>
                </a:cubicBezTo>
                <a:cubicBezTo>
                  <a:pt x="5488" y="3254"/>
                  <a:pt x="5502" y="3254"/>
                  <a:pt x="5516" y="3254"/>
                </a:cubicBezTo>
                <a:cubicBezTo>
                  <a:pt x="5516" y="3280"/>
                  <a:pt x="5516" y="3305"/>
                  <a:pt x="5516" y="3331"/>
                </a:cubicBezTo>
                <a:cubicBezTo>
                  <a:pt x="5530" y="3331"/>
                  <a:pt x="5542" y="3357"/>
                  <a:pt x="5542" y="3357"/>
                </a:cubicBezTo>
                <a:cubicBezTo>
                  <a:pt x="5542" y="3357"/>
                  <a:pt x="5542" y="3357"/>
                  <a:pt x="5556" y="3357"/>
                </a:cubicBezTo>
                <a:cubicBezTo>
                  <a:pt x="5542" y="3305"/>
                  <a:pt x="5542" y="3280"/>
                  <a:pt x="5542" y="3254"/>
                </a:cubicBezTo>
                <a:cubicBezTo>
                  <a:pt x="5570" y="3098"/>
                  <a:pt x="5637" y="3175"/>
                  <a:pt x="5705" y="3201"/>
                </a:cubicBezTo>
                <a:cubicBezTo>
                  <a:pt x="5719" y="3201"/>
                  <a:pt x="5731" y="3175"/>
                  <a:pt x="5746" y="3201"/>
                </a:cubicBezTo>
                <a:cubicBezTo>
                  <a:pt x="5759" y="3228"/>
                  <a:pt x="5772" y="3254"/>
                  <a:pt x="5772" y="3280"/>
                </a:cubicBezTo>
                <a:cubicBezTo>
                  <a:pt x="5786" y="3280"/>
                  <a:pt x="5800" y="3305"/>
                  <a:pt x="5813" y="3331"/>
                </a:cubicBezTo>
                <a:lnTo>
                  <a:pt x="5813" y="3331"/>
                </a:lnTo>
                <a:cubicBezTo>
                  <a:pt x="5800" y="3357"/>
                  <a:pt x="5772" y="3384"/>
                  <a:pt x="5759" y="3408"/>
                </a:cubicBezTo>
                <a:cubicBezTo>
                  <a:pt x="5759" y="3436"/>
                  <a:pt x="5772" y="3436"/>
                  <a:pt x="5772" y="3436"/>
                </a:cubicBezTo>
                <a:cubicBezTo>
                  <a:pt x="5772" y="3461"/>
                  <a:pt x="5772" y="3461"/>
                  <a:pt x="5786" y="3461"/>
                </a:cubicBezTo>
                <a:cubicBezTo>
                  <a:pt x="5800" y="3436"/>
                  <a:pt x="5813" y="3408"/>
                  <a:pt x="5840" y="3408"/>
                </a:cubicBezTo>
                <a:cubicBezTo>
                  <a:pt x="5854" y="3436"/>
                  <a:pt x="5867" y="3461"/>
                  <a:pt x="5880" y="3513"/>
                </a:cubicBezTo>
                <a:lnTo>
                  <a:pt x="5880" y="3513"/>
                </a:lnTo>
                <a:cubicBezTo>
                  <a:pt x="5894" y="3461"/>
                  <a:pt x="5908" y="3436"/>
                  <a:pt x="5921" y="3408"/>
                </a:cubicBezTo>
                <a:cubicBezTo>
                  <a:pt x="5948" y="3436"/>
                  <a:pt x="5975" y="3436"/>
                  <a:pt x="6003" y="3461"/>
                </a:cubicBezTo>
                <a:lnTo>
                  <a:pt x="6003" y="3461"/>
                </a:lnTo>
                <a:cubicBezTo>
                  <a:pt x="5989" y="3513"/>
                  <a:pt x="5975" y="3540"/>
                  <a:pt x="5961" y="3564"/>
                </a:cubicBezTo>
                <a:cubicBezTo>
                  <a:pt x="5989" y="3564"/>
                  <a:pt x="6003" y="3540"/>
                  <a:pt x="6043" y="3540"/>
                </a:cubicBezTo>
                <a:cubicBezTo>
                  <a:pt x="6043" y="3540"/>
                  <a:pt x="6043" y="3564"/>
                  <a:pt x="6043" y="3590"/>
                </a:cubicBezTo>
                <a:cubicBezTo>
                  <a:pt x="6043" y="3616"/>
                  <a:pt x="6056" y="3616"/>
                  <a:pt x="6056" y="3616"/>
                </a:cubicBezTo>
                <a:cubicBezTo>
                  <a:pt x="6097" y="3616"/>
                  <a:pt x="6138" y="3564"/>
                  <a:pt x="6178" y="3643"/>
                </a:cubicBezTo>
                <a:cubicBezTo>
                  <a:pt x="6164" y="3693"/>
                  <a:pt x="6124" y="3693"/>
                  <a:pt x="6110" y="3720"/>
                </a:cubicBezTo>
                <a:cubicBezTo>
                  <a:pt x="6097" y="3720"/>
                  <a:pt x="6097" y="3746"/>
                  <a:pt x="6097" y="3746"/>
                </a:cubicBezTo>
                <a:lnTo>
                  <a:pt x="6110" y="3772"/>
                </a:lnTo>
                <a:cubicBezTo>
                  <a:pt x="6124" y="3772"/>
                  <a:pt x="6138" y="3746"/>
                  <a:pt x="6150" y="3746"/>
                </a:cubicBezTo>
                <a:cubicBezTo>
                  <a:pt x="6164" y="3746"/>
                  <a:pt x="6164" y="3746"/>
                  <a:pt x="6178" y="3746"/>
                </a:cubicBezTo>
                <a:cubicBezTo>
                  <a:pt x="6192" y="3720"/>
                  <a:pt x="6192" y="3693"/>
                  <a:pt x="6205" y="3693"/>
                </a:cubicBezTo>
                <a:cubicBezTo>
                  <a:pt x="6232" y="3693"/>
                  <a:pt x="6259" y="3746"/>
                  <a:pt x="6259" y="3799"/>
                </a:cubicBezTo>
                <a:cubicBezTo>
                  <a:pt x="6232" y="3799"/>
                  <a:pt x="6205" y="3799"/>
                  <a:pt x="6192" y="3823"/>
                </a:cubicBezTo>
                <a:lnTo>
                  <a:pt x="6192" y="3823"/>
                </a:lnTo>
                <a:cubicBezTo>
                  <a:pt x="6192" y="3876"/>
                  <a:pt x="6245" y="3876"/>
                  <a:pt x="6259" y="3876"/>
                </a:cubicBezTo>
                <a:cubicBezTo>
                  <a:pt x="6273" y="3902"/>
                  <a:pt x="6273" y="3902"/>
                  <a:pt x="6287" y="3926"/>
                </a:cubicBezTo>
                <a:lnTo>
                  <a:pt x="6287" y="3926"/>
                </a:lnTo>
                <a:cubicBezTo>
                  <a:pt x="6259" y="3926"/>
                  <a:pt x="6245" y="3926"/>
                  <a:pt x="6232" y="3926"/>
                </a:cubicBezTo>
                <a:cubicBezTo>
                  <a:pt x="6218" y="3926"/>
                  <a:pt x="6192" y="3902"/>
                  <a:pt x="6178" y="3902"/>
                </a:cubicBezTo>
                <a:cubicBezTo>
                  <a:pt x="6178" y="3902"/>
                  <a:pt x="6178" y="3902"/>
                  <a:pt x="6164" y="3926"/>
                </a:cubicBezTo>
                <a:lnTo>
                  <a:pt x="6164" y="3926"/>
                </a:lnTo>
                <a:cubicBezTo>
                  <a:pt x="6178" y="3926"/>
                  <a:pt x="6192" y="3955"/>
                  <a:pt x="6205" y="3979"/>
                </a:cubicBezTo>
                <a:cubicBezTo>
                  <a:pt x="6205" y="3979"/>
                  <a:pt x="6205" y="3979"/>
                  <a:pt x="6192" y="3979"/>
                </a:cubicBezTo>
                <a:cubicBezTo>
                  <a:pt x="6178" y="4005"/>
                  <a:pt x="6164" y="4005"/>
                  <a:pt x="6150" y="4005"/>
                </a:cubicBezTo>
                <a:cubicBezTo>
                  <a:pt x="6178" y="4058"/>
                  <a:pt x="6232" y="4058"/>
                  <a:pt x="6259" y="4109"/>
                </a:cubicBezTo>
                <a:cubicBezTo>
                  <a:pt x="6273" y="4135"/>
                  <a:pt x="6273" y="4161"/>
                  <a:pt x="6287" y="4188"/>
                </a:cubicBezTo>
                <a:cubicBezTo>
                  <a:pt x="6313" y="4161"/>
                  <a:pt x="6313" y="4188"/>
                  <a:pt x="6354" y="4188"/>
                </a:cubicBezTo>
                <a:cubicBezTo>
                  <a:pt x="6367" y="4212"/>
                  <a:pt x="6380" y="4161"/>
                  <a:pt x="6394" y="4188"/>
                </a:cubicBezTo>
                <a:cubicBezTo>
                  <a:pt x="6422" y="4212"/>
                  <a:pt x="6448" y="4265"/>
                  <a:pt x="6448" y="4291"/>
                </a:cubicBezTo>
                <a:lnTo>
                  <a:pt x="6448" y="4291"/>
                </a:lnTo>
                <a:cubicBezTo>
                  <a:pt x="6434" y="4291"/>
                  <a:pt x="6422" y="4317"/>
                  <a:pt x="6408" y="4317"/>
                </a:cubicBezTo>
                <a:lnTo>
                  <a:pt x="6408" y="4341"/>
                </a:lnTo>
                <a:cubicBezTo>
                  <a:pt x="6448" y="4341"/>
                  <a:pt x="6476" y="4341"/>
                  <a:pt x="6516" y="4341"/>
                </a:cubicBezTo>
                <a:cubicBezTo>
                  <a:pt x="6503" y="4368"/>
                  <a:pt x="6503" y="4368"/>
                  <a:pt x="6503" y="4394"/>
                </a:cubicBezTo>
                <a:cubicBezTo>
                  <a:pt x="6529" y="4394"/>
                  <a:pt x="6543" y="4394"/>
                  <a:pt x="6569" y="4368"/>
                </a:cubicBezTo>
                <a:close/>
                <a:moveTo>
                  <a:pt x="6705" y="2450"/>
                </a:moveTo>
                <a:lnTo>
                  <a:pt x="6705" y="2450"/>
                </a:lnTo>
                <a:lnTo>
                  <a:pt x="6718" y="2424"/>
                </a:lnTo>
                <a:lnTo>
                  <a:pt x="6718" y="2424"/>
                </a:lnTo>
                <a:cubicBezTo>
                  <a:pt x="6732" y="2450"/>
                  <a:pt x="6732" y="2450"/>
                  <a:pt x="6732" y="2474"/>
                </a:cubicBezTo>
                <a:cubicBezTo>
                  <a:pt x="6718" y="2474"/>
                  <a:pt x="6705" y="2474"/>
                  <a:pt x="6705" y="2450"/>
                </a:cubicBezTo>
                <a:close/>
                <a:moveTo>
                  <a:pt x="6800" y="3175"/>
                </a:moveTo>
                <a:lnTo>
                  <a:pt x="6800" y="3175"/>
                </a:lnTo>
                <a:cubicBezTo>
                  <a:pt x="6800" y="3151"/>
                  <a:pt x="6813" y="3151"/>
                  <a:pt x="6827" y="3124"/>
                </a:cubicBezTo>
                <a:cubicBezTo>
                  <a:pt x="6867" y="3098"/>
                  <a:pt x="6895" y="3124"/>
                  <a:pt x="6908" y="3151"/>
                </a:cubicBezTo>
                <a:cubicBezTo>
                  <a:pt x="6921" y="3175"/>
                  <a:pt x="6935" y="3201"/>
                  <a:pt x="6948" y="3201"/>
                </a:cubicBezTo>
                <a:cubicBezTo>
                  <a:pt x="6962" y="3201"/>
                  <a:pt x="6990" y="3228"/>
                  <a:pt x="6975" y="3254"/>
                </a:cubicBezTo>
                <a:cubicBezTo>
                  <a:pt x="6975" y="3280"/>
                  <a:pt x="6948" y="3305"/>
                  <a:pt x="6935" y="3331"/>
                </a:cubicBezTo>
                <a:cubicBezTo>
                  <a:pt x="6921" y="3331"/>
                  <a:pt x="6908" y="3331"/>
                  <a:pt x="6895" y="3331"/>
                </a:cubicBezTo>
                <a:cubicBezTo>
                  <a:pt x="6895" y="3331"/>
                  <a:pt x="6881" y="3357"/>
                  <a:pt x="6867" y="3357"/>
                </a:cubicBezTo>
                <a:cubicBezTo>
                  <a:pt x="6867" y="3357"/>
                  <a:pt x="6827" y="3331"/>
                  <a:pt x="6841" y="3305"/>
                </a:cubicBezTo>
                <a:lnTo>
                  <a:pt x="6853" y="3305"/>
                </a:lnTo>
                <a:cubicBezTo>
                  <a:pt x="6867" y="3305"/>
                  <a:pt x="6867" y="3305"/>
                  <a:pt x="6867" y="3280"/>
                </a:cubicBezTo>
                <a:lnTo>
                  <a:pt x="6867" y="3280"/>
                </a:lnTo>
                <a:lnTo>
                  <a:pt x="6853" y="3280"/>
                </a:lnTo>
                <a:lnTo>
                  <a:pt x="6853" y="3280"/>
                </a:lnTo>
                <a:lnTo>
                  <a:pt x="6853" y="3280"/>
                </a:lnTo>
                <a:lnTo>
                  <a:pt x="6841" y="3280"/>
                </a:lnTo>
                <a:cubicBezTo>
                  <a:pt x="6827" y="3280"/>
                  <a:pt x="6827" y="3280"/>
                  <a:pt x="6813" y="3280"/>
                </a:cubicBezTo>
                <a:cubicBezTo>
                  <a:pt x="6800" y="3280"/>
                  <a:pt x="6800" y="3280"/>
                  <a:pt x="6800" y="3254"/>
                </a:cubicBezTo>
                <a:cubicBezTo>
                  <a:pt x="6786" y="3254"/>
                  <a:pt x="6786" y="3254"/>
                  <a:pt x="6786" y="3254"/>
                </a:cubicBezTo>
                <a:cubicBezTo>
                  <a:pt x="6800" y="3254"/>
                  <a:pt x="6813" y="3254"/>
                  <a:pt x="6813" y="3254"/>
                </a:cubicBezTo>
                <a:cubicBezTo>
                  <a:pt x="6813" y="3228"/>
                  <a:pt x="6800" y="3228"/>
                  <a:pt x="6800" y="3228"/>
                </a:cubicBezTo>
                <a:cubicBezTo>
                  <a:pt x="6800" y="3201"/>
                  <a:pt x="6800" y="3201"/>
                  <a:pt x="6800" y="3201"/>
                </a:cubicBezTo>
                <a:cubicBezTo>
                  <a:pt x="6813" y="3201"/>
                  <a:pt x="6813" y="3201"/>
                  <a:pt x="6813" y="3201"/>
                </a:cubicBezTo>
                <a:cubicBezTo>
                  <a:pt x="6813" y="3175"/>
                  <a:pt x="6800" y="3175"/>
                  <a:pt x="6800" y="3175"/>
                </a:cubicBezTo>
                <a:close/>
                <a:moveTo>
                  <a:pt x="5677" y="11655"/>
                </a:moveTo>
                <a:lnTo>
                  <a:pt x="5677" y="11655"/>
                </a:lnTo>
                <a:lnTo>
                  <a:pt x="5677" y="11655"/>
                </a:lnTo>
                <a:cubicBezTo>
                  <a:pt x="5665" y="11655"/>
                  <a:pt x="5665" y="11655"/>
                  <a:pt x="5651" y="11655"/>
                </a:cubicBezTo>
                <a:cubicBezTo>
                  <a:pt x="5637" y="11629"/>
                  <a:pt x="5624" y="11655"/>
                  <a:pt x="5624" y="11655"/>
                </a:cubicBezTo>
                <a:cubicBezTo>
                  <a:pt x="5610" y="11681"/>
                  <a:pt x="5556" y="11629"/>
                  <a:pt x="5556" y="11602"/>
                </a:cubicBezTo>
                <a:cubicBezTo>
                  <a:pt x="5556" y="11602"/>
                  <a:pt x="5570" y="11602"/>
                  <a:pt x="5570" y="11578"/>
                </a:cubicBezTo>
                <a:cubicBezTo>
                  <a:pt x="5610" y="11578"/>
                  <a:pt x="5665" y="11602"/>
                  <a:pt x="5677" y="11655"/>
                </a:cubicBezTo>
                <a:close/>
                <a:moveTo>
                  <a:pt x="5719" y="9295"/>
                </a:moveTo>
                <a:lnTo>
                  <a:pt x="5719" y="9295"/>
                </a:lnTo>
                <a:close/>
                <a:moveTo>
                  <a:pt x="5719" y="9269"/>
                </a:moveTo>
                <a:lnTo>
                  <a:pt x="5719" y="9269"/>
                </a:lnTo>
                <a:cubicBezTo>
                  <a:pt x="5719" y="9269"/>
                  <a:pt x="5719" y="9269"/>
                  <a:pt x="5719" y="9295"/>
                </a:cubicBezTo>
                <a:lnTo>
                  <a:pt x="5719" y="9295"/>
                </a:lnTo>
                <a:cubicBezTo>
                  <a:pt x="5719" y="9269"/>
                  <a:pt x="5719" y="9269"/>
                  <a:pt x="5719" y="9269"/>
                </a:cubicBezTo>
                <a:close/>
                <a:moveTo>
                  <a:pt x="5731" y="9372"/>
                </a:moveTo>
                <a:lnTo>
                  <a:pt x="5731" y="9372"/>
                </a:lnTo>
                <a:cubicBezTo>
                  <a:pt x="5731" y="9372"/>
                  <a:pt x="5731" y="9372"/>
                  <a:pt x="5731" y="9348"/>
                </a:cubicBezTo>
                <a:cubicBezTo>
                  <a:pt x="5731" y="9348"/>
                  <a:pt x="5719" y="9322"/>
                  <a:pt x="5719" y="9295"/>
                </a:cubicBezTo>
                <a:cubicBezTo>
                  <a:pt x="5731" y="9322"/>
                  <a:pt x="5731" y="9348"/>
                  <a:pt x="5731" y="9372"/>
                </a:cubicBezTo>
                <a:close/>
                <a:moveTo>
                  <a:pt x="5813" y="11369"/>
                </a:moveTo>
                <a:lnTo>
                  <a:pt x="5813" y="11369"/>
                </a:lnTo>
                <a:lnTo>
                  <a:pt x="5813" y="11369"/>
                </a:lnTo>
                <a:cubicBezTo>
                  <a:pt x="5786" y="11396"/>
                  <a:pt x="5759" y="11396"/>
                  <a:pt x="5746" y="11422"/>
                </a:cubicBezTo>
                <a:cubicBezTo>
                  <a:pt x="5719" y="11396"/>
                  <a:pt x="5691" y="11396"/>
                  <a:pt x="5677" y="11396"/>
                </a:cubicBezTo>
                <a:cubicBezTo>
                  <a:pt x="5651" y="11396"/>
                  <a:pt x="5624" y="11422"/>
                  <a:pt x="5597" y="11422"/>
                </a:cubicBezTo>
                <a:lnTo>
                  <a:pt x="5597" y="11422"/>
                </a:lnTo>
                <a:cubicBezTo>
                  <a:pt x="5597" y="11396"/>
                  <a:pt x="5597" y="11396"/>
                  <a:pt x="5610" y="11396"/>
                </a:cubicBezTo>
                <a:cubicBezTo>
                  <a:pt x="5610" y="11369"/>
                  <a:pt x="5624" y="11369"/>
                  <a:pt x="5624" y="11343"/>
                </a:cubicBezTo>
                <a:cubicBezTo>
                  <a:pt x="5610" y="11319"/>
                  <a:pt x="5570" y="11319"/>
                  <a:pt x="5542" y="11292"/>
                </a:cubicBezTo>
                <a:cubicBezTo>
                  <a:pt x="5542" y="11266"/>
                  <a:pt x="5542" y="11216"/>
                  <a:pt x="5530" y="11216"/>
                </a:cubicBezTo>
                <a:cubicBezTo>
                  <a:pt x="5516" y="11187"/>
                  <a:pt x="5488" y="11216"/>
                  <a:pt x="5475" y="11187"/>
                </a:cubicBezTo>
                <a:cubicBezTo>
                  <a:pt x="5448" y="11187"/>
                  <a:pt x="5435" y="11163"/>
                  <a:pt x="5407" y="11136"/>
                </a:cubicBezTo>
                <a:cubicBezTo>
                  <a:pt x="5367" y="11110"/>
                  <a:pt x="5340" y="11136"/>
                  <a:pt x="5313" y="11110"/>
                </a:cubicBezTo>
                <a:cubicBezTo>
                  <a:pt x="5327" y="11110"/>
                  <a:pt x="5340" y="11084"/>
                  <a:pt x="5340" y="11084"/>
                </a:cubicBezTo>
                <a:lnTo>
                  <a:pt x="5340" y="11084"/>
                </a:lnTo>
                <a:lnTo>
                  <a:pt x="5340" y="11084"/>
                </a:lnTo>
                <a:cubicBezTo>
                  <a:pt x="5272" y="11060"/>
                  <a:pt x="5272" y="11084"/>
                  <a:pt x="5245" y="11136"/>
                </a:cubicBezTo>
                <a:cubicBezTo>
                  <a:pt x="5232" y="11136"/>
                  <a:pt x="5218" y="11136"/>
                  <a:pt x="5204" y="11136"/>
                </a:cubicBezTo>
                <a:cubicBezTo>
                  <a:pt x="5204" y="11163"/>
                  <a:pt x="5178" y="11187"/>
                  <a:pt x="5164" y="11187"/>
                </a:cubicBezTo>
                <a:cubicBezTo>
                  <a:pt x="5164" y="11163"/>
                  <a:pt x="5164" y="11163"/>
                  <a:pt x="5164" y="11163"/>
                </a:cubicBezTo>
                <a:cubicBezTo>
                  <a:pt x="5178" y="11163"/>
                  <a:pt x="5178" y="11163"/>
                  <a:pt x="5178" y="11136"/>
                </a:cubicBezTo>
                <a:cubicBezTo>
                  <a:pt x="5178" y="11110"/>
                  <a:pt x="5178" y="11110"/>
                  <a:pt x="5191" y="11084"/>
                </a:cubicBezTo>
                <a:cubicBezTo>
                  <a:pt x="5204" y="11060"/>
                  <a:pt x="5232" y="11033"/>
                  <a:pt x="5259" y="11033"/>
                </a:cubicBezTo>
                <a:cubicBezTo>
                  <a:pt x="5286" y="11033"/>
                  <a:pt x="5300" y="11007"/>
                  <a:pt x="5313" y="11007"/>
                </a:cubicBezTo>
                <a:cubicBezTo>
                  <a:pt x="5367" y="11007"/>
                  <a:pt x="5407" y="11033"/>
                  <a:pt x="5435" y="11033"/>
                </a:cubicBezTo>
                <a:cubicBezTo>
                  <a:pt x="5448" y="11033"/>
                  <a:pt x="5448" y="11033"/>
                  <a:pt x="5448" y="11033"/>
                </a:cubicBezTo>
                <a:cubicBezTo>
                  <a:pt x="5461" y="11060"/>
                  <a:pt x="5475" y="11084"/>
                  <a:pt x="5488" y="11110"/>
                </a:cubicBezTo>
                <a:cubicBezTo>
                  <a:pt x="5530" y="11136"/>
                  <a:pt x="5570" y="11136"/>
                  <a:pt x="5597" y="11163"/>
                </a:cubicBezTo>
                <a:cubicBezTo>
                  <a:pt x="5597" y="11187"/>
                  <a:pt x="5610" y="11216"/>
                  <a:pt x="5624" y="11216"/>
                </a:cubicBezTo>
                <a:cubicBezTo>
                  <a:pt x="5651" y="11240"/>
                  <a:pt x="5705" y="11240"/>
                  <a:pt x="5719" y="11266"/>
                </a:cubicBezTo>
                <a:cubicBezTo>
                  <a:pt x="5719" y="11292"/>
                  <a:pt x="5719" y="11292"/>
                  <a:pt x="5719" y="11319"/>
                </a:cubicBezTo>
                <a:lnTo>
                  <a:pt x="5719" y="11319"/>
                </a:lnTo>
                <a:cubicBezTo>
                  <a:pt x="5772" y="11319"/>
                  <a:pt x="5786" y="11343"/>
                  <a:pt x="5813" y="11369"/>
                </a:cubicBezTo>
                <a:close/>
                <a:moveTo>
                  <a:pt x="5854" y="11422"/>
                </a:moveTo>
                <a:lnTo>
                  <a:pt x="5854" y="11422"/>
                </a:lnTo>
                <a:lnTo>
                  <a:pt x="5854" y="11422"/>
                </a:lnTo>
                <a:lnTo>
                  <a:pt x="5854" y="11422"/>
                </a:lnTo>
                <a:cubicBezTo>
                  <a:pt x="5867" y="11422"/>
                  <a:pt x="5867" y="11422"/>
                  <a:pt x="5867" y="11396"/>
                </a:cubicBezTo>
                <a:cubicBezTo>
                  <a:pt x="5894" y="11396"/>
                  <a:pt x="5921" y="11422"/>
                  <a:pt x="5948" y="11422"/>
                </a:cubicBezTo>
                <a:cubicBezTo>
                  <a:pt x="5961" y="11448"/>
                  <a:pt x="5961" y="11422"/>
                  <a:pt x="5975" y="11422"/>
                </a:cubicBezTo>
                <a:lnTo>
                  <a:pt x="5989" y="11422"/>
                </a:lnTo>
                <a:cubicBezTo>
                  <a:pt x="6003" y="11422"/>
                  <a:pt x="6003" y="11422"/>
                  <a:pt x="6016" y="11396"/>
                </a:cubicBezTo>
                <a:cubicBezTo>
                  <a:pt x="6029" y="11448"/>
                  <a:pt x="6043" y="11422"/>
                  <a:pt x="6069" y="11448"/>
                </a:cubicBezTo>
                <a:cubicBezTo>
                  <a:pt x="6084" y="11525"/>
                  <a:pt x="6150" y="11525"/>
                  <a:pt x="6164" y="11578"/>
                </a:cubicBezTo>
                <a:cubicBezTo>
                  <a:pt x="6164" y="11602"/>
                  <a:pt x="6150" y="11602"/>
                  <a:pt x="6150" y="11629"/>
                </a:cubicBezTo>
                <a:cubicBezTo>
                  <a:pt x="6138" y="11602"/>
                  <a:pt x="6124" y="11552"/>
                  <a:pt x="6097" y="11578"/>
                </a:cubicBezTo>
                <a:cubicBezTo>
                  <a:pt x="6097" y="11578"/>
                  <a:pt x="6084" y="11578"/>
                  <a:pt x="6069" y="11578"/>
                </a:cubicBezTo>
                <a:cubicBezTo>
                  <a:pt x="6056" y="11578"/>
                  <a:pt x="6056" y="11629"/>
                  <a:pt x="6043" y="11602"/>
                </a:cubicBezTo>
                <a:cubicBezTo>
                  <a:pt x="6029" y="11602"/>
                  <a:pt x="6029" y="11602"/>
                  <a:pt x="6029" y="11578"/>
                </a:cubicBezTo>
                <a:cubicBezTo>
                  <a:pt x="6003" y="11602"/>
                  <a:pt x="5989" y="11629"/>
                  <a:pt x="5975" y="11681"/>
                </a:cubicBezTo>
                <a:cubicBezTo>
                  <a:pt x="5961" y="11681"/>
                  <a:pt x="5948" y="11629"/>
                  <a:pt x="5948" y="11602"/>
                </a:cubicBezTo>
                <a:cubicBezTo>
                  <a:pt x="5921" y="11602"/>
                  <a:pt x="5908" y="11629"/>
                  <a:pt x="5894" y="11629"/>
                </a:cubicBezTo>
                <a:cubicBezTo>
                  <a:pt x="5880" y="11629"/>
                  <a:pt x="5867" y="11602"/>
                  <a:pt x="5840" y="11602"/>
                </a:cubicBezTo>
                <a:cubicBezTo>
                  <a:pt x="5840" y="11602"/>
                  <a:pt x="5840" y="11629"/>
                  <a:pt x="5826" y="11629"/>
                </a:cubicBezTo>
                <a:cubicBezTo>
                  <a:pt x="5813" y="11602"/>
                  <a:pt x="5800" y="11602"/>
                  <a:pt x="5800" y="11578"/>
                </a:cubicBezTo>
                <a:lnTo>
                  <a:pt x="5800" y="11578"/>
                </a:lnTo>
                <a:cubicBezTo>
                  <a:pt x="5800" y="11578"/>
                  <a:pt x="5800" y="11578"/>
                  <a:pt x="5800" y="11552"/>
                </a:cubicBezTo>
                <a:cubicBezTo>
                  <a:pt x="5840" y="11578"/>
                  <a:pt x="5894" y="11602"/>
                  <a:pt x="5921" y="11578"/>
                </a:cubicBezTo>
                <a:cubicBezTo>
                  <a:pt x="5921" y="11552"/>
                  <a:pt x="5921" y="11552"/>
                  <a:pt x="5921" y="11552"/>
                </a:cubicBezTo>
                <a:cubicBezTo>
                  <a:pt x="5880" y="11525"/>
                  <a:pt x="5908" y="11499"/>
                  <a:pt x="5894" y="11473"/>
                </a:cubicBezTo>
                <a:cubicBezTo>
                  <a:pt x="5894" y="11448"/>
                  <a:pt x="5867" y="11448"/>
                  <a:pt x="5854" y="11422"/>
                </a:cubicBezTo>
                <a:close/>
                <a:moveTo>
                  <a:pt x="6232" y="11602"/>
                </a:moveTo>
                <a:lnTo>
                  <a:pt x="6232" y="11602"/>
                </a:lnTo>
                <a:cubicBezTo>
                  <a:pt x="6245" y="11578"/>
                  <a:pt x="6245" y="11578"/>
                  <a:pt x="6245" y="11578"/>
                </a:cubicBezTo>
                <a:cubicBezTo>
                  <a:pt x="6273" y="11578"/>
                  <a:pt x="6313" y="11578"/>
                  <a:pt x="6327" y="11602"/>
                </a:cubicBezTo>
                <a:cubicBezTo>
                  <a:pt x="6327" y="11655"/>
                  <a:pt x="6313" y="11629"/>
                  <a:pt x="6287" y="11629"/>
                </a:cubicBezTo>
                <a:cubicBezTo>
                  <a:pt x="6259" y="11629"/>
                  <a:pt x="6259" y="11655"/>
                  <a:pt x="6245" y="11655"/>
                </a:cubicBezTo>
                <a:cubicBezTo>
                  <a:pt x="6245" y="11629"/>
                  <a:pt x="6245" y="11602"/>
                  <a:pt x="6232" y="11602"/>
                </a:cubicBezTo>
                <a:close/>
                <a:moveTo>
                  <a:pt x="6259" y="13028"/>
                </a:moveTo>
                <a:lnTo>
                  <a:pt x="6259" y="13028"/>
                </a:lnTo>
                <a:lnTo>
                  <a:pt x="6259" y="13028"/>
                </a:lnTo>
                <a:cubicBezTo>
                  <a:pt x="6273" y="13028"/>
                  <a:pt x="6287" y="13028"/>
                  <a:pt x="6299" y="13028"/>
                </a:cubicBezTo>
                <a:lnTo>
                  <a:pt x="6299" y="13028"/>
                </a:lnTo>
                <a:lnTo>
                  <a:pt x="6299" y="13028"/>
                </a:lnTo>
                <a:cubicBezTo>
                  <a:pt x="6299" y="13052"/>
                  <a:pt x="6299" y="13079"/>
                  <a:pt x="6299" y="13105"/>
                </a:cubicBezTo>
                <a:cubicBezTo>
                  <a:pt x="6287" y="13105"/>
                  <a:pt x="6259" y="13105"/>
                  <a:pt x="6245" y="13105"/>
                </a:cubicBezTo>
                <a:lnTo>
                  <a:pt x="6245" y="13105"/>
                </a:lnTo>
                <a:lnTo>
                  <a:pt x="6245" y="13105"/>
                </a:lnTo>
                <a:cubicBezTo>
                  <a:pt x="6259" y="13105"/>
                  <a:pt x="6259" y="13079"/>
                  <a:pt x="6273" y="13079"/>
                </a:cubicBezTo>
                <a:lnTo>
                  <a:pt x="6273" y="13052"/>
                </a:lnTo>
                <a:cubicBezTo>
                  <a:pt x="6273" y="13052"/>
                  <a:pt x="6273" y="13052"/>
                  <a:pt x="6259" y="13028"/>
                </a:cubicBezTo>
                <a:close/>
                <a:moveTo>
                  <a:pt x="6637" y="7947"/>
                </a:moveTo>
                <a:lnTo>
                  <a:pt x="6637" y="7947"/>
                </a:lnTo>
                <a:cubicBezTo>
                  <a:pt x="6664" y="7947"/>
                  <a:pt x="6678" y="7843"/>
                  <a:pt x="6705" y="7920"/>
                </a:cubicBezTo>
                <a:cubicBezTo>
                  <a:pt x="6692" y="7999"/>
                  <a:pt x="6624" y="8026"/>
                  <a:pt x="6611" y="7947"/>
                </a:cubicBezTo>
                <a:cubicBezTo>
                  <a:pt x="6597" y="7870"/>
                  <a:pt x="6651" y="7817"/>
                  <a:pt x="6651" y="7764"/>
                </a:cubicBezTo>
                <a:cubicBezTo>
                  <a:pt x="6664" y="7793"/>
                  <a:pt x="6664" y="7793"/>
                  <a:pt x="6678" y="7793"/>
                </a:cubicBezTo>
                <a:cubicBezTo>
                  <a:pt x="6678" y="7817"/>
                  <a:pt x="6664" y="7870"/>
                  <a:pt x="6664" y="7896"/>
                </a:cubicBezTo>
                <a:cubicBezTo>
                  <a:pt x="6651" y="7896"/>
                  <a:pt x="6624" y="7896"/>
                  <a:pt x="6637" y="7947"/>
                </a:cubicBezTo>
                <a:close/>
                <a:moveTo>
                  <a:pt x="7084" y="14351"/>
                </a:moveTo>
                <a:lnTo>
                  <a:pt x="7084" y="14351"/>
                </a:lnTo>
                <a:cubicBezTo>
                  <a:pt x="7084" y="14375"/>
                  <a:pt x="7084" y="14427"/>
                  <a:pt x="7070" y="14454"/>
                </a:cubicBezTo>
                <a:cubicBezTo>
                  <a:pt x="7056" y="14504"/>
                  <a:pt x="6990" y="14504"/>
                  <a:pt x="6962" y="14504"/>
                </a:cubicBezTo>
                <a:cubicBezTo>
                  <a:pt x="6948" y="14454"/>
                  <a:pt x="6948" y="14375"/>
                  <a:pt x="6962" y="14324"/>
                </a:cubicBezTo>
                <a:cubicBezTo>
                  <a:pt x="6990" y="14324"/>
                  <a:pt x="7070" y="14324"/>
                  <a:pt x="7084" y="14351"/>
                </a:cubicBezTo>
                <a:close/>
                <a:moveTo>
                  <a:pt x="7137" y="7714"/>
                </a:moveTo>
                <a:lnTo>
                  <a:pt x="7137" y="7714"/>
                </a:lnTo>
                <a:cubicBezTo>
                  <a:pt x="7151" y="7740"/>
                  <a:pt x="7124" y="7793"/>
                  <a:pt x="7124" y="7817"/>
                </a:cubicBezTo>
                <a:cubicBezTo>
                  <a:pt x="7111" y="7817"/>
                  <a:pt x="7097" y="7817"/>
                  <a:pt x="7084" y="7817"/>
                </a:cubicBezTo>
                <a:cubicBezTo>
                  <a:pt x="7084" y="7793"/>
                  <a:pt x="7084" y="7793"/>
                  <a:pt x="7084" y="7764"/>
                </a:cubicBezTo>
                <a:lnTo>
                  <a:pt x="7070" y="7793"/>
                </a:lnTo>
                <a:lnTo>
                  <a:pt x="7056" y="7793"/>
                </a:lnTo>
                <a:lnTo>
                  <a:pt x="7056" y="7764"/>
                </a:lnTo>
                <a:cubicBezTo>
                  <a:pt x="7070" y="7764"/>
                  <a:pt x="7070" y="7740"/>
                  <a:pt x="7070" y="7714"/>
                </a:cubicBezTo>
                <a:cubicBezTo>
                  <a:pt x="7070" y="7687"/>
                  <a:pt x="7056" y="7687"/>
                  <a:pt x="7056" y="7687"/>
                </a:cubicBezTo>
                <a:cubicBezTo>
                  <a:pt x="7056" y="7661"/>
                  <a:pt x="7056" y="7661"/>
                  <a:pt x="7056" y="7661"/>
                </a:cubicBezTo>
                <a:cubicBezTo>
                  <a:pt x="7043" y="7714"/>
                  <a:pt x="7002" y="7764"/>
                  <a:pt x="6975" y="7793"/>
                </a:cubicBezTo>
                <a:cubicBezTo>
                  <a:pt x="6962" y="7793"/>
                  <a:pt x="6962" y="7793"/>
                  <a:pt x="6948" y="7793"/>
                </a:cubicBezTo>
                <a:cubicBezTo>
                  <a:pt x="6948" y="7764"/>
                  <a:pt x="6948" y="7793"/>
                  <a:pt x="6948" y="7764"/>
                </a:cubicBezTo>
                <a:cubicBezTo>
                  <a:pt x="6990" y="7764"/>
                  <a:pt x="6990" y="7714"/>
                  <a:pt x="7016" y="7687"/>
                </a:cubicBezTo>
                <a:lnTo>
                  <a:pt x="7016" y="7687"/>
                </a:lnTo>
                <a:cubicBezTo>
                  <a:pt x="7002" y="7687"/>
                  <a:pt x="6990" y="7687"/>
                  <a:pt x="6975" y="7661"/>
                </a:cubicBezTo>
                <a:cubicBezTo>
                  <a:pt x="6975" y="7687"/>
                  <a:pt x="6975" y="7687"/>
                  <a:pt x="6962" y="7714"/>
                </a:cubicBezTo>
                <a:lnTo>
                  <a:pt x="6962" y="7714"/>
                </a:lnTo>
                <a:lnTo>
                  <a:pt x="6962" y="7687"/>
                </a:lnTo>
                <a:lnTo>
                  <a:pt x="6962" y="7661"/>
                </a:lnTo>
                <a:cubicBezTo>
                  <a:pt x="6948" y="7661"/>
                  <a:pt x="6948" y="7661"/>
                  <a:pt x="6935" y="7661"/>
                </a:cubicBezTo>
                <a:cubicBezTo>
                  <a:pt x="6935" y="7687"/>
                  <a:pt x="6908" y="7714"/>
                  <a:pt x="6881" y="7687"/>
                </a:cubicBezTo>
                <a:cubicBezTo>
                  <a:pt x="6853" y="7687"/>
                  <a:pt x="6827" y="7687"/>
                  <a:pt x="6813" y="7687"/>
                </a:cubicBezTo>
                <a:cubicBezTo>
                  <a:pt x="6786" y="7687"/>
                  <a:pt x="6760" y="7687"/>
                  <a:pt x="6746" y="7687"/>
                </a:cubicBezTo>
                <a:cubicBezTo>
                  <a:pt x="6746" y="7661"/>
                  <a:pt x="6732" y="7661"/>
                  <a:pt x="6746" y="7635"/>
                </a:cubicBezTo>
                <a:cubicBezTo>
                  <a:pt x="6760" y="7584"/>
                  <a:pt x="6786" y="7584"/>
                  <a:pt x="6813" y="7558"/>
                </a:cubicBezTo>
                <a:cubicBezTo>
                  <a:pt x="6800" y="7531"/>
                  <a:pt x="6786" y="7531"/>
                  <a:pt x="6773" y="7531"/>
                </a:cubicBezTo>
                <a:cubicBezTo>
                  <a:pt x="6773" y="7531"/>
                  <a:pt x="6773" y="7531"/>
                  <a:pt x="6786" y="7531"/>
                </a:cubicBezTo>
                <a:cubicBezTo>
                  <a:pt x="6786" y="7454"/>
                  <a:pt x="6813" y="7507"/>
                  <a:pt x="6827" y="7454"/>
                </a:cubicBezTo>
                <a:cubicBezTo>
                  <a:pt x="6827" y="7454"/>
                  <a:pt x="6813" y="7428"/>
                  <a:pt x="6813" y="7402"/>
                </a:cubicBezTo>
                <a:cubicBezTo>
                  <a:pt x="6827" y="7325"/>
                  <a:pt x="6881" y="7169"/>
                  <a:pt x="6921" y="7116"/>
                </a:cubicBezTo>
                <a:cubicBezTo>
                  <a:pt x="6935" y="7116"/>
                  <a:pt x="6948" y="7092"/>
                  <a:pt x="6962" y="7092"/>
                </a:cubicBezTo>
                <a:cubicBezTo>
                  <a:pt x="6975" y="7092"/>
                  <a:pt x="6975" y="7092"/>
                  <a:pt x="6975" y="7092"/>
                </a:cubicBezTo>
                <a:lnTo>
                  <a:pt x="6975" y="7116"/>
                </a:lnTo>
                <a:lnTo>
                  <a:pt x="6975" y="7116"/>
                </a:lnTo>
                <a:cubicBezTo>
                  <a:pt x="6962" y="7116"/>
                  <a:pt x="6962" y="7143"/>
                  <a:pt x="6948" y="7143"/>
                </a:cubicBezTo>
                <a:cubicBezTo>
                  <a:pt x="6962" y="7222"/>
                  <a:pt x="6895" y="7272"/>
                  <a:pt x="6895" y="7378"/>
                </a:cubicBezTo>
                <a:cubicBezTo>
                  <a:pt x="6921" y="7378"/>
                  <a:pt x="6921" y="7325"/>
                  <a:pt x="6935" y="7325"/>
                </a:cubicBezTo>
                <a:cubicBezTo>
                  <a:pt x="6948" y="7325"/>
                  <a:pt x="6962" y="7325"/>
                  <a:pt x="6962" y="7351"/>
                </a:cubicBezTo>
                <a:lnTo>
                  <a:pt x="6948" y="7378"/>
                </a:lnTo>
                <a:lnTo>
                  <a:pt x="6948" y="7378"/>
                </a:lnTo>
                <a:cubicBezTo>
                  <a:pt x="6948" y="7378"/>
                  <a:pt x="6948" y="7378"/>
                  <a:pt x="6948" y="7402"/>
                </a:cubicBezTo>
                <a:cubicBezTo>
                  <a:pt x="6962" y="7428"/>
                  <a:pt x="6990" y="7454"/>
                  <a:pt x="7016" y="7454"/>
                </a:cubicBezTo>
                <a:cubicBezTo>
                  <a:pt x="7016" y="7428"/>
                  <a:pt x="7030" y="7428"/>
                  <a:pt x="7030" y="7402"/>
                </a:cubicBezTo>
                <a:cubicBezTo>
                  <a:pt x="7056" y="7402"/>
                  <a:pt x="7084" y="7428"/>
                  <a:pt x="7097" y="7454"/>
                </a:cubicBezTo>
                <a:lnTo>
                  <a:pt x="7084" y="7454"/>
                </a:lnTo>
                <a:cubicBezTo>
                  <a:pt x="7084" y="7481"/>
                  <a:pt x="7070" y="7507"/>
                  <a:pt x="7056" y="7507"/>
                </a:cubicBezTo>
                <a:cubicBezTo>
                  <a:pt x="7056" y="7507"/>
                  <a:pt x="7056" y="7507"/>
                  <a:pt x="7056" y="7531"/>
                </a:cubicBezTo>
                <a:cubicBezTo>
                  <a:pt x="7070" y="7531"/>
                  <a:pt x="7070" y="7558"/>
                  <a:pt x="7084" y="7558"/>
                </a:cubicBezTo>
                <a:cubicBezTo>
                  <a:pt x="7097" y="7558"/>
                  <a:pt x="7097" y="7558"/>
                  <a:pt x="7111" y="7531"/>
                </a:cubicBezTo>
                <a:cubicBezTo>
                  <a:pt x="7111" y="7531"/>
                  <a:pt x="7111" y="7558"/>
                  <a:pt x="7124" y="7558"/>
                </a:cubicBezTo>
                <a:lnTo>
                  <a:pt x="7124" y="7558"/>
                </a:lnTo>
                <a:cubicBezTo>
                  <a:pt x="7097" y="7610"/>
                  <a:pt x="7097" y="7584"/>
                  <a:pt x="7070" y="7610"/>
                </a:cubicBezTo>
                <a:lnTo>
                  <a:pt x="7070" y="7610"/>
                </a:lnTo>
                <a:cubicBezTo>
                  <a:pt x="7084" y="7635"/>
                  <a:pt x="7084" y="7661"/>
                  <a:pt x="7084" y="7687"/>
                </a:cubicBezTo>
                <a:cubicBezTo>
                  <a:pt x="7097" y="7687"/>
                  <a:pt x="7097" y="7687"/>
                  <a:pt x="7097" y="7687"/>
                </a:cubicBezTo>
                <a:cubicBezTo>
                  <a:pt x="7097" y="7661"/>
                  <a:pt x="7097" y="7661"/>
                  <a:pt x="7111" y="7635"/>
                </a:cubicBezTo>
                <a:cubicBezTo>
                  <a:pt x="7111" y="7661"/>
                  <a:pt x="7111" y="7661"/>
                  <a:pt x="7124" y="7661"/>
                </a:cubicBezTo>
                <a:lnTo>
                  <a:pt x="7124" y="7661"/>
                </a:lnTo>
                <a:cubicBezTo>
                  <a:pt x="7111" y="7687"/>
                  <a:pt x="7111" y="7714"/>
                  <a:pt x="7137" y="7714"/>
                </a:cubicBezTo>
                <a:close/>
                <a:moveTo>
                  <a:pt x="7449" y="5146"/>
                </a:moveTo>
                <a:lnTo>
                  <a:pt x="7449" y="5146"/>
                </a:lnTo>
                <a:cubicBezTo>
                  <a:pt x="7449" y="5121"/>
                  <a:pt x="7475" y="5121"/>
                  <a:pt x="7475" y="5121"/>
                </a:cubicBezTo>
                <a:cubicBezTo>
                  <a:pt x="7475" y="5095"/>
                  <a:pt x="7475" y="5095"/>
                  <a:pt x="7489" y="5121"/>
                </a:cubicBezTo>
                <a:lnTo>
                  <a:pt x="7489" y="5121"/>
                </a:lnTo>
                <a:cubicBezTo>
                  <a:pt x="7475" y="5121"/>
                  <a:pt x="7461" y="5146"/>
                  <a:pt x="7449" y="5146"/>
                </a:cubicBezTo>
                <a:close/>
                <a:moveTo>
                  <a:pt x="5530" y="19794"/>
                </a:moveTo>
                <a:lnTo>
                  <a:pt x="5530" y="19794"/>
                </a:lnTo>
                <a:lnTo>
                  <a:pt x="5530" y="19794"/>
                </a:lnTo>
                <a:cubicBezTo>
                  <a:pt x="5502" y="19794"/>
                  <a:pt x="5502" y="19794"/>
                  <a:pt x="5488" y="19770"/>
                </a:cubicBezTo>
                <a:cubicBezTo>
                  <a:pt x="5502" y="19718"/>
                  <a:pt x="5502" y="19641"/>
                  <a:pt x="5516" y="19588"/>
                </a:cubicBezTo>
                <a:cubicBezTo>
                  <a:pt x="5516" y="19588"/>
                  <a:pt x="5516" y="19588"/>
                  <a:pt x="5530" y="19588"/>
                </a:cubicBezTo>
                <a:lnTo>
                  <a:pt x="5530" y="19588"/>
                </a:lnTo>
                <a:cubicBezTo>
                  <a:pt x="5542" y="19588"/>
                  <a:pt x="5542" y="19588"/>
                  <a:pt x="5542" y="19614"/>
                </a:cubicBezTo>
                <a:cubicBezTo>
                  <a:pt x="5542" y="19641"/>
                  <a:pt x="5530" y="19641"/>
                  <a:pt x="5516" y="19665"/>
                </a:cubicBezTo>
                <a:cubicBezTo>
                  <a:pt x="5530" y="19665"/>
                  <a:pt x="5530" y="19691"/>
                  <a:pt x="5530" y="19718"/>
                </a:cubicBezTo>
                <a:cubicBezTo>
                  <a:pt x="5530" y="19744"/>
                  <a:pt x="5530" y="19770"/>
                  <a:pt x="5530" y="19794"/>
                </a:cubicBezTo>
                <a:close/>
                <a:moveTo>
                  <a:pt x="2677" y="3876"/>
                </a:moveTo>
                <a:lnTo>
                  <a:pt x="2677" y="3876"/>
                </a:lnTo>
                <a:cubicBezTo>
                  <a:pt x="2677" y="3849"/>
                  <a:pt x="2650" y="3823"/>
                  <a:pt x="2664" y="3799"/>
                </a:cubicBezTo>
                <a:cubicBezTo>
                  <a:pt x="2677" y="3799"/>
                  <a:pt x="2704" y="3772"/>
                  <a:pt x="2704" y="3772"/>
                </a:cubicBezTo>
                <a:cubicBezTo>
                  <a:pt x="2717" y="3799"/>
                  <a:pt x="2717" y="3823"/>
                  <a:pt x="2717" y="3876"/>
                </a:cubicBezTo>
                <a:cubicBezTo>
                  <a:pt x="2759" y="3955"/>
                  <a:pt x="2799" y="3799"/>
                  <a:pt x="2812" y="3799"/>
                </a:cubicBezTo>
                <a:cubicBezTo>
                  <a:pt x="2840" y="3746"/>
                  <a:pt x="2906" y="3823"/>
                  <a:pt x="2934" y="3823"/>
                </a:cubicBezTo>
                <a:cubicBezTo>
                  <a:pt x="3001" y="3902"/>
                  <a:pt x="3150" y="4005"/>
                  <a:pt x="3259" y="3979"/>
                </a:cubicBezTo>
                <a:cubicBezTo>
                  <a:pt x="3285" y="3979"/>
                  <a:pt x="3353" y="4058"/>
                  <a:pt x="3367" y="4109"/>
                </a:cubicBezTo>
                <a:cubicBezTo>
                  <a:pt x="3339" y="4109"/>
                  <a:pt x="3299" y="4109"/>
                  <a:pt x="3285" y="4135"/>
                </a:cubicBezTo>
                <a:cubicBezTo>
                  <a:pt x="3272" y="4161"/>
                  <a:pt x="3272" y="4161"/>
                  <a:pt x="3272" y="4188"/>
                </a:cubicBezTo>
                <a:cubicBezTo>
                  <a:pt x="3325" y="4212"/>
                  <a:pt x="3393" y="4265"/>
                  <a:pt x="3474" y="4238"/>
                </a:cubicBezTo>
                <a:cubicBezTo>
                  <a:pt x="3515" y="4212"/>
                  <a:pt x="3542" y="4188"/>
                  <a:pt x="3583" y="4188"/>
                </a:cubicBezTo>
                <a:cubicBezTo>
                  <a:pt x="3609" y="4188"/>
                  <a:pt x="3623" y="4212"/>
                  <a:pt x="3651" y="4238"/>
                </a:cubicBezTo>
                <a:cubicBezTo>
                  <a:pt x="3677" y="4265"/>
                  <a:pt x="3718" y="4265"/>
                  <a:pt x="3731" y="4317"/>
                </a:cubicBezTo>
                <a:cubicBezTo>
                  <a:pt x="3731" y="4317"/>
                  <a:pt x="3731" y="4317"/>
                  <a:pt x="3731" y="4341"/>
                </a:cubicBezTo>
                <a:cubicBezTo>
                  <a:pt x="3718" y="4341"/>
                  <a:pt x="3704" y="4341"/>
                  <a:pt x="3704" y="4368"/>
                </a:cubicBezTo>
                <a:cubicBezTo>
                  <a:pt x="3731" y="4394"/>
                  <a:pt x="3746" y="4421"/>
                  <a:pt x="3758" y="4447"/>
                </a:cubicBezTo>
                <a:cubicBezTo>
                  <a:pt x="3758" y="4447"/>
                  <a:pt x="3758" y="4421"/>
                  <a:pt x="3758" y="4394"/>
                </a:cubicBezTo>
                <a:cubicBezTo>
                  <a:pt x="3772" y="4394"/>
                  <a:pt x="3786" y="4394"/>
                  <a:pt x="3786" y="4394"/>
                </a:cubicBezTo>
                <a:cubicBezTo>
                  <a:pt x="3786" y="4317"/>
                  <a:pt x="3731" y="4317"/>
                  <a:pt x="3758" y="4188"/>
                </a:cubicBezTo>
                <a:cubicBezTo>
                  <a:pt x="3786" y="4188"/>
                  <a:pt x="3826" y="4161"/>
                  <a:pt x="3853" y="4135"/>
                </a:cubicBezTo>
                <a:cubicBezTo>
                  <a:pt x="3853" y="4135"/>
                  <a:pt x="3853" y="4109"/>
                  <a:pt x="3867" y="4109"/>
                </a:cubicBezTo>
                <a:cubicBezTo>
                  <a:pt x="3921" y="4109"/>
                  <a:pt x="3935" y="4161"/>
                  <a:pt x="4016" y="4161"/>
                </a:cubicBezTo>
                <a:cubicBezTo>
                  <a:pt x="4028" y="4188"/>
                  <a:pt x="4096" y="4265"/>
                  <a:pt x="4150" y="4238"/>
                </a:cubicBezTo>
                <a:cubicBezTo>
                  <a:pt x="4150" y="4238"/>
                  <a:pt x="4164" y="4212"/>
                  <a:pt x="4177" y="4212"/>
                </a:cubicBezTo>
                <a:cubicBezTo>
                  <a:pt x="4231" y="4212"/>
                  <a:pt x="4286" y="4212"/>
                  <a:pt x="4326" y="4188"/>
                </a:cubicBezTo>
                <a:cubicBezTo>
                  <a:pt x="4354" y="4212"/>
                  <a:pt x="4366" y="4265"/>
                  <a:pt x="4394" y="4265"/>
                </a:cubicBezTo>
                <a:cubicBezTo>
                  <a:pt x="4407" y="4238"/>
                  <a:pt x="4407" y="4188"/>
                  <a:pt x="4407" y="4188"/>
                </a:cubicBezTo>
                <a:cubicBezTo>
                  <a:pt x="4380" y="4135"/>
                  <a:pt x="4354" y="4161"/>
                  <a:pt x="4326" y="4135"/>
                </a:cubicBezTo>
                <a:lnTo>
                  <a:pt x="4326" y="4109"/>
                </a:lnTo>
                <a:cubicBezTo>
                  <a:pt x="4366" y="4084"/>
                  <a:pt x="4394" y="4109"/>
                  <a:pt x="4421" y="4135"/>
                </a:cubicBezTo>
                <a:cubicBezTo>
                  <a:pt x="4434" y="4135"/>
                  <a:pt x="4448" y="4135"/>
                  <a:pt x="4461" y="4161"/>
                </a:cubicBezTo>
                <a:cubicBezTo>
                  <a:pt x="4461" y="4188"/>
                  <a:pt x="4461" y="4212"/>
                  <a:pt x="4461" y="4265"/>
                </a:cubicBezTo>
                <a:cubicBezTo>
                  <a:pt x="4448" y="4341"/>
                  <a:pt x="4503" y="4341"/>
                  <a:pt x="4515" y="4368"/>
                </a:cubicBezTo>
                <a:cubicBezTo>
                  <a:pt x="4515" y="4291"/>
                  <a:pt x="4488" y="4212"/>
                  <a:pt x="4515" y="4161"/>
                </a:cubicBezTo>
                <a:cubicBezTo>
                  <a:pt x="4529" y="4161"/>
                  <a:pt x="4556" y="4161"/>
                  <a:pt x="4556" y="4161"/>
                </a:cubicBezTo>
                <a:cubicBezTo>
                  <a:pt x="4569" y="4135"/>
                  <a:pt x="4583" y="4109"/>
                  <a:pt x="4596" y="4084"/>
                </a:cubicBezTo>
                <a:cubicBezTo>
                  <a:pt x="4610" y="4058"/>
                  <a:pt x="4624" y="4084"/>
                  <a:pt x="4636" y="4058"/>
                </a:cubicBezTo>
                <a:cubicBezTo>
                  <a:pt x="4636" y="4032"/>
                  <a:pt x="4624" y="3979"/>
                  <a:pt x="4610" y="3979"/>
                </a:cubicBezTo>
                <a:cubicBezTo>
                  <a:pt x="4596" y="4005"/>
                  <a:pt x="4583" y="4005"/>
                  <a:pt x="4569" y="4005"/>
                </a:cubicBezTo>
                <a:lnTo>
                  <a:pt x="4569" y="4005"/>
                </a:lnTo>
                <a:cubicBezTo>
                  <a:pt x="4569" y="3979"/>
                  <a:pt x="4569" y="3955"/>
                  <a:pt x="4583" y="3955"/>
                </a:cubicBezTo>
                <a:cubicBezTo>
                  <a:pt x="4596" y="3955"/>
                  <a:pt x="4610" y="3926"/>
                  <a:pt x="4624" y="3926"/>
                </a:cubicBezTo>
                <a:cubicBezTo>
                  <a:pt x="4636" y="3955"/>
                  <a:pt x="4650" y="3955"/>
                  <a:pt x="4664" y="3979"/>
                </a:cubicBezTo>
                <a:cubicBezTo>
                  <a:pt x="4664" y="3926"/>
                  <a:pt x="4664" y="3902"/>
                  <a:pt x="4664" y="3849"/>
                </a:cubicBezTo>
                <a:lnTo>
                  <a:pt x="4664" y="3849"/>
                </a:lnTo>
                <a:cubicBezTo>
                  <a:pt x="4610" y="3902"/>
                  <a:pt x="4596" y="3849"/>
                  <a:pt x="4569" y="3823"/>
                </a:cubicBezTo>
                <a:lnTo>
                  <a:pt x="4556" y="3823"/>
                </a:lnTo>
                <a:cubicBezTo>
                  <a:pt x="4515" y="3823"/>
                  <a:pt x="4448" y="3772"/>
                  <a:pt x="4448" y="3693"/>
                </a:cubicBezTo>
                <a:cubicBezTo>
                  <a:pt x="4461" y="3693"/>
                  <a:pt x="4475" y="3669"/>
                  <a:pt x="4475" y="3643"/>
                </a:cubicBezTo>
                <a:cubicBezTo>
                  <a:pt x="4461" y="3616"/>
                  <a:pt x="4448" y="3590"/>
                  <a:pt x="4434" y="3590"/>
                </a:cubicBezTo>
                <a:cubicBezTo>
                  <a:pt x="4448" y="3540"/>
                  <a:pt x="4448" y="3513"/>
                  <a:pt x="4461" y="3461"/>
                </a:cubicBezTo>
                <a:cubicBezTo>
                  <a:pt x="4488" y="3461"/>
                  <a:pt x="4488" y="3487"/>
                  <a:pt x="4515" y="3487"/>
                </a:cubicBezTo>
                <a:lnTo>
                  <a:pt x="4515" y="3461"/>
                </a:lnTo>
                <a:cubicBezTo>
                  <a:pt x="4503" y="3436"/>
                  <a:pt x="4503" y="3436"/>
                  <a:pt x="4488" y="3384"/>
                </a:cubicBezTo>
                <a:cubicBezTo>
                  <a:pt x="4503" y="3384"/>
                  <a:pt x="4503" y="3357"/>
                  <a:pt x="4515" y="3357"/>
                </a:cubicBezTo>
                <a:cubicBezTo>
                  <a:pt x="4569" y="3331"/>
                  <a:pt x="4636" y="3408"/>
                  <a:pt x="4650" y="3461"/>
                </a:cubicBezTo>
                <a:cubicBezTo>
                  <a:pt x="4664" y="3487"/>
                  <a:pt x="4650" y="3513"/>
                  <a:pt x="4664" y="3564"/>
                </a:cubicBezTo>
                <a:cubicBezTo>
                  <a:pt x="4678" y="3564"/>
                  <a:pt x="4732" y="3669"/>
                  <a:pt x="4745" y="3693"/>
                </a:cubicBezTo>
                <a:cubicBezTo>
                  <a:pt x="4745" y="3720"/>
                  <a:pt x="4732" y="3720"/>
                  <a:pt x="4732" y="3746"/>
                </a:cubicBezTo>
                <a:cubicBezTo>
                  <a:pt x="4718" y="3746"/>
                  <a:pt x="4704" y="3746"/>
                  <a:pt x="4691" y="3772"/>
                </a:cubicBezTo>
                <a:cubicBezTo>
                  <a:pt x="4691" y="3772"/>
                  <a:pt x="4691" y="3799"/>
                  <a:pt x="4678" y="3823"/>
                </a:cubicBezTo>
                <a:cubicBezTo>
                  <a:pt x="4704" y="3823"/>
                  <a:pt x="4704" y="3849"/>
                  <a:pt x="4718" y="3849"/>
                </a:cubicBezTo>
                <a:cubicBezTo>
                  <a:pt x="4745" y="3849"/>
                  <a:pt x="4745" y="3849"/>
                  <a:pt x="4759" y="3823"/>
                </a:cubicBezTo>
                <a:cubicBezTo>
                  <a:pt x="4773" y="3823"/>
                  <a:pt x="4799" y="3849"/>
                  <a:pt x="4813" y="3876"/>
                </a:cubicBezTo>
                <a:cubicBezTo>
                  <a:pt x="4813" y="3902"/>
                  <a:pt x="4799" y="3902"/>
                  <a:pt x="4785" y="3926"/>
                </a:cubicBezTo>
                <a:cubicBezTo>
                  <a:pt x="4799" y="3955"/>
                  <a:pt x="4813" y="3955"/>
                  <a:pt x="4813" y="3979"/>
                </a:cubicBezTo>
                <a:cubicBezTo>
                  <a:pt x="4825" y="4005"/>
                  <a:pt x="4825" y="4058"/>
                  <a:pt x="4825" y="4109"/>
                </a:cubicBezTo>
                <a:cubicBezTo>
                  <a:pt x="4880" y="4084"/>
                  <a:pt x="4867" y="3979"/>
                  <a:pt x="4907" y="3926"/>
                </a:cubicBezTo>
                <a:cubicBezTo>
                  <a:pt x="4934" y="3926"/>
                  <a:pt x="4988" y="4032"/>
                  <a:pt x="4974" y="4109"/>
                </a:cubicBezTo>
                <a:cubicBezTo>
                  <a:pt x="4962" y="4109"/>
                  <a:pt x="4962" y="4109"/>
                  <a:pt x="4948" y="4109"/>
                </a:cubicBezTo>
                <a:cubicBezTo>
                  <a:pt x="4948" y="4135"/>
                  <a:pt x="4934" y="4161"/>
                  <a:pt x="4934" y="4188"/>
                </a:cubicBezTo>
                <a:cubicBezTo>
                  <a:pt x="4948" y="4212"/>
                  <a:pt x="5002" y="4317"/>
                  <a:pt x="5016" y="4341"/>
                </a:cubicBezTo>
                <a:cubicBezTo>
                  <a:pt x="5029" y="4341"/>
                  <a:pt x="5056" y="4317"/>
                  <a:pt x="5069" y="4291"/>
                </a:cubicBezTo>
                <a:cubicBezTo>
                  <a:pt x="5069" y="4212"/>
                  <a:pt x="5097" y="4212"/>
                  <a:pt x="5111" y="4161"/>
                </a:cubicBezTo>
                <a:cubicBezTo>
                  <a:pt x="5123" y="4109"/>
                  <a:pt x="5111" y="4058"/>
                  <a:pt x="5123" y="4032"/>
                </a:cubicBezTo>
                <a:cubicBezTo>
                  <a:pt x="5151" y="4032"/>
                  <a:pt x="5164" y="4032"/>
                  <a:pt x="5178" y="4005"/>
                </a:cubicBezTo>
                <a:lnTo>
                  <a:pt x="5178" y="3979"/>
                </a:lnTo>
                <a:cubicBezTo>
                  <a:pt x="5164" y="3955"/>
                  <a:pt x="5151" y="3926"/>
                  <a:pt x="5123" y="3902"/>
                </a:cubicBezTo>
                <a:cubicBezTo>
                  <a:pt x="5123" y="3876"/>
                  <a:pt x="5123" y="3849"/>
                  <a:pt x="5137" y="3823"/>
                </a:cubicBezTo>
                <a:cubicBezTo>
                  <a:pt x="5137" y="3823"/>
                  <a:pt x="5137" y="3799"/>
                  <a:pt x="5151" y="3799"/>
                </a:cubicBezTo>
                <a:cubicBezTo>
                  <a:pt x="5191" y="3799"/>
                  <a:pt x="5218" y="3799"/>
                  <a:pt x="5259" y="3823"/>
                </a:cubicBezTo>
                <a:cubicBezTo>
                  <a:pt x="5272" y="3849"/>
                  <a:pt x="5286" y="3849"/>
                  <a:pt x="5300" y="3849"/>
                </a:cubicBezTo>
                <a:cubicBezTo>
                  <a:pt x="5300" y="3876"/>
                  <a:pt x="5313" y="3902"/>
                  <a:pt x="5327" y="3926"/>
                </a:cubicBezTo>
                <a:cubicBezTo>
                  <a:pt x="5340" y="3926"/>
                  <a:pt x="5353" y="3902"/>
                  <a:pt x="5367" y="3926"/>
                </a:cubicBezTo>
                <a:cubicBezTo>
                  <a:pt x="5381" y="3926"/>
                  <a:pt x="5381" y="4032"/>
                  <a:pt x="5367" y="4032"/>
                </a:cubicBezTo>
                <a:cubicBezTo>
                  <a:pt x="5367" y="4058"/>
                  <a:pt x="5353" y="4058"/>
                  <a:pt x="5353" y="4058"/>
                </a:cubicBezTo>
                <a:cubicBezTo>
                  <a:pt x="5340" y="4058"/>
                  <a:pt x="5340" y="4032"/>
                  <a:pt x="5327" y="4005"/>
                </a:cubicBezTo>
                <a:cubicBezTo>
                  <a:pt x="5313" y="4005"/>
                  <a:pt x="5313" y="4032"/>
                  <a:pt x="5300" y="4032"/>
                </a:cubicBezTo>
                <a:cubicBezTo>
                  <a:pt x="5300" y="4161"/>
                  <a:pt x="5353" y="4212"/>
                  <a:pt x="5381" y="4291"/>
                </a:cubicBezTo>
                <a:cubicBezTo>
                  <a:pt x="5381" y="4341"/>
                  <a:pt x="5340" y="4421"/>
                  <a:pt x="5327" y="4447"/>
                </a:cubicBezTo>
                <a:cubicBezTo>
                  <a:pt x="5300" y="4473"/>
                  <a:pt x="5286" y="4473"/>
                  <a:pt x="5272" y="4497"/>
                </a:cubicBezTo>
                <a:cubicBezTo>
                  <a:pt x="5232" y="4473"/>
                  <a:pt x="5218" y="4368"/>
                  <a:pt x="5178" y="4368"/>
                </a:cubicBezTo>
                <a:cubicBezTo>
                  <a:pt x="5164" y="4368"/>
                  <a:pt x="5164" y="4368"/>
                  <a:pt x="5151" y="4394"/>
                </a:cubicBezTo>
                <a:lnTo>
                  <a:pt x="5151" y="4394"/>
                </a:lnTo>
                <a:cubicBezTo>
                  <a:pt x="5191" y="4421"/>
                  <a:pt x="5218" y="4473"/>
                  <a:pt x="5232" y="4524"/>
                </a:cubicBezTo>
                <a:cubicBezTo>
                  <a:pt x="5218" y="4524"/>
                  <a:pt x="5204" y="4497"/>
                  <a:pt x="5191" y="4524"/>
                </a:cubicBezTo>
                <a:cubicBezTo>
                  <a:pt x="5151" y="4524"/>
                  <a:pt x="5137" y="4497"/>
                  <a:pt x="5137" y="4447"/>
                </a:cubicBezTo>
                <a:cubicBezTo>
                  <a:pt x="5097" y="4447"/>
                  <a:pt x="5069" y="4447"/>
                  <a:pt x="5043" y="4473"/>
                </a:cubicBezTo>
                <a:lnTo>
                  <a:pt x="5043" y="4473"/>
                </a:lnTo>
                <a:lnTo>
                  <a:pt x="5043" y="4473"/>
                </a:lnTo>
                <a:cubicBezTo>
                  <a:pt x="5056" y="4524"/>
                  <a:pt x="5083" y="4524"/>
                  <a:pt x="5097" y="4550"/>
                </a:cubicBezTo>
                <a:cubicBezTo>
                  <a:pt x="5083" y="4577"/>
                  <a:pt x="5016" y="4706"/>
                  <a:pt x="4974" y="4706"/>
                </a:cubicBezTo>
                <a:cubicBezTo>
                  <a:pt x="4962" y="4680"/>
                  <a:pt x="4948" y="4653"/>
                  <a:pt x="4934" y="4627"/>
                </a:cubicBezTo>
                <a:cubicBezTo>
                  <a:pt x="4920" y="4627"/>
                  <a:pt x="4907" y="4627"/>
                  <a:pt x="4894" y="4603"/>
                </a:cubicBezTo>
                <a:cubicBezTo>
                  <a:pt x="4880" y="4603"/>
                  <a:pt x="4867" y="4577"/>
                  <a:pt x="4867" y="4577"/>
                </a:cubicBezTo>
                <a:cubicBezTo>
                  <a:pt x="4840" y="4577"/>
                  <a:pt x="4813" y="4577"/>
                  <a:pt x="4799" y="4603"/>
                </a:cubicBezTo>
                <a:lnTo>
                  <a:pt x="4799" y="4603"/>
                </a:lnTo>
                <a:cubicBezTo>
                  <a:pt x="4825" y="4603"/>
                  <a:pt x="4840" y="4627"/>
                  <a:pt x="4867" y="4627"/>
                </a:cubicBezTo>
                <a:cubicBezTo>
                  <a:pt x="4880" y="4653"/>
                  <a:pt x="4894" y="4680"/>
                  <a:pt x="4907" y="4706"/>
                </a:cubicBezTo>
                <a:cubicBezTo>
                  <a:pt x="4934" y="4730"/>
                  <a:pt x="4974" y="4757"/>
                  <a:pt x="5016" y="4757"/>
                </a:cubicBezTo>
                <a:lnTo>
                  <a:pt x="5016" y="4757"/>
                </a:lnTo>
                <a:cubicBezTo>
                  <a:pt x="5016" y="4783"/>
                  <a:pt x="5016" y="4809"/>
                  <a:pt x="5002" y="4836"/>
                </a:cubicBezTo>
                <a:cubicBezTo>
                  <a:pt x="4988" y="4886"/>
                  <a:pt x="4934" y="4965"/>
                  <a:pt x="4907" y="4965"/>
                </a:cubicBezTo>
                <a:cubicBezTo>
                  <a:pt x="4880" y="4965"/>
                  <a:pt x="4867" y="4939"/>
                  <a:pt x="4853" y="4913"/>
                </a:cubicBezTo>
                <a:cubicBezTo>
                  <a:pt x="4853" y="4965"/>
                  <a:pt x="4853" y="5016"/>
                  <a:pt x="4853" y="5042"/>
                </a:cubicBezTo>
                <a:cubicBezTo>
                  <a:pt x="4813" y="5042"/>
                  <a:pt x="4785" y="5016"/>
                  <a:pt x="4745" y="4992"/>
                </a:cubicBezTo>
                <a:cubicBezTo>
                  <a:pt x="4718" y="4992"/>
                  <a:pt x="4678" y="4965"/>
                  <a:pt x="4636" y="4965"/>
                </a:cubicBezTo>
                <a:lnTo>
                  <a:pt x="4636" y="4965"/>
                </a:lnTo>
                <a:cubicBezTo>
                  <a:pt x="4650" y="4965"/>
                  <a:pt x="4650" y="4965"/>
                  <a:pt x="4650" y="4965"/>
                </a:cubicBezTo>
                <a:cubicBezTo>
                  <a:pt x="4664" y="4992"/>
                  <a:pt x="4678" y="5016"/>
                  <a:pt x="4704" y="5042"/>
                </a:cubicBezTo>
                <a:cubicBezTo>
                  <a:pt x="4745" y="5069"/>
                  <a:pt x="4785" y="5042"/>
                  <a:pt x="4813" y="5095"/>
                </a:cubicBezTo>
                <a:cubicBezTo>
                  <a:pt x="4813" y="5121"/>
                  <a:pt x="4813" y="5121"/>
                  <a:pt x="4813" y="5121"/>
                </a:cubicBezTo>
                <a:cubicBezTo>
                  <a:pt x="4799" y="5146"/>
                  <a:pt x="4785" y="5172"/>
                  <a:pt x="4759" y="5172"/>
                </a:cubicBezTo>
                <a:cubicBezTo>
                  <a:pt x="4745" y="5172"/>
                  <a:pt x="4718" y="5146"/>
                  <a:pt x="4704" y="5172"/>
                </a:cubicBezTo>
                <a:lnTo>
                  <a:pt x="4691" y="5172"/>
                </a:lnTo>
                <a:lnTo>
                  <a:pt x="4691" y="5172"/>
                </a:lnTo>
                <a:cubicBezTo>
                  <a:pt x="4704" y="5198"/>
                  <a:pt x="4718" y="5198"/>
                  <a:pt x="4732" y="5225"/>
                </a:cubicBezTo>
                <a:lnTo>
                  <a:pt x="4732" y="5225"/>
                </a:lnTo>
                <a:cubicBezTo>
                  <a:pt x="4718" y="5275"/>
                  <a:pt x="4650" y="5302"/>
                  <a:pt x="4636" y="5354"/>
                </a:cubicBezTo>
                <a:cubicBezTo>
                  <a:pt x="4636" y="5378"/>
                  <a:pt x="4636" y="5407"/>
                  <a:pt x="4636" y="5407"/>
                </a:cubicBezTo>
                <a:cubicBezTo>
                  <a:pt x="4636" y="5431"/>
                  <a:pt x="4610" y="5431"/>
                  <a:pt x="4610" y="5457"/>
                </a:cubicBezTo>
                <a:cubicBezTo>
                  <a:pt x="4569" y="5510"/>
                  <a:pt x="4529" y="5794"/>
                  <a:pt x="4569" y="5899"/>
                </a:cubicBezTo>
                <a:cubicBezTo>
                  <a:pt x="4596" y="5925"/>
                  <a:pt x="4610" y="5899"/>
                  <a:pt x="4650" y="5925"/>
                </a:cubicBezTo>
                <a:cubicBezTo>
                  <a:pt x="4664" y="5950"/>
                  <a:pt x="4691" y="6079"/>
                  <a:pt x="4691" y="6132"/>
                </a:cubicBezTo>
                <a:cubicBezTo>
                  <a:pt x="4691" y="6158"/>
                  <a:pt x="4691" y="6182"/>
                  <a:pt x="4691" y="6209"/>
                </a:cubicBezTo>
                <a:cubicBezTo>
                  <a:pt x="4732" y="6209"/>
                  <a:pt x="4759" y="6158"/>
                  <a:pt x="4799" y="6182"/>
                </a:cubicBezTo>
                <a:cubicBezTo>
                  <a:pt x="4853" y="6182"/>
                  <a:pt x="4934" y="6262"/>
                  <a:pt x="4974" y="6312"/>
                </a:cubicBezTo>
                <a:cubicBezTo>
                  <a:pt x="4988" y="6341"/>
                  <a:pt x="4988" y="6365"/>
                  <a:pt x="5002" y="6391"/>
                </a:cubicBezTo>
                <a:cubicBezTo>
                  <a:pt x="5029" y="6418"/>
                  <a:pt x="5069" y="6418"/>
                  <a:pt x="5097" y="6444"/>
                </a:cubicBezTo>
                <a:cubicBezTo>
                  <a:pt x="5111" y="6444"/>
                  <a:pt x="5123" y="6468"/>
                  <a:pt x="5151" y="6494"/>
                </a:cubicBezTo>
                <a:cubicBezTo>
                  <a:pt x="5191" y="6521"/>
                  <a:pt x="5300" y="6468"/>
                  <a:pt x="5327" y="6547"/>
                </a:cubicBezTo>
                <a:cubicBezTo>
                  <a:pt x="5327" y="6574"/>
                  <a:pt x="5313" y="6624"/>
                  <a:pt x="5313" y="6650"/>
                </a:cubicBezTo>
                <a:cubicBezTo>
                  <a:pt x="5313" y="6677"/>
                  <a:pt x="5327" y="6703"/>
                  <a:pt x="5327" y="6727"/>
                </a:cubicBezTo>
                <a:cubicBezTo>
                  <a:pt x="5340" y="6780"/>
                  <a:pt x="5313" y="6806"/>
                  <a:pt x="5313" y="6857"/>
                </a:cubicBezTo>
                <a:cubicBezTo>
                  <a:pt x="5340" y="6910"/>
                  <a:pt x="5353" y="6910"/>
                  <a:pt x="5353" y="6989"/>
                </a:cubicBezTo>
                <a:cubicBezTo>
                  <a:pt x="5393" y="6989"/>
                  <a:pt x="5435" y="7066"/>
                  <a:pt x="5435" y="7143"/>
                </a:cubicBezTo>
                <a:cubicBezTo>
                  <a:pt x="5475" y="7116"/>
                  <a:pt x="5475" y="7169"/>
                  <a:pt x="5502" y="7195"/>
                </a:cubicBezTo>
                <a:cubicBezTo>
                  <a:pt x="5502" y="7169"/>
                  <a:pt x="5488" y="7169"/>
                  <a:pt x="5488" y="7143"/>
                </a:cubicBezTo>
                <a:cubicBezTo>
                  <a:pt x="5488" y="7116"/>
                  <a:pt x="5502" y="7092"/>
                  <a:pt x="5502" y="7092"/>
                </a:cubicBezTo>
                <a:cubicBezTo>
                  <a:pt x="5530" y="7092"/>
                  <a:pt x="5530" y="7143"/>
                  <a:pt x="5542" y="7143"/>
                </a:cubicBezTo>
                <a:cubicBezTo>
                  <a:pt x="5542" y="7116"/>
                  <a:pt x="5542" y="7092"/>
                  <a:pt x="5542" y="7066"/>
                </a:cubicBezTo>
                <a:cubicBezTo>
                  <a:pt x="5570" y="7013"/>
                  <a:pt x="5542" y="6936"/>
                  <a:pt x="5530" y="6857"/>
                </a:cubicBezTo>
                <a:cubicBezTo>
                  <a:pt x="5530" y="6857"/>
                  <a:pt x="5530" y="6831"/>
                  <a:pt x="5530" y="6806"/>
                </a:cubicBezTo>
                <a:cubicBezTo>
                  <a:pt x="5530" y="6780"/>
                  <a:pt x="5530" y="6754"/>
                  <a:pt x="5530" y="6754"/>
                </a:cubicBezTo>
                <a:cubicBezTo>
                  <a:pt x="5530" y="6754"/>
                  <a:pt x="5530" y="6754"/>
                  <a:pt x="5542" y="6754"/>
                </a:cubicBezTo>
                <a:cubicBezTo>
                  <a:pt x="5542" y="6677"/>
                  <a:pt x="5516" y="6703"/>
                  <a:pt x="5502" y="6677"/>
                </a:cubicBezTo>
                <a:cubicBezTo>
                  <a:pt x="5502" y="6650"/>
                  <a:pt x="5488" y="6624"/>
                  <a:pt x="5488" y="6598"/>
                </a:cubicBezTo>
                <a:cubicBezTo>
                  <a:pt x="5584" y="6547"/>
                  <a:pt x="5746" y="6312"/>
                  <a:pt x="5665" y="6079"/>
                </a:cubicBezTo>
                <a:cubicBezTo>
                  <a:pt x="5637" y="6029"/>
                  <a:pt x="5570" y="5976"/>
                  <a:pt x="5556" y="5899"/>
                </a:cubicBezTo>
                <a:cubicBezTo>
                  <a:pt x="5570" y="5873"/>
                  <a:pt x="5584" y="5846"/>
                  <a:pt x="5597" y="5794"/>
                </a:cubicBezTo>
                <a:lnTo>
                  <a:pt x="5610" y="5769"/>
                </a:lnTo>
                <a:cubicBezTo>
                  <a:pt x="5610" y="5743"/>
                  <a:pt x="5624" y="5769"/>
                  <a:pt x="5637" y="5743"/>
                </a:cubicBezTo>
                <a:cubicBezTo>
                  <a:pt x="5637" y="5717"/>
                  <a:pt x="5624" y="5690"/>
                  <a:pt x="5624" y="5664"/>
                </a:cubicBezTo>
                <a:cubicBezTo>
                  <a:pt x="5624" y="5640"/>
                  <a:pt x="5624" y="5640"/>
                  <a:pt x="5610" y="5613"/>
                </a:cubicBezTo>
                <a:cubicBezTo>
                  <a:pt x="5610" y="5613"/>
                  <a:pt x="5624" y="5587"/>
                  <a:pt x="5624" y="5561"/>
                </a:cubicBezTo>
                <a:cubicBezTo>
                  <a:pt x="5610" y="5561"/>
                  <a:pt x="5597" y="5561"/>
                  <a:pt x="5570" y="5561"/>
                </a:cubicBezTo>
                <a:lnTo>
                  <a:pt x="5570" y="5561"/>
                </a:lnTo>
                <a:cubicBezTo>
                  <a:pt x="5584" y="5510"/>
                  <a:pt x="5610" y="5484"/>
                  <a:pt x="5624" y="5407"/>
                </a:cubicBezTo>
                <a:cubicBezTo>
                  <a:pt x="5610" y="5407"/>
                  <a:pt x="5597" y="5378"/>
                  <a:pt x="5584" y="5354"/>
                </a:cubicBezTo>
                <a:cubicBezTo>
                  <a:pt x="5570" y="5302"/>
                  <a:pt x="5610" y="5225"/>
                  <a:pt x="5637" y="5225"/>
                </a:cubicBezTo>
                <a:cubicBezTo>
                  <a:pt x="5677" y="5251"/>
                  <a:pt x="5705" y="5275"/>
                  <a:pt x="5746" y="5302"/>
                </a:cubicBezTo>
                <a:cubicBezTo>
                  <a:pt x="5800" y="5302"/>
                  <a:pt x="5840" y="5251"/>
                  <a:pt x="5867" y="5251"/>
                </a:cubicBezTo>
                <a:cubicBezTo>
                  <a:pt x="5908" y="5275"/>
                  <a:pt x="5948" y="5378"/>
                  <a:pt x="5975" y="5407"/>
                </a:cubicBezTo>
                <a:cubicBezTo>
                  <a:pt x="5961" y="5431"/>
                  <a:pt x="5961" y="5431"/>
                  <a:pt x="5975" y="5457"/>
                </a:cubicBezTo>
                <a:cubicBezTo>
                  <a:pt x="6003" y="5484"/>
                  <a:pt x="6043" y="5510"/>
                  <a:pt x="6069" y="5537"/>
                </a:cubicBezTo>
                <a:cubicBezTo>
                  <a:pt x="6097" y="5537"/>
                  <a:pt x="6097" y="5510"/>
                  <a:pt x="6110" y="5510"/>
                </a:cubicBezTo>
                <a:cubicBezTo>
                  <a:pt x="6110" y="5510"/>
                  <a:pt x="6110" y="5537"/>
                  <a:pt x="6124" y="5537"/>
                </a:cubicBezTo>
                <a:cubicBezTo>
                  <a:pt x="6124" y="5561"/>
                  <a:pt x="6110" y="5561"/>
                  <a:pt x="6110" y="5561"/>
                </a:cubicBezTo>
                <a:cubicBezTo>
                  <a:pt x="6069" y="5613"/>
                  <a:pt x="6138" y="5794"/>
                  <a:pt x="6110" y="5873"/>
                </a:cubicBezTo>
                <a:cubicBezTo>
                  <a:pt x="6110" y="5873"/>
                  <a:pt x="6097" y="5873"/>
                  <a:pt x="6084" y="5873"/>
                </a:cubicBezTo>
                <a:cubicBezTo>
                  <a:pt x="6084" y="5899"/>
                  <a:pt x="6084" y="5925"/>
                  <a:pt x="6097" y="5925"/>
                </a:cubicBezTo>
                <a:lnTo>
                  <a:pt x="6097" y="5925"/>
                </a:lnTo>
                <a:cubicBezTo>
                  <a:pt x="6138" y="5899"/>
                  <a:pt x="6164" y="5873"/>
                  <a:pt x="6192" y="5950"/>
                </a:cubicBezTo>
                <a:cubicBezTo>
                  <a:pt x="6192" y="5976"/>
                  <a:pt x="6192" y="5976"/>
                  <a:pt x="6192" y="5976"/>
                </a:cubicBezTo>
                <a:cubicBezTo>
                  <a:pt x="6192" y="6002"/>
                  <a:pt x="6205" y="6002"/>
                  <a:pt x="6205" y="6002"/>
                </a:cubicBezTo>
                <a:cubicBezTo>
                  <a:pt x="6218" y="6002"/>
                  <a:pt x="6259" y="6002"/>
                  <a:pt x="6273" y="5976"/>
                </a:cubicBezTo>
                <a:cubicBezTo>
                  <a:pt x="6287" y="5950"/>
                  <a:pt x="6287" y="5925"/>
                  <a:pt x="6299" y="5899"/>
                </a:cubicBezTo>
                <a:cubicBezTo>
                  <a:pt x="6313" y="5899"/>
                  <a:pt x="6313" y="5950"/>
                  <a:pt x="6327" y="5950"/>
                </a:cubicBezTo>
                <a:lnTo>
                  <a:pt x="6327" y="5950"/>
                </a:lnTo>
                <a:cubicBezTo>
                  <a:pt x="6327" y="5873"/>
                  <a:pt x="6354" y="5846"/>
                  <a:pt x="6367" y="5794"/>
                </a:cubicBezTo>
                <a:cubicBezTo>
                  <a:pt x="6340" y="5717"/>
                  <a:pt x="6367" y="5743"/>
                  <a:pt x="6394" y="5717"/>
                </a:cubicBezTo>
                <a:cubicBezTo>
                  <a:pt x="6394" y="5690"/>
                  <a:pt x="6408" y="5664"/>
                  <a:pt x="6408" y="5664"/>
                </a:cubicBezTo>
                <a:lnTo>
                  <a:pt x="6408" y="5664"/>
                </a:lnTo>
                <a:cubicBezTo>
                  <a:pt x="6434" y="5690"/>
                  <a:pt x="6488" y="5846"/>
                  <a:pt x="6516" y="5925"/>
                </a:cubicBezTo>
                <a:cubicBezTo>
                  <a:pt x="6516" y="5950"/>
                  <a:pt x="6503" y="5950"/>
                  <a:pt x="6516" y="5976"/>
                </a:cubicBezTo>
                <a:cubicBezTo>
                  <a:pt x="6516" y="5976"/>
                  <a:pt x="6516" y="5976"/>
                  <a:pt x="6529" y="5976"/>
                </a:cubicBezTo>
                <a:cubicBezTo>
                  <a:pt x="6529" y="6079"/>
                  <a:pt x="6569" y="6029"/>
                  <a:pt x="6583" y="6106"/>
                </a:cubicBezTo>
                <a:cubicBezTo>
                  <a:pt x="6569" y="6106"/>
                  <a:pt x="6569" y="6132"/>
                  <a:pt x="6557" y="6132"/>
                </a:cubicBezTo>
                <a:cubicBezTo>
                  <a:pt x="6569" y="6158"/>
                  <a:pt x="6597" y="6182"/>
                  <a:pt x="6611" y="6209"/>
                </a:cubicBezTo>
                <a:lnTo>
                  <a:pt x="6611" y="6235"/>
                </a:lnTo>
                <a:cubicBezTo>
                  <a:pt x="6597" y="6262"/>
                  <a:pt x="6569" y="6235"/>
                  <a:pt x="6557" y="6235"/>
                </a:cubicBezTo>
                <a:lnTo>
                  <a:pt x="6557" y="6235"/>
                </a:lnTo>
                <a:cubicBezTo>
                  <a:pt x="6557" y="6262"/>
                  <a:pt x="6569" y="6341"/>
                  <a:pt x="6583" y="6341"/>
                </a:cubicBezTo>
                <a:cubicBezTo>
                  <a:pt x="6597" y="6341"/>
                  <a:pt x="6597" y="6341"/>
                  <a:pt x="6611" y="6341"/>
                </a:cubicBezTo>
                <a:cubicBezTo>
                  <a:pt x="6624" y="6365"/>
                  <a:pt x="6678" y="6418"/>
                  <a:pt x="6678" y="6468"/>
                </a:cubicBezTo>
                <a:cubicBezTo>
                  <a:pt x="6664" y="6494"/>
                  <a:pt x="6664" y="6494"/>
                  <a:pt x="6664" y="6521"/>
                </a:cubicBezTo>
                <a:cubicBezTo>
                  <a:pt x="6678" y="6521"/>
                  <a:pt x="6692" y="6494"/>
                  <a:pt x="6718" y="6521"/>
                </a:cubicBezTo>
                <a:cubicBezTo>
                  <a:pt x="6746" y="6521"/>
                  <a:pt x="6760" y="6547"/>
                  <a:pt x="6786" y="6574"/>
                </a:cubicBezTo>
                <a:cubicBezTo>
                  <a:pt x="6800" y="6574"/>
                  <a:pt x="6827" y="6598"/>
                  <a:pt x="6853" y="6598"/>
                </a:cubicBezTo>
                <a:cubicBezTo>
                  <a:pt x="6841" y="6650"/>
                  <a:pt x="6813" y="6650"/>
                  <a:pt x="6786" y="6650"/>
                </a:cubicBezTo>
                <a:cubicBezTo>
                  <a:pt x="6760" y="6677"/>
                  <a:pt x="6760" y="6703"/>
                  <a:pt x="6732" y="6727"/>
                </a:cubicBezTo>
                <a:cubicBezTo>
                  <a:pt x="6718" y="6727"/>
                  <a:pt x="6705" y="6727"/>
                  <a:pt x="6705" y="6727"/>
                </a:cubicBezTo>
                <a:cubicBezTo>
                  <a:pt x="6692" y="6754"/>
                  <a:pt x="6678" y="6780"/>
                  <a:pt x="6678" y="6806"/>
                </a:cubicBezTo>
                <a:cubicBezTo>
                  <a:pt x="6705" y="6806"/>
                  <a:pt x="6732" y="6806"/>
                  <a:pt x="6746" y="6780"/>
                </a:cubicBezTo>
                <a:cubicBezTo>
                  <a:pt x="6786" y="6727"/>
                  <a:pt x="6813" y="6624"/>
                  <a:pt x="6881" y="6727"/>
                </a:cubicBezTo>
                <a:cubicBezTo>
                  <a:pt x="6867" y="6727"/>
                  <a:pt x="6867" y="6754"/>
                  <a:pt x="6867" y="6754"/>
                </a:cubicBezTo>
                <a:cubicBezTo>
                  <a:pt x="6867" y="6780"/>
                  <a:pt x="6867" y="6780"/>
                  <a:pt x="6867" y="6780"/>
                </a:cubicBezTo>
                <a:cubicBezTo>
                  <a:pt x="6881" y="6780"/>
                  <a:pt x="6895" y="6754"/>
                  <a:pt x="6908" y="6754"/>
                </a:cubicBezTo>
                <a:cubicBezTo>
                  <a:pt x="6921" y="6754"/>
                  <a:pt x="6948" y="6806"/>
                  <a:pt x="6962" y="6831"/>
                </a:cubicBezTo>
                <a:cubicBezTo>
                  <a:pt x="6948" y="6857"/>
                  <a:pt x="6948" y="6910"/>
                  <a:pt x="6935" y="6936"/>
                </a:cubicBezTo>
                <a:cubicBezTo>
                  <a:pt x="6948" y="6936"/>
                  <a:pt x="6948" y="6962"/>
                  <a:pt x="6962" y="6989"/>
                </a:cubicBezTo>
                <a:lnTo>
                  <a:pt x="6962" y="6989"/>
                </a:lnTo>
                <a:cubicBezTo>
                  <a:pt x="6948" y="7013"/>
                  <a:pt x="6908" y="7092"/>
                  <a:pt x="6881" y="7116"/>
                </a:cubicBezTo>
                <a:cubicBezTo>
                  <a:pt x="6853" y="7116"/>
                  <a:pt x="6813" y="7116"/>
                  <a:pt x="6786" y="7116"/>
                </a:cubicBezTo>
                <a:cubicBezTo>
                  <a:pt x="6773" y="7169"/>
                  <a:pt x="6746" y="7195"/>
                  <a:pt x="6732" y="7222"/>
                </a:cubicBezTo>
                <a:cubicBezTo>
                  <a:pt x="6705" y="7272"/>
                  <a:pt x="6651" y="7272"/>
                  <a:pt x="6611" y="7298"/>
                </a:cubicBezTo>
                <a:cubicBezTo>
                  <a:pt x="6569" y="7298"/>
                  <a:pt x="6529" y="7272"/>
                  <a:pt x="6503" y="7272"/>
                </a:cubicBezTo>
                <a:cubicBezTo>
                  <a:pt x="6462" y="7272"/>
                  <a:pt x="6434" y="7298"/>
                  <a:pt x="6394" y="7272"/>
                </a:cubicBezTo>
                <a:cubicBezTo>
                  <a:pt x="6367" y="7272"/>
                  <a:pt x="6327" y="7272"/>
                  <a:pt x="6299" y="7298"/>
                </a:cubicBezTo>
                <a:cubicBezTo>
                  <a:pt x="6259" y="7325"/>
                  <a:pt x="6273" y="7402"/>
                  <a:pt x="6245" y="7428"/>
                </a:cubicBezTo>
                <a:cubicBezTo>
                  <a:pt x="6232" y="7454"/>
                  <a:pt x="6192" y="7428"/>
                  <a:pt x="6178" y="7454"/>
                </a:cubicBezTo>
                <a:cubicBezTo>
                  <a:pt x="6124" y="7531"/>
                  <a:pt x="6043" y="7687"/>
                  <a:pt x="6016" y="7817"/>
                </a:cubicBezTo>
                <a:cubicBezTo>
                  <a:pt x="6056" y="7764"/>
                  <a:pt x="6084" y="7687"/>
                  <a:pt x="6124" y="7610"/>
                </a:cubicBezTo>
                <a:cubicBezTo>
                  <a:pt x="6164" y="7558"/>
                  <a:pt x="6232" y="7531"/>
                  <a:pt x="6299" y="7481"/>
                </a:cubicBezTo>
                <a:cubicBezTo>
                  <a:pt x="6354" y="7428"/>
                  <a:pt x="6422" y="7428"/>
                  <a:pt x="6434" y="7531"/>
                </a:cubicBezTo>
                <a:cubicBezTo>
                  <a:pt x="6434" y="7558"/>
                  <a:pt x="6380" y="7635"/>
                  <a:pt x="6354" y="7635"/>
                </a:cubicBezTo>
                <a:cubicBezTo>
                  <a:pt x="6354" y="7610"/>
                  <a:pt x="6340" y="7610"/>
                  <a:pt x="6340" y="7610"/>
                </a:cubicBezTo>
                <a:cubicBezTo>
                  <a:pt x="6327" y="7610"/>
                  <a:pt x="6313" y="7610"/>
                  <a:pt x="6299" y="7635"/>
                </a:cubicBezTo>
                <a:lnTo>
                  <a:pt x="6299" y="7635"/>
                </a:lnTo>
                <a:cubicBezTo>
                  <a:pt x="6327" y="7635"/>
                  <a:pt x="6340" y="7661"/>
                  <a:pt x="6354" y="7687"/>
                </a:cubicBezTo>
                <a:cubicBezTo>
                  <a:pt x="6367" y="7687"/>
                  <a:pt x="6380" y="7661"/>
                  <a:pt x="6380" y="7661"/>
                </a:cubicBezTo>
                <a:lnTo>
                  <a:pt x="6380" y="7661"/>
                </a:lnTo>
                <a:cubicBezTo>
                  <a:pt x="6394" y="7661"/>
                  <a:pt x="6394" y="7661"/>
                  <a:pt x="6394" y="7661"/>
                </a:cubicBezTo>
                <a:cubicBezTo>
                  <a:pt x="6408" y="7661"/>
                  <a:pt x="6408" y="7661"/>
                  <a:pt x="6408" y="7661"/>
                </a:cubicBezTo>
                <a:cubicBezTo>
                  <a:pt x="6408" y="7687"/>
                  <a:pt x="6394" y="7687"/>
                  <a:pt x="6394" y="7687"/>
                </a:cubicBezTo>
                <a:cubicBezTo>
                  <a:pt x="6380" y="7740"/>
                  <a:pt x="6380" y="7740"/>
                  <a:pt x="6367" y="7764"/>
                </a:cubicBezTo>
                <a:cubicBezTo>
                  <a:pt x="6380" y="7764"/>
                  <a:pt x="6394" y="7764"/>
                  <a:pt x="6394" y="7793"/>
                </a:cubicBezTo>
                <a:cubicBezTo>
                  <a:pt x="6394" y="7793"/>
                  <a:pt x="6394" y="7817"/>
                  <a:pt x="6394" y="7843"/>
                </a:cubicBezTo>
                <a:cubicBezTo>
                  <a:pt x="6408" y="7817"/>
                  <a:pt x="6408" y="7817"/>
                  <a:pt x="6408" y="7843"/>
                </a:cubicBezTo>
                <a:cubicBezTo>
                  <a:pt x="6394" y="7896"/>
                  <a:pt x="6434" y="7896"/>
                  <a:pt x="6462" y="7920"/>
                </a:cubicBezTo>
                <a:lnTo>
                  <a:pt x="6462" y="7920"/>
                </a:lnTo>
                <a:cubicBezTo>
                  <a:pt x="6448" y="7920"/>
                  <a:pt x="6448" y="7920"/>
                  <a:pt x="6448" y="7920"/>
                </a:cubicBezTo>
                <a:lnTo>
                  <a:pt x="6448" y="7920"/>
                </a:lnTo>
                <a:lnTo>
                  <a:pt x="6448" y="7920"/>
                </a:lnTo>
                <a:lnTo>
                  <a:pt x="6448" y="7920"/>
                </a:lnTo>
                <a:cubicBezTo>
                  <a:pt x="6462" y="7947"/>
                  <a:pt x="6462" y="7947"/>
                  <a:pt x="6462" y="7947"/>
                </a:cubicBezTo>
                <a:cubicBezTo>
                  <a:pt x="6476" y="7947"/>
                  <a:pt x="6476" y="7947"/>
                  <a:pt x="6476" y="7947"/>
                </a:cubicBezTo>
                <a:cubicBezTo>
                  <a:pt x="6488" y="7947"/>
                  <a:pt x="6488" y="7973"/>
                  <a:pt x="6488" y="7973"/>
                </a:cubicBezTo>
                <a:cubicBezTo>
                  <a:pt x="6503" y="7973"/>
                  <a:pt x="6516" y="7947"/>
                  <a:pt x="6529" y="7973"/>
                </a:cubicBezTo>
                <a:lnTo>
                  <a:pt x="6529" y="7973"/>
                </a:lnTo>
                <a:lnTo>
                  <a:pt x="6529" y="7973"/>
                </a:lnTo>
                <a:lnTo>
                  <a:pt x="6529" y="7973"/>
                </a:lnTo>
                <a:lnTo>
                  <a:pt x="6543" y="7973"/>
                </a:lnTo>
                <a:cubicBezTo>
                  <a:pt x="6557" y="7973"/>
                  <a:pt x="6557" y="7947"/>
                  <a:pt x="6569" y="7947"/>
                </a:cubicBezTo>
                <a:cubicBezTo>
                  <a:pt x="6583" y="7999"/>
                  <a:pt x="6583" y="7973"/>
                  <a:pt x="6611" y="7973"/>
                </a:cubicBezTo>
                <a:cubicBezTo>
                  <a:pt x="6611" y="7973"/>
                  <a:pt x="6611" y="7999"/>
                  <a:pt x="6624" y="7999"/>
                </a:cubicBezTo>
                <a:cubicBezTo>
                  <a:pt x="6611" y="7999"/>
                  <a:pt x="6611" y="7999"/>
                  <a:pt x="6611" y="8026"/>
                </a:cubicBezTo>
                <a:lnTo>
                  <a:pt x="6611" y="8026"/>
                </a:lnTo>
                <a:lnTo>
                  <a:pt x="6611" y="8026"/>
                </a:lnTo>
                <a:cubicBezTo>
                  <a:pt x="6624" y="8026"/>
                  <a:pt x="6637" y="8026"/>
                  <a:pt x="6637" y="8050"/>
                </a:cubicBezTo>
                <a:lnTo>
                  <a:pt x="6624" y="8050"/>
                </a:lnTo>
                <a:cubicBezTo>
                  <a:pt x="6624" y="8050"/>
                  <a:pt x="6624" y="8050"/>
                  <a:pt x="6611" y="8050"/>
                </a:cubicBezTo>
                <a:lnTo>
                  <a:pt x="6611" y="8050"/>
                </a:lnTo>
                <a:lnTo>
                  <a:pt x="6611" y="8050"/>
                </a:lnTo>
                <a:lnTo>
                  <a:pt x="6597" y="8050"/>
                </a:lnTo>
                <a:cubicBezTo>
                  <a:pt x="6597" y="8050"/>
                  <a:pt x="6597" y="8050"/>
                  <a:pt x="6597" y="8076"/>
                </a:cubicBezTo>
                <a:cubicBezTo>
                  <a:pt x="6569" y="8076"/>
                  <a:pt x="6529" y="8103"/>
                  <a:pt x="6503" y="8129"/>
                </a:cubicBezTo>
                <a:cubicBezTo>
                  <a:pt x="6503" y="8129"/>
                  <a:pt x="6503" y="8129"/>
                  <a:pt x="6503" y="8103"/>
                </a:cubicBezTo>
                <a:cubicBezTo>
                  <a:pt x="6503" y="8103"/>
                  <a:pt x="6503" y="8103"/>
                  <a:pt x="6488" y="8129"/>
                </a:cubicBezTo>
                <a:lnTo>
                  <a:pt x="6488" y="8129"/>
                </a:lnTo>
                <a:lnTo>
                  <a:pt x="6488" y="8129"/>
                </a:lnTo>
                <a:cubicBezTo>
                  <a:pt x="6488" y="8155"/>
                  <a:pt x="6476" y="8129"/>
                  <a:pt x="6476" y="8155"/>
                </a:cubicBezTo>
                <a:cubicBezTo>
                  <a:pt x="6476" y="8155"/>
                  <a:pt x="6462" y="8155"/>
                  <a:pt x="6448" y="8155"/>
                </a:cubicBezTo>
                <a:lnTo>
                  <a:pt x="6462" y="8129"/>
                </a:lnTo>
                <a:cubicBezTo>
                  <a:pt x="6448" y="8129"/>
                  <a:pt x="6448" y="8129"/>
                  <a:pt x="6448" y="8129"/>
                </a:cubicBezTo>
                <a:cubicBezTo>
                  <a:pt x="6448" y="8155"/>
                  <a:pt x="6448" y="8155"/>
                  <a:pt x="6448" y="8155"/>
                </a:cubicBezTo>
                <a:lnTo>
                  <a:pt x="6448" y="8155"/>
                </a:lnTo>
                <a:cubicBezTo>
                  <a:pt x="6434" y="8155"/>
                  <a:pt x="6434" y="8155"/>
                  <a:pt x="6434" y="8155"/>
                </a:cubicBezTo>
                <a:lnTo>
                  <a:pt x="6434" y="8155"/>
                </a:lnTo>
                <a:cubicBezTo>
                  <a:pt x="6434" y="8155"/>
                  <a:pt x="6434" y="8155"/>
                  <a:pt x="6434" y="8179"/>
                </a:cubicBezTo>
                <a:cubicBezTo>
                  <a:pt x="6408" y="8179"/>
                  <a:pt x="6408" y="8232"/>
                  <a:pt x="6394" y="8259"/>
                </a:cubicBezTo>
                <a:lnTo>
                  <a:pt x="6380" y="8259"/>
                </a:lnTo>
                <a:lnTo>
                  <a:pt x="6380" y="8259"/>
                </a:lnTo>
                <a:cubicBezTo>
                  <a:pt x="6380" y="8259"/>
                  <a:pt x="6367" y="8259"/>
                  <a:pt x="6367" y="8283"/>
                </a:cubicBezTo>
                <a:cubicBezTo>
                  <a:pt x="6367" y="8283"/>
                  <a:pt x="6354" y="8283"/>
                  <a:pt x="6354" y="8311"/>
                </a:cubicBezTo>
                <a:cubicBezTo>
                  <a:pt x="6354" y="8283"/>
                  <a:pt x="6354" y="8283"/>
                  <a:pt x="6340" y="8283"/>
                </a:cubicBezTo>
                <a:cubicBezTo>
                  <a:pt x="6340" y="8283"/>
                  <a:pt x="6340" y="8259"/>
                  <a:pt x="6327" y="8259"/>
                </a:cubicBezTo>
                <a:lnTo>
                  <a:pt x="6327" y="8259"/>
                </a:lnTo>
                <a:cubicBezTo>
                  <a:pt x="6327" y="8232"/>
                  <a:pt x="6313" y="8179"/>
                  <a:pt x="6327" y="8155"/>
                </a:cubicBezTo>
                <a:cubicBezTo>
                  <a:pt x="6327" y="8155"/>
                  <a:pt x="6327" y="8155"/>
                  <a:pt x="6340" y="8155"/>
                </a:cubicBezTo>
                <a:cubicBezTo>
                  <a:pt x="6327" y="8155"/>
                  <a:pt x="6327" y="8155"/>
                  <a:pt x="6313" y="8155"/>
                </a:cubicBezTo>
                <a:lnTo>
                  <a:pt x="6313" y="8155"/>
                </a:lnTo>
                <a:lnTo>
                  <a:pt x="6313" y="8155"/>
                </a:lnTo>
                <a:cubicBezTo>
                  <a:pt x="6327" y="8155"/>
                  <a:pt x="6327" y="8129"/>
                  <a:pt x="6340" y="8129"/>
                </a:cubicBezTo>
                <a:lnTo>
                  <a:pt x="6340" y="8129"/>
                </a:lnTo>
                <a:lnTo>
                  <a:pt x="6340" y="8129"/>
                </a:lnTo>
                <a:lnTo>
                  <a:pt x="6340" y="8129"/>
                </a:lnTo>
                <a:lnTo>
                  <a:pt x="6340" y="8129"/>
                </a:lnTo>
                <a:cubicBezTo>
                  <a:pt x="6354" y="8103"/>
                  <a:pt x="6408" y="8026"/>
                  <a:pt x="6434" y="8026"/>
                </a:cubicBezTo>
                <a:cubicBezTo>
                  <a:pt x="6434" y="8050"/>
                  <a:pt x="6434" y="8050"/>
                  <a:pt x="6434" y="8050"/>
                </a:cubicBezTo>
                <a:cubicBezTo>
                  <a:pt x="6434" y="8050"/>
                  <a:pt x="6434" y="8050"/>
                  <a:pt x="6434" y="8076"/>
                </a:cubicBezTo>
                <a:cubicBezTo>
                  <a:pt x="6434" y="8050"/>
                  <a:pt x="6434" y="8050"/>
                  <a:pt x="6434" y="8050"/>
                </a:cubicBezTo>
                <a:cubicBezTo>
                  <a:pt x="6462" y="8050"/>
                  <a:pt x="6462" y="8026"/>
                  <a:pt x="6488" y="8026"/>
                </a:cubicBezTo>
                <a:lnTo>
                  <a:pt x="6488" y="8026"/>
                </a:lnTo>
                <a:cubicBezTo>
                  <a:pt x="6462" y="8026"/>
                  <a:pt x="6422" y="7999"/>
                  <a:pt x="6394" y="8026"/>
                </a:cubicBezTo>
                <a:lnTo>
                  <a:pt x="6394" y="8026"/>
                </a:lnTo>
                <a:cubicBezTo>
                  <a:pt x="6408" y="7999"/>
                  <a:pt x="6422" y="7973"/>
                  <a:pt x="6434" y="7947"/>
                </a:cubicBezTo>
                <a:lnTo>
                  <a:pt x="6434" y="7947"/>
                </a:lnTo>
                <a:cubicBezTo>
                  <a:pt x="6422" y="7947"/>
                  <a:pt x="6422" y="7973"/>
                  <a:pt x="6422" y="7973"/>
                </a:cubicBezTo>
                <a:cubicBezTo>
                  <a:pt x="6422" y="7947"/>
                  <a:pt x="6408" y="7947"/>
                  <a:pt x="6408" y="7947"/>
                </a:cubicBezTo>
                <a:lnTo>
                  <a:pt x="6408" y="7947"/>
                </a:lnTo>
                <a:cubicBezTo>
                  <a:pt x="6408" y="7973"/>
                  <a:pt x="6408" y="7973"/>
                  <a:pt x="6408" y="7999"/>
                </a:cubicBezTo>
                <a:cubicBezTo>
                  <a:pt x="6367" y="7999"/>
                  <a:pt x="6367" y="8050"/>
                  <a:pt x="6327" y="8050"/>
                </a:cubicBezTo>
                <a:cubicBezTo>
                  <a:pt x="6327" y="8050"/>
                  <a:pt x="6327" y="8026"/>
                  <a:pt x="6313" y="8026"/>
                </a:cubicBezTo>
                <a:lnTo>
                  <a:pt x="6327" y="8050"/>
                </a:lnTo>
                <a:cubicBezTo>
                  <a:pt x="6313" y="8050"/>
                  <a:pt x="6313" y="8050"/>
                  <a:pt x="6299" y="8076"/>
                </a:cubicBezTo>
                <a:cubicBezTo>
                  <a:pt x="6287" y="8050"/>
                  <a:pt x="6273" y="8050"/>
                  <a:pt x="6259" y="8076"/>
                </a:cubicBezTo>
                <a:cubicBezTo>
                  <a:pt x="6259" y="8050"/>
                  <a:pt x="6259" y="8050"/>
                  <a:pt x="6259" y="8050"/>
                </a:cubicBezTo>
                <a:lnTo>
                  <a:pt x="6259" y="8076"/>
                </a:lnTo>
                <a:lnTo>
                  <a:pt x="6259" y="8103"/>
                </a:lnTo>
                <a:cubicBezTo>
                  <a:pt x="6259" y="8103"/>
                  <a:pt x="6259" y="8103"/>
                  <a:pt x="6273" y="8103"/>
                </a:cubicBezTo>
                <a:cubicBezTo>
                  <a:pt x="6273" y="8103"/>
                  <a:pt x="6273" y="8103"/>
                  <a:pt x="6259" y="8103"/>
                </a:cubicBezTo>
                <a:cubicBezTo>
                  <a:pt x="6245" y="8129"/>
                  <a:pt x="6245" y="8129"/>
                  <a:pt x="6232" y="8129"/>
                </a:cubicBezTo>
                <a:cubicBezTo>
                  <a:pt x="6232" y="8155"/>
                  <a:pt x="6232" y="8129"/>
                  <a:pt x="6232" y="8155"/>
                </a:cubicBezTo>
                <a:cubicBezTo>
                  <a:pt x="6218" y="8155"/>
                  <a:pt x="6218" y="8129"/>
                  <a:pt x="6218" y="8129"/>
                </a:cubicBezTo>
                <a:cubicBezTo>
                  <a:pt x="6205" y="8155"/>
                  <a:pt x="6205" y="8155"/>
                  <a:pt x="6192" y="8179"/>
                </a:cubicBezTo>
                <a:cubicBezTo>
                  <a:pt x="6192" y="8155"/>
                  <a:pt x="6192" y="8155"/>
                  <a:pt x="6192" y="8155"/>
                </a:cubicBezTo>
                <a:cubicBezTo>
                  <a:pt x="6178" y="8155"/>
                  <a:pt x="6178" y="8155"/>
                  <a:pt x="6164" y="8155"/>
                </a:cubicBezTo>
                <a:cubicBezTo>
                  <a:pt x="6164" y="8179"/>
                  <a:pt x="6164" y="8179"/>
                  <a:pt x="6164" y="8179"/>
                </a:cubicBezTo>
                <a:cubicBezTo>
                  <a:pt x="6164" y="8179"/>
                  <a:pt x="6164" y="8179"/>
                  <a:pt x="6150" y="8179"/>
                </a:cubicBezTo>
                <a:lnTo>
                  <a:pt x="6150" y="8179"/>
                </a:lnTo>
                <a:cubicBezTo>
                  <a:pt x="6150" y="8155"/>
                  <a:pt x="6150" y="8155"/>
                  <a:pt x="6164" y="8155"/>
                </a:cubicBezTo>
                <a:cubicBezTo>
                  <a:pt x="6150" y="8155"/>
                  <a:pt x="6150" y="8155"/>
                  <a:pt x="6150" y="8155"/>
                </a:cubicBezTo>
                <a:lnTo>
                  <a:pt x="6150" y="8155"/>
                </a:lnTo>
                <a:cubicBezTo>
                  <a:pt x="6150" y="8179"/>
                  <a:pt x="6138" y="8206"/>
                  <a:pt x="6124" y="8232"/>
                </a:cubicBezTo>
                <a:cubicBezTo>
                  <a:pt x="6124" y="8232"/>
                  <a:pt x="6124" y="8232"/>
                  <a:pt x="6110" y="8232"/>
                </a:cubicBezTo>
                <a:cubicBezTo>
                  <a:pt x="6110" y="8232"/>
                  <a:pt x="6110" y="8232"/>
                  <a:pt x="6110" y="8259"/>
                </a:cubicBezTo>
                <a:cubicBezTo>
                  <a:pt x="6110" y="8259"/>
                  <a:pt x="6110" y="8232"/>
                  <a:pt x="6097" y="8232"/>
                </a:cubicBezTo>
                <a:lnTo>
                  <a:pt x="6097" y="8232"/>
                </a:lnTo>
                <a:lnTo>
                  <a:pt x="6097" y="8232"/>
                </a:lnTo>
                <a:cubicBezTo>
                  <a:pt x="6097" y="8259"/>
                  <a:pt x="6097" y="8259"/>
                  <a:pt x="6097" y="8259"/>
                </a:cubicBezTo>
                <a:lnTo>
                  <a:pt x="6084" y="8259"/>
                </a:lnTo>
                <a:lnTo>
                  <a:pt x="6084" y="8259"/>
                </a:lnTo>
                <a:cubicBezTo>
                  <a:pt x="6084" y="8259"/>
                  <a:pt x="6084" y="8259"/>
                  <a:pt x="6084" y="8232"/>
                </a:cubicBezTo>
                <a:cubicBezTo>
                  <a:pt x="6084" y="8259"/>
                  <a:pt x="6069" y="8259"/>
                  <a:pt x="6069" y="8259"/>
                </a:cubicBezTo>
                <a:lnTo>
                  <a:pt x="6069" y="8283"/>
                </a:lnTo>
                <a:cubicBezTo>
                  <a:pt x="6043" y="8283"/>
                  <a:pt x="6029" y="8362"/>
                  <a:pt x="6029" y="8388"/>
                </a:cubicBezTo>
                <a:cubicBezTo>
                  <a:pt x="6029" y="8415"/>
                  <a:pt x="6029" y="8415"/>
                  <a:pt x="6043" y="8415"/>
                </a:cubicBezTo>
                <a:lnTo>
                  <a:pt x="6043" y="8415"/>
                </a:lnTo>
                <a:cubicBezTo>
                  <a:pt x="6029" y="8439"/>
                  <a:pt x="6016" y="8439"/>
                  <a:pt x="6016" y="8465"/>
                </a:cubicBezTo>
                <a:cubicBezTo>
                  <a:pt x="6043" y="8465"/>
                  <a:pt x="6043" y="8518"/>
                  <a:pt x="6056" y="8544"/>
                </a:cubicBezTo>
                <a:lnTo>
                  <a:pt x="6056" y="8544"/>
                </a:lnTo>
                <a:cubicBezTo>
                  <a:pt x="6069" y="8544"/>
                  <a:pt x="6069" y="8544"/>
                  <a:pt x="6084" y="8544"/>
                </a:cubicBezTo>
                <a:lnTo>
                  <a:pt x="6084" y="8518"/>
                </a:lnTo>
                <a:lnTo>
                  <a:pt x="6069" y="8518"/>
                </a:lnTo>
                <a:cubicBezTo>
                  <a:pt x="6069" y="8518"/>
                  <a:pt x="6069" y="8518"/>
                  <a:pt x="6069" y="8491"/>
                </a:cubicBezTo>
                <a:lnTo>
                  <a:pt x="6069" y="8491"/>
                </a:lnTo>
                <a:lnTo>
                  <a:pt x="6069" y="8491"/>
                </a:lnTo>
                <a:cubicBezTo>
                  <a:pt x="6084" y="8518"/>
                  <a:pt x="6084" y="8518"/>
                  <a:pt x="6084" y="8544"/>
                </a:cubicBezTo>
                <a:cubicBezTo>
                  <a:pt x="6069" y="8568"/>
                  <a:pt x="6056" y="8568"/>
                  <a:pt x="6043" y="8568"/>
                </a:cubicBezTo>
                <a:cubicBezTo>
                  <a:pt x="6043" y="8568"/>
                  <a:pt x="6043" y="8544"/>
                  <a:pt x="6029" y="8544"/>
                </a:cubicBezTo>
                <a:lnTo>
                  <a:pt x="6029" y="8544"/>
                </a:lnTo>
                <a:cubicBezTo>
                  <a:pt x="6029" y="8568"/>
                  <a:pt x="6016" y="8595"/>
                  <a:pt x="6003" y="8595"/>
                </a:cubicBezTo>
                <a:cubicBezTo>
                  <a:pt x="6003" y="8595"/>
                  <a:pt x="6003" y="8595"/>
                  <a:pt x="6003" y="8568"/>
                </a:cubicBezTo>
                <a:lnTo>
                  <a:pt x="6003" y="8544"/>
                </a:lnTo>
                <a:lnTo>
                  <a:pt x="5989" y="8544"/>
                </a:lnTo>
                <a:cubicBezTo>
                  <a:pt x="5989" y="8568"/>
                  <a:pt x="5989" y="8595"/>
                  <a:pt x="5989" y="8595"/>
                </a:cubicBezTo>
                <a:cubicBezTo>
                  <a:pt x="5921" y="8595"/>
                  <a:pt x="5867" y="8647"/>
                  <a:pt x="5826" y="8698"/>
                </a:cubicBezTo>
                <a:cubicBezTo>
                  <a:pt x="5840" y="8674"/>
                  <a:pt x="5840" y="8647"/>
                  <a:pt x="5840" y="8621"/>
                </a:cubicBezTo>
                <a:cubicBezTo>
                  <a:pt x="5840" y="8647"/>
                  <a:pt x="5826" y="8674"/>
                  <a:pt x="5826" y="8698"/>
                </a:cubicBezTo>
                <a:cubicBezTo>
                  <a:pt x="5826" y="8698"/>
                  <a:pt x="5826" y="8698"/>
                  <a:pt x="5813" y="8698"/>
                </a:cubicBezTo>
                <a:lnTo>
                  <a:pt x="5813" y="8724"/>
                </a:lnTo>
                <a:cubicBezTo>
                  <a:pt x="5826" y="8724"/>
                  <a:pt x="5826" y="8724"/>
                  <a:pt x="5840" y="8724"/>
                </a:cubicBezTo>
                <a:cubicBezTo>
                  <a:pt x="5826" y="8777"/>
                  <a:pt x="5826" y="8828"/>
                  <a:pt x="5813" y="8854"/>
                </a:cubicBezTo>
                <a:lnTo>
                  <a:pt x="5813" y="8854"/>
                </a:lnTo>
                <a:cubicBezTo>
                  <a:pt x="5813" y="8880"/>
                  <a:pt x="5786" y="8933"/>
                  <a:pt x="5772" y="8933"/>
                </a:cubicBezTo>
                <a:lnTo>
                  <a:pt x="5772" y="8933"/>
                </a:lnTo>
                <a:lnTo>
                  <a:pt x="5772" y="8933"/>
                </a:lnTo>
                <a:lnTo>
                  <a:pt x="5772" y="8907"/>
                </a:lnTo>
                <a:cubicBezTo>
                  <a:pt x="5746" y="8907"/>
                  <a:pt x="5746" y="8880"/>
                  <a:pt x="5731" y="8854"/>
                </a:cubicBezTo>
                <a:cubicBezTo>
                  <a:pt x="5746" y="8828"/>
                  <a:pt x="5746" y="8828"/>
                  <a:pt x="5746" y="8828"/>
                </a:cubicBezTo>
                <a:lnTo>
                  <a:pt x="5746" y="8828"/>
                </a:lnTo>
                <a:cubicBezTo>
                  <a:pt x="5746" y="8828"/>
                  <a:pt x="5746" y="8828"/>
                  <a:pt x="5731" y="8854"/>
                </a:cubicBezTo>
                <a:cubicBezTo>
                  <a:pt x="5731" y="8880"/>
                  <a:pt x="5746" y="8959"/>
                  <a:pt x="5772" y="8959"/>
                </a:cubicBezTo>
                <a:cubicBezTo>
                  <a:pt x="5772" y="8984"/>
                  <a:pt x="5772" y="8984"/>
                  <a:pt x="5772" y="9010"/>
                </a:cubicBezTo>
                <a:cubicBezTo>
                  <a:pt x="5759" y="9036"/>
                  <a:pt x="5759" y="9036"/>
                  <a:pt x="5746" y="9063"/>
                </a:cubicBezTo>
                <a:cubicBezTo>
                  <a:pt x="5746" y="9087"/>
                  <a:pt x="5731" y="9113"/>
                  <a:pt x="5731" y="9140"/>
                </a:cubicBezTo>
                <a:lnTo>
                  <a:pt x="5731" y="9140"/>
                </a:lnTo>
                <a:cubicBezTo>
                  <a:pt x="5719" y="9140"/>
                  <a:pt x="5719" y="9166"/>
                  <a:pt x="5719" y="9192"/>
                </a:cubicBezTo>
                <a:lnTo>
                  <a:pt x="5705" y="9192"/>
                </a:lnTo>
                <a:lnTo>
                  <a:pt x="5705" y="9166"/>
                </a:lnTo>
                <a:cubicBezTo>
                  <a:pt x="5719" y="9140"/>
                  <a:pt x="5719" y="9113"/>
                  <a:pt x="5731" y="9087"/>
                </a:cubicBezTo>
                <a:cubicBezTo>
                  <a:pt x="5731" y="9063"/>
                  <a:pt x="5731" y="9063"/>
                  <a:pt x="5719" y="9087"/>
                </a:cubicBezTo>
                <a:lnTo>
                  <a:pt x="5719" y="9087"/>
                </a:lnTo>
                <a:lnTo>
                  <a:pt x="5719" y="9063"/>
                </a:lnTo>
                <a:lnTo>
                  <a:pt x="5719" y="9063"/>
                </a:lnTo>
                <a:cubicBezTo>
                  <a:pt x="5719" y="9063"/>
                  <a:pt x="5719" y="9063"/>
                  <a:pt x="5719" y="9036"/>
                </a:cubicBezTo>
                <a:cubicBezTo>
                  <a:pt x="5719" y="9036"/>
                  <a:pt x="5719" y="9036"/>
                  <a:pt x="5719" y="9010"/>
                </a:cubicBezTo>
                <a:cubicBezTo>
                  <a:pt x="5719" y="9036"/>
                  <a:pt x="5705" y="9036"/>
                  <a:pt x="5705" y="9036"/>
                </a:cubicBezTo>
                <a:cubicBezTo>
                  <a:pt x="5705" y="9036"/>
                  <a:pt x="5705" y="9036"/>
                  <a:pt x="5691" y="9010"/>
                </a:cubicBezTo>
                <a:lnTo>
                  <a:pt x="5691" y="9010"/>
                </a:lnTo>
                <a:lnTo>
                  <a:pt x="5691" y="9010"/>
                </a:lnTo>
                <a:cubicBezTo>
                  <a:pt x="5691" y="8984"/>
                  <a:pt x="5705" y="8984"/>
                  <a:pt x="5705" y="8984"/>
                </a:cubicBezTo>
                <a:lnTo>
                  <a:pt x="5705" y="8984"/>
                </a:lnTo>
                <a:cubicBezTo>
                  <a:pt x="5691" y="8959"/>
                  <a:pt x="5691" y="8959"/>
                  <a:pt x="5691" y="8984"/>
                </a:cubicBezTo>
                <a:lnTo>
                  <a:pt x="5691" y="8959"/>
                </a:lnTo>
                <a:lnTo>
                  <a:pt x="5691" y="8959"/>
                </a:lnTo>
                <a:lnTo>
                  <a:pt x="5691" y="8959"/>
                </a:lnTo>
                <a:cubicBezTo>
                  <a:pt x="5691" y="8959"/>
                  <a:pt x="5691" y="8959"/>
                  <a:pt x="5705" y="8959"/>
                </a:cubicBezTo>
                <a:lnTo>
                  <a:pt x="5705" y="8959"/>
                </a:lnTo>
                <a:cubicBezTo>
                  <a:pt x="5705" y="8959"/>
                  <a:pt x="5705" y="8959"/>
                  <a:pt x="5705" y="8933"/>
                </a:cubicBezTo>
                <a:cubicBezTo>
                  <a:pt x="5691" y="8933"/>
                  <a:pt x="5691" y="8933"/>
                  <a:pt x="5691" y="8933"/>
                </a:cubicBezTo>
                <a:lnTo>
                  <a:pt x="5691" y="8933"/>
                </a:lnTo>
                <a:cubicBezTo>
                  <a:pt x="5705" y="8933"/>
                  <a:pt x="5705" y="8933"/>
                  <a:pt x="5705" y="8907"/>
                </a:cubicBezTo>
                <a:lnTo>
                  <a:pt x="5691" y="8907"/>
                </a:lnTo>
                <a:lnTo>
                  <a:pt x="5691" y="8907"/>
                </a:lnTo>
                <a:cubicBezTo>
                  <a:pt x="5691" y="8907"/>
                  <a:pt x="5691" y="8880"/>
                  <a:pt x="5705" y="8880"/>
                </a:cubicBezTo>
                <a:cubicBezTo>
                  <a:pt x="5705" y="8880"/>
                  <a:pt x="5705" y="8880"/>
                  <a:pt x="5719" y="8880"/>
                </a:cubicBezTo>
                <a:lnTo>
                  <a:pt x="5705" y="8880"/>
                </a:lnTo>
                <a:cubicBezTo>
                  <a:pt x="5705" y="8854"/>
                  <a:pt x="5705" y="8854"/>
                  <a:pt x="5719" y="8854"/>
                </a:cubicBezTo>
                <a:cubicBezTo>
                  <a:pt x="5705" y="8854"/>
                  <a:pt x="5705" y="8854"/>
                  <a:pt x="5705" y="8854"/>
                </a:cubicBezTo>
                <a:cubicBezTo>
                  <a:pt x="5705" y="8880"/>
                  <a:pt x="5705" y="8880"/>
                  <a:pt x="5691" y="8880"/>
                </a:cubicBezTo>
                <a:cubicBezTo>
                  <a:pt x="5691" y="8880"/>
                  <a:pt x="5691" y="8880"/>
                  <a:pt x="5691" y="8854"/>
                </a:cubicBezTo>
                <a:cubicBezTo>
                  <a:pt x="5691" y="8880"/>
                  <a:pt x="5691" y="8880"/>
                  <a:pt x="5691" y="8880"/>
                </a:cubicBezTo>
                <a:lnTo>
                  <a:pt x="5691" y="8880"/>
                </a:lnTo>
                <a:lnTo>
                  <a:pt x="5691" y="8880"/>
                </a:lnTo>
                <a:cubicBezTo>
                  <a:pt x="5691" y="8880"/>
                  <a:pt x="5691" y="8880"/>
                  <a:pt x="5691" y="8907"/>
                </a:cubicBezTo>
                <a:cubicBezTo>
                  <a:pt x="5677" y="8907"/>
                  <a:pt x="5677" y="8907"/>
                  <a:pt x="5677" y="8907"/>
                </a:cubicBezTo>
                <a:cubicBezTo>
                  <a:pt x="5691" y="8959"/>
                  <a:pt x="5677" y="8933"/>
                  <a:pt x="5677" y="8984"/>
                </a:cubicBezTo>
                <a:cubicBezTo>
                  <a:pt x="5677" y="8984"/>
                  <a:pt x="5677" y="9010"/>
                  <a:pt x="5691" y="9010"/>
                </a:cubicBezTo>
                <a:lnTo>
                  <a:pt x="5677" y="9010"/>
                </a:lnTo>
                <a:lnTo>
                  <a:pt x="5677" y="9010"/>
                </a:lnTo>
                <a:cubicBezTo>
                  <a:pt x="5677" y="9010"/>
                  <a:pt x="5677" y="9010"/>
                  <a:pt x="5665" y="8984"/>
                </a:cubicBezTo>
                <a:lnTo>
                  <a:pt x="5665" y="8984"/>
                </a:lnTo>
                <a:cubicBezTo>
                  <a:pt x="5677" y="9010"/>
                  <a:pt x="5691" y="9010"/>
                  <a:pt x="5691" y="9063"/>
                </a:cubicBezTo>
                <a:cubicBezTo>
                  <a:pt x="5677" y="9036"/>
                  <a:pt x="5665" y="9036"/>
                  <a:pt x="5651" y="9010"/>
                </a:cubicBezTo>
                <a:lnTo>
                  <a:pt x="5651" y="9036"/>
                </a:lnTo>
                <a:cubicBezTo>
                  <a:pt x="5651" y="9010"/>
                  <a:pt x="5651" y="9010"/>
                  <a:pt x="5624" y="9010"/>
                </a:cubicBezTo>
                <a:cubicBezTo>
                  <a:pt x="5624" y="9010"/>
                  <a:pt x="5624" y="9010"/>
                  <a:pt x="5624" y="8984"/>
                </a:cubicBezTo>
                <a:cubicBezTo>
                  <a:pt x="5637" y="8984"/>
                  <a:pt x="5637" y="8984"/>
                  <a:pt x="5637" y="8984"/>
                </a:cubicBezTo>
                <a:cubicBezTo>
                  <a:pt x="5637" y="8984"/>
                  <a:pt x="5637" y="8984"/>
                  <a:pt x="5624" y="8984"/>
                </a:cubicBezTo>
                <a:cubicBezTo>
                  <a:pt x="5624" y="9010"/>
                  <a:pt x="5624" y="9010"/>
                  <a:pt x="5624" y="9010"/>
                </a:cubicBezTo>
                <a:cubicBezTo>
                  <a:pt x="5651" y="9036"/>
                  <a:pt x="5691" y="9063"/>
                  <a:pt x="5691" y="9087"/>
                </a:cubicBezTo>
                <a:cubicBezTo>
                  <a:pt x="5691" y="9113"/>
                  <a:pt x="5691" y="9113"/>
                  <a:pt x="5677" y="9113"/>
                </a:cubicBezTo>
                <a:lnTo>
                  <a:pt x="5677" y="9113"/>
                </a:lnTo>
                <a:cubicBezTo>
                  <a:pt x="5677" y="9087"/>
                  <a:pt x="5665" y="9087"/>
                  <a:pt x="5665" y="9063"/>
                </a:cubicBezTo>
                <a:cubicBezTo>
                  <a:pt x="5665" y="9113"/>
                  <a:pt x="5677" y="9113"/>
                  <a:pt x="5691" y="9140"/>
                </a:cubicBezTo>
                <a:lnTo>
                  <a:pt x="5691" y="9140"/>
                </a:lnTo>
                <a:cubicBezTo>
                  <a:pt x="5691" y="9140"/>
                  <a:pt x="5691" y="9140"/>
                  <a:pt x="5691" y="9166"/>
                </a:cubicBezTo>
                <a:lnTo>
                  <a:pt x="5691" y="9166"/>
                </a:lnTo>
                <a:cubicBezTo>
                  <a:pt x="5691" y="9166"/>
                  <a:pt x="5691" y="9166"/>
                  <a:pt x="5677" y="9140"/>
                </a:cubicBezTo>
                <a:cubicBezTo>
                  <a:pt x="5677" y="9166"/>
                  <a:pt x="5677" y="9166"/>
                  <a:pt x="5677" y="9166"/>
                </a:cubicBezTo>
                <a:lnTo>
                  <a:pt x="5677" y="9166"/>
                </a:lnTo>
                <a:lnTo>
                  <a:pt x="5665" y="9140"/>
                </a:lnTo>
                <a:cubicBezTo>
                  <a:pt x="5677" y="9166"/>
                  <a:pt x="5677" y="9166"/>
                  <a:pt x="5691" y="9192"/>
                </a:cubicBezTo>
                <a:cubicBezTo>
                  <a:pt x="5691" y="9192"/>
                  <a:pt x="5691" y="9192"/>
                  <a:pt x="5691" y="9216"/>
                </a:cubicBezTo>
                <a:cubicBezTo>
                  <a:pt x="5677" y="9216"/>
                  <a:pt x="5677" y="9216"/>
                  <a:pt x="5677" y="9192"/>
                </a:cubicBezTo>
                <a:cubicBezTo>
                  <a:pt x="5677" y="9192"/>
                  <a:pt x="5665" y="9166"/>
                  <a:pt x="5651" y="9166"/>
                </a:cubicBezTo>
                <a:lnTo>
                  <a:pt x="5651" y="9166"/>
                </a:lnTo>
                <a:lnTo>
                  <a:pt x="5651" y="9166"/>
                </a:lnTo>
                <a:cubicBezTo>
                  <a:pt x="5665" y="9192"/>
                  <a:pt x="5677" y="9192"/>
                  <a:pt x="5677" y="9216"/>
                </a:cubicBezTo>
                <a:cubicBezTo>
                  <a:pt x="5705" y="9216"/>
                  <a:pt x="5719" y="9216"/>
                  <a:pt x="5719" y="9269"/>
                </a:cubicBezTo>
                <a:lnTo>
                  <a:pt x="5719" y="9269"/>
                </a:lnTo>
                <a:cubicBezTo>
                  <a:pt x="5719" y="9245"/>
                  <a:pt x="5719" y="9245"/>
                  <a:pt x="5719" y="9245"/>
                </a:cubicBezTo>
                <a:cubicBezTo>
                  <a:pt x="5719" y="9245"/>
                  <a:pt x="5719" y="9245"/>
                  <a:pt x="5705" y="9269"/>
                </a:cubicBezTo>
                <a:cubicBezTo>
                  <a:pt x="5719" y="9269"/>
                  <a:pt x="5719" y="9269"/>
                  <a:pt x="5719" y="9269"/>
                </a:cubicBezTo>
                <a:lnTo>
                  <a:pt x="5705" y="9269"/>
                </a:lnTo>
                <a:cubicBezTo>
                  <a:pt x="5719" y="9295"/>
                  <a:pt x="5719" y="9295"/>
                  <a:pt x="5719" y="9322"/>
                </a:cubicBezTo>
                <a:lnTo>
                  <a:pt x="5719" y="9322"/>
                </a:lnTo>
                <a:lnTo>
                  <a:pt x="5719" y="9322"/>
                </a:lnTo>
                <a:cubicBezTo>
                  <a:pt x="5705" y="9322"/>
                  <a:pt x="5705" y="9295"/>
                  <a:pt x="5691" y="9295"/>
                </a:cubicBezTo>
                <a:cubicBezTo>
                  <a:pt x="5705" y="9295"/>
                  <a:pt x="5705" y="9322"/>
                  <a:pt x="5705" y="9322"/>
                </a:cubicBezTo>
                <a:lnTo>
                  <a:pt x="5705" y="9322"/>
                </a:lnTo>
                <a:lnTo>
                  <a:pt x="5691" y="9322"/>
                </a:lnTo>
                <a:cubicBezTo>
                  <a:pt x="5691" y="9322"/>
                  <a:pt x="5691" y="9322"/>
                  <a:pt x="5677" y="9322"/>
                </a:cubicBezTo>
                <a:cubicBezTo>
                  <a:pt x="5691" y="9322"/>
                  <a:pt x="5691" y="9322"/>
                  <a:pt x="5691" y="9322"/>
                </a:cubicBezTo>
                <a:cubicBezTo>
                  <a:pt x="5677" y="9322"/>
                  <a:pt x="5677" y="9348"/>
                  <a:pt x="5677" y="9348"/>
                </a:cubicBezTo>
                <a:cubicBezTo>
                  <a:pt x="5665" y="9322"/>
                  <a:pt x="5665" y="9322"/>
                  <a:pt x="5665" y="9322"/>
                </a:cubicBezTo>
                <a:lnTo>
                  <a:pt x="5665" y="9295"/>
                </a:lnTo>
                <a:lnTo>
                  <a:pt x="5665" y="9295"/>
                </a:lnTo>
                <a:cubicBezTo>
                  <a:pt x="5665" y="9322"/>
                  <a:pt x="5665" y="9322"/>
                  <a:pt x="5665" y="9348"/>
                </a:cubicBezTo>
                <a:cubicBezTo>
                  <a:pt x="5677" y="9348"/>
                  <a:pt x="5691" y="9348"/>
                  <a:pt x="5705" y="9348"/>
                </a:cubicBezTo>
                <a:lnTo>
                  <a:pt x="5705" y="9348"/>
                </a:lnTo>
                <a:cubicBezTo>
                  <a:pt x="5705" y="9372"/>
                  <a:pt x="5705" y="9372"/>
                  <a:pt x="5705" y="9399"/>
                </a:cubicBezTo>
                <a:cubicBezTo>
                  <a:pt x="5705" y="9372"/>
                  <a:pt x="5705" y="9372"/>
                  <a:pt x="5705" y="9372"/>
                </a:cubicBezTo>
                <a:cubicBezTo>
                  <a:pt x="5705" y="9372"/>
                  <a:pt x="5705" y="9348"/>
                  <a:pt x="5719" y="9348"/>
                </a:cubicBezTo>
                <a:lnTo>
                  <a:pt x="5719" y="9348"/>
                </a:lnTo>
                <a:lnTo>
                  <a:pt x="5731" y="9372"/>
                </a:lnTo>
                <a:cubicBezTo>
                  <a:pt x="5731" y="9399"/>
                  <a:pt x="5719" y="9399"/>
                  <a:pt x="5719" y="9399"/>
                </a:cubicBezTo>
                <a:lnTo>
                  <a:pt x="5719" y="9399"/>
                </a:lnTo>
                <a:cubicBezTo>
                  <a:pt x="5705" y="9399"/>
                  <a:pt x="5705" y="9425"/>
                  <a:pt x="5705" y="9425"/>
                </a:cubicBezTo>
                <a:cubicBezTo>
                  <a:pt x="5677" y="9425"/>
                  <a:pt x="5677" y="9425"/>
                  <a:pt x="5665" y="9399"/>
                </a:cubicBezTo>
                <a:lnTo>
                  <a:pt x="5665" y="9399"/>
                </a:lnTo>
                <a:lnTo>
                  <a:pt x="5677" y="9425"/>
                </a:lnTo>
                <a:cubicBezTo>
                  <a:pt x="5665" y="9425"/>
                  <a:pt x="5651" y="9399"/>
                  <a:pt x="5651" y="9399"/>
                </a:cubicBezTo>
                <a:cubicBezTo>
                  <a:pt x="5651" y="9399"/>
                  <a:pt x="5651" y="9399"/>
                  <a:pt x="5651" y="9425"/>
                </a:cubicBezTo>
                <a:cubicBezTo>
                  <a:pt x="5665" y="9425"/>
                  <a:pt x="5677" y="9425"/>
                  <a:pt x="5677" y="9451"/>
                </a:cubicBezTo>
                <a:lnTo>
                  <a:pt x="5677" y="9451"/>
                </a:lnTo>
                <a:cubicBezTo>
                  <a:pt x="5665" y="9451"/>
                  <a:pt x="5677" y="9478"/>
                  <a:pt x="5665" y="9478"/>
                </a:cubicBezTo>
                <a:cubicBezTo>
                  <a:pt x="5651" y="9478"/>
                  <a:pt x="5651" y="9478"/>
                  <a:pt x="5651" y="9451"/>
                </a:cubicBezTo>
                <a:cubicBezTo>
                  <a:pt x="5651" y="9478"/>
                  <a:pt x="5651" y="9478"/>
                  <a:pt x="5651" y="9478"/>
                </a:cubicBezTo>
                <a:lnTo>
                  <a:pt x="5665" y="9478"/>
                </a:lnTo>
                <a:lnTo>
                  <a:pt x="5677" y="9478"/>
                </a:lnTo>
                <a:lnTo>
                  <a:pt x="5691" y="9478"/>
                </a:lnTo>
                <a:lnTo>
                  <a:pt x="5691" y="9478"/>
                </a:lnTo>
                <a:cubicBezTo>
                  <a:pt x="5677" y="9502"/>
                  <a:pt x="5677" y="9502"/>
                  <a:pt x="5677" y="9502"/>
                </a:cubicBezTo>
                <a:cubicBezTo>
                  <a:pt x="5665" y="9528"/>
                  <a:pt x="5637" y="9528"/>
                  <a:pt x="5624" y="9528"/>
                </a:cubicBezTo>
                <a:cubicBezTo>
                  <a:pt x="5610" y="9555"/>
                  <a:pt x="5597" y="9581"/>
                  <a:pt x="5584" y="9632"/>
                </a:cubicBezTo>
                <a:cubicBezTo>
                  <a:pt x="5570" y="9632"/>
                  <a:pt x="5542" y="9632"/>
                  <a:pt x="5530" y="9658"/>
                </a:cubicBezTo>
                <a:cubicBezTo>
                  <a:pt x="5516" y="9684"/>
                  <a:pt x="5516" y="9711"/>
                  <a:pt x="5502" y="9735"/>
                </a:cubicBezTo>
                <a:cubicBezTo>
                  <a:pt x="5488" y="9788"/>
                  <a:pt x="5461" y="9814"/>
                  <a:pt x="5421" y="9814"/>
                </a:cubicBezTo>
                <a:cubicBezTo>
                  <a:pt x="5421" y="9867"/>
                  <a:pt x="5407" y="9891"/>
                  <a:pt x="5393" y="9917"/>
                </a:cubicBezTo>
                <a:cubicBezTo>
                  <a:pt x="5381" y="9970"/>
                  <a:pt x="5381" y="9996"/>
                  <a:pt x="5367" y="10047"/>
                </a:cubicBezTo>
                <a:cubicBezTo>
                  <a:pt x="5353" y="10150"/>
                  <a:pt x="5407" y="10256"/>
                  <a:pt x="5421" y="10332"/>
                </a:cubicBezTo>
                <a:cubicBezTo>
                  <a:pt x="5435" y="10359"/>
                  <a:pt x="5435" y="10385"/>
                  <a:pt x="5435" y="10436"/>
                </a:cubicBezTo>
                <a:cubicBezTo>
                  <a:pt x="5435" y="10462"/>
                  <a:pt x="5448" y="10488"/>
                  <a:pt x="5461" y="10539"/>
                </a:cubicBezTo>
                <a:cubicBezTo>
                  <a:pt x="5475" y="10618"/>
                  <a:pt x="5448" y="10721"/>
                  <a:pt x="5435" y="10774"/>
                </a:cubicBezTo>
                <a:lnTo>
                  <a:pt x="5435" y="10774"/>
                </a:lnTo>
                <a:lnTo>
                  <a:pt x="5435" y="10748"/>
                </a:lnTo>
                <a:cubicBezTo>
                  <a:pt x="5421" y="10748"/>
                  <a:pt x="5407" y="10748"/>
                  <a:pt x="5393" y="10774"/>
                </a:cubicBezTo>
                <a:cubicBezTo>
                  <a:pt x="5393" y="10748"/>
                  <a:pt x="5381" y="10697"/>
                  <a:pt x="5381" y="10669"/>
                </a:cubicBezTo>
                <a:cubicBezTo>
                  <a:pt x="5340" y="10669"/>
                  <a:pt x="5353" y="10644"/>
                  <a:pt x="5340" y="10592"/>
                </a:cubicBezTo>
                <a:lnTo>
                  <a:pt x="5340" y="10592"/>
                </a:lnTo>
                <a:cubicBezTo>
                  <a:pt x="5327" y="10565"/>
                  <a:pt x="5327" y="10565"/>
                  <a:pt x="5327" y="10539"/>
                </a:cubicBezTo>
                <a:cubicBezTo>
                  <a:pt x="5327" y="10539"/>
                  <a:pt x="5327" y="10539"/>
                  <a:pt x="5313" y="10539"/>
                </a:cubicBezTo>
                <a:cubicBezTo>
                  <a:pt x="5313" y="10515"/>
                  <a:pt x="5300" y="10488"/>
                  <a:pt x="5300" y="10462"/>
                </a:cubicBezTo>
                <a:cubicBezTo>
                  <a:pt x="5300" y="10462"/>
                  <a:pt x="5300" y="10436"/>
                  <a:pt x="5313" y="10436"/>
                </a:cubicBezTo>
                <a:lnTo>
                  <a:pt x="5313" y="10412"/>
                </a:lnTo>
                <a:cubicBezTo>
                  <a:pt x="5300" y="10412"/>
                  <a:pt x="5300" y="10436"/>
                  <a:pt x="5286" y="10412"/>
                </a:cubicBezTo>
                <a:lnTo>
                  <a:pt x="5286" y="10412"/>
                </a:lnTo>
                <a:cubicBezTo>
                  <a:pt x="5286" y="10385"/>
                  <a:pt x="5300" y="10332"/>
                  <a:pt x="5300" y="10282"/>
                </a:cubicBezTo>
                <a:cubicBezTo>
                  <a:pt x="5300" y="10256"/>
                  <a:pt x="5286" y="10256"/>
                  <a:pt x="5272" y="10229"/>
                </a:cubicBezTo>
                <a:cubicBezTo>
                  <a:pt x="5259" y="10229"/>
                  <a:pt x="5232" y="10100"/>
                  <a:pt x="5204" y="10126"/>
                </a:cubicBezTo>
                <a:cubicBezTo>
                  <a:pt x="5191" y="10126"/>
                  <a:pt x="5178" y="10150"/>
                  <a:pt x="5178" y="10176"/>
                </a:cubicBezTo>
                <a:cubicBezTo>
                  <a:pt x="5164" y="10176"/>
                  <a:pt x="5151" y="10176"/>
                  <a:pt x="5137" y="10176"/>
                </a:cubicBezTo>
                <a:cubicBezTo>
                  <a:pt x="5123" y="10176"/>
                  <a:pt x="5123" y="10126"/>
                  <a:pt x="5111" y="10126"/>
                </a:cubicBezTo>
                <a:cubicBezTo>
                  <a:pt x="5097" y="10100"/>
                  <a:pt x="5083" y="10100"/>
                  <a:pt x="5069" y="10073"/>
                </a:cubicBezTo>
                <a:cubicBezTo>
                  <a:pt x="5043" y="10073"/>
                  <a:pt x="5029" y="10100"/>
                  <a:pt x="5002" y="10073"/>
                </a:cubicBezTo>
                <a:cubicBezTo>
                  <a:pt x="5002" y="10100"/>
                  <a:pt x="5002" y="10100"/>
                  <a:pt x="5002" y="10100"/>
                </a:cubicBezTo>
                <a:lnTo>
                  <a:pt x="4988" y="10100"/>
                </a:lnTo>
                <a:cubicBezTo>
                  <a:pt x="4974" y="10100"/>
                  <a:pt x="4974" y="10073"/>
                  <a:pt x="4962" y="10047"/>
                </a:cubicBezTo>
                <a:lnTo>
                  <a:pt x="4962" y="10047"/>
                </a:lnTo>
                <a:cubicBezTo>
                  <a:pt x="4962" y="10073"/>
                  <a:pt x="4962" y="10073"/>
                  <a:pt x="4962" y="10100"/>
                </a:cubicBezTo>
                <a:cubicBezTo>
                  <a:pt x="4948" y="10100"/>
                  <a:pt x="4907" y="10073"/>
                  <a:pt x="4894" y="10100"/>
                </a:cubicBezTo>
                <a:cubicBezTo>
                  <a:pt x="4880" y="10100"/>
                  <a:pt x="4880" y="10100"/>
                  <a:pt x="4867" y="10126"/>
                </a:cubicBezTo>
                <a:cubicBezTo>
                  <a:pt x="4853" y="10126"/>
                  <a:pt x="4840" y="10073"/>
                  <a:pt x="4825" y="10100"/>
                </a:cubicBezTo>
                <a:cubicBezTo>
                  <a:pt x="4825" y="10100"/>
                  <a:pt x="4825" y="10100"/>
                  <a:pt x="4825" y="10126"/>
                </a:cubicBezTo>
                <a:cubicBezTo>
                  <a:pt x="4825" y="10150"/>
                  <a:pt x="4840" y="10126"/>
                  <a:pt x="4853" y="10126"/>
                </a:cubicBezTo>
                <a:cubicBezTo>
                  <a:pt x="4867" y="10126"/>
                  <a:pt x="4880" y="10150"/>
                  <a:pt x="4880" y="10150"/>
                </a:cubicBezTo>
                <a:cubicBezTo>
                  <a:pt x="4880" y="10176"/>
                  <a:pt x="4867" y="10176"/>
                  <a:pt x="4867" y="10176"/>
                </a:cubicBezTo>
                <a:cubicBezTo>
                  <a:pt x="4867" y="10229"/>
                  <a:pt x="4894" y="10229"/>
                  <a:pt x="4907" y="10256"/>
                </a:cubicBezTo>
                <a:cubicBezTo>
                  <a:pt x="4894" y="10256"/>
                  <a:pt x="4894" y="10256"/>
                  <a:pt x="4880" y="10256"/>
                </a:cubicBezTo>
                <a:cubicBezTo>
                  <a:pt x="4867" y="10229"/>
                  <a:pt x="4853" y="10203"/>
                  <a:pt x="4840" y="10203"/>
                </a:cubicBezTo>
                <a:cubicBezTo>
                  <a:pt x="4825" y="10203"/>
                  <a:pt x="4825" y="10203"/>
                  <a:pt x="4825" y="10229"/>
                </a:cubicBezTo>
                <a:lnTo>
                  <a:pt x="4825" y="10229"/>
                </a:lnTo>
                <a:cubicBezTo>
                  <a:pt x="4840" y="10229"/>
                  <a:pt x="4840" y="10229"/>
                  <a:pt x="4840" y="10229"/>
                </a:cubicBezTo>
                <a:lnTo>
                  <a:pt x="4840" y="10229"/>
                </a:lnTo>
                <a:cubicBezTo>
                  <a:pt x="4840" y="10256"/>
                  <a:pt x="4840" y="10256"/>
                  <a:pt x="4825" y="10256"/>
                </a:cubicBezTo>
                <a:lnTo>
                  <a:pt x="4825" y="10256"/>
                </a:lnTo>
                <a:lnTo>
                  <a:pt x="4825" y="10229"/>
                </a:lnTo>
                <a:cubicBezTo>
                  <a:pt x="4813" y="10229"/>
                  <a:pt x="4799" y="10256"/>
                  <a:pt x="4799" y="10256"/>
                </a:cubicBezTo>
                <a:cubicBezTo>
                  <a:pt x="4785" y="10256"/>
                  <a:pt x="4773" y="10229"/>
                  <a:pt x="4773" y="10229"/>
                </a:cubicBezTo>
                <a:lnTo>
                  <a:pt x="4759" y="10203"/>
                </a:lnTo>
                <a:cubicBezTo>
                  <a:pt x="4745" y="10176"/>
                  <a:pt x="4732" y="10176"/>
                  <a:pt x="4732" y="10150"/>
                </a:cubicBezTo>
                <a:cubicBezTo>
                  <a:pt x="4718" y="10150"/>
                  <a:pt x="4718" y="10150"/>
                  <a:pt x="4704" y="10176"/>
                </a:cubicBezTo>
                <a:cubicBezTo>
                  <a:pt x="4704" y="10176"/>
                  <a:pt x="4704" y="10176"/>
                  <a:pt x="4718" y="10176"/>
                </a:cubicBezTo>
                <a:cubicBezTo>
                  <a:pt x="4718" y="10176"/>
                  <a:pt x="4718" y="10176"/>
                  <a:pt x="4718" y="10203"/>
                </a:cubicBezTo>
                <a:lnTo>
                  <a:pt x="4718" y="10203"/>
                </a:lnTo>
                <a:cubicBezTo>
                  <a:pt x="4718" y="10203"/>
                  <a:pt x="4691" y="10203"/>
                  <a:pt x="4678" y="10203"/>
                </a:cubicBezTo>
                <a:cubicBezTo>
                  <a:pt x="4650" y="10176"/>
                  <a:pt x="4624" y="10150"/>
                  <a:pt x="4596" y="10176"/>
                </a:cubicBezTo>
                <a:cubicBezTo>
                  <a:pt x="4569" y="10176"/>
                  <a:pt x="4569" y="10203"/>
                  <a:pt x="4543" y="10203"/>
                </a:cubicBezTo>
                <a:cubicBezTo>
                  <a:pt x="4543" y="10176"/>
                  <a:pt x="4543" y="10176"/>
                  <a:pt x="4543" y="10176"/>
                </a:cubicBezTo>
                <a:lnTo>
                  <a:pt x="4543" y="10176"/>
                </a:lnTo>
                <a:cubicBezTo>
                  <a:pt x="4543" y="10203"/>
                  <a:pt x="4543" y="10203"/>
                  <a:pt x="4543" y="10229"/>
                </a:cubicBezTo>
                <a:cubicBezTo>
                  <a:pt x="4515" y="10256"/>
                  <a:pt x="4503" y="10306"/>
                  <a:pt x="4475" y="10306"/>
                </a:cubicBezTo>
                <a:cubicBezTo>
                  <a:pt x="4461" y="10332"/>
                  <a:pt x="4434" y="10306"/>
                  <a:pt x="4434" y="10306"/>
                </a:cubicBezTo>
                <a:cubicBezTo>
                  <a:pt x="4434" y="10332"/>
                  <a:pt x="4434" y="10332"/>
                  <a:pt x="4448" y="10332"/>
                </a:cubicBezTo>
                <a:cubicBezTo>
                  <a:pt x="4434" y="10385"/>
                  <a:pt x="4394" y="10385"/>
                  <a:pt x="4380" y="10412"/>
                </a:cubicBezTo>
                <a:lnTo>
                  <a:pt x="4380" y="10412"/>
                </a:lnTo>
                <a:cubicBezTo>
                  <a:pt x="4394" y="10412"/>
                  <a:pt x="4394" y="10436"/>
                  <a:pt x="4394" y="10436"/>
                </a:cubicBezTo>
                <a:lnTo>
                  <a:pt x="4394" y="10436"/>
                </a:lnTo>
                <a:cubicBezTo>
                  <a:pt x="4394" y="10462"/>
                  <a:pt x="4380" y="10462"/>
                  <a:pt x="4380" y="10488"/>
                </a:cubicBezTo>
                <a:cubicBezTo>
                  <a:pt x="4366" y="10565"/>
                  <a:pt x="4394" y="10618"/>
                  <a:pt x="4394" y="10669"/>
                </a:cubicBezTo>
                <a:cubicBezTo>
                  <a:pt x="4380" y="10697"/>
                  <a:pt x="4366" y="10748"/>
                  <a:pt x="4366" y="10774"/>
                </a:cubicBezTo>
                <a:cubicBezTo>
                  <a:pt x="4354" y="10798"/>
                  <a:pt x="4354" y="10825"/>
                  <a:pt x="4354" y="10877"/>
                </a:cubicBezTo>
                <a:cubicBezTo>
                  <a:pt x="4340" y="10981"/>
                  <a:pt x="4354" y="11187"/>
                  <a:pt x="4366" y="11266"/>
                </a:cubicBezTo>
                <a:cubicBezTo>
                  <a:pt x="4394" y="11319"/>
                  <a:pt x="4407" y="11369"/>
                  <a:pt x="4434" y="11422"/>
                </a:cubicBezTo>
                <a:cubicBezTo>
                  <a:pt x="4448" y="11448"/>
                  <a:pt x="4461" y="11499"/>
                  <a:pt x="4475" y="11552"/>
                </a:cubicBezTo>
                <a:cubicBezTo>
                  <a:pt x="4488" y="11552"/>
                  <a:pt x="4515" y="11552"/>
                  <a:pt x="4529" y="11552"/>
                </a:cubicBezTo>
                <a:cubicBezTo>
                  <a:pt x="4543" y="11578"/>
                  <a:pt x="4543" y="11602"/>
                  <a:pt x="4556" y="11602"/>
                </a:cubicBezTo>
                <a:cubicBezTo>
                  <a:pt x="4596" y="11629"/>
                  <a:pt x="4664" y="11552"/>
                  <a:pt x="4704" y="11552"/>
                </a:cubicBezTo>
                <a:lnTo>
                  <a:pt x="4704" y="11578"/>
                </a:lnTo>
                <a:cubicBezTo>
                  <a:pt x="4718" y="11578"/>
                  <a:pt x="4718" y="11602"/>
                  <a:pt x="4732" y="11578"/>
                </a:cubicBezTo>
                <a:cubicBezTo>
                  <a:pt x="4732" y="11578"/>
                  <a:pt x="4732" y="11578"/>
                  <a:pt x="4745" y="11578"/>
                </a:cubicBezTo>
                <a:cubicBezTo>
                  <a:pt x="4745" y="11552"/>
                  <a:pt x="4732" y="11552"/>
                  <a:pt x="4732" y="11552"/>
                </a:cubicBezTo>
                <a:lnTo>
                  <a:pt x="4732" y="11552"/>
                </a:lnTo>
                <a:cubicBezTo>
                  <a:pt x="4745" y="11525"/>
                  <a:pt x="4773" y="11499"/>
                  <a:pt x="4773" y="11473"/>
                </a:cubicBezTo>
                <a:cubicBezTo>
                  <a:pt x="4773" y="11473"/>
                  <a:pt x="4773" y="11448"/>
                  <a:pt x="4773" y="11422"/>
                </a:cubicBezTo>
                <a:cubicBezTo>
                  <a:pt x="4785" y="11422"/>
                  <a:pt x="4785" y="11422"/>
                  <a:pt x="4785" y="11396"/>
                </a:cubicBezTo>
                <a:cubicBezTo>
                  <a:pt x="4785" y="11396"/>
                  <a:pt x="4785" y="11369"/>
                  <a:pt x="4785" y="11343"/>
                </a:cubicBezTo>
                <a:cubicBezTo>
                  <a:pt x="4799" y="11319"/>
                  <a:pt x="4799" y="11292"/>
                  <a:pt x="4799" y="11266"/>
                </a:cubicBezTo>
                <a:cubicBezTo>
                  <a:pt x="4867" y="11240"/>
                  <a:pt x="4974" y="11163"/>
                  <a:pt x="5029" y="11240"/>
                </a:cubicBezTo>
                <a:cubicBezTo>
                  <a:pt x="5029" y="11266"/>
                  <a:pt x="5029" y="11266"/>
                  <a:pt x="5029" y="11292"/>
                </a:cubicBezTo>
                <a:cubicBezTo>
                  <a:pt x="5016" y="11319"/>
                  <a:pt x="5002" y="11319"/>
                  <a:pt x="4988" y="11369"/>
                </a:cubicBezTo>
                <a:lnTo>
                  <a:pt x="4962" y="11448"/>
                </a:lnTo>
                <a:lnTo>
                  <a:pt x="4974" y="11448"/>
                </a:lnTo>
                <a:lnTo>
                  <a:pt x="4974" y="11448"/>
                </a:lnTo>
                <a:cubicBezTo>
                  <a:pt x="4974" y="11499"/>
                  <a:pt x="4974" y="11552"/>
                  <a:pt x="4962" y="11602"/>
                </a:cubicBezTo>
                <a:lnTo>
                  <a:pt x="4962" y="11602"/>
                </a:lnTo>
                <a:cubicBezTo>
                  <a:pt x="4962" y="11578"/>
                  <a:pt x="4948" y="11552"/>
                  <a:pt x="4948" y="11552"/>
                </a:cubicBezTo>
                <a:lnTo>
                  <a:pt x="4948" y="11552"/>
                </a:lnTo>
                <a:cubicBezTo>
                  <a:pt x="4934" y="11552"/>
                  <a:pt x="4934" y="11552"/>
                  <a:pt x="4934" y="11552"/>
                </a:cubicBezTo>
                <a:cubicBezTo>
                  <a:pt x="4934" y="11578"/>
                  <a:pt x="4934" y="11602"/>
                  <a:pt x="4934" y="11602"/>
                </a:cubicBezTo>
                <a:lnTo>
                  <a:pt x="4948" y="11602"/>
                </a:lnTo>
                <a:lnTo>
                  <a:pt x="4948" y="11629"/>
                </a:lnTo>
                <a:cubicBezTo>
                  <a:pt x="4934" y="11681"/>
                  <a:pt x="4948" y="11758"/>
                  <a:pt x="4934" y="11837"/>
                </a:cubicBezTo>
                <a:cubicBezTo>
                  <a:pt x="4920" y="11864"/>
                  <a:pt x="4907" y="11864"/>
                  <a:pt x="4907" y="11914"/>
                </a:cubicBezTo>
                <a:cubicBezTo>
                  <a:pt x="4907" y="11914"/>
                  <a:pt x="4907" y="11914"/>
                  <a:pt x="4920" y="11914"/>
                </a:cubicBezTo>
                <a:lnTo>
                  <a:pt x="4920" y="11914"/>
                </a:lnTo>
                <a:lnTo>
                  <a:pt x="4920" y="11888"/>
                </a:lnTo>
                <a:cubicBezTo>
                  <a:pt x="4934" y="11914"/>
                  <a:pt x="4934" y="11914"/>
                  <a:pt x="4948" y="11914"/>
                </a:cubicBezTo>
                <a:cubicBezTo>
                  <a:pt x="4988" y="11888"/>
                  <a:pt x="5016" y="11914"/>
                  <a:pt x="5069" y="11914"/>
                </a:cubicBezTo>
                <a:lnTo>
                  <a:pt x="5083" y="11888"/>
                </a:lnTo>
                <a:cubicBezTo>
                  <a:pt x="5097" y="11888"/>
                  <a:pt x="5097" y="11888"/>
                  <a:pt x="5097" y="11914"/>
                </a:cubicBezTo>
                <a:cubicBezTo>
                  <a:pt x="5123" y="11914"/>
                  <a:pt x="5151" y="11888"/>
                  <a:pt x="5164" y="11888"/>
                </a:cubicBezTo>
                <a:cubicBezTo>
                  <a:pt x="5178" y="11914"/>
                  <a:pt x="5191" y="11914"/>
                  <a:pt x="5191" y="11914"/>
                </a:cubicBezTo>
                <a:cubicBezTo>
                  <a:pt x="5191" y="11941"/>
                  <a:pt x="5191" y="11941"/>
                  <a:pt x="5191" y="11967"/>
                </a:cubicBezTo>
                <a:cubicBezTo>
                  <a:pt x="5204" y="11967"/>
                  <a:pt x="5218" y="11967"/>
                  <a:pt x="5232" y="11991"/>
                </a:cubicBezTo>
                <a:cubicBezTo>
                  <a:pt x="5245" y="12017"/>
                  <a:pt x="5259" y="12070"/>
                  <a:pt x="5245" y="12121"/>
                </a:cubicBezTo>
                <a:cubicBezTo>
                  <a:pt x="5232" y="12149"/>
                  <a:pt x="5232" y="12149"/>
                  <a:pt x="5218" y="12173"/>
                </a:cubicBezTo>
                <a:cubicBezTo>
                  <a:pt x="5218" y="12200"/>
                  <a:pt x="5218" y="12277"/>
                  <a:pt x="5218" y="12329"/>
                </a:cubicBezTo>
                <a:cubicBezTo>
                  <a:pt x="5204" y="12356"/>
                  <a:pt x="5204" y="12406"/>
                  <a:pt x="5204" y="12459"/>
                </a:cubicBezTo>
                <a:cubicBezTo>
                  <a:pt x="5218" y="12536"/>
                  <a:pt x="5272" y="12615"/>
                  <a:pt x="5300" y="12668"/>
                </a:cubicBezTo>
                <a:cubicBezTo>
                  <a:pt x="5313" y="12692"/>
                  <a:pt x="5313" y="12718"/>
                  <a:pt x="5313" y="12718"/>
                </a:cubicBezTo>
                <a:cubicBezTo>
                  <a:pt x="5327" y="12745"/>
                  <a:pt x="5340" y="12692"/>
                  <a:pt x="5353" y="12745"/>
                </a:cubicBezTo>
                <a:cubicBezTo>
                  <a:pt x="5393" y="12745"/>
                  <a:pt x="5407" y="12718"/>
                  <a:pt x="5435" y="12692"/>
                </a:cubicBezTo>
                <a:lnTo>
                  <a:pt x="5448" y="12692"/>
                </a:lnTo>
                <a:cubicBezTo>
                  <a:pt x="5461" y="12692"/>
                  <a:pt x="5475" y="12668"/>
                  <a:pt x="5475" y="12668"/>
                </a:cubicBezTo>
                <a:cubicBezTo>
                  <a:pt x="5488" y="12639"/>
                  <a:pt x="5502" y="12668"/>
                  <a:pt x="5516" y="12668"/>
                </a:cubicBezTo>
                <a:cubicBezTo>
                  <a:pt x="5530" y="12692"/>
                  <a:pt x="5542" y="12668"/>
                  <a:pt x="5556" y="12692"/>
                </a:cubicBezTo>
                <a:cubicBezTo>
                  <a:pt x="5597" y="12718"/>
                  <a:pt x="5610" y="12769"/>
                  <a:pt x="5624" y="12848"/>
                </a:cubicBezTo>
                <a:cubicBezTo>
                  <a:pt x="5624" y="12874"/>
                  <a:pt x="5610" y="12874"/>
                  <a:pt x="5597" y="12898"/>
                </a:cubicBezTo>
                <a:lnTo>
                  <a:pt x="5597" y="12898"/>
                </a:lnTo>
                <a:cubicBezTo>
                  <a:pt x="5597" y="12874"/>
                  <a:pt x="5597" y="12874"/>
                  <a:pt x="5597" y="12874"/>
                </a:cubicBezTo>
                <a:cubicBezTo>
                  <a:pt x="5597" y="12898"/>
                  <a:pt x="5584" y="12898"/>
                  <a:pt x="5584" y="12923"/>
                </a:cubicBezTo>
                <a:cubicBezTo>
                  <a:pt x="5597" y="12923"/>
                  <a:pt x="5597" y="12898"/>
                  <a:pt x="5610" y="12898"/>
                </a:cubicBezTo>
                <a:cubicBezTo>
                  <a:pt x="5624" y="12898"/>
                  <a:pt x="5637" y="12795"/>
                  <a:pt x="5665" y="12822"/>
                </a:cubicBezTo>
                <a:cubicBezTo>
                  <a:pt x="5677" y="12848"/>
                  <a:pt x="5691" y="12848"/>
                  <a:pt x="5691" y="12874"/>
                </a:cubicBezTo>
                <a:lnTo>
                  <a:pt x="5691" y="12898"/>
                </a:lnTo>
                <a:cubicBezTo>
                  <a:pt x="5665" y="12898"/>
                  <a:pt x="5637" y="12898"/>
                  <a:pt x="5637" y="12923"/>
                </a:cubicBezTo>
                <a:cubicBezTo>
                  <a:pt x="5637" y="12975"/>
                  <a:pt x="5651" y="13002"/>
                  <a:pt x="5651" y="13028"/>
                </a:cubicBezTo>
                <a:cubicBezTo>
                  <a:pt x="5637" y="13052"/>
                  <a:pt x="5637" y="13105"/>
                  <a:pt x="5624" y="13131"/>
                </a:cubicBezTo>
                <a:cubicBezTo>
                  <a:pt x="5637" y="13158"/>
                  <a:pt x="5651" y="13208"/>
                  <a:pt x="5665" y="13235"/>
                </a:cubicBezTo>
                <a:cubicBezTo>
                  <a:pt x="5665" y="13235"/>
                  <a:pt x="5691" y="13208"/>
                  <a:pt x="5691" y="13184"/>
                </a:cubicBezTo>
                <a:cubicBezTo>
                  <a:pt x="5705" y="13158"/>
                  <a:pt x="5665" y="13052"/>
                  <a:pt x="5665" y="13028"/>
                </a:cubicBezTo>
                <a:cubicBezTo>
                  <a:pt x="5665" y="13028"/>
                  <a:pt x="5665" y="13028"/>
                  <a:pt x="5665" y="13002"/>
                </a:cubicBezTo>
                <a:lnTo>
                  <a:pt x="5665" y="13002"/>
                </a:lnTo>
                <a:cubicBezTo>
                  <a:pt x="5677" y="13002"/>
                  <a:pt x="5772" y="12949"/>
                  <a:pt x="5772" y="12923"/>
                </a:cubicBezTo>
                <a:cubicBezTo>
                  <a:pt x="5772" y="12923"/>
                  <a:pt x="5772" y="12923"/>
                  <a:pt x="5759" y="12898"/>
                </a:cubicBezTo>
                <a:cubicBezTo>
                  <a:pt x="5759" y="12898"/>
                  <a:pt x="5746" y="12898"/>
                  <a:pt x="5746" y="12923"/>
                </a:cubicBezTo>
                <a:cubicBezTo>
                  <a:pt x="5746" y="12898"/>
                  <a:pt x="5746" y="12898"/>
                  <a:pt x="5731" y="12874"/>
                </a:cubicBezTo>
                <a:cubicBezTo>
                  <a:pt x="5746" y="12874"/>
                  <a:pt x="5746" y="12848"/>
                  <a:pt x="5759" y="12848"/>
                </a:cubicBezTo>
                <a:cubicBezTo>
                  <a:pt x="5759" y="12874"/>
                  <a:pt x="5772" y="12923"/>
                  <a:pt x="5786" y="12923"/>
                </a:cubicBezTo>
                <a:cubicBezTo>
                  <a:pt x="5813" y="12923"/>
                  <a:pt x="5854" y="12949"/>
                  <a:pt x="5854" y="13002"/>
                </a:cubicBezTo>
                <a:cubicBezTo>
                  <a:pt x="5867" y="13028"/>
                  <a:pt x="5867" y="13028"/>
                  <a:pt x="5867" y="13052"/>
                </a:cubicBezTo>
                <a:cubicBezTo>
                  <a:pt x="5894" y="13079"/>
                  <a:pt x="5948" y="13028"/>
                  <a:pt x="5975" y="13028"/>
                </a:cubicBezTo>
                <a:cubicBezTo>
                  <a:pt x="6016" y="13052"/>
                  <a:pt x="6029" y="13131"/>
                  <a:pt x="6084" y="13105"/>
                </a:cubicBezTo>
                <a:cubicBezTo>
                  <a:pt x="6097" y="13105"/>
                  <a:pt x="6110" y="13052"/>
                  <a:pt x="6124" y="13052"/>
                </a:cubicBezTo>
                <a:cubicBezTo>
                  <a:pt x="6150" y="13028"/>
                  <a:pt x="6205" y="13028"/>
                  <a:pt x="6232" y="13028"/>
                </a:cubicBezTo>
                <a:lnTo>
                  <a:pt x="6245" y="13028"/>
                </a:lnTo>
                <a:cubicBezTo>
                  <a:pt x="6232" y="13052"/>
                  <a:pt x="6232" y="13052"/>
                  <a:pt x="6232" y="13052"/>
                </a:cubicBezTo>
                <a:lnTo>
                  <a:pt x="6232" y="13052"/>
                </a:lnTo>
                <a:cubicBezTo>
                  <a:pt x="6218" y="13052"/>
                  <a:pt x="6205" y="13052"/>
                  <a:pt x="6192" y="13052"/>
                </a:cubicBezTo>
                <a:lnTo>
                  <a:pt x="6192" y="13079"/>
                </a:lnTo>
                <a:cubicBezTo>
                  <a:pt x="6205" y="13079"/>
                  <a:pt x="6232" y="13105"/>
                  <a:pt x="6232" y="13158"/>
                </a:cubicBezTo>
                <a:lnTo>
                  <a:pt x="6232" y="13158"/>
                </a:lnTo>
                <a:cubicBezTo>
                  <a:pt x="6232" y="13131"/>
                  <a:pt x="6232" y="13131"/>
                  <a:pt x="6245" y="13105"/>
                </a:cubicBezTo>
                <a:cubicBezTo>
                  <a:pt x="6245" y="13131"/>
                  <a:pt x="6273" y="13131"/>
                  <a:pt x="6287" y="13131"/>
                </a:cubicBezTo>
                <a:lnTo>
                  <a:pt x="6287" y="13158"/>
                </a:lnTo>
                <a:cubicBezTo>
                  <a:pt x="6299" y="13184"/>
                  <a:pt x="6313" y="13184"/>
                  <a:pt x="6327" y="13184"/>
                </a:cubicBezTo>
                <a:cubicBezTo>
                  <a:pt x="6327" y="13184"/>
                  <a:pt x="6327" y="13184"/>
                  <a:pt x="6327" y="13208"/>
                </a:cubicBezTo>
                <a:cubicBezTo>
                  <a:pt x="6299" y="13208"/>
                  <a:pt x="6299" y="13261"/>
                  <a:pt x="6273" y="13287"/>
                </a:cubicBezTo>
                <a:lnTo>
                  <a:pt x="6273" y="13287"/>
                </a:lnTo>
                <a:cubicBezTo>
                  <a:pt x="6287" y="13287"/>
                  <a:pt x="6299" y="13287"/>
                  <a:pt x="6313" y="13287"/>
                </a:cubicBezTo>
                <a:cubicBezTo>
                  <a:pt x="6327" y="13287"/>
                  <a:pt x="6340" y="13287"/>
                  <a:pt x="6354" y="13287"/>
                </a:cubicBezTo>
                <a:cubicBezTo>
                  <a:pt x="6394" y="13314"/>
                  <a:pt x="6448" y="13364"/>
                  <a:pt x="6462" y="13417"/>
                </a:cubicBezTo>
                <a:cubicBezTo>
                  <a:pt x="6462" y="13441"/>
                  <a:pt x="6462" y="13494"/>
                  <a:pt x="6462" y="13520"/>
                </a:cubicBezTo>
                <a:lnTo>
                  <a:pt x="6462" y="13520"/>
                </a:lnTo>
                <a:lnTo>
                  <a:pt x="6476" y="13494"/>
                </a:lnTo>
                <a:cubicBezTo>
                  <a:pt x="6516" y="13494"/>
                  <a:pt x="6543" y="13571"/>
                  <a:pt x="6557" y="13623"/>
                </a:cubicBezTo>
                <a:cubicBezTo>
                  <a:pt x="6557" y="13597"/>
                  <a:pt x="6557" y="13597"/>
                  <a:pt x="6569" y="13597"/>
                </a:cubicBezTo>
                <a:lnTo>
                  <a:pt x="6569" y="13597"/>
                </a:lnTo>
                <a:cubicBezTo>
                  <a:pt x="6583" y="13597"/>
                  <a:pt x="6611" y="13623"/>
                  <a:pt x="6624" y="13623"/>
                </a:cubicBezTo>
                <a:cubicBezTo>
                  <a:pt x="6624" y="13597"/>
                  <a:pt x="6624" y="13597"/>
                  <a:pt x="6624" y="13597"/>
                </a:cubicBezTo>
                <a:cubicBezTo>
                  <a:pt x="6664" y="13571"/>
                  <a:pt x="6718" y="13597"/>
                  <a:pt x="6732" y="13623"/>
                </a:cubicBezTo>
                <a:cubicBezTo>
                  <a:pt x="6760" y="13623"/>
                  <a:pt x="6786" y="13650"/>
                  <a:pt x="6800" y="13650"/>
                </a:cubicBezTo>
                <a:cubicBezTo>
                  <a:pt x="6827" y="13676"/>
                  <a:pt x="6881" y="13806"/>
                  <a:pt x="6895" y="13806"/>
                </a:cubicBezTo>
                <a:cubicBezTo>
                  <a:pt x="6895" y="13806"/>
                  <a:pt x="6895" y="13806"/>
                  <a:pt x="6908" y="13806"/>
                </a:cubicBezTo>
                <a:cubicBezTo>
                  <a:pt x="6921" y="13806"/>
                  <a:pt x="6921" y="13832"/>
                  <a:pt x="6921" y="13856"/>
                </a:cubicBezTo>
                <a:cubicBezTo>
                  <a:pt x="6935" y="13962"/>
                  <a:pt x="6935" y="14089"/>
                  <a:pt x="6990" y="14089"/>
                </a:cubicBezTo>
                <a:cubicBezTo>
                  <a:pt x="7002" y="14118"/>
                  <a:pt x="7002" y="14142"/>
                  <a:pt x="6990" y="14168"/>
                </a:cubicBezTo>
                <a:cubicBezTo>
                  <a:pt x="6975" y="14195"/>
                  <a:pt x="6962" y="14245"/>
                  <a:pt x="6948" y="14271"/>
                </a:cubicBezTo>
                <a:cubicBezTo>
                  <a:pt x="6935" y="14298"/>
                  <a:pt x="6908" y="14324"/>
                  <a:pt x="6895" y="14351"/>
                </a:cubicBezTo>
                <a:cubicBezTo>
                  <a:pt x="6881" y="14401"/>
                  <a:pt x="6881" y="14454"/>
                  <a:pt x="6853" y="14480"/>
                </a:cubicBezTo>
                <a:cubicBezTo>
                  <a:pt x="6867" y="14480"/>
                  <a:pt x="6867" y="14480"/>
                  <a:pt x="6867" y="14480"/>
                </a:cubicBezTo>
                <a:cubicBezTo>
                  <a:pt x="6895" y="14504"/>
                  <a:pt x="6908" y="14454"/>
                  <a:pt x="6935" y="14427"/>
                </a:cubicBezTo>
                <a:cubicBezTo>
                  <a:pt x="6935" y="14480"/>
                  <a:pt x="6948" y="14504"/>
                  <a:pt x="6948" y="14531"/>
                </a:cubicBezTo>
                <a:cubicBezTo>
                  <a:pt x="6975" y="14531"/>
                  <a:pt x="7016" y="14531"/>
                  <a:pt x="7030" y="14531"/>
                </a:cubicBezTo>
                <a:cubicBezTo>
                  <a:pt x="7030" y="14531"/>
                  <a:pt x="7030" y="14557"/>
                  <a:pt x="7030" y="14583"/>
                </a:cubicBezTo>
                <a:lnTo>
                  <a:pt x="7030" y="14583"/>
                </a:lnTo>
                <a:cubicBezTo>
                  <a:pt x="7043" y="14531"/>
                  <a:pt x="7070" y="14504"/>
                  <a:pt x="7084" y="14480"/>
                </a:cubicBezTo>
                <a:cubicBezTo>
                  <a:pt x="7097" y="14454"/>
                  <a:pt x="7097" y="14401"/>
                  <a:pt x="7111" y="14401"/>
                </a:cubicBezTo>
                <a:cubicBezTo>
                  <a:pt x="7124" y="14401"/>
                  <a:pt x="7151" y="14375"/>
                  <a:pt x="7165" y="14375"/>
                </a:cubicBezTo>
                <a:cubicBezTo>
                  <a:pt x="7165" y="14401"/>
                  <a:pt x="7179" y="14427"/>
                  <a:pt x="7191" y="14427"/>
                </a:cubicBezTo>
                <a:cubicBezTo>
                  <a:pt x="7232" y="14454"/>
                  <a:pt x="7260" y="14454"/>
                  <a:pt x="7273" y="14504"/>
                </a:cubicBezTo>
                <a:lnTo>
                  <a:pt x="7286" y="14504"/>
                </a:lnTo>
                <a:lnTo>
                  <a:pt x="7286" y="14504"/>
                </a:lnTo>
                <a:cubicBezTo>
                  <a:pt x="7314" y="14504"/>
                  <a:pt x="7340" y="14557"/>
                  <a:pt x="7327" y="14583"/>
                </a:cubicBezTo>
                <a:cubicBezTo>
                  <a:pt x="7327" y="14636"/>
                  <a:pt x="7314" y="14583"/>
                  <a:pt x="7327" y="14660"/>
                </a:cubicBezTo>
                <a:cubicBezTo>
                  <a:pt x="7340" y="14636"/>
                  <a:pt x="7368" y="14583"/>
                  <a:pt x="7408" y="14583"/>
                </a:cubicBezTo>
                <a:cubicBezTo>
                  <a:pt x="7421" y="14583"/>
                  <a:pt x="7449" y="14636"/>
                  <a:pt x="7461" y="14636"/>
                </a:cubicBezTo>
                <a:cubicBezTo>
                  <a:pt x="7489" y="14636"/>
                  <a:pt x="7503" y="14660"/>
                  <a:pt x="7530" y="14660"/>
                </a:cubicBezTo>
                <a:cubicBezTo>
                  <a:pt x="7570" y="14660"/>
                  <a:pt x="7584" y="14636"/>
                  <a:pt x="7624" y="14660"/>
                </a:cubicBezTo>
                <a:cubicBezTo>
                  <a:pt x="7692" y="14713"/>
                  <a:pt x="7719" y="14816"/>
                  <a:pt x="7773" y="14893"/>
                </a:cubicBezTo>
                <a:cubicBezTo>
                  <a:pt x="7800" y="14920"/>
                  <a:pt x="7840" y="14893"/>
                  <a:pt x="7881" y="14920"/>
                </a:cubicBezTo>
                <a:cubicBezTo>
                  <a:pt x="7894" y="14920"/>
                  <a:pt x="7922" y="15155"/>
                  <a:pt x="7922" y="15232"/>
                </a:cubicBezTo>
                <a:cubicBezTo>
                  <a:pt x="7908" y="15387"/>
                  <a:pt x="7868" y="15491"/>
                  <a:pt x="7813" y="15570"/>
                </a:cubicBezTo>
                <a:cubicBezTo>
                  <a:pt x="7800" y="15570"/>
                  <a:pt x="7787" y="15594"/>
                  <a:pt x="7773" y="15594"/>
                </a:cubicBezTo>
                <a:cubicBezTo>
                  <a:pt x="7773" y="15620"/>
                  <a:pt x="7773" y="15647"/>
                  <a:pt x="7773" y="15673"/>
                </a:cubicBezTo>
                <a:cubicBezTo>
                  <a:pt x="7759" y="15724"/>
                  <a:pt x="7732" y="15827"/>
                  <a:pt x="7705" y="15853"/>
                </a:cubicBezTo>
                <a:lnTo>
                  <a:pt x="7705" y="15853"/>
                </a:lnTo>
                <a:cubicBezTo>
                  <a:pt x="7692" y="15827"/>
                  <a:pt x="7692" y="15827"/>
                  <a:pt x="7692" y="15803"/>
                </a:cubicBezTo>
                <a:lnTo>
                  <a:pt x="7678" y="15803"/>
                </a:lnTo>
                <a:cubicBezTo>
                  <a:pt x="7678" y="15880"/>
                  <a:pt x="7665" y="15932"/>
                  <a:pt x="7665" y="15983"/>
                </a:cubicBezTo>
                <a:cubicBezTo>
                  <a:pt x="7665" y="16062"/>
                  <a:pt x="7665" y="16139"/>
                  <a:pt x="7665" y="16192"/>
                </a:cubicBezTo>
                <a:cubicBezTo>
                  <a:pt x="7678" y="16242"/>
                  <a:pt x="7665" y="16295"/>
                  <a:pt x="7652" y="16345"/>
                </a:cubicBezTo>
                <a:cubicBezTo>
                  <a:pt x="7652" y="16372"/>
                  <a:pt x="7665" y="16424"/>
                  <a:pt x="7665" y="16424"/>
                </a:cubicBezTo>
                <a:cubicBezTo>
                  <a:pt x="7638" y="16451"/>
                  <a:pt x="7610" y="16501"/>
                  <a:pt x="7624" y="16580"/>
                </a:cubicBezTo>
                <a:cubicBezTo>
                  <a:pt x="7624" y="16580"/>
                  <a:pt x="7624" y="16607"/>
                  <a:pt x="7624" y="16631"/>
                </a:cubicBezTo>
                <a:cubicBezTo>
                  <a:pt x="7624" y="16657"/>
                  <a:pt x="7610" y="16684"/>
                  <a:pt x="7598" y="16684"/>
                </a:cubicBezTo>
                <a:cubicBezTo>
                  <a:pt x="7598" y="16736"/>
                  <a:pt x="7584" y="16761"/>
                  <a:pt x="7584" y="16787"/>
                </a:cubicBezTo>
                <a:cubicBezTo>
                  <a:pt x="7570" y="16813"/>
                  <a:pt x="7543" y="16840"/>
                  <a:pt x="7543" y="16890"/>
                </a:cubicBezTo>
                <a:cubicBezTo>
                  <a:pt x="7543" y="16917"/>
                  <a:pt x="7543" y="16943"/>
                  <a:pt x="7543" y="16969"/>
                </a:cubicBezTo>
                <a:cubicBezTo>
                  <a:pt x="7516" y="16969"/>
                  <a:pt x="7489" y="16993"/>
                  <a:pt x="7489" y="17073"/>
                </a:cubicBezTo>
                <a:cubicBezTo>
                  <a:pt x="7449" y="17073"/>
                  <a:pt x="7421" y="17099"/>
                  <a:pt x="7381" y="17073"/>
                </a:cubicBezTo>
                <a:cubicBezTo>
                  <a:pt x="7368" y="17073"/>
                  <a:pt x="7340" y="17073"/>
                  <a:pt x="7327" y="17073"/>
                </a:cubicBezTo>
                <a:cubicBezTo>
                  <a:pt x="7314" y="17125"/>
                  <a:pt x="7314" y="17125"/>
                  <a:pt x="7286" y="17125"/>
                </a:cubicBezTo>
                <a:cubicBezTo>
                  <a:pt x="7286" y="17149"/>
                  <a:pt x="7273" y="17149"/>
                  <a:pt x="7273" y="17176"/>
                </a:cubicBezTo>
                <a:cubicBezTo>
                  <a:pt x="7260" y="17176"/>
                  <a:pt x="7260" y="17149"/>
                  <a:pt x="7246" y="17176"/>
                </a:cubicBezTo>
                <a:cubicBezTo>
                  <a:pt x="7219" y="17176"/>
                  <a:pt x="7137" y="17279"/>
                  <a:pt x="7124" y="17332"/>
                </a:cubicBezTo>
                <a:cubicBezTo>
                  <a:pt x="7097" y="17358"/>
                  <a:pt x="7097" y="17384"/>
                  <a:pt x="7070" y="17384"/>
                </a:cubicBezTo>
                <a:lnTo>
                  <a:pt x="7070" y="17384"/>
                </a:lnTo>
                <a:cubicBezTo>
                  <a:pt x="7097" y="17409"/>
                  <a:pt x="7070" y="17461"/>
                  <a:pt x="7070" y="17488"/>
                </a:cubicBezTo>
                <a:cubicBezTo>
                  <a:pt x="7070" y="17514"/>
                  <a:pt x="7070" y="17540"/>
                  <a:pt x="7084" y="17565"/>
                </a:cubicBezTo>
                <a:cubicBezTo>
                  <a:pt x="7097" y="17798"/>
                  <a:pt x="7030" y="17798"/>
                  <a:pt x="6990" y="17903"/>
                </a:cubicBezTo>
                <a:cubicBezTo>
                  <a:pt x="6990" y="17953"/>
                  <a:pt x="6975" y="18006"/>
                  <a:pt x="6962" y="18059"/>
                </a:cubicBezTo>
                <a:cubicBezTo>
                  <a:pt x="6948" y="18109"/>
                  <a:pt x="6921" y="18162"/>
                  <a:pt x="6895" y="18189"/>
                </a:cubicBezTo>
                <a:cubicBezTo>
                  <a:pt x="6908" y="18109"/>
                  <a:pt x="6948" y="18083"/>
                  <a:pt x="6948" y="18006"/>
                </a:cubicBezTo>
                <a:lnTo>
                  <a:pt x="6948" y="18006"/>
                </a:lnTo>
                <a:cubicBezTo>
                  <a:pt x="6935" y="18006"/>
                  <a:pt x="6921" y="18006"/>
                  <a:pt x="6908" y="18006"/>
                </a:cubicBezTo>
                <a:lnTo>
                  <a:pt x="6908" y="18006"/>
                </a:lnTo>
                <a:cubicBezTo>
                  <a:pt x="6908" y="18033"/>
                  <a:pt x="6908" y="18059"/>
                  <a:pt x="6908" y="18083"/>
                </a:cubicBezTo>
                <a:cubicBezTo>
                  <a:pt x="6895" y="18136"/>
                  <a:pt x="6867" y="18136"/>
                  <a:pt x="6867" y="18162"/>
                </a:cubicBezTo>
                <a:cubicBezTo>
                  <a:pt x="6853" y="18213"/>
                  <a:pt x="6853" y="18265"/>
                  <a:pt x="6841" y="18318"/>
                </a:cubicBezTo>
                <a:cubicBezTo>
                  <a:pt x="6827" y="18369"/>
                  <a:pt x="6800" y="18421"/>
                  <a:pt x="6773" y="18474"/>
                </a:cubicBezTo>
                <a:cubicBezTo>
                  <a:pt x="6760" y="18525"/>
                  <a:pt x="6746" y="18577"/>
                  <a:pt x="6705" y="18602"/>
                </a:cubicBezTo>
                <a:cubicBezTo>
                  <a:pt x="6678" y="18628"/>
                  <a:pt x="6664" y="18602"/>
                  <a:pt x="6651" y="18602"/>
                </a:cubicBezTo>
                <a:cubicBezTo>
                  <a:pt x="6637" y="18602"/>
                  <a:pt x="6624" y="18628"/>
                  <a:pt x="6597" y="18628"/>
                </a:cubicBezTo>
                <a:cubicBezTo>
                  <a:pt x="6569" y="18551"/>
                  <a:pt x="6557" y="18551"/>
                  <a:pt x="6503" y="18577"/>
                </a:cubicBezTo>
                <a:cubicBezTo>
                  <a:pt x="6503" y="18551"/>
                  <a:pt x="6488" y="18525"/>
                  <a:pt x="6476" y="18525"/>
                </a:cubicBezTo>
                <a:cubicBezTo>
                  <a:pt x="6476" y="18525"/>
                  <a:pt x="6462" y="18525"/>
                  <a:pt x="6462" y="18551"/>
                </a:cubicBezTo>
                <a:lnTo>
                  <a:pt x="6462" y="18551"/>
                </a:lnTo>
                <a:cubicBezTo>
                  <a:pt x="6488" y="18628"/>
                  <a:pt x="6529" y="18628"/>
                  <a:pt x="6543" y="18681"/>
                </a:cubicBezTo>
                <a:cubicBezTo>
                  <a:pt x="6543" y="18707"/>
                  <a:pt x="6543" y="18707"/>
                  <a:pt x="6529" y="18731"/>
                </a:cubicBezTo>
                <a:cubicBezTo>
                  <a:pt x="6529" y="18784"/>
                  <a:pt x="6557" y="18810"/>
                  <a:pt x="6569" y="18837"/>
                </a:cubicBezTo>
                <a:cubicBezTo>
                  <a:pt x="6569" y="18837"/>
                  <a:pt x="6583" y="18861"/>
                  <a:pt x="6569" y="18887"/>
                </a:cubicBezTo>
                <a:cubicBezTo>
                  <a:pt x="6569" y="18914"/>
                  <a:pt x="6543" y="18966"/>
                  <a:pt x="6529" y="18993"/>
                </a:cubicBezTo>
                <a:cubicBezTo>
                  <a:pt x="6529" y="19017"/>
                  <a:pt x="6529" y="19043"/>
                  <a:pt x="6516" y="19070"/>
                </a:cubicBezTo>
                <a:cubicBezTo>
                  <a:pt x="6503" y="19122"/>
                  <a:pt x="6422" y="19122"/>
                  <a:pt x="6367" y="19146"/>
                </a:cubicBezTo>
                <a:cubicBezTo>
                  <a:pt x="6340" y="19173"/>
                  <a:pt x="6299" y="19173"/>
                  <a:pt x="6273" y="19146"/>
                </a:cubicBezTo>
                <a:cubicBezTo>
                  <a:pt x="6259" y="19146"/>
                  <a:pt x="6232" y="19146"/>
                  <a:pt x="6232" y="19146"/>
                </a:cubicBezTo>
                <a:cubicBezTo>
                  <a:pt x="6218" y="19199"/>
                  <a:pt x="6232" y="19225"/>
                  <a:pt x="6245" y="19250"/>
                </a:cubicBezTo>
                <a:cubicBezTo>
                  <a:pt x="6245" y="19276"/>
                  <a:pt x="6218" y="19302"/>
                  <a:pt x="6218" y="19329"/>
                </a:cubicBezTo>
                <a:cubicBezTo>
                  <a:pt x="6218" y="19379"/>
                  <a:pt x="6232" y="19379"/>
                  <a:pt x="6232" y="19406"/>
                </a:cubicBezTo>
                <a:cubicBezTo>
                  <a:pt x="6232" y="19432"/>
                  <a:pt x="6218" y="19432"/>
                  <a:pt x="6205" y="19432"/>
                </a:cubicBezTo>
                <a:cubicBezTo>
                  <a:pt x="6192" y="19458"/>
                  <a:pt x="6164" y="19485"/>
                  <a:pt x="6138" y="19458"/>
                </a:cubicBezTo>
                <a:cubicBezTo>
                  <a:pt x="6110" y="19458"/>
                  <a:pt x="6084" y="19406"/>
                  <a:pt x="6056" y="19406"/>
                </a:cubicBezTo>
                <a:cubicBezTo>
                  <a:pt x="6056" y="19432"/>
                  <a:pt x="6056" y="19432"/>
                  <a:pt x="6056" y="19432"/>
                </a:cubicBezTo>
                <a:cubicBezTo>
                  <a:pt x="6056" y="19485"/>
                  <a:pt x="6069" y="19511"/>
                  <a:pt x="6069" y="19535"/>
                </a:cubicBezTo>
                <a:cubicBezTo>
                  <a:pt x="6069" y="19562"/>
                  <a:pt x="6069" y="19588"/>
                  <a:pt x="6069" y="19614"/>
                </a:cubicBezTo>
                <a:cubicBezTo>
                  <a:pt x="6069" y="19614"/>
                  <a:pt x="6097" y="19665"/>
                  <a:pt x="6110" y="19641"/>
                </a:cubicBezTo>
                <a:cubicBezTo>
                  <a:pt x="6110" y="19641"/>
                  <a:pt x="6110" y="19641"/>
                  <a:pt x="6124" y="19641"/>
                </a:cubicBezTo>
                <a:cubicBezTo>
                  <a:pt x="6110" y="19641"/>
                  <a:pt x="6110" y="19614"/>
                  <a:pt x="6110" y="19614"/>
                </a:cubicBezTo>
                <a:cubicBezTo>
                  <a:pt x="6124" y="19614"/>
                  <a:pt x="6138" y="19588"/>
                  <a:pt x="6138" y="19588"/>
                </a:cubicBezTo>
                <a:cubicBezTo>
                  <a:pt x="6138" y="19588"/>
                  <a:pt x="6138" y="19588"/>
                  <a:pt x="6150" y="19588"/>
                </a:cubicBezTo>
                <a:cubicBezTo>
                  <a:pt x="6150" y="19614"/>
                  <a:pt x="6150" y="19665"/>
                  <a:pt x="6150" y="19691"/>
                </a:cubicBezTo>
                <a:lnTo>
                  <a:pt x="6150" y="19691"/>
                </a:lnTo>
                <a:cubicBezTo>
                  <a:pt x="6138" y="19691"/>
                  <a:pt x="6124" y="19718"/>
                  <a:pt x="6124" y="19691"/>
                </a:cubicBezTo>
                <a:cubicBezTo>
                  <a:pt x="6124" y="19691"/>
                  <a:pt x="6124" y="19665"/>
                  <a:pt x="6110" y="19665"/>
                </a:cubicBezTo>
                <a:cubicBezTo>
                  <a:pt x="6097" y="19665"/>
                  <a:pt x="6069" y="19691"/>
                  <a:pt x="6056" y="19691"/>
                </a:cubicBezTo>
                <a:cubicBezTo>
                  <a:pt x="6069" y="19691"/>
                  <a:pt x="6069" y="19691"/>
                  <a:pt x="6069" y="19718"/>
                </a:cubicBezTo>
                <a:cubicBezTo>
                  <a:pt x="6084" y="19718"/>
                  <a:pt x="6097" y="19718"/>
                  <a:pt x="6110" y="19718"/>
                </a:cubicBezTo>
                <a:lnTo>
                  <a:pt x="6110" y="19718"/>
                </a:lnTo>
                <a:cubicBezTo>
                  <a:pt x="6084" y="19744"/>
                  <a:pt x="6056" y="19770"/>
                  <a:pt x="6043" y="19821"/>
                </a:cubicBezTo>
                <a:cubicBezTo>
                  <a:pt x="6043" y="19898"/>
                  <a:pt x="6056" y="19898"/>
                  <a:pt x="6029" y="19950"/>
                </a:cubicBezTo>
                <a:cubicBezTo>
                  <a:pt x="6029" y="19977"/>
                  <a:pt x="6029" y="19977"/>
                  <a:pt x="6043" y="20003"/>
                </a:cubicBezTo>
                <a:cubicBezTo>
                  <a:pt x="6016" y="20003"/>
                  <a:pt x="6003" y="20003"/>
                  <a:pt x="5975" y="20030"/>
                </a:cubicBezTo>
                <a:cubicBezTo>
                  <a:pt x="5948" y="20054"/>
                  <a:pt x="5894" y="20133"/>
                  <a:pt x="5921" y="20236"/>
                </a:cubicBezTo>
                <a:cubicBezTo>
                  <a:pt x="5935" y="20262"/>
                  <a:pt x="5961" y="20313"/>
                  <a:pt x="5975" y="20339"/>
                </a:cubicBezTo>
                <a:cubicBezTo>
                  <a:pt x="5989" y="20339"/>
                  <a:pt x="6016" y="20339"/>
                  <a:pt x="6016" y="20339"/>
                </a:cubicBezTo>
                <a:cubicBezTo>
                  <a:pt x="6043" y="20495"/>
                  <a:pt x="5948" y="20522"/>
                  <a:pt x="5921" y="20599"/>
                </a:cubicBezTo>
                <a:cubicBezTo>
                  <a:pt x="5908" y="20599"/>
                  <a:pt x="5908" y="20625"/>
                  <a:pt x="5894" y="20651"/>
                </a:cubicBezTo>
                <a:cubicBezTo>
                  <a:pt x="5894" y="20678"/>
                  <a:pt x="5908" y="20728"/>
                  <a:pt x="5894" y="20755"/>
                </a:cubicBezTo>
                <a:cubicBezTo>
                  <a:pt x="5880" y="20807"/>
                  <a:pt x="5840" y="20781"/>
                  <a:pt x="5826" y="20831"/>
                </a:cubicBezTo>
                <a:cubicBezTo>
                  <a:pt x="5772" y="20937"/>
                  <a:pt x="5840" y="21067"/>
                  <a:pt x="5854" y="21143"/>
                </a:cubicBezTo>
                <a:cubicBezTo>
                  <a:pt x="5840" y="21143"/>
                  <a:pt x="5813" y="21143"/>
                  <a:pt x="5800" y="21117"/>
                </a:cubicBezTo>
                <a:lnTo>
                  <a:pt x="5800" y="21117"/>
                </a:lnTo>
                <a:cubicBezTo>
                  <a:pt x="5786" y="21143"/>
                  <a:pt x="5772" y="21170"/>
                  <a:pt x="5759" y="21170"/>
                </a:cubicBezTo>
                <a:cubicBezTo>
                  <a:pt x="5746" y="21196"/>
                  <a:pt x="5719" y="21170"/>
                  <a:pt x="5719" y="21196"/>
                </a:cubicBezTo>
                <a:lnTo>
                  <a:pt x="5719" y="21196"/>
                </a:lnTo>
                <a:cubicBezTo>
                  <a:pt x="5691" y="21247"/>
                  <a:pt x="5705" y="21326"/>
                  <a:pt x="5691" y="21376"/>
                </a:cubicBezTo>
                <a:cubicBezTo>
                  <a:pt x="5691" y="21376"/>
                  <a:pt x="5677" y="21376"/>
                  <a:pt x="5665" y="21376"/>
                </a:cubicBezTo>
                <a:cubicBezTo>
                  <a:pt x="5665" y="21376"/>
                  <a:pt x="5651" y="21350"/>
                  <a:pt x="5637" y="21350"/>
                </a:cubicBezTo>
                <a:cubicBezTo>
                  <a:pt x="5651" y="21299"/>
                  <a:pt x="5665" y="21273"/>
                  <a:pt x="5691" y="21247"/>
                </a:cubicBezTo>
                <a:cubicBezTo>
                  <a:pt x="5691" y="21222"/>
                  <a:pt x="5691" y="21222"/>
                  <a:pt x="5691" y="21222"/>
                </a:cubicBezTo>
                <a:cubicBezTo>
                  <a:pt x="5677" y="21222"/>
                  <a:pt x="5677" y="21222"/>
                  <a:pt x="5665" y="21196"/>
                </a:cubicBezTo>
                <a:cubicBezTo>
                  <a:pt x="5651" y="21222"/>
                  <a:pt x="5624" y="21247"/>
                  <a:pt x="5584" y="21247"/>
                </a:cubicBezTo>
                <a:lnTo>
                  <a:pt x="5584" y="21222"/>
                </a:lnTo>
                <a:cubicBezTo>
                  <a:pt x="5610" y="21196"/>
                  <a:pt x="5624" y="21196"/>
                  <a:pt x="5651" y="21170"/>
                </a:cubicBezTo>
                <a:cubicBezTo>
                  <a:pt x="5637" y="21170"/>
                  <a:pt x="5624" y="21170"/>
                  <a:pt x="5597" y="21170"/>
                </a:cubicBezTo>
                <a:cubicBezTo>
                  <a:pt x="5597" y="21143"/>
                  <a:pt x="5610" y="21117"/>
                  <a:pt x="5610" y="21093"/>
                </a:cubicBezTo>
                <a:cubicBezTo>
                  <a:pt x="5597" y="21093"/>
                  <a:pt x="5584" y="21093"/>
                  <a:pt x="5584" y="21067"/>
                </a:cubicBezTo>
                <a:lnTo>
                  <a:pt x="5570" y="21093"/>
                </a:lnTo>
                <a:cubicBezTo>
                  <a:pt x="5556" y="21093"/>
                  <a:pt x="5556" y="21093"/>
                  <a:pt x="5542" y="21093"/>
                </a:cubicBezTo>
                <a:cubicBezTo>
                  <a:pt x="5556" y="21067"/>
                  <a:pt x="5556" y="21067"/>
                  <a:pt x="5556" y="21040"/>
                </a:cubicBezTo>
                <a:lnTo>
                  <a:pt x="5556" y="21040"/>
                </a:lnTo>
                <a:cubicBezTo>
                  <a:pt x="5542" y="21040"/>
                  <a:pt x="5542" y="21040"/>
                  <a:pt x="5530" y="21040"/>
                </a:cubicBezTo>
                <a:cubicBezTo>
                  <a:pt x="5530" y="21014"/>
                  <a:pt x="5530" y="21014"/>
                  <a:pt x="5516" y="21014"/>
                </a:cubicBezTo>
                <a:lnTo>
                  <a:pt x="5530" y="20987"/>
                </a:lnTo>
                <a:lnTo>
                  <a:pt x="5530" y="20987"/>
                </a:lnTo>
                <a:cubicBezTo>
                  <a:pt x="5530" y="20963"/>
                  <a:pt x="5530" y="20963"/>
                  <a:pt x="5530" y="20963"/>
                </a:cubicBezTo>
                <a:cubicBezTo>
                  <a:pt x="5516" y="20937"/>
                  <a:pt x="5502" y="20937"/>
                  <a:pt x="5488" y="20911"/>
                </a:cubicBezTo>
                <a:cubicBezTo>
                  <a:pt x="5516" y="20911"/>
                  <a:pt x="5530" y="20884"/>
                  <a:pt x="5542" y="20831"/>
                </a:cubicBezTo>
                <a:cubicBezTo>
                  <a:pt x="5530" y="20831"/>
                  <a:pt x="5516" y="20858"/>
                  <a:pt x="5502" y="20831"/>
                </a:cubicBezTo>
                <a:cubicBezTo>
                  <a:pt x="5502" y="20807"/>
                  <a:pt x="5502" y="20807"/>
                  <a:pt x="5502" y="20781"/>
                </a:cubicBezTo>
                <a:cubicBezTo>
                  <a:pt x="5502" y="20781"/>
                  <a:pt x="5502" y="20781"/>
                  <a:pt x="5516" y="20755"/>
                </a:cubicBezTo>
                <a:cubicBezTo>
                  <a:pt x="5502" y="20755"/>
                  <a:pt x="5502" y="20728"/>
                  <a:pt x="5502" y="20702"/>
                </a:cubicBezTo>
                <a:lnTo>
                  <a:pt x="5516" y="20678"/>
                </a:lnTo>
                <a:lnTo>
                  <a:pt x="5516" y="20651"/>
                </a:lnTo>
                <a:cubicBezTo>
                  <a:pt x="5502" y="20651"/>
                  <a:pt x="5502" y="20678"/>
                  <a:pt x="5488" y="20678"/>
                </a:cubicBezTo>
                <a:cubicBezTo>
                  <a:pt x="5488" y="20651"/>
                  <a:pt x="5488" y="20599"/>
                  <a:pt x="5488" y="20574"/>
                </a:cubicBezTo>
                <a:cubicBezTo>
                  <a:pt x="5488" y="20548"/>
                  <a:pt x="5502" y="20548"/>
                  <a:pt x="5502" y="20522"/>
                </a:cubicBezTo>
                <a:cubicBezTo>
                  <a:pt x="5502" y="20522"/>
                  <a:pt x="5502" y="20495"/>
                  <a:pt x="5502" y="20469"/>
                </a:cubicBezTo>
                <a:cubicBezTo>
                  <a:pt x="5516" y="20469"/>
                  <a:pt x="5530" y="20469"/>
                  <a:pt x="5542" y="20469"/>
                </a:cubicBezTo>
                <a:cubicBezTo>
                  <a:pt x="5542" y="20469"/>
                  <a:pt x="5542" y="20469"/>
                  <a:pt x="5556" y="20469"/>
                </a:cubicBezTo>
                <a:cubicBezTo>
                  <a:pt x="5556" y="20469"/>
                  <a:pt x="5556" y="20469"/>
                  <a:pt x="5556" y="20445"/>
                </a:cubicBezTo>
                <a:cubicBezTo>
                  <a:pt x="5542" y="20445"/>
                  <a:pt x="5530" y="20445"/>
                  <a:pt x="5530" y="20418"/>
                </a:cubicBezTo>
                <a:cubicBezTo>
                  <a:pt x="5475" y="20418"/>
                  <a:pt x="5475" y="20418"/>
                  <a:pt x="5475" y="20418"/>
                </a:cubicBezTo>
                <a:lnTo>
                  <a:pt x="5475" y="20418"/>
                </a:lnTo>
                <a:cubicBezTo>
                  <a:pt x="5488" y="20392"/>
                  <a:pt x="5488" y="20366"/>
                  <a:pt x="5488" y="20339"/>
                </a:cubicBezTo>
                <a:cubicBezTo>
                  <a:pt x="5502" y="20339"/>
                  <a:pt x="5502" y="20339"/>
                  <a:pt x="5502" y="20339"/>
                </a:cubicBezTo>
                <a:lnTo>
                  <a:pt x="5516" y="20313"/>
                </a:lnTo>
                <a:cubicBezTo>
                  <a:pt x="5488" y="20289"/>
                  <a:pt x="5475" y="20289"/>
                  <a:pt x="5448" y="20262"/>
                </a:cubicBezTo>
                <a:cubicBezTo>
                  <a:pt x="5448" y="20262"/>
                  <a:pt x="5448" y="20262"/>
                  <a:pt x="5448" y="20236"/>
                </a:cubicBezTo>
                <a:cubicBezTo>
                  <a:pt x="5435" y="20236"/>
                  <a:pt x="5435" y="20236"/>
                  <a:pt x="5421" y="20262"/>
                </a:cubicBezTo>
                <a:cubicBezTo>
                  <a:pt x="5421" y="20236"/>
                  <a:pt x="5421" y="20236"/>
                  <a:pt x="5421" y="20236"/>
                </a:cubicBezTo>
                <a:cubicBezTo>
                  <a:pt x="5448" y="20210"/>
                  <a:pt x="5461" y="20183"/>
                  <a:pt x="5475" y="20133"/>
                </a:cubicBezTo>
                <a:cubicBezTo>
                  <a:pt x="5488" y="20133"/>
                  <a:pt x="5502" y="20133"/>
                  <a:pt x="5502" y="20159"/>
                </a:cubicBezTo>
                <a:cubicBezTo>
                  <a:pt x="5502" y="20159"/>
                  <a:pt x="5502" y="20159"/>
                  <a:pt x="5502" y="20183"/>
                </a:cubicBezTo>
                <a:cubicBezTo>
                  <a:pt x="5502" y="20183"/>
                  <a:pt x="5488" y="20183"/>
                  <a:pt x="5475" y="20210"/>
                </a:cubicBezTo>
                <a:cubicBezTo>
                  <a:pt x="5488" y="20210"/>
                  <a:pt x="5488" y="20236"/>
                  <a:pt x="5488" y="20236"/>
                </a:cubicBezTo>
                <a:lnTo>
                  <a:pt x="5488" y="20236"/>
                </a:lnTo>
                <a:cubicBezTo>
                  <a:pt x="5502" y="20236"/>
                  <a:pt x="5502" y="20210"/>
                  <a:pt x="5502" y="20210"/>
                </a:cubicBezTo>
                <a:lnTo>
                  <a:pt x="5516" y="20210"/>
                </a:lnTo>
                <a:cubicBezTo>
                  <a:pt x="5516" y="20236"/>
                  <a:pt x="5516" y="20236"/>
                  <a:pt x="5516" y="20262"/>
                </a:cubicBezTo>
                <a:lnTo>
                  <a:pt x="5516" y="20262"/>
                </a:lnTo>
                <a:cubicBezTo>
                  <a:pt x="5530" y="20236"/>
                  <a:pt x="5530" y="20210"/>
                  <a:pt x="5542" y="20183"/>
                </a:cubicBezTo>
                <a:cubicBezTo>
                  <a:pt x="5556" y="20106"/>
                  <a:pt x="5530" y="20133"/>
                  <a:pt x="5570" y="20080"/>
                </a:cubicBezTo>
                <a:cubicBezTo>
                  <a:pt x="5556" y="20054"/>
                  <a:pt x="5542" y="20054"/>
                  <a:pt x="5556" y="20030"/>
                </a:cubicBezTo>
                <a:lnTo>
                  <a:pt x="5570" y="20003"/>
                </a:lnTo>
                <a:cubicBezTo>
                  <a:pt x="5584" y="20003"/>
                  <a:pt x="5597" y="19977"/>
                  <a:pt x="5597" y="19950"/>
                </a:cubicBezTo>
                <a:lnTo>
                  <a:pt x="5597" y="19926"/>
                </a:lnTo>
                <a:cubicBezTo>
                  <a:pt x="5584" y="19926"/>
                  <a:pt x="5584" y="19898"/>
                  <a:pt x="5570" y="19898"/>
                </a:cubicBezTo>
                <a:cubicBezTo>
                  <a:pt x="5570" y="19874"/>
                  <a:pt x="5570" y="19847"/>
                  <a:pt x="5570" y="19821"/>
                </a:cubicBezTo>
                <a:cubicBezTo>
                  <a:pt x="5584" y="19770"/>
                  <a:pt x="5570" y="19744"/>
                  <a:pt x="5597" y="19744"/>
                </a:cubicBezTo>
                <a:cubicBezTo>
                  <a:pt x="5597" y="19718"/>
                  <a:pt x="5584" y="19665"/>
                  <a:pt x="5584" y="19641"/>
                </a:cubicBezTo>
                <a:cubicBezTo>
                  <a:pt x="5597" y="19641"/>
                  <a:pt x="5597" y="19614"/>
                  <a:pt x="5610" y="19614"/>
                </a:cubicBezTo>
                <a:lnTo>
                  <a:pt x="5610" y="19614"/>
                </a:lnTo>
                <a:cubicBezTo>
                  <a:pt x="5597" y="19588"/>
                  <a:pt x="5597" y="19588"/>
                  <a:pt x="5597" y="19562"/>
                </a:cubicBezTo>
                <a:lnTo>
                  <a:pt x="5597" y="19535"/>
                </a:lnTo>
                <a:cubicBezTo>
                  <a:pt x="5597" y="19511"/>
                  <a:pt x="5584" y="19511"/>
                  <a:pt x="5570" y="19511"/>
                </a:cubicBezTo>
                <a:cubicBezTo>
                  <a:pt x="5570" y="19535"/>
                  <a:pt x="5556" y="19562"/>
                  <a:pt x="5530" y="19535"/>
                </a:cubicBezTo>
                <a:cubicBezTo>
                  <a:pt x="5530" y="19511"/>
                  <a:pt x="5516" y="19485"/>
                  <a:pt x="5516" y="19458"/>
                </a:cubicBezTo>
                <a:cubicBezTo>
                  <a:pt x="5502" y="19355"/>
                  <a:pt x="5556" y="19302"/>
                  <a:pt x="5556" y="19250"/>
                </a:cubicBezTo>
                <a:lnTo>
                  <a:pt x="5556" y="19225"/>
                </a:lnTo>
                <a:cubicBezTo>
                  <a:pt x="5556" y="19199"/>
                  <a:pt x="5542" y="19146"/>
                  <a:pt x="5542" y="19122"/>
                </a:cubicBezTo>
                <a:cubicBezTo>
                  <a:pt x="5542" y="19070"/>
                  <a:pt x="5542" y="19043"/>
                  <a:pt x="5542" y="19017"/>
                </a:cubicBezTo>
                <a:cubicBezTo>
                  <a:pt x="5542" y="18993"/>
                  <a:pt x="5530" y="18966"/>
                  <a:pt x="5530" y="18940"/>
                </a:cubicBezTo>
                <a:lnTo>
                  <a:pt x="5530" y="18940"/>
                </a:lnTo>
                <a:cubicBezTo>
                  <a:pt x="5542" y="18914"/>
                  <a:pt x="5556" y="18940"/>
                  <a:pt x="5556" y="18914"/>
                </a:cubicBezTo>
                <a:cubicBezTo>
                  <a:pt x="5584" y="18758"/>
                  <a:pt x="5610" y="18654"/>
                  <a:pt x="5637" y="18525"/>
                </a:cubicBezTo>
                <a:cubicBezTo>
                  <a:pt x="5637" y="18498"/>
                  <a:pt x="5651" y="18474"/>
                  <a:pt x="5665" y="18421"/>
                </a:cubicBezTo>
                <a:cubicBezTo>
                  <a:pt x="5651" y="18421"/>
                  <a:pt x="5651" y="18395"/>
                  <a:pt x="5651" y="18369"/>
                </a:cubicBezTo>
                <a:cubicBezTo>
                  <a:pt x="5651" y="18342"/>
                  <a:pt x="5665" y="18342"/>
                  <a:pt x="5665" y="18318"/>
                </a:cubicBezTo>
                <a:cubicBezTo>
                  <a:pt x="5665" y="18292"/>
                  <a:pt x="5665" y="18292"/>
                  <a:pt x="5665" y="18265"/>
                </a:cubicBezTo>
                <a:cubicBezTo>
                  <a:pt x="5665" y="18239"/>
                  <a:pt x="5651" y="18059"/>
                  <a:pt x="5651" y="18033"/>
                </a:cubicBezTo>
                <a:cubicBezTo>
                  <a:pt x="5665" y="18006"/>
                  <a:pt x="5677" y="17980"/>
                  <a:pt x="5677" y="17953"/>
                </a:cubicBezTo>
                <a:cubicBezTo>
                  <a:pt x="5691" y="17903"/>
                  <a:pt x="5665" y="17877"/>
                  <a:pt x="5665" y="17824"/>
                </a:cubicBezTo>
                <a:cubicBezTo>
                  <a:pt x="5677" y="17798"/>
                  <a:pt x="5677" y="17747"/>
                  <a:pt x="5691" y="17694"/>
                </a:cubicBezTo>
                <a:cubicBezTo>
                  <a:pt x="5691" y="17694"/>
                  <a:pt x="5691" y="17670"/>
                  <a:pt x="5705" y="17670"/>
                </a:cubicBezTo>
                <a:cubicBezTo>
                  <a:pt x="5705" y="17617"/>
                  <a:pt x="5719" y="17461"/>
                  <a:pt x="5719" y="17409"/>
                </a:cubicBezTo>
                <a:cubicBezTo>
                  <a:pt x="5719" y="17409"/>
                  <a:pt x="5731" y="17384"/>
                  <a:pt x="5731" y="17358"/>
                </a:cubicBezTo>
                <a:cubicBezTo>
                  <a:pt x="5731" y="17332"/>
                  <a:pt x="5731" y="17332"/>
                  <a:pt x="5731" y="17305"/>
                </a:cubicBezTo>
                <a:cubicBezTo>
                  <a:pt x="5719" y="17255"/>
                  <a:pt x="5731" y="17176"/>
                  <a:pt x="5731" y="17149"/>
                </a:cubicBezTo>
                <a:cubicBezTo>
                  <a:pt x="5731" y="17149"/>
                  <a:pt x="5731" y="17125"/>
                  <a:pt x="5719" y="17125"/>
                </a:cubicBezTo>
                <a:lnTo>
                  <a:pt x="5719" y="17099"/>
                </a:lnTo>
                <a:cubicBezTo>
                  <a:pt x="5731" y="17073"/>
                  <a:pt x="5731" y="17073"/>
                  <a:pt x="5746" y="17073"/>
                </a:cubicBezTo>
                <a:cubicBezTo>
                  <a:pt x="5746" y="16943"/>
                  <a:pt x="5759" y="16580"/>
                  <a:pt x="5731" y="16475"/>
                </a:cubicBezTo>
                <a:cubicBezTo>
                  <a:pt x="5719" y="16451"/>
                  <a:pt x="5691" y="16451"/>
                  <a:pt x="5677" y="16424"/>
                </a:cubicBezTo>
                <a:cubicBezTo>
                  <a:pt x="5665" y="16398"/>
                  <a:pt x="5665" y="16372"/>
                  <a:pt x="5651" y="16345"/>
                </a:cubicBezTo>
                <a:cubicBezTo>
                  <a:pt x="5637" y="16345"/>
                  <a:pt x="5610" y="16321"/>
                  <a:pt x="5597" y="16295"/>
                </a:cubicBezTo>
                <a:cubicBezTo>
                  <a:pt x="5530" y="16242"/>
                  <a:pt x="5448" y="16165"/>
                  <a:pt x="5393" y="16062"/>
                </a:cubicBezTo>
                <a:cubicBezTo>
                  <a:pt x="5393" y="16036"/>
                  <a:pt x="5381" y="16009"/>
                  <a:pt x="5367" y="15983"/>
                </a:cubicBezTo>
                <a:cubicBezTo>
                  <a:pt x="5367" y="15956"/>
                  <a:pt x="5367" y="15932"/>
                  <a:pt x="5367" y="15906"/>
                </a:cubicBezTo>
                <a:cubicBezTo>
                  <a:pt x="5367" y="15880"/>
                  <a:pt x="5353" y="15853"/>
                  <a:pt x="5340" y="15827"/>
                </a:cubicBezTo>
                <a:cubicBezTo>
                  <a:pt x="5327" y="15750"/>
                  <a:pt x="5313" y="15673"/>
                  <a:pt x="5286" y="15647"/>
                </a:cubicBezTo>
                <a:cubicBezTo>
                  <a:pt x="5286" y="15517"/>
                  <a:pt x="5204" y="15308"/>
                  <a:pt x="5178" y="15232"/>
                </a:cubicBezTo>
                <a:cubicBezTo>
                  <a:pt x="5164" y="15179"/>
                  <a:pt x="5151" y="15128"/>
                  <a:pt x="5137" y="15102"/>
                </a:cubicBezTo>
                <a:cubicBezTo>
                  <a:pt x="5111" y="15076"/>
                  <a:pt x="5083" y="15049"/>
                  <a:pt x="5056" y="15023"/>
                </a:cubicBezTo>
                <a:cubicBezTo>
                  <a:pt x="5056" y="15023"/>
                  <a:pt x="5056" y="15023"/>
                  <a:pt x="5069" y="14999"/>
                </a:cubicBezTo>
                <a:cubicBezTo>
                  <a:pt x="5069" y="14999"/>
                  <a:pt x="5069" y="14999"/>
                  <a:pt x="5083" y="14999"/>
                </a:cubicBezTo>
                <a:cubicBezTo>
                  <a:pt x="5097" y="14946"/>
                  <a:pt x="5056" y="14920"/>
                  <a:pt x="5056" y="14843"/>
                </a:cubicBezTo>
                <a:cubicBezTo>
                  <a:pt x="5069" y="14766"/>
                  <a:pt x="5137" y="14739"/>
                  <a:pt x="5151" y="14636"/>
                </a:cubicBezTo>
                <a:cubicBezTo>
                  <a:pt x="5164" y="14610"/>
                  <a:pt x="5151" y="14583"/>
                  <a:pt x="5151" y="14557"/>
                </a:cubicBezTo>
                <a:cubicBezTo>
                  <a:pt x="5123" y="14610"/>
                  <a:pt x="5111" y="14660"/>
                  <a:pt x="5083" y="14583"/>
                </a:cubicBezTo>
                <a:lnTo>
                  <a:pt x="5083" y="14583"/>
                </a:lnTo>
                <a:cubicBezTo>
                  <a:pt x="5097" y="14583"/>
                  <a:pt x="5097" y="14557"/>
                  <a:pt x="5097" y="14557"/>
                </a:cubicBezTo>
                <a:cubicBezTo>
                  <a:pt x="5083" y="14504"/>
                  <a:pt x="5097" y="14454"/>
                  <a:pt x="5083" y="14427"/>
                </a:cubicBezTo>
                <a:cubicBezTo>
                  <a:pt x="5097" y="14401"/>
                  <a:pt x="5111" y="14401"/>
                  <a:pt x="5123" y="14375"/>
                </a:cubicBezTo>
                <a:cubicBezTo>
                  <a:pt x="5111" y="14375"/>
                  <a:pt x="5111" y="14375"/>
                  <a:pt x="5111" y="14351"/>
                </a:cubicBezTo>
                <a:cubicBezTo>
                  <a:pt x="5111" y="14324"/>
                  <a:pt x="5137" y="14324"/>
                  <a:pt x="5137" y="14298"/>
                </a:cubicBezTo>
                <a:cubicBezTo>
                  <a:pt x="5137" y="14271"/>
                  <a:pt x="5123" y="14221"/>
                  <a:pt x="5137" y="14221"/>
                </a:cubicBezTo>
                <a:cubicBezTo>
                  <a:pt x="5164" y="14195"/>
                  <a:pt x="5191" y="14195"/>
                  <a:pt x="5204" y="14142"/>
                </a:cubicBezTo>
                <a:cubicBezTo>
                  <a:pt x="5204" y="14118"/>
                  <a:pt x="5204" y="14118"/>
                  <a:pt x="5204" y="14118"/>
                </a:cubicBezTo>
                <a:cubicBezTo>
                  <a:pt x="5204" y="14089"/>
                  <a:pt x="5204" y="14089"/>
                  <a:pt x="5204" y="14089"/>
                </a:cubicBezTo>
                <a:cubicBezTo>
                  <a:pt x="5218" y="14089"/>
                  <a:pt x="5218" y="14089"/>
                  <a:pt x="5232" y="14089"/>
                </a:cubicBezTo>
                <a:cubicBezTo>
                  <a:pt x="5232" y="14065"/>
                  <a:pt x="5232" y="14065"/>
                  <a:pt x="5232" y="14012"/>
                </a:cubicBezTo>
                <a:cubicBezTo>
                  <a:pt x="5232" y="14012"/>
                  <a:pt x="5272" y="14012"/>
                  <a:pt x="5272" y="13986"/>
                </a:cubicBezTo>
                <a:cubicBezTo>
                  <a:pt x="5286" y="13962"/>
                  <a:pt x="5300" y="13909"/>
                  <a:pt x="5313" y="13856"/>
                </a:cubicBezTo>
                <a:cubicBezTo>
                  <a:pt x="5313" y="13832"/>
                  <a:pt x="5300" y="13832"/>
                  <a:pt x="5300" y="13806"/>
                </a:cubicBezTo>
                <a:cubicBezTo>
                  <a:pt x="5300" y="13779"/>
                  <a:pt x="5313" y="13753"/>
                  <a:pt x="5313" y="13727"/>
                </a:cubicBezTo>
                <a:cubicBezTo>
                  <a:pt x="5313" y="13702"/>
                  <a:pt x="5300" y="13676"/>
                  <a:pt x="5300" y="13650"/>
                </a:cubicBezTo>
                <a:cubicBezTo>
                  <a:pt x="5300" y="13623"/>
                  <a:pt x="5313" y="13623"/>
                  <a:pt x="5313" y="13623"/>
                </a:cubicBezTo>
                <a:cubicBezTo>
                  <a:pt x="5313" y="13597"/>
                  <a:pt x="5300" y="13597"/>
                  <a:pt x="5300" y="13571"/>
                </a:cubicBezTo>
                <a:cubicBezTo>
                  <a:pt x="5300" y="13546"/>
                  <a:pt x="5300" y="13546"/>
                  <a:pt x="5300" y="13520"/>
                </a:cubicBezTo>
                <a:cubicBezTo>
                  <a:pt x="5300" y="13494"/>
                  <a:pt x="5286" y="13494"/>
                  <a:pt x="5272" y="13467"/>
                </a:cubicBezTo>
                <a:cubicBezTo>
                  <a:pt x="5272" y="13417"/>
                  <a:pt x="5286" y="13417"/>
                  <a:pt x="5286" y="13391"/>
                </a:cubicBezTo>
                <a:cubicBezTo>
                  <a:pt x="5286" y="13391"/>
                  <a:pt x="5286" y="13391"/>
                  <a:pt x="5286" y="13417"/>
                </a:cubicBezTo>
                <a:cubicBezTo>
                  <a:pt x="5300" y="13391"/>
                  <a:pt x="5313" y="13364"/>
                  <a:pt x="5313" y="13364"/>
                </a:cubicBezTo>
                <a:cubicBezTo>
                  <a:pt x="5313" y="13338"/>
                  <a:pt x="5300" y="13314"/>
                  <a:pt x="5300" y="13287"/>
                </a:cubicBezTo>
                <a:lnTo>
                  <a:pt x="5300" y="13287"/>
                </a:lnTo>
                <a:cubicBezTo>
                  <a:pt x="5313" y="13287"/>
                  <a:pt x="5327" y="13338"/>
                  <a:pt x="5340" y="13364"/>
                </a:cubicBezTo>
                <a:lnTo>
                  <a:pt x="5340" y="13364"/>
                </a:lnTo>
                <a:lnTo>
                  <a:pt x="5340" y="13338"/>
                </a:lnTo>
                <a:cubicBezTo>
                  <a:pt x="5340" y="13338"/>
                  <a:pt x="5340" y="13314"/>
                  <a:pt x="5340" y="13287"/>
                </a:cubicBezTo>
                <a:cubicBezTo>
                  <a:pt x="5381" y="13208"/>
                  <a:pt x="5381" y="13208"/>
                  <a:pt x="5381" y="13208"/>
                </a:cubicBezTo>
                <a:cubicBezTo>
                  <a:pt x="5393" y="13184"/>
                  <a:pt x="5393" y="13184"/>
                  <a:pt x="5407" y="13184"/>
                </a:cubicBezTo>
                <a:cubicBezTo>
                  <a:pt x="5421" y="13105"/>
                  <a:pt x="5407" y="13052"/>
                  <a:pt x="5448" y="13002"/>
                </a:cubicBezTo>
                <a:lnTo>
                  <a:pt x="5461" y="13002"/>
                </a:lnTo>
                <a:cubicBezTo>
                  <a:pt x="5475" y="13002"/>
                  <a:pt x="5475" y="13002"/>
                  <a:pt x="5475" y="13028"/>
                </a:cubicBezTo>
                <a:cubicBezTo>
                  <a:pt x="5488" y="13028"/>
                  <a:pt x="5488" y="13028"/>
                  <a:pt x="5488" y="13002"/>
                </a:cubicBezTo>
                <a:cubicBezTo>
                  <a:pt x="5488" y="12975"/>
                  <a:pt x="5488" y="12975"/>
                  <a:pt x="5502" y="12949"/>
                </a:cubicBezTo>
                <a:cubicBezTo>
                  <a:pt x="5530" y="12975"/>
                  <a:pt x="5570" y="12949"/>
                  <a:pt x="5570" y="12923"/>
                </a:cubicBezTo>
                <a:cubicBezTo>
                  <a:pt x="5570" y="12898"/>
                  <a:pt x="5556" y="12874"/>
                  <a:pt x="5556" y="12848"/>
                </a:cubicBezTo>
                <a:cubicBezTo>
                  <a:pt x="5556" y="12822"/>
                  <a:pt x="5570" y="12822"/>
                  <a:pt x="5584" y="12822"/>
                </a:cubicBezTo>
                <a:lnTo>
                  <a:pt x="5584" y="12822"/>
                </a:lnTo>
                <a:cubicBezTo>
                  <a:pt x="5570" y="12822"/>
                  <a:pt x="5570" y="12795"/>
                  <a:pt x="5570" y="12795"/>
                </a:cubicBezTo>
                <a:cubicBezTo>
                  <a:pt x="5570" y="12795"/>
                  <a:pt x="5556" y="12795"/>
                  <a:pt x="5542" y="12795"/>
                </a:cubicBezTo>
                <a:cubicBezTo>
                  <a:pt x="5542" y="12745"/>
                  <a:pt x="5516" y="12718"/>
                  <a:pt x="5475" y="12745"/>
                </a:cubicBezTo>
                <a:cubicBezTo>
                  <a:pt x="5461" y="12745"/>
                  <a:pt x="5461" y="12769"/>
                  <a:pt x="5461" y="12769"/>
                </a:cubicBezTo>
                <a:cubicBezTo>
                  <a:pt x="5448" y="12795"/>
                  <a:pt x="5435" y="12795"/>
                  <a:pt x="5421" y="12822"/>
                </a:cubicBezTo>
                <a:cubicBezTo>
                  <a:pt x="5435" y="12874"/>
                  <a:pt x="5448" y="12874"/>
                  <a:pt x="5448" y="12898"/>
                </a:cubicBezTo>
                <a:cubicBezTo>
                  <a:pt x="5435" y="12923"/>
                  <a:pt x="5421" y="12949"/>
                  <a:pt x="5393" y="12923"/>
                </a:cubicBezTo>
                <a:lnTo>
                  <a:pt x="5393" y="12923"/>
                </a:lnTo>
                <a:cubicBezTo>
                  <a:pt x="5393" y="12898"/>
                  <a:pt x="5393" y="12874"/>
                  <a:pt x="5381" y="12848"/>
                </a:cubicBezTo>
                <a:lnTo>
                  <a:pt x="5381" y="12848"/>
                </a:lnTo>
                <a:cubicBezTo>
                  <a:pt x="5381" y="12874"/>
                  <a:pt x="5381" y="12874"/>
                  <a:pt x="5381" y="12898"/>
                </a:cubicBezTo>
                <a:cubicBezTo>
                  <a:pt x="5353" y="12874"/>
                  <a:pt x="5353" y="12874"/>
                  <a:pt x="5353" y="12822"/>
                </a:cubicBezTo>
                <a:cubicBezTo>
                  <a:pt x="5313" y="12822"/>
                  <a:pt x="5300" y="12795"/>
                  <a:pt x="5272" y="12822"/>
                </a:cubicBezTo>
                <a:cubicBezTo>
                  <a:pt x="5272" y="12822"/>
                  <a:pt x="5272" y="12822"/>
                  <a:pt x="5272" y="12848"/>
                </a:cubicBezTo>
                <a:cubicBezTo>
                  <a:pt x="5272" y="12795"/>
                  <a:pt x="5259" y="12769"/>
                  <a:pt x="5245" y="12769"/>
                </a:cubicBezTo>
                <a:lnTo>
                  <a:pt x="5245" y="12769"/>
                </a:lnTo>
                <a:cubicBezTo>
                  <a:pt x="5245" y="12769"/>
                  <a:pt x="5245" y="12769"/>
                  <a:pt x="5259" y="12795"/>
                </a:cubicBezTo>
                <a:cubicBezTo>
                  <a:pt x="5245" y="12795"/>
                  <a:pt x="5245" y="12795"/>
                  <a:pt x="5245" y="12795"/>
                </a:cubicBezTo>
                <a:cubicBezTo>
                  <a:pt x="5232" y="12795"/>
                  <a:pt x="5232" y="12795"/>
                  <a:pt x="5218" y="12769"/>
                </a:cubicBezTo>
                <a:cubicBezTo>
                  <a:pt x="5245" y="12692"/>
                  <a:pt x="5204" y="12692"/>
                  <a:pt x="5178" y="12668"/>
                </a:cubicBezTo>
                <a:cubicBezTo>
                  <a:pt x="5164" y="12668"/>
                  <a:pt x="5164" y="12615"/>
                  <a:pt x="5164" y="12615"/>
                </a:cubicBezTo>
                <a:cubicBezTo>
                  <a:pt x="5151" y="12589"/>
                  <a:pt x="5137" y="12589"/>
                  <a:pt x="5123" y="12589"/>
                </a:cubicBezTo>
                <a:lnTo>
                  <a:pt x="5123" y="12589"/>
                </a:lnTo>
                <a:cubicBezTo>
                  <a:pt x="5137" y="12589"/>
                  <a:pt x="5137" y="12589"/>
                  <a:pt x="5137" y="12615"/>
                </a:cubicBezTo>
                <a:cubicBezTo>
                  <a:pt x="5137" y="12615"/>
                  <a:pt x="5151" y="12615"/>
                  <a:pt x="5151" y="12639"/>
                </a:cubicBezTo>
                <a:cubicBezTo>
                  <a:pt x="5151" y="12639"/>
                  <a:pt x="5137" y="12639"/>
                  <a:pt x="5137" y="12668"/>
                </a:cubicBezTo>
                <a:lnTo>
                  <a:pt x="5137" y="12668"/>
                </a:lnTo>
                <a:cubicBezTo>
                  <a:pt x="5123" y="12615"/>
                  <a:pt x="5097" y="12639"/>
                  <a:pt x="5083" y="12562"/>
                </a:cubicBezTo>
                <a:cubicBezTo>
                  <a:pt x="5097" y="12536"/>
                  <a:pt x="5097" y="12536"/>
                  <a:pt x="5111" y="12536"/>
                </a:cubicBezTo>
                <a:cubicBezTo>
                  <a:pt x="5111" y="12512"/>
                  <a:pt x="5111" y="12512"/>
                  <a:pt x="5097" y="12512"/>
                </a:cubicBezTo>
                <a:cubicBezTo>
                  <a:pt x="5097" y="12512"/>
                  <a:pt x="5097" y="12512"/>
                  <a:pt x="5083" y="12485"/>
                </a:cubicBezTo>
                <a:cubicBezTo>
                  <a:pt x="5097" y="12485"/>
                  <a:pt x="5097" y="12485"/>
                  <a:pt x="5097" y="12485"/>
                </a:cubicBezTo>
                <a:lnTo>
                  <a:pt x="5097" y="12485"/>
                </a:lnTo>
                <a:cubicBezTo>
                  <a:pt x="5083" y="12485"/>
                  <a:pt x="5069" y="12433"/>
                  <a:pt x="5056" y="12406"/>
                </a:cubicBezTo>
                <a:cubicBezTo>
                  <a:pt x="5043" y="12356"/>
                  <a:pt x="5002" y="12303"/>
                  <a:pt x="4974" y="12253"/>
                </a:cubicBezTo>
                <a:lnTo>
                  <a:pt x="4974" y="12253"/>
                </a:lnTo>
                <a:cubicBezTo>
                  <a:pt x="4988" y="12253"/>
                  <a:pt x="4988" y="12253"/>
                  <a:pt x="4988" y="12253"/>
                </a:cubicBezTo>
                <a:cubicBezTo>
                  <a:pt x="4988" y="12226"/>
                  <a:pt x="4988" y="12200"/>
                  <a:pt x="4974" y="12200"/>
                </a:cubicBezTo>
                <a:cubicBezTo>
                  <a:pt x="4962" y="12200"/>
                  <a:pt x="4962" y="12226"/>
                  <a:pt x="4962" y="12226"/>
                </a:cubicBezTo>
                <a:cubicBezTo>
                  <a:pt x="4894" y="12226"/>
                  <a:pt x="4853" y="12173"/>
                  <a:pt x="4799" y="12149"/>
                </a:cubicBezTo>
                <a:cubicBezTo>
                  <a:pt x="4773" y="12121"/>
                  <a:pt x="4759" y="12149"/>
                  <a:pt x="4732" y="12121"/>
                </a:cubicBezTo>
                <a:cubicBezTo>
                  <a:pt x="4691" y="12044"/>
                  <a:pt x="4624" y="11888"/>
                  <a:pt x="4569" y="11864"/>
                </a:cubicBezTo>
                <a:cubicBezTo>
                  <a:pt x="4515" y="11837"/>
                  <a:pt x="4488" y="11914"/>
                  <a:pt x="4448" y="11914"/>
                </a:cubicBezTo>
                <a:cubicBezTo>
                  <a:pt x="4434" y="11914"/>
                  <a:pt x="4354" y="11888"/>
                  <a:pt x="4340" y="11888"/>
                </a:cubicBezTo>
                <a:cubicBezTo>
                  <a:pt x="4312" y="11864"/>
                  <a:pt x="4299" y="11837"/>
                  <a:pt x="4272" y="11811"/>
                </a:cubicBezTo>
                <a:cubicBezTo>
                  <a:pt x="4259" y="11785"/>
                  <a:pt x="4231" y="11785"/>
                  <a:pt x="4217" y="11785"/>
                </a:cubicBezTo>
                <a:cubicBezTo>
                  <a:pt x="4191" y="11758"/>
                  <a:pt x="4177" y="11734"/>
                  <a:pt x="4150" y="11734"/>
                </a:cubicBezTo>
                <a:cubicBezTo>
                  <a:pt x="4123" y="11708"/>
                  <a:pt x="4110" y="11629"/>
                  <a:pt x="4083" y="11655"/>
                </a:cubicBezTo>
                <a:cubicBezTo>
                  <a:pt x="4056" y="11629"/>
                  <a:pt x="4028" y="11629"/>
                  <a:pt x="4002" y="11602"/>
                </a:cubicBezTo>
                <a:cubicBezTo>
                  <a:pt x="3988" y="11578"/>
                  <a:pt x="3975" y="11552"/>
                  <a:pt x="3961" y="11525"/>
                </a:cubicBezTo>
                <a:cubicBezTo>
                  <a:pt x="3947" y="11499"/>
                  <a:pt x="3935" y="11473"/>
                  <a:pt x="3907" y="11473"/>
                </a:cubicBezTo>
                <a:cubicBezTo>
                  <a:pt x="3893" y="11448"/>
                  <a:pt x="3893" y="11422"/>
                  <a:pt x="3880" y="11396"/>
                </a:cubicBezTo>
                <a:cubicBezTo>
                  <a:pt x="3880" y="11369"/>
                  <a:pt x="3867" y="11369"/>
                  <a:pt x="3867" y="11369"/>
                </a:cubicBezTo>
                <a:cubicBezTo>
                  <a:pt x="3867" y="11343"/>
                  <a:pt x="3893" y="11343"/>
                  <a:pt x="3893" y="11319"/>
                </a:cubicBezTo>
                <a:cubicBezTo>
                  <a:pt x="3893" y="11319"/>
                  <a:pt x="3880" y="11319"/>
                  <a:pt x="3880" y="11292"/>
                </a:cubicBezTo>
                <a:cubicBezTo>
                  <a:pt x="3907" y="11240"/>
                  <a:pt x="3880" y="11187"/>
                  <a:pt x="3867" y="11163"/>
                </a:cubicBezTo>
                <a:cubicBezTo>
                  <a:pt x="3880" y="11136"/>
                  <a:pt x="3880" y="11136"/>
                  <a:pt x="3880" y="11136"/>
                </a:cubicBezTo>
                <a:cubicBezTo>
                  <a:pt x="3840" y="11033"/>
                  <a:pt x="3799" y="10954"/>
                  <a:pt x="3772" y="10877"/>
                </a:cubicBezTo>
                <a:cubicBezTo>
                  <a:pt x="3758" y="10851"/>
                  <a:pt x="3746" y="10851"/>
                  <a:pt x="3731" y="10825"/>
                </a:cubicBezTo>
                <a:cubicBezTo>
                  <a:pt x="3731" y="10798"/>
                  <a:pt x="3718" y="10798"/>
                  <a:pt x="3718" y="10774"/>
                </a:cubicBezTo>
                <a:cubicBezTo>
                  <a:pt x="3704" y="10774"/>
                  <a:pt x="3704" y="10748"/>
                  <a:pt x="3691" y="10748"/>
                </a:cubicBezTo>
                <a:cubicBezTo>
                  <a:pt x="3677" y="10721"/>
                  <a:pt x="3677" y="10721"/>
                  <a:pt x="3677" y="10697"/>
                </a:cubicBezTo>
                <a:cubicBezTo>
                  <a:pt x="3663" y="10697"/>
                  <a:pt x="3651" y="10697"/>
                  <a:pt x="3651" y="10697"/>
                </a:cubicBezTo>
                <a:lnTo>
                  <a:pt x="3651" y="10697"/>
                </a:lnTo>
                <a:cubicBezTo>
                  <a:pt x="3637" y="10669"/>
                  <a:pt x="3651" y="10644"/>
                  <a:pt x="3651" y="10618"/>
                </a:cubicBezTo>
                <a:cubicBezTo>
                  <a:pt x="3651" y="10565"/>
                  <a:pt x="3637" y="10565"/>
                  <a:pt x="3623" y="10565"/>
                </a:cubicBezTo>
                <a:cubicBezTo>
                  <a:pt x="3609" y="10488"/>
                  <a:pt x="3583" y="10515"/>
                  <a:pt x="3569" y="10462"/>
                </a:cubicBezTo>
                <a:cubicBezTo>
                  <a:pt x="3569" y="10436"/>
                  <a:pt x="3569" y="10436"/>
                  <a:pt x="3569" y="10412"/>
                </a:cubicBezTo>
                <a:cubicBezTo>
                  <a:pt x="3556" y="10412"/>
                  <a:pt x="3542" y="10412"/>
                  <a:pt x="3529" y="10385"/>
                </a:cubicBezTo>
                <a:cubicBezTo>
                  <a:pt x="3488" y="10332"/>
                  <a:pt x="3407" y="10100"/>
                  <a:pt x="3407" y="9996"/>
                </a:cubicBezTo>
                <a:cubicBezTo>
                  <a:pt x="3407" y="9970"/>
                  <a:pt x="3393" y="9970"/>
                  <a:pt x="3380" y="9970"/>
                </a:cubicBezTo>
                <a:cubicBezTo>
                  <a:pt x="3380" y="9944"/>
                  <a:pt x="3367" y="9944"/>
                  <a:pt x="3367" y="9917"/>
                </a:cubicBezTo>
                <a:cubicBezTo>
                  <a:pt x="3367" y="9917"/>
                  <a:pt x="3367" y="9917"/>
                  <a:pt x="3353" y="9917"/>
                </a:cubicBezTo>
                <a:lnTo>
                  <a:pt x="3353" y="9944"/>
                </a:lnTo>
                <a:cubicBezTo>
                  <a:pt x="3325" y="9944"/>
                  <a:pt x="3313" y="9917"/>
                  <a:pt x="3299" y="9917"/>
                </a:cubicBezTo>
                <a:cubicBezTo>
                  <a:pt x="3299" y="9944"/>
                  <a:pt x="3285" y="9970"/>
                  <a:pt x="3299" y="9996"/>
                </a:cubicBezTo>
                <a:lnTo>
                  <a:pt x="3313" y="10020"/>
                </a:lnTo>
                <a:cubicBezTo>
                  <a:pt x="3313" y="10073"/>
                  <a:pt x="3313" y="10100"/>
                  <a:pt x="3313" y="10126"/>
                </a:cubicBezTo>
                <a:cubicBezTo>
                  <a:pt x="3325" y="10176"/>
                  <a:pt x="3353" y="10176"/>
                  <a:pt x="3367" y="10229"/>
                </a:cubicBezTo>
                <a:cubicBezTo>
                  <a:pt x="3380" y="10256"/>
                  <a:pt x="3380" y="10306"/>
                  <a:pt x="3393" y="10332"/>
                </a:cubicBezTo>
                <a:cubicBezTo>
                  <a:pt x="3407" y="10332"/>
                  <a:pt x="3420" y="10359"/>
                  <a:pt x="3420" y="10359"/>
                </a:cubicBezTo>
                <a:cubicBezTo>
                  <a:pt x="3420" y="10385"/>
                  <a:pt x="3434" y="10436"/>
                  <a:pt x="3434" y="10436"/>
                </a:cubicBezTo>
                <a:cubicBezTo>
                  <a:pt x="3448" y="10462"/>
                  <a:pt x="3448" y="10462"/>
                  <a:pt x="3460" y="10462"/>
                </a:cubicBezTo>
                <a:cubicBezTo>
                  <a:pt x="3474" y="10515"/>
                  <a:pt x="3460" y="10565"/>
                  <a:pt x="3502" y="10565"/>
                </a:cubicBezTo>
                <a:cubicBezTo>
                  <a:pt x="3515" y="10592"/>
                  <a:pt x="3515" y="10644"/>
                  <a:pt x="3515" y="10669"/>
                </a:cubicBezTo>
                <a:cubicBezTo>
                  <a:pt x="3529" y="10721"/>
                  <a:pt x="3542" y="10748"/>
                  <a:pt x="3556" y="10798"/>
                </a:cubicBezTo>
                <a:cubicBezTo>
                  <a:pt x="3556" y="10851"/>
                  <a:pt x="3542" y="10851"/>
                  <a:pt x="3569" y="10877"/>
                </a:cubicBezTo>
                <a:cubicBezTo>
                  <a:pt x="3583" y="10877"/>
                  <a:pt x="3583" y="10877"/>
                  <a:pt x="3597" y="10877"/>
                </a:cubicBezTo>
                <a:cubicBezTo>
                  <a:pt x="3597" y="10904"/>
                  <a:pt x="3609" y="10930"/>
                  <a:pt x="3609" y="10954"/>
                </a:cubicBezTo>
                <a:cubicBezTo>
                  <a:pt x="3623" y="10954"/>
                  <a:pt x="3637" y="10954"/>
                  <a:pt x="3637" y="10981"/>
                </a:cubicBezTo>
                <a:cubicBezTo>
                  <a:pt x="3637" y="11007"/>
                  <a:pt x="3623" y="11033"/>
                  <a:pt x="3609" y="11060"/>
                </a:cubicBezTo>
                <a:cubicBezTo>
                  <a:pt x="3609" y="11033"/>
                  <a:pt x="3597" y="11033"/>
                  <a:pt x="3597" y="11033"/>
                </a:cubicBezTo>
                <a:cubicBezTo>
                  <a:pt x="3597" y="11033"/>
                  <a:pt x="3597" y="11007"/>
                  <a:pt x="3583" y="10981"/>
                </a:cubicBezTo>
                <a:cubicBezTo>
                  <a:pt x="3583" y="10954"/>
                  <a:pt x="3569" y="10954"/>
                  <a:pt x="3556" y="10930"/>
                </a:cubicBezTo>
                <a:cubicBezTo>
                  <a:pt x="3529" y="10904"/>
                  <a:pt x="3488" y="10825"/>
                  <a:pt x="3474" y="10798"/>
                </a:cubicBezTo>
                <a:cubicBezTo>
                  <a:pt x="3460" y="10774"/>
                  <a:pt x="3474" y="10721"/>
                  <a:pt x="3474" y="10697"/>
                </a:cubicBezTo>
                <a:cubicBezTo>
                  <a:pt x="3460" y="10669"/>
                  <a:pt x="3460" y="10618"/>
                  <a:pt x="3448" y="10618"/>
                </a:cubicBezTo>
                <a:cubicBezTo>
                  <a:pt x="3434" y="10592"/>
                  <a:pt x="3434" y="10592"/>
                  <a:pt x="3420" y="10592"/>
                </a:cubicBezTo>
                <a:cubicBezTo>
                  <a:pt x="3407" y="10592"/>
                  <a:pt x="3407" y="10565"/>
                  <a:pt x="3393" y="10539"/>
                </a:cubicBezTo>
                <a:cubicBezTo>
                  <a:pt x="3367" y="10565"/>
                  <a:pt x="3299" y="10462"/>
                  <a:pt x="3285" y="10412"/>
                </a:cubicBezTo>
                <a:cubicBezTo>
                  <a:pt x="3313" y="10436"/>
                  <a:pt x="3339" y="10436"/>
                  <a:pt x="3339" y="10412"/>
                </a:cubicBezTo>
                <a:cubicBezTo>
                  <a:pt x="3367" y="10359"/>
                  <a:pt x="3339" y="10282"/>
                  <a:pt x="3313" y="10256"/>
                </a:cubicBezTo>
                <a:cubicBezTo>
                  <a:pt x="3299" y="10256"/>
                  <a:pt x="3259" y="10203"/>
                  <a:pt x="3259" y="10176"/>
                </a:cubicBezTo>
                <a:cubicBezTo>
                  <a:pt x="3259" y="10150"/>
                  <a:pt x="3244" y="10126"/>
                  <a:pt x="3244" y="10126"/>
                </a:cubicBezTo>
                <a:cubicBezTo>
                  <a:pt x="3244" y="10100"/>
                  <a:pt x="3231" y="10100"/>
                  <a:pt x="3231" y="10073"/>
                </a:cubicBezTo>
                <a:cubicBezTo>
                  <a:pt x="3218" y="10047"/>
                  <a:pt x="3218" y="10020"/>
                  <a:pt x="3218" y="10020"/>
                </a:cubicBezTo>
                <a:cubicBezTo>
                  <a:pt x="3204" y="9970"/>
                  <a:pt x="3178" y="9944"/>
                  <a:pt x="3190" y="9891"/>
                </a:cubicBezTo>
                <a:lnTo>
                  <a:pt x="3178" y="9867"/>
                </a:lnTo>
                <a:cubicBezTo>
                  <a:pt x="3178" y="9840"/>
                  <a:pt x="3178" y="9814"/>
                  <a:pt x="3178" y="9814"/>
                </a:cubicBezTo>
                <a:cubicBezTo>
                  <a:pt x="3164" y="9763"/>
                  <a:pt x="3136" y="9607"/>
                  <a:pt x="3096" y="9632"/>
                </a:cubicBezTo>
                <a:lnTo>
                  <a:pt x="3096" y="9632"/>
                </a:lnTo>
                <a:cubicBezTo>
                  <a:pt x="3096" y="9632"/>
                  <a:pt x="3096" y="9607"/>
                  <a:pt x="3083" y="9607"/>
                </a:cubicBezTo>
                <a:cubicBezTo>
                  <a:pt x="3043" y="9607"/>
                  <a:pt x="3043" y="9581"/>
                  <a:pt x="3029" y="9555"/>
                </a:cubicBezTo>
                <a:cubicBezTo>
                  <a:pt x="3001" y="9555"/>
                  <a:pt x="2988" y="9555"/>
                  <a:pt x="2961" y="9555"/>
                </a:cubicBezTo>
                <a:cubicBezTo>
                  <a:pt x="2961" y="9528"/>
                  <a:pt x="2947" y="9528"/>
                  <a:pt x="2961" y="9502"/>
                </a:cubicBezTo>
                <a:cubicBezTo>
                  <a:pt x="2947" y="9478"/>
                  <a:pt x="2961" y="9478"/>
                  <a:pt x="2961" y="9451"/>
                </a:cubicBezTo>
                <a:cubicBezTo>
                  <a:pt x="2947" y="9451"/>
                  <a:pt x="2947" y="9451"/>
                  <a:pt x="2934" y="9451"/>
                </a:cubicBezTo>
                <a:cubicBezTo>
                  <a:pt x="2947" y="9399"/>
                  <a:pt x="2880" y="9322"/>
                  <a:pt x="2880" y="9245"/>
                </a:cubicBezTo>
                <a:cubicBezTo>
                  <a:pt x="2894" y="9245"/>
                  <a:pt x="2880" y="9216"/>
                  <a:pt x="2880" y="9216"/>
                </a:cubicBezTo>
                <a:cubicBezTo>
                  <a:pt x="2852" y="9192"/>
                  <a:pt x="2852" y="9192"/>
                  <a:pt x="2840" y="9166"/>
                </a:cubicBezTo>
                <a:cubicBezTo>
                  <a:pt x="2852" y="9140"/>
                  <a:pt x="2840" y="9140"/>
                  <a:pt x="2840" y="9113"/>
                </a:cubicBezTo>
                <a:cubicBezTo>
                  <a:pt x="2840" y="9087"/>
                  <a:pt x="2840" y="9087"/>
                  <a:pt x="2840" y="9087"/>
                </a:cubicBezTo>
                <a:cubicBezTo>
                  <a:pt x="2840" y="9087"/>
                  <a:pt x="2840" y="9087"/>
                  <a:pt x="2852" y="9087"/>
                </a:cubicBezTo>
                <a:cubicBezTo>
                  <a:pt x="2852" y="9113"/>
                  <a:pt x="2852" y="9140"/>
                  <a:pt x="2866" y="9140"/>
                </a:cubicBezTo>
                <a:lnTo>
                  <a:pt x="2866" y="9140"/>
                </a:lnTo>
                <a:cubicBezTo>
                  <a:pt x="2852" y="9113"/>
                  <a:pt x="2840" y="9087"/>
                  <a:pt x="2840" y="9063"/>
                </a:cubicBezTo>
                <a:lnTo>
                  <a:pt x="2840" y="9063"/>
                </a:lnTo>
                <a:lnTo>
                  <a:pt x="2840" y="9087"/>
                </a:lnTo>
                <a:cubicBezTo>
                  <a:pt x="2840" y="9087"/>
                  <a:pt x="2840" y="9087"/>
                  <a:pt x="2825" y="9087"/>
                </a:cubicBezTo>
                <a:cubicBezTo>
                  <a:pt x="2759" y="8933"/>
                  <a:pt x="2759" y="8933"/>
                  <a:pt x="2759" y="8933"/>
                </a:cubicBezTo>
                <a:lnTo>
                  <a:pt x="2759" y="8933"/>
                </a:lnTo>
                <a:lnTo>
                  <a:pt x="2759" y="8880"/>
                </a:lnTo>
                <a:cubicBezTo>
                  <a:pt x="2759" y="8854"/>
                  <a:pt x="2759" y="8854"/>
                  <a:pt x="2759" y="8854"/>
                </a:cubicBezTo>
                <a:cubicBezTo>
                  <a:pt x="2759" y="8803"/>
                  <a:pt x="2731" y="8777"/>
                  <a:pt x="2731" y="8751"/>
                </a:cubicBezTo>
                <a:cubicBezTo>
                  <a:pt x="2717" y="8674"/>
                  <a:pt x="2745" y="8647"/>
                  <a:pt x="2745" y="8568"/>
                </a:cubicBezTo>
                <a:cubicBezTo>
                  <a:pt x="2731" y="8518"/>
                  <a:pt x="2704" y="8415"/>
                  <a:pt x="2717" y="8362"/>
                </a:cubicBezTo>
                <a:cubicBezTo>
                  <a:pt x="2717" y="8335"/>
                  <a:pt x="2731" y="8335"/>
                  <a:pt x="2731" y="8335"/>
                </a:cubicBezTo>
                <a:cubicBezTo>
                  <a:pt x="2731" y="8311"/>
                  <a:pt x="2745" y="8283"/>
                  <a:pt x="2745" y="8283"/>
                </a:cubicBezTo>
                <a:cubicBezTo>
                  <a:pt x="2745" y="8259"/>
                  <a:pt x="2731" y="8259"/>
                  <a:pt x="2731" y="8232"/>
                </a:cubicBezTo>
                <a:cubicBezTo>
                  <a:pt x="2731" y="8206"/>
                  <a:pt x="2745" y="8155"/>
                  <a:pt x="2745" y="8103"/>
                </a:cubicBezTo>
                <a:cubicBezTo>
                  <a:pt x="2759" y="8050"/>
                  <a:pt x="2759" y="7947"/>
                  <a:pt x="2745" y="7896"/>
                </a:cubicBezTo>
                <a:cubicBezTo>
                  <a:pt x="2759" y="7896"/>
                  <a:pt x="2759" y="7896"/>
                  <a:pt x="2759" y="7896"/>
                </a:cubicBezTo>
                <a:lnTo>
                  <a:pt x="2745" y="7896"/>
                </a:lnTo>
                <a:cubicBezTo>
                  <a:pt x="2745" y="7870"/>
                  <a:pt x="2745" y="7817"/>
                  <a:pt x="2745" y="7793"/>
                </a:cubicBezTo>
                <a:cubicBezTo>
                  <a:pt x="2745" y="7793"/>
                  <a:pt x="2745" y="7793"/>
                  <a:pt x="2759" y="7793"/>
                </a:cubicBezTo>
                <a:cubicBezTo>
                  <a:pt x="2745" y="7793"/>
                  <a:pt x="2745" y="7764"/>
                  <a:pt x="2745" y="7764"/>
                </a:cubicBezTo>
                <a:cubicBezTo>
                  <a:pt x="2731" y="7793"/>
                  <a:pt x="2745" y="7793"/>
                  <a:pt x="2731" y="7793"/>
                </a:cubicBezTo>
                <a:lnTo>
                  <a:pt x="2731" y="7793"/>
                </a:lnTo>
                <a:cubicBezTo>
                  <a:pt x="2731" y="7687"/>
                  <a:pt x="2704" y="7661"/>
                  <a:pt x="2704" y="7584"/>
                </a:cubicBezTo>
                <a:cubicBezTo>
                  <a:pt x="2731" y="7584"/>
                  <a:pt x="2745" y="7610"/>
                  <a:pt x="2759" y="7610"/>
                </a:cubicBezTo>
                <a:cubicBezTo>
                  <a:pt x="2799" y="7635"/>
                  <a:pt x="2825" y="7584"/>
                  <a:pt x="2825" y="7661"/>
                </a:cubicBezTo>
                <a:cubicBezTo>
                  <a:pt x="2812" y="7687"/>
                  <a:pt x="2812" y="7687"/>
                  <a:pt x="2799" y="7714"/>
                </a:cubicBezTo>
                <a:lnTo>
                  <a:pt x="2799" y="7714"/>
                </a:lnTo>
                <a:cubicBezTo>
                  <a:pt x="2812" y="7714"/>
                  <a:pt x="2825" y="7740"/>
                  <a:pt x="2825" y="7740"/>
                </a:cubicBezTo>
                <a:cubicBezTo>
                  <a:pt x="2840" y="7687"/>
                  <a:pt x="2852" y="7661"/>
                  <a:pt x="2852" y="7610"/>
                </a:cubicBezTo>
                <a:cubicBezTo>
                  <a:pt x="2852" y="7558"/>
                  <a:pt x="2840" y="7531"/>
                  <a:pt x="2840" y="7507"/>
                </a:cubicBezTo>
                <a:cubicBezTo>
                  <a:pt x="2825" y="7481"/>
                  <a:pt x="2785" y="7454"/>
                  <a:pt x="2799" y="7402"/>
                </a:cubicBezTo>
                <a:cubicBezTo>
                  <a:pt x="2785" y="7402"/>
                  <a:pt x="2785" y="7402"/>
                  <a:pt x="2772" y="7402"/>
                </a:cubicBezTo>
                <a:cubicBezTo>
                  <a:pt x="2759" y="7378"/>
                  <a:pt x="2759" y="7378"/>
                  <a:pt x="2759" y="7351"/>
                </a:cubicBezTo>
                <a:cubicBezTo>
                  <a:pt x="2731" y="7351"/>
                  <a:pt x="2745" y="7351"/>
                  <a:pt x="2717" y="7378"/>
                </a:cubicBezTo>
                <a:cubicBezTo>
                  <a:pt x="2704" y="7325"/>
                  <a:pt x="2704" y="7298"/>
                  <a:pt x="2691" y="7246"/>
                </a:cubicBezTo>
                <a:cubicBezTo>
                  <a:pt x="2664" y="7246"/>
                  <a:pt x="2636" y="7246"/>
                  <a:pt x="2623" y="7222"/>
                </a:cubicBezTo>
                <a:cubicBezTo>
                  <a:pt x="2610" y="7195"/>
                  <a:pt x="2610" y="7169"/>
                  <a:pt x="2596" y="7169"/>
                </a:cubicBezTo>
                <a:cubicBezTo>
                  <a:pt x="2582" y="7195"/>
                  <a:pt x="2542" y="7195"/>
                  <a:pt x="2528" y="7143"/>
                </a:cubicBezTo>
                <a:cubicBezTo>
                  <a:pt x="2515" y="7116"/>
                  <a:pt x="2528" y="7092"/>
                  <a:pt x="2542" y="7092"/>
                </a:cubicBezTo>
                <a:cubicBezTo>
                  <a:pt x="2542" y="7039"/>
                  <a:pt x="2528" y="7066"/>
                  <a:pt x="2502" y="7066"/>
                </a:cubicBezTo>
                <a:cubicBezTo>
                  <a:pt x="2502" y="7039"/>
                  <a:pt x="2502" y="7039"/>
                  <a:pt x="2502" y="7039"/>
                </a:cubicBezTo>
                <a:cubicBezTo>
                  <a:pt x="2515" y="7039"/>
                  <a:pt x="2528" y="7013"/>
                  <a:pt x="2528" y="6989"/>
                </a:cubicBezTo>
                <a:cubicBezTo>
                  <a:pt x="2542" y="6989"/>
                  <a:pt x="2556" y="6989"/>
                  <a:pt x="2556" y="6962"/>
                </a:cubicBezTo>
                <a:cubicBezTo>
                  <a:pt x="2528" y="6962"/>
                  <a:pt x="2515" y="6962"/>
                  <a:pt x="2502" y="6936"/>
                </a:cubicBezTo>
                <a:cubicBezTo>
                  <a:pt x="2502" y="6910"/>
                  <a:pt x="2502" y="6883"/>
                  <a:pt x="2502" y="6883"/>
                </a:cubicBezTo>
                <a:cubicBezTo>
                  <a:pt x="2487" y="6883"/>
                  <a:pt x="2487" y="6883"/>
                  <a:pt x="2475" y="6883"/>
                </a:cubicBezTo>
                <a:cubicBezTo>
                  <a:pt x="2461" y="6831"/>
                  <a:pt x="2447" y="6806"/>
                  <a:pt x="2447" y="6727"/>
                </a:cubicBezTo>
                <a:cubicBezTo>
                  <a:pt x="2433" y="6754"/>
                  <a:pt x="2433" y="6754"/>
                  <a:pt x="2421" y="6780"/>
                </a:cubicBezTo>
                <a:cubicBezTo>
                  <a:pt x="2393" y="6754"/>
                  <a:pt x="2366" y="6703"/>
                  <a:pt x="2366" y="6598"/>
                </a:cubicBezTo>
                <a:cubicBezTo>
                  <a:pt x="2380" y="6598"/>
                  <a:pt x="2380" y="6574"/>
                  <a:pt x="2393" y="6547"/>
                </a:cubicBezTo>
                <a:cubicBezTo>
                  <a:pt x="2393" y="6521"/>
                  <a:pt x="2380" y="6521"/>
                  <a:pt x="2380" y="6494"/>
                </a:cubicBezTo>
                <a:lnTo>
                  <a:pt x="2380" y="6494"/>
                </a:lnTo>
                <a:lnTo>
                  <a:pt x="2380" y="6521"/>
                </a:lnTo>
                <a:cubicBezTo>
                  <a:pt x="2366" y="6521"/>
                  <a:pt x="2353" y="6547"/>
                  <a:pt x="2353" y="6547"/>
                </a:cubicBezTo>
                <a:cubicBezTo>
                  <a:pt x="2339" y="6547"/>
                  <a:pt x="2339" y="6547"/>
                  <a:pt x="2339" y="6547"/>
                </a:cubicBezTo>
                <a:cubicBezTo>
                  <a:pt x="2339" y="6521"/>
                  <a:pt x="2339" y="6494"/>
                  <a:pt x="2339" y="6468"/>
                </a:cubicBezTo>
                <a:cubicBezTo>
                  <a:pt x="2339" y="6418"/>
                  <a:pt x="2312" y="6391"/>
                  <a:pt x="2312" y="6365"/>
                </a:cubicBezTo>
                <a:cubicBezTo>
                  <a:pt x="2272" y="6365"/>
                  <a:pt x="2272" y="6391"/>
                  <a:pt x="2244" y="6391"/>
                </a:cubicBezTo>
                <a:cubicBezTo>
                  <a:pt x="2244" y="6365"/>
                  <a:pt x="2258" y="6312"/>
                  <a:pt x="2244" y="6288"/>
                </a:cubicBezTo>
                <a:cubicBezTo>
                  <a:pt x="2231" y="6235"/>
                  <a:pt x="2204" y="6209"/>
                  <a:pt x="2177" y="6158"/>
                </a:cubicBezTo>
                <a:cubicBezTo>
                  <a:pt x="2177" y="6132"/>
                  <a:pt x="2163" y="6106"/>
                  <a:pt x="2163" y="6079"/>
                </a:cubicBezTo>
                <a:cubicBezTo>
                  <a:pt x="2163" y="6079"/>
                  <a:pt x="2163" y="6079"/>
                  <a:pt x="2163" y="6055"/>
                </a:cubicBezTo>
                <a:lnTo>
                  <a:pt x="2163" y="6055"/>
                </a:lnTo>
                <a:cubicBezTo>
                  <a:pt x="2137" y="6029"/>
                  <a:pt x="2137" y="6029"/>
                  <a:pt x="2123" y="6002"/>
                </a:cubicBezTo>
                <a:cubicBezTo>
                  <a:pt x="2109" y="5976"/>
                  <a:pt x="2096" y="5950"/>
                  <a:pt x="2082" y="5950"/>
                </a:cubicBezTo>
                <a:cubicBezTo>
                  <a:pt x="2069" y="5925"/>
                  <a:pt x="2055" y="5846"/>
                  <a:pt x="2055" y="5794"/>
                </a:cubicBezTo>
                <a:lnTo>
                  <a:pt x="2042" y="5794"/>
                </a:lnTo>
                <a:cubicBezTo>
                  <a:pt x="2042" y="5794"/>
                  <a:pt x="2042" y="5794"/>
                  <a:pt x="2042" y="5820"/>
                </a:cubicBezTo>
                <a:cubicBezTo>
                  <a:pt x="2042" y="5873"/>
                  <a:pt x="2055" y="5925"/>
                  <a:pt x="2055" y="5976"/>
                </a:cubicBezTo>
                <a:lnTo>
                  <a:pt x="2055" y="5976"/>
                </a:lnTo>
                <a:cubicBezTo>
                  <a:pt x="2015" y="5950"/>
                  <a:pt x="2015" y="5925"/>
                  <a:pt x="2000" y="5873"/>
                </a:cubicBezTo>
                <a:cubicBezTo>
                  <a:pt x="1988" y="5899"/>
                  <a:pt x="1974" y="5873"/>
                  <a:pt x="1960" y="5873"/>
                </a:cubicBezTo>
                <a:lnTo>
                  <a:pt x="1960" y="5873"/>
                </a:lnTo>
                <a:lnTo>
                  <a:pt x="1960" y="5873"/>
                </a:lnTo>
                <a:cubicBezTo>
                  <a:pt x="1974" y="5899"/>
                  <a:pt x="1988" y="5899"/>
                  <a:pt x="1988" y="5950"/>
                </a:cubicBezTo>
                <a:cubicBezTo>
                  <a:pt x="1974" y="5950"/>
                  <a:pt x="1960" y="5950"/>
                  <a:pt x="1947" y="5950"/>
                </a:cubicBezTo>
                <a:cubicBezTo>
                  <a:pt x="1907" y="5950"/>
                  <a:pt x="1893" y="5873"/>
                  <a:pt x="1867" y="5846"/>
                </a:cubicBezTo>
                <a:cubicBezTo>
                  <a:pt x="1853" y="5846"/>
                  <a:pt x="1853" y="5820"/>
                  <a:pt x="1839" y="5820"/>
                </a:cubicBezTo>
                <a:cubicBezTo>
                  <a:pt x="1812" y="5820"/>
                  <a:pt x="1799" y="5794"/>
                  <a:pt x="1785" y="5769"/>
                </a:cubicBezTo>
                <a:cubicBezTo>
                  <a:pt x="1785" y="5769"/>
                  <a:pt x="1799" y="5743"/>
                  <a:pt x="1812" y="5743"/>
                </a:cubicBezTo>
                <a:cubicBezTo>
                  <a:pt x="1799" y="5717"/>
                  <a:pt x="1799" y="5717"/>
                  <a:pt x="1799" y="5717"/>
                </a:cubicBezTo>
                <a:cubicBezTo>
                  <a:pt x="1785" y="5717"/>
                  <a:pt x="1771" y="5717"/>
                  <a:pt x="1758" y="5743"/>
                </a:cubicBezTo>
                <a:cubicBezTo>
                  <a:pt x="1730" y="5743"/>
                  <a:pt x="1704" y="5717"/>
                  <a:pt x="1676" y="5717"/>
                </a:cubicBezTo>
                <a:cubicBezTo>
                  <a:pt x="1676" y="5690"/>
                  <a:pt x="1676" y="5690"/>
                  <a:pt x="1676" y="5664"/>
                </a:cubicBezTo>
                <a:cubicBezTo>
                  <a:pt x="1650" y="5664"/>
                  <a:pt x="1650" y="5690"/>
                  <a:pt x="1636" y="5690"/>
                </a:cubicBezTo>
                <a:cubicBezTo>
                  <a:pt x="1609" y="5690"/>
                  <a:pt x="1596" y="5690"/>
                  <a:pt x="1581" y="5664"/>
                </a:cubicBezTo>
                <a:cubicBezTo>
                  <a:pt x="1555" y="5664"/>
                  <a:pt x="1515" y="5690"/>
                  <a:pt x="1487" y="5664"/>
                </a:cubicBezTo>
                <a:cubicBezTo>
                  <a:pt x="1474" y="5664"/>
                  <a:pt x="1474" y="5613"/>
                  <a:pt x="1460" y="5587"/>
                </a:cubicBezTo>
                <a:cubicBezTo>
                  <a:pt x="1447" y="5613"/>
                  <a:pt x="1434" y="5613"/>
                  <a:pt x="1420" y="5613"/>
                </a:cubicBezTo>
                <a:cubicBezTo>
                  <a:pt x="1406" y="5587"/>
                  <a:pt x="1380" y="5561"/>
                  <a:pt x="1366" y="5537"/>
                </a:cubicBezTo>
                <a:cubicBezTo>
                  <a:pt x="1325" y="5510"/>
                  <a:pt x="1312" y="5510"/>
                  <a:pt x="1271" y="5484"/>
                </a:cubicBezTo>
                <a:cubicBezTo>
                  <a:pt x="1271" y="5484"/>
                  <a:pt x="1258" y="5484"/>
                  <a:pt x="1244" y="5510"/>
                </a:cubicBezTo>
                <a:lnTo>
                  <a:pt x="1244" y="5537"/>
                </a:lnTo>
                <a:cubicBezTo>
                  <a:pt x="1231" y="5537"/>
                  <a:pt x="1231" y="5561"/>
                  <a:pt x="1217" y="5587"/>
                </a:cubicBezTo>
                <a:cubicBezTo>
                  <a:pt x="1258" y="5640"/>
                  <a:pt x="1271" y="5587"/>
                  <a:pt x="1244" y="5690"/>
                </a:cubicBezTo>
                <a:cubicBezTo>
                  <a:pt x="1217" y="5690"/>
                  <a:pt x="1203" y="5664"/>
                  <a:pt x="1190" y="5690"/>
                </a:cubicBezTo>
                <a:cubicBezTo>
                  <a:pt x="1163" y="5690"/>
                  <a:pt x="1163" y="5717"/>
                  <a:pt x="1150" y="5743"/>
                </a:cubicBezTo>
                <a:cubicBezTo>
                  <a:pt x="1136" y="5743"/>
                  <a:pt x="1122" y="5743"/>
                  <a:pt x="1110" y="5769"/>
                </a:cubicBezTo>
                <a:cubicBezTo>
                  <a:pt x="1082" y="5794"/>
                  <a:pt x="1082" y="5820"/>
                  <a:pt x="1028" y="5846"/>
                </a:cubicBezTo>
                <a:cubicBezTo>
                  <a:pt x="1042" y="5794"/>
                  <a:pt x="1055" y="5794"/>
                  <a:pt x="1055" y="5769"/>
                </a:cubicBezTo>
                <a:cubicBezTo>
                  <a:pt x="1055" y="5717"/>
                  <a:pt x="1042" y="5717"/>
                  <a:pt x="1042" y="5690"/>
                </a:cubicBezTo>
                <a:cubicBezTo>
                  <a:pt x="1042" y="5664"/>
                  <a:pt x="1055" y="5664"/>
                  <a:pt x="1068" y="5640"/>
                </a:cubicBezTo>
                <a:cubicBezTo>
                  <a:pt x="1082" y="5587"/>
                  <a:pt x="1082" y="5537"/>
                  <a:pt x="1122" y="5537"/>
                </a:cubicBezTo>
                <a:cubicBezTo>
                  <a:pt x="1136" y="5510"/>
                  <a:pt x="1177" y="5537"/>
                  <a:pt x="1190" y="5537"/>
                </a:cubicBezTo>
                <a:cubicBezTo>
                  <a:pt x="1190" y="5537"/>
                  <a:pt x="1190" y="5537"/>
                  <a:pt x="1190" y="5510"/>
                </a:cubicBezTo>
                <a:lnTo>
                  <a:pt x="1190" y="5510"/>
                </a:lnTo>
                <a:cubicBezTo>
                  <a:pt x="1163" y="5510"/>
                  <a:pt x="1136" y="5431"/>
                  <a:pt x="1110" y="5457"/>
                </a:cubicBezTo>
                <a:cubicBezTo>
                  <a:pt x="1082" y="5484"/>
                  <a:pt x="1068" y="5510"/>
                  <a:pt x="1042" y="5537"/>
                </a:cubicBezTo>
                <a:cubicBezTo>
                  <a:pt x="1042" y="5561"/>
                  <a:pt x="1028" y="5561"/>
                  <a:pt x="1015" y="5561"/>
                </a:cubicBezTo>
                <a:cubicBezTo>
                  <a:pt x="1001" y="5587"/>
                  <a:pt x="1001" y="5613"/>
                  <a:pt x="987" y="5613"/>
                </a:cubicBezTo>
                <a:cubicBezTo>
                  <a:pt x="987" y="5640"/>
                  <a:pt x="973" y="5640"/>
                  <a:pt x="973" y="5640"/>
                </a:cubicBezTo>
                <a:cubicBezTo>
                  <a:pt x="1001" y="5769"/>
                  <a:pt x="893" y="5717"/>
                  <a:pt x="879" y="5846"/>
                </a:cubicBezTo>
                <a:cubicBezTo>
                  <a:pt x="893" y="5846"/>
                  <a:pt x="893" y="5846"/>
                  <a:pt x="893" y="5846"/>
                </a:cubicBezTo>
                <a:cubicBezTo>
                  <a:pt x="906" y="5846"/>
                  <a:pt x="933" y="5873"/>
                  <a:pt x="933" y="5873"/>
                </a:cubicBezTo>
                <a:cubicBezTo>
                  <a:pt x="933" y="5925"/>
                  <a:pt x="906" y="5925"/>
                  <a:pt x="893" y="5950"/>
                </a:cubicBezTo>
                <a:cubicBezTo>
                  <a:pt x="879" y="5976"/>
                  <a:pt x="879" y="6002"/>
                  <a:pt x="866" y="6029"/>
                </a:cubicBezTo>
                <a:cubicBezTo>
                  <a:pt x="839" y="6029"/>
                  <a:pt x="826" y="6055"/>
                  <a:pt x="798" y="6055"/>
                </a:cubicBezTo>
                <a:cubicBezTo>
                  <a:pt x="784" y="6079"/>
                  <a:pt x="757" y="6106"/>
                  <a:pt x="744" y="6132"/>
                </a:cubicBezTo>
                <a:cubicBezTo>
                  <a:pt x="744" y="6158"/>
                  <a:pt x="744" y="6158"/>
                  <a:pt x="757" y="6182"/>
                </a:cubicBezTo>
                <a:cubicBezTo>
                  <a:pt x="744" y="6235"/>
                  <a:pt x="703" y="6209"/>
                  <a:pt x="677" y="6235"/>
                </a:cubicBezTo>
                <a:cubicBezTo>
                  <a:pt x="663" y="6262"/>
                  <a:pt x="636" y="6288"/>
                  <a:pt x="623" y="6288"/>
                </a:cubicBezTo>
                <a:cubicBezTo>
                  <a:pt x="623" y="6312"/>
                  <a:pt x="609" y="6341"/>
                  <a:pt x="609" y="6341"/>
                </a:cubicBezTo>
                <a:cubicBezTo>
                  <a:pt x="582" y="6391"/>
                  <a:pt x="528" y="6418"/>
                  <a:pt x="500" y="6365"/>
                </a:cubicBezTo>
                <a:lnTo>
                  <a:pt x="500" y="6365"/>
                </a:lnTo>
                <a:cubicBezTo>
                  <a:pt x="514" y="6341"/>
                  <a:pt x="555" y="6262"/>
                  <a:pt x="582" y="6235"/>
                </a:cubicBezTo>
                <a:cubicBezTo>
                  <a:pt x="595" y="6235"/>
                  <a:pt x="609" y="6235"/>
                  <a:pt x="623" y="6235"/>
                </a:cubicBezTo>
                <a:lnTo>
                  <a:pt x="623" y="6235"/>
                </a:lnTo>
                <a:cubicBezTo>
                  <a:pt x="609" y="6235"/>
                  <a:pt x="609" y="6182"/>
                  <a:pt x="623" y="6182"/>
                </a:cubicBezTo>
                <a:cubicBezTo>
                  <a:pt x="636" y="6158"/>
                  <a:pt x="677" y="6132"/>
                  <a:pt x="677" y="6106"/>
                </a:cubicBezTo>
                <a:cubicBezTo>
                  <a:pt x="690" y="6055"/>
                  <a:pt x="677" y="6029"/>
                  <a:pt x="677" y="5976"/>
                </a:cubicBezTo>
                <a:cubicBezTo>
                  <a:pt x="690" y="5976"/>
                  <a:pt x="690" y="5976"/>
                  <a:pt x="703" y="5950"/>
                </a:cubicBezTo>
                <a:cubicBezTo>
                  <a:pt x="703" y="5925"/>
                  <a:pt x="703" y="5925"/>
                  <a:pt x="703" y="5899"/>
                </a:cubicBezTo>
                <a:lnTo>
                  <a:pt x="703" y="5899"/>
                </a:lnTo>
                <a:cubicBezTo>
                  <a:pt x="690" y="5899"/>
                  <a:pt x="663" y="5925"/>
                  <a:pt x="636" y="5899"/>
                </a:cubicBezTo>
                <a:lnTo>
                  <a:pt x="623" y="5873"/>
                </a:lnTo>
                <a:cubicBezTo>
                  <a:pt x="609" y="5873"/>
                  <a:pt x="609" y="5873"/>
                  <a:pt x="595" y="5899"/>
                </a:cubicBezTo>
                <a:cubicBezTo>
                  <a:pt x="595" y="5899"/>
                  <a:pt x="609" y="5925"/>
                  <a:pt x="595" y="5950"/>
                </a:cubicBezTo>
                <a:cubicBezTo>
                  <a:pt x="582" y="5976"/>
                  <a:pt x="555" y="5873"/>
                  <a:pt x="542" y="5873"/>
                </a:cubicBezTo>
                <a:cubicBezTo>
                  <a:pt x="487" y="5846"/>
                  <a:pt x="487" y="5899"/>
                  <a:pt x="460" y="5899"/>
                </a:cubicBezTo>
                <a:cubicBezTo>
                  <a:pt x="447" y="5925"/>
                  <a:pt x="419" y="5925"/>
                  <a:pt x="407" y="5899"/>
                </a:cubicBezTo>
                <a:cubicBezTo>
                  <a:pt x="407" y="5873"/>
                  <a:pt x="407" y="5794"/>
                  <a:pt x="407" y="5769"/>
                </a:cubicBezTo>
                <a:cubicBezTo>
                  <a:pt x="419" y="5743"/>
                  <a:pt x="393" y="5690"/>
                  <a:pt x="393" y="5664"/>
                </a:cubicBezTo>
                <a:cubicBezTo>
                  <a:pt x="365" y="5664"/>
                  <a:pt x="298" y="5743"/>
                  <a:pt x="285" y="5717"/>
                </a:cubicBezTo>
                <a:cubicBezTo>
                  <a:pt x="271" y="5717"/>
                  <a:pt x="216" y="5613"/>
                  <a:pt x="216" y="5587"/>
                </a:cubicBezTo>
                <a:lnTo>
                  <a:pt x="216" y="5587"/>
                </a:lnTo>
                <a:cubicBezTo>
                  <a:pt x="230" y="5587"/>
                  <a:pt x="230" y="5561"/>
                  <a:pt x="230" y="5537"/>
                </a:cubicBezTo>
                <a:cubicBezTo>
                  <a:pt x="258" y="5561"/>
                  <a:pt x="298" y="5587"/>
                  <a:pt x="311" y="5561"/>
                </a:cubicBezTo>
                <a:lnTo>
                  <a:pt x="311" y="5561"/>
                </a:lnTo>
                <a:cubicBezTo>
                  <a:pt x="311" y="5537"/>
                  <a:pt x="298" y="5510"/>
                  <a:pt x="298" y="5510"/>
                </a:cubicBezTo>
                <a:cubicBezTo>
                  <a:pt x="271" y="5510"/>
                  <a:pt x="271" y="5537"/>
                  <a:pt x="258" y="5510"/>
                </a:cubicBezTo>
                <a:cubicBezTo>
                  <a:pt x="230" y="5510"/>
                  <a:pt x="216" y="5457"/>
                  <a:pt x="163" y="5457"/>
                </a:cubicBezTo>
                <a:cubicBezTo>
                  <a:pt x="163" y="5431"/>
                  <a:pt x="149" y="5407"/>
                  <a:pt x="149" y="5378"/>
                </a:cubicBezTo>
                <a:cubicBezTo>
                  <a:pt x="163" y="5378"/>
                  <a:pt x="163" y="5354"/>
                  <a:pt x="176" y="5354"/>
                </a:cubicBezTo>
                <a:lnTo>
                  <a:pt x="176" y="5328"/>
                </a:lnTo>
                <a:cubicBezTo>
                  <a:pt x="176" y="5302"/>
                  <a:pt x="190" y="5302"/>
                  <a:pt x="190" y="5302"/>
                </a:cubicBezTo>
                <a:cubicBezTo>
                  <a:pt x="190" y="5275"/>
                  <a:pt x="190" y="5275"/>
                  <a:pt x="204" y="5251"/>
                </a:cubicBezTo>
                <a:cubicBezTo>
                  <a:pt x="204" y="5225"/>
                  <a:pt x="216" y="5225"/>
                  <a:pt x="216" y="5198"/>
                </a:cubicBezTo>
                <a:cubicBezTo>
                  <a:pt x="244" y="5172"/>
                  <a:pt x="244" y="5121"/>
                  <a:pt x="271" y="5095"/>
                </a:cubicBezTo>
                <a:cubicBezTo>
                  <a:pt x="285" y="5095"/>
                  <a:pt x="325" y="5146"/>
                  <a:pt x="339" y="5146"/>
                </a:cubicBezTo>
                <a:cubicBezTo>
                  <a:pt x="353" y="5121"/>
                  <a:pt x="365" y="5095"/>
                  <a:pt x="379" y="5069"/>
                </a:cubicBezTo>
                <a:cubicBezTo>
                  <a:pt x="393" y="5042"/>
                  <a:pt x="433" y="5042"/>
                  <a:pt x="460" y="5042"/>
                </a:cubicBezTo>
                <a:lnTo>
                  <a:pt x="474" y="5016"/>
                </a:lnTo>
                <a:cubicBezTo>
                  <a:pt x="474" y="4939"/>
                  <a:pt x="460" y="4913"/>
                  <a:pt x="447" y="4860"/>
                </a:cubicBezTo>
                <a:lnTo>
                  <a:pt x="447" y="4860"/>
                </a:lnTo>
                <a:cubicBezTo>
                  <a:pt x="460" y="4860"/>
                  <a:pt x="474" y="4860"/>
                  <a:pt x="474" y="4860"/>
                </a:cubicBezTo>
                <a:cubicBezTo>
                  <a:pt x="474" y="4836"/>
                  <a:pt x="487" y="4836"/>
                  <a:pt x="487" y="4836"/>
                </a:cubicBezTo>
                <a:cubicBezTo>
                  <a:pt x="474" y="4809"/>
                  <a:pt x="474" y="4783"/>
                  <a:pt x="447" y="4783"/>
                </a:cubicBezTo>
                <a:cubicBezTo>
                  <a:pt x="433" y="4783"/>
                  <a:pt x="419" y="4809"/>
                  <a:pt x="393" y="4809"/>
                </a:cubicBezTo>
                <a:cubicBezTo>
                  <a:pt x="379" y="4836"/>
                  <a:pt x="365" y="4860"/>
                  <a:pt x="353" y="4860"/>
                </a:cubicBezTo>
                <a:cubicBezTo>
                  <a:pt x="339" y="4886"/>
                  <a:pt x="311" y="4860"/>
                  <a:pt x="298" y="4836"/>
                </a:cubicBezTo>
                <a:cubicBezTo>
                  <a:pt x="271" y="4836"/>
                  <a:pt x="244" y="4836"/>
                  <a:pt x="216" y="4860"/>
                </a:cubicBezTo>
                <a:cubicBezTo>
                  <a:pt x="190" y="4860"/>
                  <a:pt x="149" y="4836"/>
                  <a:pt x="123" y="4809"/>
                </a:cubicBezTo>
                <a:cubicBezTo>
                  <a:pt x="123" y="4783"/>
                  <a:pt x="123" y="4757"/>
                  <a:pt x="123" y="4757"/>
                </a:cubicBezTo>
                <a:cubicBezTo>
                  <a:pt x="123" y="4730"/>
                  <a:pt x="123" y="4730"/>
                  <a:pt x="136" y="4730"/>
                </a:cubicBezTo>
                <a:cubicBezTo>
                  <a:pt x="149" y="4730"/>
                  <a:pt x="176" y="4730"/>
                  <a:pt x="176" y="4730"/>
                </a:cubicBezTo>
                <a:cubicBezTo>
                  <a:pt x="136" y="4680"/>
                  <a:pt x="81" y="4653"/>
                  <a:pt x="27" y="4627"/>
                </a:cubicBezTo>
                <a:cubicBezTo>
                  <a:pt x="27" y="4627"/>
                  <a:pt x="27" y="4627"/>
                  <a:pt x="41" y="4627"/>
                </a:cubicBezTo>
                <a:cubicBezTo>
                  <a:pt x="69" y="4603"/>
                  <a:pt x="123" y="4577"/>
                  <a:pt x="163" y="4550"/>
                </a:cubicBezTo>
                <a:cubicBezTo>
                  <a:pt x="204" y="4497"/>
                  <a:pt x="244" y="4447"/>
                  <a:pt x="298" y="4473"/>
                </a:cubicBezTo>
                <a:cubicBezTo>
                  <a:pt x="298" y="4497"/>
                  <a:pt x="298" y="4524"/>
                  <a:pt x="298" y="4550"/>
                </a:cubicBezTo>
                <a:cubicBezTo>
                  <a:pt x="365" y="4550"/>
                  <a:pt x="407" y="4577"/>
                  <a:pt x="447" y="4497"/>
                </a:cubicBezTo>
                <a:cubicBezTo>
                  <a:pt x="474" y="4497"/>
                  <a:pt x="514" y="4524"/>
                  <a:pt x="528" y="4497"/>
                </a:cubicBezTo>
                <a:lnTo>
                  <a:pt x="528" y="4473"/>
                </a:lnTo>
                <a:lnTo>
                  <a:pt x="419" y="4421"/>
                </a:lnTo>
                <a:cubicBezTo>
                  <a:pt x="419" y="4394"/>
                  <a:pt x="419" y="4368"/>
                  <a:pt x="407" y="4368"/>
                </a:cubicBezTo>
                <a:cubicBezTo>
                  <a:pt x="379" y="4341"/>
                  <a:pt x="339" y="4341"/>
                  <a:pt x="298" y="4341"/>
                </a:cubicBezTo>
                <a:cubicBezTo>
                  <a:pt x="298" y="4212"/>
                  <a:pt x="163" y="4135"/>
                  <a:pt x="109" y="4084"/>
                </a:cubicBezTo>
                <a:lnTo>
                  <a:pt x="109" y="4084"/>
                </a:lnTo>
                <a:cubicBezTo>
                  <a:pt x="136" y="4058"/>
                  <a:pt x="136" y="4032"/>
                  <a:pt x="149" y="4005"/>
                </a:cubicBezTo>
                <a:cubicBezTo>
                  <a:pt x="204" y="3979"/>
                  <a:pt x="271" y="3979"/>
                  <a:pt x="298" y="3926"/>
                </a:cubicBezTo>
                <a:cubicBezTo>
                  <a:pt x="311" y="3902"/>
                  <a:pt x="311" y="3876"/>
                  <a:pt x="311" y="3849"/>
                </a:cubicBezTo>
                <a:cubicBezTo>
                  <a:pt x="325" y="3823"/>
                  <a:pt x="353" y="3746"/>
                  <a:pt x="379" y="3720"/>
                </a:cubicBezTo>
                <a:cubicBezTo>
                  <a:pt x="393" y="3693"/>
                  <a:pt x="447" y="3669"/>
                  <a:pt x="474" y="3669"/>
                </a:cubicBezTo>
                <a:cubicBezTo>
                  <a:pt x="500" y="3669"/>
                  <a:pt x="514" y="3669"/>
                  <a:pt x="542" y="3669"/>
                </a:cubicBezTo>
                <a:cubicBezTo>
                  <a:pt x="542" y="3669"/>
                  <a:pt x="542" y="3669"/>
                  <a:pt x="542" y="3643"/>
                </a:cubicBezTo>
                <a:cubicBezTo>
                  <a:pt x="542" y="3616"/>
                  <a:pt x="528" y="3616"/>
                  <a:pt x="514" y="3590"/>
                </a:cubicBezTo>
                <a:cubicBezTo>
                  <a:pt x="514" y="3590"/>
                  <a:pt x="514" y="3590"/>
                  <a:pt x="514" y="3564"/>
                </a:cubicBezTo>
                <a:cubicBezTo>
                  <a:pt x="568" y="3564"/>
                  <a:pt x="636" y="3590"/>
                  <a:pt x="663" y="3540"/>
                </a:cubicBezTo>
                <a:cubicBezTo>
                  <a:pt x="690" y="3513"/>
                  <a:pt x="703" y="3487"/>
                  <a:pt x="731" y="3461"/>
                </a:cubicBezTo>
                <a:cubicBezTo>
                  <a:pt x="744" y="3461"/>
                  <a:pt x="772" y="3487"/>
                  <a:pt x="784" y="3513"/>
                </a:cubicBezTo>
                <a:cubicBezTo>
                  <a:pt x="772" y="3540"/>
                  <a:pt x="772" y="3540"/>
                  <a:pt x="772" y="3564"/>
                </a:cubicBezTo>
                <a:lnTo>
                  <a:pt x="772" y="3564"/>
                </a:lnTo>
                <a:cubicBezTo>
                  <a:pt x="784" y="3564"/>
                  <a:pt x="798" y="3564"/>
                  <a:pt x="812" y="3590"/>
                </a:cubicBezTo>
                <a:cubicBezTo>
                  <a:pt x="826" y="3564"/>
                  <a:pt x="826" y="3540"/>
                  <a:pt x="839" y="3540"/>
                </a:cubicBezTo>
                <a:cubicBezTo>
                  <a:pt x="852" y="3540"/>
                  <a:pt x="866" y="3540"/>
                  <a:pt x="879" y="3540"/>
                </a:cubicBezTo>
                <a:cubicBezTo>
                  <a:pt x="906" y="3564"/>
                  <a:pt x="933" y="3564"/>
                  <a:pt x="961" y="3564"/>
                </a:cubicBezTo>
                <a:cubicBezTo>
                  <a:pt x="987" y="3590"/>
                  <a:pt x="1001" y="3643"/>
                  <a:pt x="1028" y="3643"/>
                </a:cubicBezTo>
                <a:lnTo>
                  <a:pt x="1042" y="3643"/>
                </a:lnTo>
                <a:cubicBezTo>
                  <a:pt x="1068" y="3643"/>
                  <a:pt x="1096" y="3669"/>
                  <a:pt x="1122" y="3669"/>
                </a:cubicBezTo>
                <a:cubicBezTo>
                  <a:pt x="1150" y="3643"/>
                  <a:pt x="1177" y="3643"/>
                  <a:pt x="1190" y="3643"/>
                </a:cubicBezTo>
                <a:cubicBezTo>
                  <a:pt x="1231" y="3643"/>
                  <a:pt x="1258" y="3669"/>
                  <a:pt x="1285" y="3693"/>
                </a:cubicBezTo>
                <a:cubicBezTo>
                  <a:pt x="1312" y="3693"/>
                  <a:pt x="1352" y="3693"/>
                  <a:pt x="1380" y="3693"/>
                </a:cubicBezTo>
                <a:cubicBezTo>
                  <a:pt x="1406" y="3720"/>
                  <a:pt x="1420" y="3720"/>
                  <a:pt x="1434" y="3746"/>
                </a:cubicBezTo>
                <a:cubicBezTo>
                  <a:pt x="1474" y="3720"/>
                  <a:pt x="1515" y="3720"/>
                  <a:pt x="1569" y="3720"/>
                </a:cubicBezTo>
                <a:cubicBezTo>
                  <a:pt x="1609" y="3746"/>
                  <a:pt x="1650" y="3823"/>
                  <a:pt x="1690" y="3849"/>
                </a:cubicBezTo>
                <a:cubicBezTo>
                  <a:pt x="1718" y="3849"/>
                  <a:pt x="1730" y="3823"/>
                  <a:pt x="1744" y="3849"/>
                </a:cubicBezTo>
                <a:cubicBezTo>
                  <a:pt x="1771" y="3849"/>
                  <a:pt x="1799" y="3876"/>
                  <a:pt x="1825" y="3902"/>
                </a:cubicBezTo>
                <a:cubicBezTo>
                  <a:pt x="1853" y="3902"/>
                  <a:pt x="1879" y="3955"/>
                  <a:pt x="1907" y="3979"/>
                </a:cubicBezTo>
                <a:cubicBezTo>
                  <a:pt x="1934" y="3979"/>
                  <a:pt x="1960" y="3979"/>
                  <a:pt x="2000" y="3979"/>
                </a:cubicBezTo>
                <a:cubicBezTo>
                  <a:pt x="2015" y="4005"/>
                  <a:pt x="2028" y="4032"/>
                  <a:pt x="2042" y="4032"/>
                </a:cubicBezTo>
                <a:lnTo>
                  <a:pt x="2042" y="4032"/>
                </a:lnTo>
                <a:cubicBezTo>
                  <a:pt x="2042" y="3979"/>
                  <a:pt x="2028" y="3955"/>
                  <a:pt x="2015" y="3955"/>
                </a:cubicBezTo>
                <a:cubicBezTo>
                  <a:pt x="2015" y="3926"/>
                  <a:pt x="2000" y="3902"/>
                  <a:pt x="2015" y="3902"/>
                </a:cubicBezTo>
                <a:cubicBezTo>
                  <a:pt x="2028" y="3876"/>
                  <a:pt x="2028" y="3876"/>
                  <a:pt x="2042" y="3849"/>
                </a:cubicBezTo>
                <a:cubicBezTo>
                  <a:pt x="2055" y="3849"/>
                  <a:pt x="2055" y="3849"/>
                  <a:pt x="2055" y="3876"/>
                </a:cubicBezTo>
                <a:cubicBezTo>
                  <a:pt x="2069" y="3876"/>
                  <a:pt x="2082" y="3849"/>
                  <a:pt x="2082" y="3849"/>
                </a:cubicBezTo>
                <a:cubicBezTo>
                  <a:pt x="2109" y="3849"/>
                  <a:pt x="2137" y="3876"/>
                  <a:pt x="2163" y="3876"/>
                </a:cubicBezTo>
                <a:cubicBezTo>
                  <a:pt x="2177" y="3849"/>
                  <a:pt x="2177" y="3823"/>
                  <a:pt x="2191" y="3799"/>
                </a:cubicBezTo>
                <a:cubicBezTo>
                  <a:pt x="2204" y="3799"/>
                  <a:pt x="2204" y="3799"/>
                  <a:pt x="2204" y="3799"/>
                </a:cubicBezTo>
                <a:cubicBezTo>
                  <a:pt x="2217" y="3799"/>
                  <a:pt x="2217" y="3799"/>
                  <a:pt x="2231" y="3799"/>
                </a:cubicBezTo>
                <a:cubicBezTo>
                  <a:pt x="2244" y="3772"/>
                  <a:pt x="2272" y="3772"/>
                  <a:pt x="2286" y="3772"/>
                </a:cubicBezTo>
                <a:cubicBezTo>
                  <a:pt x="2298" y="3746"/>
                  <a:pt x="2312" y="3746"/>
                  <a:pt x="2312" y="3720"/>
                </a:cubicBezTo>
                <a:cubicBezTo>
                  <a:pt x="2339" y="3693"/>
                  <a:pt x="2366" y="3720"/>
                  <a:pt x="2393" y="3720"/>
                </a:cubicBezTo>
                <a:cubicBezTo>
                  <a:pt x="2380" y="3772"/>
                  <a:pt x="2366" y="3772"/>
                  <a:pt x="2339" y="3799"/>
                </a:cubicBezTo>
                <a:cubicBezTo>
                  <a:pt x="2326" y="3799"/>
                  <a:pt x="2326" y="3823"/>
                  <a:pt x="2312" y="3823"/>
                </a:cubicBezTo>
                <a:cubicBezTo>
                  <a:pt x="2286" y="3849"/>
                  <a:pt x="2258" y="3849"/>
                  <a:pt x="2244" y="3876"/>
                </a:cubicBezTo>
                <a:cubicBezTo>
                  <a:pt x="2231" y="3876"/>
                  <a:pt x="2231" y="3902"/>
                  <a:pt x="2217" y="3926"/>
                </a:cubicBezTo>
                <a:cubicBezTo>
                  <a:pt x="2191" y="3955"/>
                  <a:pt x="2177" y="3902"/>
                  <a:pt x="2149" y="3979"/>
                </a:cubicBezTo>
                <a:lnTo>
                  <a:pt x="2149" y="3979"/>
                </a:lnTo>
                <a:cubicBezTo>
                  <a:pt x="2177" y="4005"/>
                  <a:pt x="2191" y="4058"/>
                  <a:pt x="2217" y="4084"/>
                </a:cubicBezTo>
                <a:cubicBezTo>
                  <a:pt x="2204" y="4058"/>
                  <a:pt x="2204" y="4032"/>
                  <a:pt x="2217" y="4005"/>
                </a:cubicBezTo>
                <a:cubicBezTo>
                  <a:pt x="2244" y="3979"/>
                  <a:pt x="2258" y="3955"/>
                  <a:pt x="2286" y="3902"/>
                </a:cubicBezTo>
                <a:cubicBezTo>
                  <a:pt x="2339" y="3902"/>
                  <a:pt x="2339" y="3876"/>
                  <a:pt x="2380" y="3823"/>
                </a:cubicBezTo>
                <a:cubicBezTo>
                  <a:pt x="2407" y="3823"/>
                  <a:pt x="2421" y="3823"/>
                  <a:pt x="2433" y="3823"/>
                </a:cubicBezTo>
                <a:cubicBezTo>
                  <a:pt x="2447" y="3799"/>
                  <a:pt x="2447" y="3799"/>
                  <a:pt x="2461" y="3772"/>
                </a:cubicBezTo>
                <a:cubicBezTo>
                  <a:pt x="2475" y="3746"/>
                  <a:pt x="2502" y="3746"/>
                  <a:pt x="2515" y="3720"/>
                </a:cubicBezTo>
                <a:cubicBezTo>
                  <a:pt x="2515" y="3669"/>
                  <a:pt x="2487" y="3643"/>
                  <a:pt x="2475" y="3616"/>
                </a:cubicBezTo>
                <a:cubicBezTo>
                  <a:pt x="2556" y="3643"/>
                  <a:pt x="2556" y="3772"/>
                  <a:pt x="2610" y="3849"/>
                </a:cubicBezTo>
                <a:cubicBezTo>
                  <a:pt x="2623" y="3876"/>
                  <a:pt x="2664" y="3926"/>
                  <a:pt x="2677" y="3876"/>
                </a:cubicBezTo>
                <a:close/>
                <a:moveTo>
                  <a:pt x="5719" y="9269"/>
                </a:moveTo>
                <a:lnTo>
                  <a:pt x="5719" y="9269"/>
                </a:lnTo>
                <a:close/>
                <a:moveTo>
                  <a:pt x="5719" y="9269"/>
                </a:moveTo>
                <a:lnTo>
                  <a:pt x="5719" y="9269"/>
                </a:lnTo>
                <a:close/>
                <a:moveTo>
                  <a:pt x="41" y="6806"/>
                </a:moveTo>
                <a:lnTo>
                  <a:pt x="41" y="6806"/>
                </a:lnTo>
                <a:cubicBezTo>
                  <a:pt x="41" y="6806"/>
                  <a:pt x="27" y="6831"/>
                  <a:pt x="15" y="6831"/>
                </a:cubicBezTo>
                <a:cubicBezTo>
                  <a:pt x="15" y="6806"/>
                  <a:pt x="15" y="6806"/>
                  <a:pt x="0" y="6806"/>
                </a:cubicBezTo>
                <a:cubicBezTo>
                  <a:pt x="15" y="6780"/>
                  <a:pt x="15" y="6780"/>
                  <a:pt x="27" y="6780"/>
                </a:cubicBezTo>
                <a:cubicBezTo>
                  <a:pt x="41" y="6780"/>
                  <a:pt x="41" y="6780"/>
                  <a:pt x="41" y="6806"/>
                </a:cubicBezTo>
                <a:close/>
                <a:moveTo>
                  <a:pt x="109" y="6703"/>
                </a:moveTo>
                <a:lnTo>
                  <a:pt x="109" y="6703"/>
                </a:lnTo>
                <a:cubicBezTo>
                  <a:pt x="123" y="6703"/>
                  <a:pt x="123" y="6703"/>
                  <a:pt x="123" y="6703"/>
                </a:cubicBezTo>
                <a:cubicBezTo>
                  <a:pt x="136" y="6727"/>
                  <a:pt x="136" y="6727"/>
                  <a:pt x="136" y="6727"/>
                </a:cubicBezTo>
                <a:cubicBezTo>
                  <a:pt x="136" y="6754"/>
                  <a:pt x="123" y="6780"/>
                  <a:pt x="109" y="6780"/>
                </a:cubicBezTo>
                <a:lnTo>
                  <a:pt x="109" y="6780"/>
                </a:lnTo>
                <a:cubicBezTo>
                  <a:pt x="109" y="6754"/>
                  <a:pt x="95" y="6727"/>
                  <a:pt x="95" y="6703"/>
                </a:cubicBezTo>
                <a:lnTo>
                  <a:pt x="95" y="6703"/>
                </a:lnTo>
                <a:lnTo>
                  <a:pt x="109" y="6703"/>
                </a:lnTo>
                <a:close/>
                <a:moveTo>
                  <a:pt x="298" y="6521"/>
                </a:moveTo>
                <a:lnTo>
                  <a:pt x="298" y="6521"/>
                </a:lnTo>
                <a:cubicBezTo>
                  <a:pt x="311" y="6521"/>
                  <a:pt x="339" y="6574"/>
                  <a:pt x="339" y="6574"/>
                </a:cubicBezTo>
                <a:cubicBezTo>
                  <a:pt x="325" y="6598"/>
                  <a:pt x="325" y="6598"/>
                  <a:pt x="311" y="6598"/>
                </a:cubicBezTo>
                <a:cubicBezTo>
                  <a:pt x="298" y="6598"/>
                  <a:pt x="285" y="6598"/>
                  <a:pt x="271" y="6598"/>
                </a:cubicBezTo>
                <a:cubicBezTo>
                  <a:pt x="258" y="6624"/>
                  <a:pt x="258" y="6624"/>
                  <a:pt x="244" y="6650"/>
                </a:cubicBezTo>
                <a:cubicBezTo>
                  <a:pt x="244" y="6650"/>
                  <a:pt x="230" y="6650"/>
                  <a:pt x="216" y="6624"/>
                </a:cubicBezTo>
                <a:cubicBezTo>
                  <a:pt x="230" y="6598"/>
                  <a:pt x="244" y="6574"/>
                  <a:pt x="244" y="6574"/>
                </a:cubicBezTo>
                <a:cubicBezTo>
                  <a:pt x="271" y="6547"/>
                  <a:pt x="285" y="6547"/>
                  <a:pt x="298" y="6521"/>
                </a:cubicBezTo>
                <a:close/>
                <a:moveTo>
                  <a:pt x="339" y="6494"/>
                </a:moveTo>
                <a:lnTo>
                  <a:pt x="339" y="6494"/>
                </a:lnTo>
                <a:lnTo>
                  <a:pt x="339" y="6494"/>
                </a:lnTo>
                <a:cubicBezTo>
                  <a:pt x="353" y="6494"/>
                  <a:pt x="353" y="6494"/>
                  <a:pt x="365" y="6521"/>
                </a:cubicBezTo>
                <a:lnTo>
                  <a:pt x="365" y="6521"/>
                </a:lnTo>
                <a:cubicBezTo>
                  <a:pt x="365" y="6547"/>
                  <a:pt x="353" y="6547"/>
                  <a:pt x="353" y="6547"/>
                </a:cubicBezTo>
                <a:cubicBezTo>
                  <a:pt x="339" y="6547"/>
                  <a:pt x="339" y="6521"/>
                  <a:pt x="325" y="6494"/>
                </a:cubicBezTo>
                <a:lnTo>
                  <a:pt x="339" y="6494"/>
                </a:lnTo>
                <a:close/>
                <a:moveTo>
                  <a:pt x="419" y="6418"/>
                </a:moveTo>
                <a:lnTo>
                  <a:pt x="419" y="6418"/>
                </a:lnTo>
                <a:cubicBezTo>
                  <a:pt x="433" y="6391"/>
                  <a:pt x="433" y="6391"/>
                  <a:pt x="447" y="6391"/>
                </a:cubicBezTo>
                <a:cubicBezTo>
                  <a:pt x="474" y="6391"/>
                  <a:pt x="500" y="6418"/>
                  <a:pt x="514" y="6444"/>
                </a:cubicBezTo>
                <a:cubicBezTo>
                  <a:pt x="514" y="6444"/>
                  <a:pt x="514" y="6444"/>
                  <a:pt x="500" y="6444"/>
                </a:cubicBezTo>
                <a:cubicBezTo>
                  <a:pt x="487" y="6444"/>
                  <a:pt x="460" y="6444"/>
                  <a:pt x="433" y="6468"/>
                </a:cubicBezTo>
                <a:cubicBezTo>
                  <a:pt x="419" y="6468"/>
                  <a:pt x="407" y="6521"/>
                  <a:pt x="379" y="6521"/>
                </a:cubicBezTo>
                <a:cubicBezTo>
                  <a:pt x="379" y="6494"/>
                  <a:pt x="379" y="6494"/>
                  <a:pt x="379" y="6468"/>
                </a:cubicBezTo>
                <a:cubicBezTo>
                  <a:pt x="393" y="6468"/>
                  <a:pt x="407" y="6444"/>
                  <a:pt x="419" y="6418"/>
                </a:cubicBezTo>
                <a:close/>
                <a:moveTo>
                  <a:pt x="636" y="11187"/>
                </a:moveTo>
                <a:lnTo>
                  <a:pt x="636" y="11187"/>
                </a:lnTo>
                <a:cubicBezTo>
                  <a:pt x="649" y="11187"/>
                  <a:pt x="663" y="11216"/>
                  <a:pt x="663" y="11240"/>
                </a:cubicBezTo>
                <a:lnTo>
                  <a:pt x="663" y="11240"/>
                </a:lnTo>
                <a:lnTo>
                  <a:pt x="663" y="11240"/>
                </a:lnTo>
                <a:cubicBezTo>
                  <a:pt x="649" y="11240"/>
                  <a:pt x="649" y="11240"/>
                  <a:pt x="636" y="11240"/>
                </a:cubicBezTo>
                <a:cubicBezTo>
                  <a:pt x="636" y="11240"/>
                  <a:pt x="636" y="11216"/>
                  <a:pt x="623" y="11216"/>
                </a:cubicBezTo>
                <a:cubicBezTo>
                  <a:pt x="636" y="11216"/>
                  <a:pt x="636" y="11187"/>
                  <a:pt x="636" y="11187"/>
                </a:cubicBezTo>
                <a:close/>
                <a:moveTo>
                  <a:pt x="772" y="11292"/>
                </a:moveTo>
                <a:lnTo>
                  <a:pt x="772" y="11292"/>
                </a:lnTo>
                <a:cubicBezTo>
                  <a:pt x="772" y="11319"/>
                  <a:pt x="772" y="11319"/>
                  <a:pt x="772" y="11319"/>
                </a:cubicBezTo>
                <a:cubicBezTo>
                  <a:pt x="772" y="11319"/>
                  <a:pt x="757" y="11319"/>
                  <a:pt x="744" y="11319"/>
                </a:cubicBezTo>
                <a:lnTo>
                  <a:pt x="731" y="11292"/>
                </a:lnTo>
                <a:cubicBezTo>
                  <a:pt x="731" y="11266"/>
                  <a:pt x="731" y="11266"/>
                  <a:pt x="731" y="11266"/>
                </a:cubicBezTo>
                <a:cubicBezTo>
                  <a:pt x="744" y="11266"/>
                  <a:pt x="772" y="11292"/>
                  <a:pt x="772" y="11292"/>
                </a:cubicBezTo>
                <a:close/>
                <a:moveTo>
                  <a:pt x="772" y="11369"/>
                </a:moveTo>
                <a:lnTo>
                  <a:pt x="772" y="11369"/>
                </a:lnTo>
                <a:cubicBezTo>
                  <a:pt x="784" y="11369"/>
                  <a:pt x="784" y="11369"/>
                  <a:pt x="784" y="11369"/>
                </a:cubicBezTo>
                <a:cubicBezTo>
                  <a:pt x="798" y="11369"/>
                  <a:pt x="826" y="11396"/>
                  <a:pt x="826" y="11422"/>
                </a:cubicBezTo>
                <a:cubicBezTo>
                  <a:pt x="839" y="11422"/>
                  <a:pt x="839" y="11448"/>
                  <a:pt x="839" y="11448"/>
                </a:cubicBezTo>
                <a:cubicBezTo>
                  <a:pt x="839" y="11499"/>
                  <a:pt x="812" y="11473"/>
                  <a:pt x="798" y="11499"/>
                </a:cubicBezTo>
                <a:lnTo>
                  <a:pt x="798" y="11525"/>
                </a:lnTo>
                <a:lnTo>
                  <a:pt x="784" y="11525"/>
                </a:lnTo>
                <a:cubicBezTo>
                  <a:pt x="784" y="11525"/>
                  <a:pt x="784" y="11525"/>
                  <a:pt x="772" y="11499"/>
                </a:cubicBezTo>
                <a:cubicBezTo>
                  <a:pt x="772" y="11473"/>
                  <a:pt x="772" y="11448"/>
                  <a:pt x="772" y="11422"/>
                </a:cubicBezTo>
                <a:cubicBezTo>
                  <a:pt x="772" y="11422"/>
                  <a:pt x="772" y="11396"/>
                  <a:pt x="784" y="11396"/>
                </a:cubicBezTo>
                <a:cubicBezTo>
                  <a:pt x="784" y="11369"/>
                  <a:pt x="772" y="11369"/>
                  <a:pt x="772" y="11369"/>
                </a:cubicBezTo>
                <a:close/>
                <a:moveTo>
                  <a:pt x="920" y="6132"/>
                </a:moveTo>
                <a:lnTo>
                  <a:pt x="920" y="6132"/>
                </a:lnTo>
                <a:cubicBezTo>
                  <a:pt x="933" y="6106"/>
                  <a:pt x="933" y="6106"/>
                  <a:pt x="947" y="6055"/>
                </a:cubicBezTo>
                <a:lnTo>
                  <a:pt x="947" y="6055"/>
                </a:lnTo>
                <a:cubicBezTo>
                  <a:pt x="973" y="6079"/>
                  <a:pt x="987" y="6079"/>
                  <a:pt x="1001" y="6106"/>
                </a:cubicBezTo>
                <a:lnTo>
                  <a:pt x="1001" y="6106"/>
                </a:lnTo>
                <a:cubicBezTo>
                  <a:pt x="987" y="6132"/>
                  <a:pt x="961" y="6106"/>
                  <a:pt x="947" y="6132"/>
                </a:cubicBezTo>
                <a:cubicBezTo>
                  <a:pt x="933" y="6158"/>
                  <a:pt x="933" y="6262"/>
                  <a:pt x="879" y="6209"/>
                </a:cubicBezTo>
                <a:cubicBezTo>
                  <a:pt x="879" y="6182"/>
                  <a:pt x="866" y="6182"/>
                  <a:pt x="866" y="6158"/>
                </a:cubicBezTo>
                <a:cubicBezTo>
                  <a:pt x="866" y="6132"/>
                  <a:pt x="879" y="6132"/>
                  <a:pt x="893" y="6106"/>
                </a:cubicBezTo>
                <a:cubicBezTo>
                  <a:pt x="893" y="6106"/>
                  <a:pt x="906" y="6132"/>
                  <a:pt x="920" y="6132"/>
                </a:cubicBezTo>
                <a:close/>
                <a:moveTo>
                  <a:pt x="2000" y="6002"/>
                </a:moveTo>
                <a:lnTo>
                  <a:pt x="2000" y="6002"/>
                </a:lnTo>
                <a:cubicBezTo>
                  <a:pt x="2028" y="6002"/>
                  <a:pt x="2028" y="6029"/>
                  <a:pt x="2055" y="6029"/>
                </a:cubicBezTo>
                <a:cubicBezTo>
                  <a:pt x="2055" y="6055"/>
                  <a:pt x="2069" y="6079"/>
                  <a:pt x="2069" y="6106"/>
                </a:cubicBezTo>
                <a:cubicBezTo>
                  <a:pt x="2055" y="6079"/>
                  <a:pt x="2042" y="6079"/>
                  <a:pt x="2028" y="6079"/>
                </a:cubicBezTo>
                <a:cubicBezTo>
                  <a:pt x="2028" y="6106"/>
                  <a:pt x="2028" y="6106"/>
                  <a:pt x="2028" y="6132"/>
                </a:cubicBezTo>
                <a:cubicBezTo>
                  <a:pt x="2015" y="6132"/>
                  <a:pt x="2015" y="6106"/>
                  <a:pt x="2015" y="6106"/>
                </a:cubicBezTo>
                <a:cubicBezTo>
                  <a:pt x="2000" y="6079"/>
                  <a:pt x="1988" y="6079"/>
                  <a:pt x="1974" y="6055"/>
                </a:cubicBezTo>
                <a:cubicBezTo>
                  <a:pt x="1974" y="6029"/>
                  <a:pt x="1988" y="6029"/>
                  <a:pt x="2000" y="6002"/>
                </a:cubicBezTo>
                <a:close/>
                <a:moveTo>
                  <a:pt x="2069" y="6158"/>
                </a:moveTo>
                <a:lnTo>
                  <a:pt x="2069" y="6158"/>
                </a:lnTo>
                <a:cubicBezTo>
                  <a:pt x="2082" y="6235"/>
                  <a:pt x="2096" y="6209"/>
                  <a:pt x="2082" y="6288"/>
                </a:cubicBezTo>
                <a:lnTo>
                  <a:pt x="2082" y="6288"/>
                </a:lnTo>
                <a:lnTo>
                  <a:pt x="2082" y="6288"/>
                </a:lnTo>
                <a:cubicBezTo>
                  <a:pt x="2069" y="6262"/>
                  <a:pt x="2042" y="6182"/>
                  <a:pt x="2042" y="6132"/>
                </a:cubicBezTo>
                <a:cubicBezTo>
                  <a:pt x="2055" y="6132"/>
                  <a:pt x="2069" y="6132"/>
                  <a:pt x="2069" y="6158"/>
                </a:cubicBezTo>
                <a:close/>
                <a:moveTo>
                  <a:pt x="2217" y="6391"/>
                </a:moveTo>
                <a:lnTo>
                  <a:pt x="2217" y="6391"/>
                </a:lnTo>
                <a:cubicBezTo>
                  <a:pt x="2217" y="6418"/>
                  <a:pt x="2217" y="6418"/>
                  <a:pt x="2217" y="6444"/>
                </a:cubicBezTo>
                <a:cubicBezTo>
                  <a:pt x="2217" y="6468"/>
                  <a:pt x="2231" y="6468"/>
                  <a:pt x="2244" y="6494"/>
                </a:cubicBezTo>
                <a:cubicBezTo>
                  <a:pt x="2244" y="6521"/>
                  <a:pt x="2244" y="6547"/>
                  <a:pt x="2244" y="6574"/>
                </a:cubicBezTo>
                <a:cubicBezTo>
                  <a:pt x="2231" y="6547"/>
                  <a:pt x="2191" y="6494"/>
                  <a:pt x="2177" y="6444"/>
                </a:cubicBezTo>
                <a:cubicBezTo>
                  <a:pt x="2177" y="6418"/>
                  <a:pt x="2177" y="6391"/>
                  <a:pt x="2177" y="6391"/>
                </a:cubicBezTo>
                <a:cubicBezTo>
                  <a:pt x="2177" y="6365"/>
                  <a:pt x="2163" y="6341"/>
                  <a:pt x="2163" y="6341"/>
                </a:cubicBezTo>
                <a:cubicBezTo>
                  <a:pt x="2177" y="6341"/>
                  <a:pt x="2204" y="6365"/>
                  <a:pt x="2217" y="6391"/>
                </a:cubicBezTo>
                <a:close/>
                <a:moveTo>
                  <a:pt x="2272" y="6727"/>
                </a:moveTo>
                <a:lnTo>
                  <a:pt x="2272" y="6727"/>
                </a:lnTo>
                <a:cubicBezTo>
                  <a:pt x="2258" y="6727"/>
                  <a:pt x="2258" y="6754"/>
                  <a:pt x="2258" y="6806"/>
                </a:cubicBezTo>
                <a:cubicBezTo>
                  <a:pt x="2244" y="6806"/>
                  <a:pt x="2231" y="6806"/>
                  <a:pt x="2217" y="6806"/>
                </a:cubicBezTo>
                <a:cubicBezTo>
                  <a:pt x="2204" y="6780"/>
                  <a:pt x="2191" y="6754"/>
                  <a:pt x="2191" y="6703"/>
                </a:cubicBezTo>
                <a:cubicBezTo>
                  <a:pt x="2217" y="6703"/>
                  <a:pt x="2258" y="6703"/>
                  <a:pt x="2272" y="6727"/>
                </a:cubicBezTo>
                <a:close/>
                <a:moveTo>
                  <a:pt x="2502" y="7195"/>
                </a:moveTo>
                <a:lnTo>
                  <a:pt x="2502" y="7195"/>
                </a:lnTo>
                <a:cubicBezTo>
                  <a:pt x="2528" y="7195"/>
                  <a:pt x="2556" y="7246"/>
                  <a:pt x="2596" y="7246"/>
                </a:cubicBezTo>
                <a:cubicBezTo>
                  <a:pt x="2610" y="7272"/>
                  <a:pt x="2623" y="7272"/>
                  <a:pt x="2650" y="7272"/>
                </a:cubicBezTo>
                <a:cubicBezTo>
                  <a:pt x="2677" y="7298"/>
                  <a:pt x="2677" y="7378"/>
                  <a:pt x="2704" y="7402"/>
                </a:cubicBezTo>
                <a:cubicBezTo>
                  <a:pt x="2731" y="7454"/>
                  <a:pt x="2772" y="7454"/>
                  <a:pt x="2772" y="7531"/>
                </a:cubicBezTo>
                <a:cubicBezTo>
                  <a:pt x="2772" y="7558"/>
                  <a:pt x="2772" y="7558"/>
                  <a:pt x="2772" y="7558"/>
                </a:cubicBezTo>
                <a:cubicBezTo>
                  <a:pt x="2731" y="7558"/>
                  <a:pt x="2704" y="7531"/>
                  <a:pt x="2677" y="7507"/>
                </a:cubicBezTo>
                <a:lnTo>
                  <a:pt x="2677" y="7507"/>
                </a:lnTo>
                <a:cubicBezTo>
                  <a:pt x="2677" y="7481"/>
                  <a:pt x="2691" y="7481"/>
                  <a:pt x="2691" y="7454"/>
                </a:cubicBezTo>
                <a:cubicBezTo>
                  <a:pt x="2664" y="7454"/>
                  <a:pt x="2664" y="7454"/>
                  <a:pt x="2650" y="7481"/>
                </a:cubicBezTo>
                <a:cubicBezTo>
                  <a:pt x="2636" y="7481"/>
                  <a:pt x="2636" y="7481"/>
                  <a:pt x="2623" y="7454"/>
                </a:cubicBezTo>
                <a:cubicBezTo>
                  <a:pt x="2636" y="7454"/>
                  <a:pt x="2636" y="7428"/>
                  <a:pt x="2636" y="7428"/>
                </a:cubicBezTo>
                <a:cubicBezTo>
                  <a:pt x="2623" y="7402"/>
                  <a:pt x="2610" y="7402"/>
                  <a:pt x="2596" y="7402"/>
                </a:cubicBezTo>
                <a:cubicBezTo>
                  <a:pt x="2596" y="7402"/>
                  <a:pt x="2582" y="7402"/>
                  <a:pt x="2582" y="7378"/>
                </a:cubicBezTo>
                <a:cubicBezTo>
                  <a:pt x="2596" y="7378"/>
                  <a:pt x="2596" y="7378"/>
                  <a:pt x="2596" y="7351"/>
                </a:cubicBezTo>
                <a:cubicBezTo>
                  <a:pt x="2582" y="7351"/>
                  <a:pt x="2582" y="7351"/>
                  <a:pt x="2568" y="7325"/>
                </a:cubicBezTo>
                <a:lnTo>
                  <a:pt x="2556" y="7325"/>
                </a:lnTo>
                <a:cubicBezTo>
                  <a:pt x="2542" y="7325"/>
                  <a:pt x="2475" y="7222"/>
                  <a:pt x="2475" y="7195"/>
                </a:cubicBezTo>
                <a:lnTo>
                  <a:pt x="2475" y="7195"/>
                </a:lnTo>
                <a:cubicBezTo>
                  <a:pt x="2487" y="7195"/>
                  <a:pt x="2487" y="7195"/>
                  <a:pt x="2502" y="7195"/>
                </a:cubicBezTo>
                <a:close/>
                <a:moveTo>
                  <a:pt x="5570" y="21117"/>
                </a:moveTo>
                <a:lnTo>
                  <a:pt x="5570" y="21117"/>
                </a:lnTo>
                <a:lnTo>
                  <a:pt x="5584" y="21117"/>
                </a:lnTo>
                <a:cubicBezTo>
                  <a:pt x="5584" y="21170"/>
                  <a:pt x="5570" y="21196"/>
                  <a:pt x="5570" y="21247"/>
                </a:cubicBezTo>
                <a:lnTo>
                  <a:pt x="5570" y="21247"/>
                </a:lnTo>
                <a:cubicBezTo>
                  <a:pt x="5556" y="21222"/>
                  <a:pt x="5556" y="21222"/>
                  <a:pt x="5556" y="21222"/>
                </a:cubicBezTo>
                <a:cubicBezTo>
                  <a:pt x="5556" y="21196"/>
                  <a:pt x="5556" y="21196"/>
                  <a:pt x="5556" y="21170"/>
                </a:cubicBezTo>
                <a:lnTo>
                  <a:pt x="5556" y="21170"/>
                </a:lnTo>
                <a:cubicBezTo>
                  <a:pt x="5542" y="21170"/>
                  <a:pt x="5542" y="21170"/>
                  <a:pt x="5530" y="21170"/>
                </a:cubicBezTo>
                <a:cubicBezTo>
                  <a:pt x="5530" y="21143"/>
                  <a:pt x="5530" y="21143"/>
                  <a:pt x="5542" y="21117"/>
                </a:cubicBezTo>
                <a:cubicBezTo>
                  <a:pt x="5556" y="21117"/>
                  <a:pt x="5570" y="21117"/>
                  <a:pt x="5570" y="21117"/>
                </a:cubicBezTo>
                <a:close/>
                <a:moveTo>
                  <a:pt x="5800" y="21506"/>
                </a:moveTo>
                <a:lnTo>
                  <a:pt x="5800" y="21506"/>
                </a:lnTo>
                <a:lnTo>
                  <a:pt x="5813" y="21482"/>
                </a:lnTo>
                <a:cubicBezTo>
                  <a:pt x="5813" y="21482"/>
                  <a:pt x="5800" y="21429"/>
                  <a:pt x="5786" y="21429"/>
                </a:cubicBezTo>
                <a:cubicBezTo>
                  <a:pt x="5759" y="21403"/>
                  <a:pt x="5759" y="21429"/>
                  <a:pt x="5746" y="21376"/>
                </a:cubicBezTo>
                <a:lnTo>
                  <a:pt x="5746" y="21350"/>
                </a:lnTo>
                <a:cubicBezTo>
                  <a:pt x="5759" y="21350"/>
                  <a:pt x="5772" y="21326"/>
                  <a:pt x="5800" y="21326"/>
                </a:cubicBezTo>
                <a:lnTo>
                  <a:pt x="5800" y="21299"/>
                </a:lnTo>
                <a:cubicBezTo>
                  <a:pt x="5786" y="21299"/>
                  <a:pt x="5786" y="21299"/>
                  <a:pt x="5786" y="21299"/>
                </a:cubicBezTo>
                <a:cubicBezTo>
                  <a:pt x="5772" y="21299"/>
                  <a:pt x="5746" y="21326"/>
                  <a:pt x="5731" y="21299"/>
                </a:cubicBezTo>
                <a:lnTo>
                  <a:pt x="5731" y="21299"/>
                </a:lnTo>
                <a:cubicBezTo>
                  <a:pt x="5746" y="21222"/>
                  <a:pt x="5772" y="21222"/>
                  <a:pt x="5800" y="21170"/>
                </a:cubicBezTo>
                <a:cubicBezTo>
                  <a:pt x="5813" y="21196"/>
                  <a:pt x="5840" y="21196"/>
                  <a:pt x="5867" y="21222"/>
                </a:cubicBezTo>
                <a:lnTo>
                  <a:pt x="5867" y="21222"/>
                </a:lnTo>
                <a:cubicBezTo>
                  <a:pt x="5854" y="21247"/>
                  <a:pt x="5840" y="21273"/>
                  <a:pt x="5840" y="21299"/>
                </a:cubicBezTo>
                <a:cubicBezTo>
                  <a:pt x="5880" y="21273"/>
                  <a:pt x="5894" y="21350"/>
                  <a:pt x="5908" y="21376"/>
                </a:cubicBezTo>
                <a:cubicBezTo>
                  <a:pt x="5948" y="21455"/>
                  <a:pt x="5975" y="21506"/>
                  <a:pt x="6056" y="21506"/>
                </a:cubicBezTo>
                <a:cubicBezTo>
                  <a:pt x="6056" y="21532"/>
                  <a:pt x="6043" y="21532"/>
                  <a:pt x="6043" y="21532"/>
                </a:cubicBezTo>
                <a:cubicBezTo>
                  <a:pt x="6043" y="21532"/>
                  <a:pt x="6043" y="21532"/>
                  <a:pt x="6043" y="21559"/>
                </a:cubicBezTo>
                <a:cubicBezTo>
                  <a:pt x="6016" y="21559"/>
                  <a:pt x="5975" y="21585"/>
                  <a:pt x="5961" y="21559"/>
                </a:cubicBezTo>
                <a:cubicBezTo>
                  <a:pt x="5948" y="21559"/>
                  <a:pt x="5948" y="21559"/>
                  <a:pt x="5935" y="21532"/>
                </a:cubicBezTo>
                <a:cubicBezTo>
                  <a:pt x="5908" y="21532"/>
                  <a:pt x="5880" y="21532"/>
                  <a:pt x="5867" y="21532"/>
                </a:cubicBezTo>
                <a:cubicBezTo>
                  <a:pt x="5840" y="21532"/>
                  <a:pt x="5826" y="21532"/>
                  <a:pt x="5800" y="21559"/>
                </a:cubicBezTo>
                <a:cubicBezTo>
                  <a:pt x="5786" y="21532"/>
                  <a:pt x="5786" y="21506"/>
                  <a:pt x="5759" y="21532"/>
                </a:cubicBezTo>
                <a:cubicBezTo>
                  <a:pt x="5746" y="21532"/>
                  <a:pt x="5731" y="21532"/>
                  <a:pt x="5719" y="21559"/>
                </a:cubicBezTo>
                <a:lnTo>
                  <a:pt x="5719" y="21559"/>
                </a:lnTo>
                <a:cubicBezTo>
                  <a:pt x="5719" y="21532"/>
                  <a:pt x="5719" y="21506"/>
                  <a:pt x="5719" y="21482"/>
                </a:cubicBezTo>
                <a:cubicBezTo>
                  <a:pt x="5746" y="21482"/>
                  <a:pt x="5786" y="21455"/>
                  <a:pt x="5800" y="21506"/>
                </a:cubicBezTo>
                <a:close/>
                <a:moveTo>
                  <a:pt x="10395" y="12485"/>
                </a:moveTo>
                <a:lnTo>
                  <a:pt x="10395" y="12485"/>
                </a:lnTo>
                <a:cubicBezTo>
                  <a:pt x="10409" y="12485"/>
                  <a:pt x="10409" y="12485"/>
                  <a:pt x="10409" y="12512"/>
                </a:cubicBezTo>
                <a:cubicBezTo>
                  <a:pt x="10395" y="12512"/>
                  <a:pt x="10395" y="12562"/>
                  <a:pt x="10381" y="12562"/>
                </a:cubicBezTo>
                <a:lnTo>
                  <a:pt x="10381" y="12562"/>
                </a:lnTo>
                <a:cubicBezTo>
                  <a:pt x="10381" y="12536"/>
                  <a:pt x="10381" y="12536"/>
                  <a:pt x="10381" y="12536"/>
                </a:cubicBezTo>
                <a:cubicBezTo>
                  <a:pt x="10381" y="12512"/>
                  <a:pt x="10395" y="12512"/>
                  <a:pt x="10395" y="12485"/>
                </a:cubicBezTo>
                <a:close/>
                <a:moveTo>
                  <a:pt x="12572" y="15464"/>
                </a:moveTo>
                <a:lnTo>
                  <a:pt x="12572" y="15464"/>
                </a:lnTo>
                <a:cubicBezTo>
                  <a:pt x="12572" y="15464"/>
                  <a:pt x="12612" y="15308"/>
                  <a:pt x="12612" y="15258"/>
                </a:cubicBezTo>
                <a:cubicBezTo>
                  <a:pt x="12612" y="15232"/>
                  <a:pt x="12598" y="15232"/>
                  <a:pt x="12598" y="15205"/>
                </a:cubicBezTo>
                <a:cubicBezTo>
                  <a:pt x="12598" y="15179"/>
                  <a:pt x="12598" y="15179"/>
                  <a:pt x="12598" y="15155"/>
                </a:cubicBezTo>
                <a:cubicBezTo>
                  <a:pt x="12585" y="15128"/>
                  <a:pt x="12572" y="15049"/>
                  <a:pt x="12572" y="14999"/>
                </a:cubicBezTo>
                <a:cubicBezTo>
                  <a:pt x="12585" y="14946"/>
                  <a:pt x="12612" y="14946"/>
                  <a:pt x="12612" y="14843"/>
                </a:cubicBezTo>
                <a:cubicBezTo>
                  <a:pt x="12612" y="14843"/>
                  <a:pt x="12626" y="14843"/>
                  <a:pt x="12640" y="14843"/>
                </a:cubicBezTo>
                <a:cubicBezTo>
                  <a:pt x="12640" y="14843"/>
                  <a:pt x="12640" y="14843"/>
                  <a:pt x="12652" y="14816"/>
                </a:cubicBezTo>
                <a:lnTo>
                  <a:pt x="12666" y="14843"/>
                </a:lnTo>
                <a:cubicBezTo>
                  <a:pt x="12680" y="14816"/>
                  <a:pt x="12680" y="14816"/>
                  <a:pt x="12680" y="14816"/>
                </a:cubicBezTo>
                <a:cubicBezTo>
                  <a:pt x="12706" y="14790"/>
                  <a:pt x="12706" y="14816"/>
                  <a:pt x="12734" y="14816"/>
                </a:cubicBezTo>
                <a:cubicBezTo>
                  <a:pt x="12721" y="14816"/>
                  <a:pt x="12721" y="14790"/>
                  <a:pt x="12721" y="14790"/>
                </a:cubicBezTo>
                <a:cubicBezTo>
                  <a:pt x="12734" y="14766"/>
                  <a:pt x="12747" y="14766"/>
                  <a:pt x="12761" y="14739"/>
                </a:cubicBezTo>
                <a:cubicBezTo>
                  <a:pt x="12761" y="14766"/>
                  <a:pt x="12761" y="14766"/>
                  <a:pt x="12775" y="14766"/>
                </a:cubicBezTo>
                <a:lnTo>
                  <a:pt x="12775" y="14739"/>
                </a:lnTo>
                <a:cubicBezTo>
                  <a:pt x="12775" y="14739"/>
                  <a:pt x="12775" y="14739"/>
                  <a:pt x="12775" y="14713"/>
                </a:cubicBezTo>
                <a:lnTo>
                  <a:pt x="12787" y="14687"/>
                </a:lnTo>
                <a:lnTo>
                  <a:pt x="12787" y="14687"/>
                </a:lnTo>
                <a:cubicBezTo>
                  <a:pt x="12787" y="14687"/>
                  <a:pt x="12787" y="14687"/>
                  <a:pt x="12801" y="14687"/>
                </a:cubicBezTo>
                <a:cubicBezTo>
                  <a:pt x="12801" y="14687"/>
                  <a:pt x="12815" y="14687"/>
                  <a:pt x="12815" y="14660"/>
                </a:cubicBezTo>
                <a:lnTo>
                  <a:pt x="12801" y="14636"/>
                </a:lnTo>
                <a:lnTo>
                  <a:pt x="12801" y="14636"/>
                </a:lnTo>
                <a:cubicBezTo>
                  <a:pt x="12815" y="14610"/>
                  <a:pt x="12815" y="14610"/>
                  <a:pt x="12829" y="14610"/>
                </a:cubicBezTo>
                <a:lnTo>
                  <a:pt x="12829" y="14610"/>
                </a:lnTo>
                <a:cubicBezTo>
                  <a:pt x="12829" y="14583"/>
                  <a:pt x="12815" y="14557"/>
                  <a:pt x="12815" y="14531"/>
                </a:cubicBezTo>
                <a:cubicBezTo>
                  <a:pt x="12829" y="14531"/>
                  <a:pt x="12829" y="14531"/>
                  <a:pt x="12829" y="14531"/>
                </a:cubicBezTo>
                <a:cubicBezTo>
                  <a:pt x="12829" y="14557"/>
                  <a:pt x="12842" y="14557"/>
                  <a:pt x="12842" y="14557"/>
                </a:cubicBezTo>
                <a:cubicBezTo>
                  <a:pt x="12855" y="14531"/>
                  <a:pt x="12855" y="14531"/>
                  <a:pt x="12869" y="14531"/>
                </a:cubicBezTo>
                <a:cubicBezTo>
                  <a:pt x="12882" y="14504"/>
                  <a:pt x="12882" y="14454"/>
                  <a:pt x="12882" y="14401"/>
                </a:cubicBezTo>
                <a:cubicBezTo>
                  <a:pt x="12896" y="14375"/>
                  <a:pt x="12896" y="14375"/>
                  <a:pt x="12910" y="14401"/>
                </a:cubicBezTo>
                <a:cubicBezTo>
                  <a:pt x="12910" y="14427"/>
                  <a:pt x="12922" y="14427"/>
                  <a:pt x="12936" y="14454"/>
                </a:cubicBezTo>
                <a:cubicBezTo>
                  <a:pt x="12950" y="14480"/>
                  <a:pt x="12950" y="14610"/>
                  <a:pt x="12964" y="14687"/>
                </a:cubicBezTo>
                <a:cubicBezTo>
                  <a:pt x="12964" y="14687"/>
                  <a:pt x="12977" y="14713"/>
                  <a:pt x="12977" y="14739"/>
                </a:cubicBezTo>
                <a:cubicBezTo>
                  <a:pt x="12977" y="14766"/>
                  <a:pt x="12964" y="14816"/>
                  <a:pt x="12964" y="14816"/>
                </a:cubicBezTo>
                <a:cubicBezTo>
                  <a:pt x="12950" y="14816"/>
                  <a:pt x="12936" y="14766"/>
                  <a:pt x="12936" y="14739"/>
                </a:cubicBezTo>
                <a:cubicBezTo>
                  <a:pt x="12936" y="14766"/>
                  <a:pt x="12936" y="14766"/>
                  <a:pt x="12922" y="14766"/>
                </a:cubicBezTo>
                <a:lnTo>
                  <a:pt x="12922" y="14766"/>
                </a:lnTo>
                <a:cubicBezTo>
                  <a:pt x="12922" y="14816"/>
                  <a:pt x="12936" y="14843"/>
                  <a:pt x="12936" y="14869"/>
                </a:cubicBezTo>
                <a:cubicBezTo>
                  <a:pt x="12936" y="14920"/>
                  <a:pt x="12910" y="14946"/>
                  <a:pt x="12910" y="14972"/>
                </a:cubicBezTo>
                <a:cubicBezTo>
                  <a:pt x="12910" y="15023"/>
                  <a:pt x="12910" y="15049"/>
                  <a:pt x="12910" y="15102"/>
                </a:cubicBezTo>
                <a:cubicBezTo>
                  <a:pt x="12869" y="15284"/>
                  <a:pt x="12842" y="15491"/>
                  <a:pt x="12815" y="15697"/>
                </a:cubicBezTo>
                <a:cubicBezTo>
                  <a:pt x="12801" y="15750"/>
                  <a:pt x="12787" y="15932"/>
                  <a:pt x="12761" y="15956"/>
                </a:cubicBezTo>
                <a:cubicBezTo>
                  <a:pt x="12747" y="15956"/>
                  <a:pt x="12721" y="15956"/>
                  <a:pt x="12706" y="15983"/>
                </a:cubicBezTo>
                <a:cubicBezTo>
                  <a:pt x="12693" y="15983"/>
                  <a:pt x="12680" y="16009"/>
                  <a:pt x="12652" y="16009"/>
                </a:cubicBezTo>
                <a:cubicBezTo>
                  <a:pt x="12640" y="15956"/>
                  <a:pt x="12598" y="15983"/>
                  <a:pt x="12585" y="15932"/>
                </a:cubicBezTo>
                <a:cubicBezTo>
                  <a:pt x="12572" y="15932"/>
                  <a:pt x="12572" y="15906"/>
                  <a:pt x="12572" y="15880"/>
                </a:cubicBezTo>
                <a:cubicBezTo>
                  <a:pt x="12572" y="15853"/>
                  <a:pt x="12545" y="15853"/>
                  <a:pt x="12557" y="15803"/>
                </a:cubicBezTo>
                <a:cubicBezTo>
                  <a:pt x="12557" y="15776"/>
                  <a:pt x="12557" y="15750"/>
                  <a:pt x="12572" y="15724"/>
                </a:cubicBezTo>
                <a:cubicBezTo>
                  <a:pt x="12557" y="15697"/>
                  <a:pt x="12545" y="15647"/>
                  <a:pt x="12531" y="15620"/>
                </a:cubicBezTo>
                <a:cubicBezTo>
                  <a:pt x="12531" y="15570"/>
                  <a:pt x="12545" y="15491"/>
                  <a:pt x="12545" y="15491"/>
                </a:cubicBezTo>
                <a:cubicBezTo>
                  <a:pt x="12557" y="15491"/>
                  <a:pt x="12557" y="15491"/>
                  <a:pt x="12572" y="15464"/>
                </a:cubicBezTo>
                <a:close/>
                <a:moveTo>
                  <a:pt x="14774" y="11864"/>
                </a:moveTo>
                <a:lnTo>
                  <a:pt x="14774" y="11864"/>
                </a:lnTo>
                <a:cubicBezTo>
                  <a:pt x="14787" y="11864"/>
                  <a:pt x="14787" y="11864"/>
                  <a:pt x="14800" y="11837"/>
                </a:cubicBezTo>
                <a:cubicBezTo>
                  <a:pt x="14800" y="11811"/>
                  <a:pt x="14814" y="11785"/>
                  <a:pt x="14800" y="11758"/>
                </a:cubicBezTo>
                <a:cubicBezTo>
                  <a:pt x="14842" y="11811"/>
                  <a:pt x="14854" y="11837"/>
                  <a:pt x="14868" y="11914"/>
                </a:cubicBezTo>
                <a:cubicBezTo>
                  <a:pt x="14882" y="11941"/>
                  <a:pt x="14882" y="11941"/>
                  <a:pt x="14882" y="11967"/>
                </a:cubicBezTo>
                <a:cubicBezTo>
                  <a:pt x="14895" y="12017"/>
                  <a:pt x="14909" y="12044"/>
                  <a:pt x="14909" y="12070"/>
                </a:cubicBezTo>
                <a:cubicBezTo>
                  <a:pt x="14922" y="12149"/>
                  <a:pt x="14868" y="12226"/>
                  <a:pt x="14814" y="12200"/>
                </a:cubicBezTo>
                <a:cubicBezTo>
                  <a:pt x="14800" y="12173"/>
                  <a:pt x="14787" y="12121"/>
                  <a:pt x="14787" y="12070"/>
                </a:cubicBezTo>
                <a:cubicBezTo>
                  <a:pt x="14787" y="12044"/>
                  <a:pt x="14787" y="11991"/>
                  <a:pt x="14787" y="11941"/>
                </a:cubicBezTo>
                <a:cubicBezTo>
                  <a:pt x="14787" y="11914"/>
                  <a:pt x="14774" y="11914"/>
                  <a:pt x="14787" y="11888"/>
                </a:cubicBezTo>
                <a:cubicBezTo>
                  <a:pt x="14787" y="11888"/>
                  <a:pt x="14774" y="11888"/>
                  <a:pt x="14774" y="11864"/>
                </a:cubicBezTo>
                <a:close/>
                <a:moveTo>
                  <a:pt x="16517" y="13158"/>
                </a:moveTo>
                <a:lnTo>
                  <a:pt x="16517" y="13158"/>
                </a:lnTo>
                <a:cubicBezTo>
                  <a:pt x="16544" y="13184"/>
                  <a:pt x="16558" y="13158"/>
                  <a:pt x="16598" y="13158"/>
                </a:cubicBezTo>
                <a:cubicBezTo>
                  <a:pt x="16612" y="13208"/>
                  <a:pt x="16626" y="13235"/>
                  <a:pt x="16639" y="13261"/>
                </a:cubicBezTo>
                <a:lnTo>
                  <a:pt x="16639" y="13287"/>
                </a:lnTo>
                <a:cubicBezTo>
                  <a:pt x="16652" y="13314"/>
                  <a:pt x="16666" y="13338"/>
                  <a:pt x="16680" y="13364"/>
                </a:cubicBezTo>
                <a:cubicBezTo>
                  <a:pt x="16706" y="13391"/>
                  <a:pt x="16721" y="13417"/>
                  <a:pt x="16747" y="13417"/>
                </a:cubicBezTo>
                <a:cubicBezTo>
                  <a:pt x="16747" y="13441"/>
                  <a:pt x="16747" y="13441"/>
                  <a:pt x="16747" y="13467"/>
                </a:cubicBezTo>
                <a:cubicBezTo>
                  <a:pt x="16775" y="13467"/>
                  <a:pt x="16775" y="13520"/>
                  <a:pt x="16801" y="13546"/>
                </a:cubicBezTo>
                <a:lnTo>
                  <a:pt x="16801" y="13546"/>
                </a:lnTo>
                <a:lnTo>
                  <a:pt x="16801" y="13520"/>
                </a:lnTo>
                <a:lnTo>
                  <a:pt x="16801" y="13520"/>
                </a:lnTo>
                <a:cubicBezTo>
                  <a:pt x="16828" y="13520"/>
                  <a:pt x="16828" y="13571"/>
                  <a:pt x="16842" y="13597"/>
                </a:cubicBezTo>
                <a:cubicBezTo>
                  <a:pt x="16855" y="13597"/>
                  <a:pt x="16868" y="13597"/>
                  <a:pt x="16868" y="13623"/>
                </a:cubicBezTo>
                <a:lnTo>
                  <a:pt x="16868" y="13623"/>
                </a:lnTo>
                <a:lnTo>
                  <a:pt x="16882" y="13623"/>
                </a:lnTo>
                <a:cubicBezTo>
                  <a:pt x="16882" y="13650"/>
                  <a:pt x="16882" y="13676"/>
                  <a:pt x="16896" y="13676"/>
                </a:cubicBezTo>
                <a:cubicBezTo>
                  <a:pt x="16896" y="13702"/>
                  <a:pt x="16922" y="13702"/>
                  <a:pt x="16936" y="13702"/>
                </a:cubicBezTo>
                <a:cubicBezTo>
                  <a:pt x="16950" y="13727"/>
                  <a:pt x="16963" y="13753"/>
                  <a:pt x="16977" y="13779"/>
                </a:cubicBezTo>
                <a:cubicBezTo>
                  <a:pt x="16977" y="13806"/>
                  <a:pt x="16963" y="13832"/>
                  <a:pt x="16950" y="13856"/>
                </a:cubicBezTo>
                <a:cubicBezTo>
                  <a:pt x="16963" y="13883"/>
                  <a:pt x="16963" y="13883"/>
                  <a:pt x="16977" y="13909"/>
                </a:cubicBezTo>
                <a:cubicBezTo>
                  <a:pt x="16991" y="13909"/>
                  <a:pt x="17004" y="13909"/>
                  <a:pt x="17004" y="13909"/>
                </a:cubicBezTo>
                <a:cubicBezTo>
                  <a:pt x="17031" y="13935"/>
                  <a:pt x="17017" y="14012"/>
                  <a:pt x="17031" y="14012"/>
                </a:cubicBezTo>
                <a:lnTo>
                  <a:pt x="17044" y="14039"/>
                </a:lnTo>
                <a:cubicBezTo>
                  <a:pt x="17044" y="14039"/>
                  <a:pt x="17031" y="14065"/>
                  <a:pt x="17031" y="14089"/>
                </a:cubicBezTo>
                <a:cubicBezTo>
                  <a:pt x="17044" y="14089"/>
                  <a:pt x="17044" y="14089"/>
                  <a:pt x="17044" y="14089"/>
                </a:cubicBezTo>
                <a:lnTo>
                  <a:pt x="17059" y="14065"/>
                </a:lnTo>
                <a:cubicBezTo>
                  <a:pt x="17071" y="14065"/>
                  <a:pt x="17071" y="14065"/>
                  <a:pt x="17085" y="14089"/>
                </a:cubicBezTo>
                <a:cubicBezTo>
                  <a:pt x="17099" y="14089"/>
                  <a:pt x="17099" y="14142"/>
                  <a:pt x="17112" y="14142"/>
                </a:cubicBezTo>
                <a:cubicBezTo>
                  <a:pt x="17112" y="14195"/>
                  <a:pt x="17112" y="14221"/>
                  <a:pt x="17099" y="14271"/>
                </a:cubicBezTo>
                <a:cubicBezTo>
                  <a:pt x="17099" y="14324"/>
                  <a:pt x="17126" y="14427"/>
                  <a:pt x="17099" y="14480"/>
                </a:cubicBezTo>
                <a:cubicBezTo>
                  <a:pt x="17085" y="14454"/>
                  <a:pt x="17085" y="14454"/>
                  <a:pt x="17071" y="14427"/>
                </a:cubicBezTo>
                <a:lnTo>
                  <a:pt x="17071" y="14427"/>
                </a:lnTo>
                <a:cubicBezTo>
                  <a:pt x="17071" y="14454"/>
                  <a:pt x="17071" y="14454"/>
                  <a:pt x="17059" y="14480"/>
                </a:cubicBezTo>
                <a:cubicBezTo>
                  <a:pt x="17044" y="14454"/>
                  <a:pt x="17044" y="14427"/>
                  <a:pt x="17031" y="14427"/>
                </a:cubicBezTo>
                <a:cubicBezTo>
                  <a:pt x="17031" y="14454"/>
                  <a:pt x="17031" y="14454"/>
                  <a:pt x="17031" y="14480"/>
                </a:cubicBezTo>
                <a:cubicBezTo>
                  <a:pt x="17031" y="14480"/>
                  <a:pt x="16950" y="14324"/>
                  <a:pt x="16922" y="14298"/>
                </a:cubicBezTo>
                <a:cubicBezTo>
                  <a:pt x="16910" y="14271"/>
                  <a:pt x="16896" y="14271"/>
                  <a:pt x="16896" y="14245"/>
                </a:cubicBezTo>
                <a:cubicBezTo>
                  <a:pt x="16882" y="14221"/>
                  <a:pt x="16882" y="14195"/>
                  <a:pt x="16882" y="14195"/>
                </a:cubicBezTo>
                <a:cubicBezTo>
                  <a:pt x="16855" y="14168"/>
                  <a:pt x="16815" y="14118"/>
                  <a:pt x="16801" y="14039"/>
                </a:cubicBezTo>
                <a:cubicBezTo>
                  <a:pt x="16787" y="14012"/>
                  <a:pt x="16801" y="13986"/>
                  <a:pt x="16787" y="13962"/>
                </a:cubicBezTo>
                <a:cubicBezTo>
                  <a:pt x="16775" y="13909"/>
                  <a:pt x="16747" y="13856"/>
                  <a:pt x="16733" y="13779"/>
                </a:cubicBezTo>
                <a:cubicBezTo>
                  <a:pt x="16721" y="13779"/>
                  <a:pt x="16706" y="13753"/>
                  <a:pt x="16693" y="13753"/>
                </a:cubicBezTo>
                <a:cubicBezTo>
                  <a:pt x="16693" y="13727"/>
                  <a:pt x="16693" y="13702"/>
                  <a:pt x="16680" y="13676"/>
                </a:cubicBezTo>
                <a:cubicBezTo>
                  <a:pt x="16666" y="13597"/>
                  <a:pt x="16666" y="13520"/>
                  <a:pt x="16598" y="13520"/>
                </a:cubicBezTo>
                <a:cubicBezTo>
                  <a:pt x="16598" y="13417"/>
                  <a:pt x="16572" y="13364"/>
                  <a:pt x="16544" y="13338"/>
                </a:cubicBezTo>
                <a:cubicBezTo>
                  <a:pt x="16531" y="13338"/>
                  <a:pt x="16517" y="13314"/>
                  <a:pt x="16504" y="13314"/>
                </a:cubicBezTo>
                <a:cubicBezTo>
                  <a:pt x="16491" y="13261"/>
                  <a:pt x="16436" y="13184"/>
                  <a:pt x="16463" y="13105"/>
                </a:cubicBezTo>
                <a:cubicBezTo>
                  <a:pt x="16491" y="13105"/>
                  <a:pt x="16491" y="13158"/>
                  <a:pt x="16517" y="13158"/>
                </a:cubicBezTo>
                <a:close/>
                <a:moveTo>
                  <a:pt x="17112" y="14089"/>
                </a:moveTo>
                <a:lnTo>
                  <a:pt x="17112" y="14089"/>
                </a:lnTo>
                <a:cubicBezTo>
                  <a:pt x="17112" y="14065"/>
                  <a:pt x="17112" y="14065"/>
                  <a:pt x="17099" y="14039"/>
                </a:cubicBezTo>
                <a:cubicBezTo>
                  <a:pt x="17099" y="14039"/>
                  <a:pt x="17071" y="14039"/>
                  <a:pt x="17071" y="14012"/>
                </a:cubicBezTo>
                <a:cubicBezTo>
                  <a:pt x="17071" y="14012"/>
                  <a:pt x="17071" y="13986"/>
                  <a:pt x="17085" y="13986"/>
                </a:cubicBezTo>
                <a:cubicBezTo>
                  <a:pt x="17085" y="13986"/>
                  <a:pt x="17099" y="13986"/>
                  <a:pt x="17099" y="14012"/>
                </a:cubicBezTo>
                <a:cubicBezTo>
                  <a:pt x="17099" y="13986"/>
                  <a:pt x="17099" y="13986"/>
                  <a:pt x="17112" y="13962"/>
                </a:cubicBezTo>
                <a:cubicBezTo>
                  <a:pt x="17126" y="14012"/>
                  <a:pt x="17126" y="14065"/>
                  <a:pt x="17166" y="14089"/>
                </a:cubicBezTo>
                <a:cubicBezTo>
                  <a:pt x="17166" y="14089"/>
                  <a:pt x="17166" y="14089"/>
                  <a:pt x="17152" y="14089"/>
                </a:cubicBezTo>
                <a:lnTo>
                  <a:pt x="17152" y="14118"/>
                </a:lnTo>
                <a:lnTo>
                  <a:pt x="17152" y="14142"/>
                </a:lnTo>
                <a:cubicBezTo>
                  <a:pt x="17139" y="14142"/>
                  <a:pt x="17112" y="14118"/>
                  <a:pt x="17112" y="14089"/>
                </a:cubicBezTo>
                <a:close/>
                <a:moveTo>
                  <a:pt x="16666" y="10697"/>
                </a:moveTo>
                <a:lnTo>
                  <a:pt x="16666" y="10697"/>
                </a:lnTo>
                <a:cubicBezTo>
                  <a:pt x="16652" y="10697"/>
                  <a:pt x="16639" y="10697"/>
                  <a:pt x="16626" y="10721"/>
                </a:cubicBezTo>
                <a:lnTo>
                  <a:pt x="16612" y="10748"/>
                </a:lnTo>
                <a:cubicBezTo>
                  <a:pt x="16598" y="10721"/>
                  <a:pt x="16584" y="10721"/>
                  <a:pt x="16558" y="10697"/>
                </a:cubicBezTo>
                <a:cubicBezTo>
                  <a:pt x="16558" y="10669"/>
                  <a:pt x="16558" y="10618"/>
                  <a:pt x="16572" y="10592"/>
                </a:cubicBezTo>
                <a:cubicBezTo>
                  <a:pt x="16584" y="10592"/>
                  <a:pt x="16584" y="10565"/>
                  <a:pt x="16612" y="10565"/>
                </a:cubicBezTo>
                <a:cubicBezTo>
                  <a:pt x="16612" y="10539"/>
                  <a:pt x="16612" y="10539"/>
                  <a:pt x="16626" y="10539"/>
                </a:cubicBezTo>
                <a:lnTo>
                  <a:pt x="16639" y="10539"/>
                </a:lnTo>
                <a:cubicBezTo>
                  <a:pt x="16652" y="10515"/>
                  <a:pt x="16666" y="10515"/>
                  <a:pt x="16680" y="10515"/>
                </a:cubicBezTo>
                <a:cubicBezTo>
                  <a:pt x="16680" y="10515"/>
                  <a:pt x="16680" y="10515"/>
                  <a:pt x="16693" y="10515"/>
                </a:cubicBezTo>
                <a:cubicBezTo>
                  <a:pt x="16693" y="10539"/>
                  <a:pt x="16693" y="10539"/>
                  <a:pt x="16706" y="10539"/>
                </a:cubicBezTo>
                <a:cubicBezTo>
                  <a:pt x="16706" y="10565"/>
                  <a:pt x="16706" y="10565"/>
                  <a:pt x="16706" y="10565"/>
                </a:cubicBezTo>
                <a:cubicBezTo>
                  <a:pt x="16680" y="10565"/>
                  <a:pt x="16666" y="10618"/>
                  <a:pt x="16666" y="10644"/>
                </a:cubicBezTo>
                <a:cubicBezTo>
                  <a:pt x="16666" y="10669"/>
                  <a:pt x="16666" y="10669"/>
                  <a:pt x="16666" y="10697"/>
                </a:cubicBezTo>
                <a:close/>
                <a:moveTo>
                  <a:pt x="17139" y="11837"/>
                </a:moveTo>
                <a:lnTo>
                  <a:pt x="17139" y="11837"/>
                </a:lnTo>
                <a:cubicBezTo>
                  <a:pt x="17139" y="11837"/>
                  <a:pt x="17139" y="11864"/>
                  <a:pt x="17126" y="11864"/>
                </a:cubicBezTo>
                <a:cubicBezTo>
                  <a:pt x="17126" y="11864"/>
                  <a:pt x="17099" y="11914"/>
                  <a:pt x="17085" y="11914"/>
                </a:cubicBezTo>
                <a:lnTo>
                  <a:pt x="17085" y="11914"/>
                </a:lnTo>
                <a:cubicBezTo>
                  <a:pt x="17099" y="11837"/>
                  <a:pt x="17139" y="11811"/>
                  <a:pt x="17166" y="11734"/>
                </a:cubicBezTo>
                <a:cubicBezTo>
                  <a:pt x="17180" y="11758"/>
                  <a:pt x="17180" y="11785"/>
                  <a:pt x="17166" y="11785"/>
                </a:cubicBezTo>
                <a:cubicBezTo>
                  <a:pt x="17166" y="11811"/>
                  <a:pt x="17152" y="11811"/>
                  <a:pt x="17139" y="11837"/>
                </a:cubicBezTo>
                <a:close/>
                <a:moveTo>
                  <a:pt x="17207" y="12303"/>
                </a:moveTo>
                <a:lnTo>
                  <a:pt x="17207" y="12303"/>
                </a:lnTo>
                <a:cubicBezTo>
                  <a:pt x="17207" y="12303"/>
                  <a:pt x="17207" y="12303"/>
                  <a:pt x="17193" y="12329"/>
                </a:cubicBezTo>
                <a:lnTo>
                  <a:pt x="17139" y="12329"/>
                </a:lnTo>
                <a:cubicBezTo>
                  <a:pt x="17139" y="12356"/>
                  <a:pt x="17139" y="12356"/>
                  <a:pt x="17139" y="12356"/>
                </a:cubicBezTo>
                <a:cubicBezTo>
                  <a:pt x="17139" y="12356"/>
                  <a:pt x="17152" y="12382"/>
                  <a:pt x="17166" y="12406"/>
                </a:cubicBezTo>
                <a:lnTo>
                  <a:pt x="17166" y="12406"/>
                </a:lnTo>
                <a:cubicBezTo>
                  <a:pt x="17152" y="12433"/>
                  <a:pt x="17126" y="12406"/>
                  <a:pt x="17112" y="12433"/>
                </a:cubicBezTo>
                <a:cubicBezTo>
                  <a:pt x="17099" y="12433"/>
                  <a:pt x="17017" y="12406"/>
                  <a:pt x="17004" y="12406"/>
                </a:cubicBezTo>
                <a:cubicBezTo>
                  <a:pt x="16977" y="12433"/>
                  <a:pt x="16991" y="12485"/>
                  <a:pt x="16991" y="12536"/>
                </a:cubicBezTo>
                <a:cubicBezTo>
                  <a:pt x="16991" y="12562"/>
                  <a:pt x="16963" y="12562"/>
                  <a:pt x="16963" y="12589"/>
                </a:cubicBezTo>
                <a:cubicBezTo>
                  <a:pt x="16963" y="12589"/>
                  <a:pt x="16963" y="12615"/>
                  <a:pt x="16963" y="12639"/>
                </a:cubicBezTo>
                <a:cubicBezTo>
                  <a:pt x="16950" y="12668"/>
                  <a:pt x="16936" y="12718"/>
                  <a:pt x="16922" y="12745"/>
                </a:cubicBezTo>
                <a:lnTo>
                  <a:pt x="16855" y="12769"/>
                </a:lnTo>
                <a:cubicBezTo>
                  <a:pt x="16842" y="12769"/>
                  <a:pt x="16815" y="12718"/>
                  <a:pt x="16801" y="12745"/>
                </a:cubicBezTo>
                <a:cubicBezTo>
                  <a:pt x="16775" y="12769"/>
                  <a:pt x="16761" y="12795"/>
                  <a:pt x="16747" y="12822"/>
                </a:cubicBezTo>
                <a:cubicBezTo>
                  <a:pt x="16733" y="12822"/>
                  <a:pt x="16721" y="12822"/>
                  <a:pt x="16706" y="12795"/>
                </a:cubicBezTo>
                <a:cubicBezTo>
                  <a:pt x="16693" y="12822"/>
                  <a:pt x="16693" y="12822"/>
                  <a:pt x="16680" y="12822"/>
                </a:cubicBezTo>
                <a:cubicBezTo>
                  <a:pt x="16652" y="12795"/>
                  <a:pt x="16626" y="12769"/>
                  <a:pt x="16612" y="12692"/>
                </a:cubicBezTo>
                <a:cubicBezTo>
                  <a:pt x="16626" y="12718"/>
                  <a:pt x="16626" y="12718"/>
                  <a:pt x="16626" y="12718"/>
                </a:cubicBezTo>
                <a:cubicBezTo>
                  <a:pt x="16639" y="12718"/>
                  <a:pt x="16652" y="12718"/>
                  <a:pt x="16666" y="12745"/>
                </a:cubicBezTo>
                <a:cubicBezTo>
                  <a:pt x="16680" y="12745"/>
                  <a:pt x="16693" y="12769"/>
                  <a:pt x="16706" y="12769"/>
                </a:cubicBezTo>
                <a:cubicBezTo>
                  <a:pt x="16706" y="12769"/>
                  <a:pt x="16706" y="12769"/>
                  <a:pt x="16721" y="12769"/>
                </a:cubicBezTo>
                <a:cubicBezTo>
                  <a:pt x="16706" y="12745"/>
                  <a:pt x="16706" y="12745"/>
                  <a:pt x="16706" y="12745"/>
                </a:cubicBezTo>
                <a:lnTo>
                  <a:pt x="16706" y="12745"/>
                </a:lnTo>
                <a:cubicBezTo>
                  <a:pt x="16706" y="12718"/>
                  <a:pt x="16721" y="12615"/>
                  <a:pt x="16733" y="12589"/>
                </a:cubicBezTo>
                <a:cubicBezTo>
                  <a:pt x="16747" y="12589"/>
                  <a:pt x="16761" y="12589"/>
                  <a:pt x="16775" y="12562"/>
                </a:cubicBezTo>
                <a:cubicBezTo>
                  <a:pt x="16787" y="12562"/>
                  <a:pt x="16801" y="12562"/>
                  <a:pt x="16815" y="12562"/>
                </a:cubicBezTo>
                <a:cubicBezTo>
                  <a:pt x="16828" y="12536"/>
                  <a:pt x="16828" y="12512"/>
                  <a:pt x="16842" y="12485"/>
                </a:cubicBezTo>
                <a:lnTo>
                  <a:pt x="16855" y="12459"/>
                </a:lnTo>
                <a:cubicBezTo>
                  <a:pt x="16868" y="12433"/>
                  <a:pt x="16882" y="12406"/>
                  <a:pt x="16896" y="12382"/>
                </a:cubicBezTo>
                <a:cubicBezTo>
                  <a:pt x="16896" y="12382"/>
                  <a:pt x="16910" y="12382"/>
                  <a:pt x="16922" y="12382"/>
                </a:cubicBezTo>
                <a:cubicBezTo>
                  <a:pt x="16936" y="12356"/>
                  <a:pt x="16936" y="12329"/>
                  <a:pt x="16950" y="12329"/>
                </a:cubicBezTo>
                <a:lnTo>
                  <a:pt x="16950" y="12329"/>
                </a:lnTo>
                <a:lnTo>
                  <a:pt x="16950" y="12329"/>
                </a:lnTo>
                <a:lnTo>
                  <a:pt x="16950" y="12329"/>
                </a:lnTo>
                <a:cubicBezTo>
                  <a:pt x="16950" y="12329"/>
                  <a:pt x="16977" y="12356"/>
                  <a:pt x="16977" y="12329"/>
                </a:cubicBezTo>
                <a:cubicBezTo>
                  <a:pt x="16991" y="12303"/>
                  <a:pt x="16977" y="12303"/>
                  <a:pt x="16963" y="12277"/>
                </a:cubicBezTo>
                <a:lnTo>
                  <a:pt x="16963" y="12277"/>
                </a:lnTo>
                <a:lnTo>
                  <a:pt x="16977" y="12277"/>
                </a:lnTo>
                <a:cubicBezTo>
                  <a:pt x="16977" y="12277"/>
                  <a:pt x="16991" y="12277"/>
                  <a:pt x="17004" y="12253"/>
                </a:cubicBezTo>
                <a:cubicBezTo>
                  <a:pt x="17004" y="12226"/>
                  <a:pt x="17031" y="12200"/>
                  <a:pt x="17044" y="12149"/>
                </a:cubicBezTo>
                <a:cubicBezTo>
                  <a:pt x="17044" y="12149"/>
                  <a:pt x="17044" y="12121"/>
                  <a:pt x="17059" y="12097"/>
                </a:cubicBezTo>
                <a:lnTo>
                  <a:pt x="17059" y="12121"/>
                </a:lnTo>
                <a:lnTo>
                  <a:pt x="17071" y="12121"/>
                </a:lnTo>
                <a:cubicBezTo>
                  <a:pt x="17071" y="12121"/>
                  <a:pt x="17071" y="12121"/>
                  <a:pt x="17085" y="12097"/>
                </a:cubicBezTo>
                <a:cubicBezTo>
                  <a:pt x="17085" y="12121"/>
                  <a:pt x="17099" y="12149"/>
                  <a:pt x="17112" y="12149"/>
                </a:cubicBezTo>
                <a:cubicBezTo>
                  <a:pt x="17112" y="12200"/>
                  <a:pt x="17099" y="12200"/>
                  <a:pt x="17099" y="12226"/>
                </a:cubicBezTo>
                <a:cubicBezTo>
                  <a:pt x="17112" y="12226"/>
                  <a:pt x="17126" y="12226"/>
                  <a:pt x="17139" y="12226"/>
                </a:cubicBezTo>
                <a:lnTo>
                  <a:pt x="17139" y="12226"/>
                </a:lnTo>
                <a:lnTo>
                  <a:pt x="17139" y="12226"/>
                </a:lnTo>
                <a:cubicBezTo>
                  <a:pt x="17126" y="12226"/>
                  <a:pt x="17126" y="12253"/>
                  <a:pt x="17126" y="12253"/>
                </a:cubicBezTo>
                <a:cubicBezTo>
                  <a:pt x="17152" y="12226"/>
                  <a:pt x="17193" y="12253"/>
                  <a:pt x="17207" y="12303"/>
                </a:cubicBezTo>
                <a:close/>
                <a:moveTo>
                  <a:pt x="17193" y="11734"/>
                </a:moveTo>
                <a:lnTo>
                  <a:pt x="17193" y="11734"/>
                </a:lnTo>
                <a:lnTo>
                  <a:pt x="17180" y="11734"/>
                </a:lnTo>
                <a:lnTo>
                  <a:pt x="17180" y="11708"/>
                </a:lnTo>
                <a:cubicBezTo>
                  <a:pt x="17193" y="11708"/>
                  <a:pt x="17207" y="11681"/>
                  <a:pt x="17207" y="11655"/>
                </a:cubicBezTo>
                <a:cubicBezTo>
                  <a:pt x="17220" y="11629"/>
                  <a:pt x="17207" y="11602"/>
                  <a:pt x="17220" y="11578"/>
                </a:cubicBezTo>
                <a:lnTo>
                  <a:pt x="17220" y="11578"/>
                </a:lnTo>
                <a:cubicBezTo>
                  <a:pt x="17220" y="11578"/>
                  <a:pt x="17220" y="11578"/>
                  <a:pt x="17234" y="11602"/>
                </a:cubicBezTo>
                <a:cubicBezTo>
                  <a:pt x="17220" y="11602"/>
                  <a:pt x="17220" y="11602"/>
                  <a:pt x="17220" y="11602"/>
                </a:cubicBezTo>
                <a:cubicBezTo>
                  <a:pt x="17234" y="11629"/>
                  <a:pt x="17234" y="11655"/>
                  <a:pt x="17234" y="11655"/>
                </a:cubicBezTo>
                <a:cubicBezTo>
                  <a:pt x="17220" y="11681"/>
                  <a:pt x="17207" y="11708"/>
                  <a:pt x="17193" y="11734"/>
                </a:cubicBezTo>
                <a:close/>
                <a:moveTo>
                  <a:pt x="17099" y="14583"/>
                </a:moveTo>
                <a:lnTo>
                  <a:pt x="17099" y="14583"/>
                </a:lnTo>
                <a:cubicBezTo>
                  <a:pt x="17099" y="14557"/>
                  <a:pt x="17099" y="14557"/>
                  <a:pt x="17099" y="14531"/>
                </a:cubicBezTo>
                <a:lnTo>
                  <a:pt x="17112" y="14531"/>
                </a:lnTo>
                <a:cubicBezTo>
                  <a:pt x="17112" y="14504"/>
                  <a:pt x="17112" y="14504"/>
                  <a:pt x="17112" y="14480"/>
                </a:cubicBezTo>
                <a:cubicBezTo>
                  <a:pt x="17126" y="14504"/>
                  <a:pt x="17139" y="14480"/>
                  <a:pt x="17152" y="14504"/>
                </a:cubicBezTo>
                <a:cubicBezTo>
                  <a:pt x="17152" y="14504"/>
                  <a:pt x="17152" y="14504"/>
                  <a:pt x="17166" y="14504"/>
                </a:cubicBezTo>
                <a:cubicBezTo>
                  <a:pt x="17166" y="14504"/>
                  <a:pt x="17166" y="14504"/>
                  <a:pt x="17180" y="14504"/>
                </a:cubicBezTo>
                <a:cubicBezTo>
                  <a:pt x="17180" y="14504"/>
                  <a:pt x="17180" y="14504"/>
                  <a:pt x="17180" y="14480"/>
                </a:cubicBezTo>
                <a:cubicBezTo>
                  <a:pt x="17193" y="14504"/>
                  <a:pt x="17220" y="14531"/>
                  <a:pt x="17234" y="14531"/>
                </a:cubicBezTo>
                <a:cubicBezTo>
                  <a:pt x="17247" y="14557"/>
                  <a:pt x="17247" y="14531"/>
                  <a:pt x="17261" y="14531"/>
                </a:cubicBezTo>
                <a:cubicBezTo>
                  <a:pt x="17274" y="14531"/>
                  <a:pt x="17274" y="14557"/>
                  <a:pt x="17274" y="14583"/>
                </a:cubicBezTo>
                <a:cubicBezTo>
                  <a:pt x="17301" y="14583"/>
                  <a:pt x="17383" y="14636"/>
                  <a:pt x="17396" y="14583"/>
                </a:cubicBezTo>
                <a:cubicBezTo>
                  <a:pt x="17396" y="14583"/>
                  <a:pt x="17396" y="14557"/>
                  <a:pt x="17409" y="14557"/>
                </a:cubicBezTo>
                <a:cubicBezTo>
                  <a:pt x="17409" y="14557"/>
                  <a:pt x="17409" y="14557"/>
                  <a:pt x="17423" y="14557"/>
                </a:cubicBezTo>
                <a:cubicBezTo>
                  <a:pt x="17423" y="14557"/>
                  <a:pt x="17423" y="14583"/>
                  <a:pt x="17436" y="14583"/>
                </a:cubicBezTo>
                <a:cubicBezTo>
                  <a:pt x="17450" y="14583"/>
                  <a:pt x="17450" y="14583"/>
                  <a:pt x="17464" y="14583"/>
                </a:cubicBezTo>
                <a:cubicBezTo>
                  <a:pt x="17490" y="14610"/>
                  <a:pt x="17504" y="14610"/>
                  <a:pt x="17531" y="14636"/>
                </a:cubicBezTo>
                <a:cubicBezTo>
                  <a:pt x="17518" y="14636"/>
                  <a:pt x="17518" y="14636"/>
                  <a:pt x="17518" y="14660"/>
                </a:cubicBezTo>
                <a:cubicBezTo>
                  <a:pt x="17545" y="14739"/>
                  <a:pt x="17585" y="14687"/>
                  <a:pt x="17625" y="14713"/>
                </a:cubicBezTo>
                <a:cubicBezTo>
                  <a:pt x="17625" y="14739"/>
                  <a:pt x="17612" y="14766"/>
                  <a:pt x="17625" y="14790"/>
                </a:cubicBezTo>
                <a:cubicBezTo>
                  <a:pt x="17625" y="14790"/>
                  <a:pt x="17625" y="14790"/>
                  <a:pt x="17639" y="14816"/>
                </a:cubicBezTo>
                <a:cubicBezTo>
                  <a:pt x="17612" y="14790"/>
                  <a:pt x="17585" y="14766"/>
                  <a:pt x="17558" y="14766"/>
                </a:cubicBezTo>
                <a:cubicBezTo>
                  <a:pt x="17545" y="14766"/>
                  <a:pt x="17531" y="14766"/>
                  <a:pt x="17518" y="14790"/>
                </a:cubicBezTo>
                <a:cubicBezTo>
                  <a:pt x="17490" y="14766"/>
                  <a:pt x="17450" y="14766"/>
                  <a:pt x="17409" y="14766"/>
                </a:cubicBezTo>
                <a:cubicBezTo>
                  <a:pt x="17383" y="14739"/>
                  <a:pt x="17341" y="14713"/>
                  <a:pt x="17315" y="14687"/>
                </a:cubicBezTo>
                <a:cubicBezTo>
                  <a:pt x="17288" y="14687"/>
                  <a:pt x="17274" y="14713"/>
                  <a:pt x="17247" y="14713"/>
                </a:cubicBezTo>
                <a:cubicBezTo>
                  <a:pt x="17234" y="14687"/>
                  <a:pt x="17220" y="14687"/>
                  <a:pt x="17207" y="14660"/>
                </a:cubicBezTo>
                <a:cubicBezTo>
                  <a:pt x="17193" y="14660"/>
                  <a:pt x="17152" y="14660"/>
                  <a:pt x="17139" y="14660"/>
                </a:cubicBezTo>
                <a:cubicBezTo>
                  <a:pt x="17139" y="14636"/>
                  <a:pt x="17152" y="14636"/>
                  <a:pt x="17152" y="14610"/>
                </a:cubicBezTo>
                <a:lnTo>
                  <a:pt x="17152" y="14610"/>
                </a:lnTo>
                <a:cubicBezTo>
                  <a:pt x="17139" y="14610"/>
                  <a:pt x="17071" y="14583"/>
                  <a:pt x="17071" y="14583"/>
                </a:cubicBezTo>
                <a:cubicBezTo>
                  <a:pt x="17085" y="14583"/>
                  <a:pt x="17085" y="14583"/>
                  <a:pt x="17099" y="14583"/>
                </a:cubicBezTo>
                <a:close/>
                <a:moveTo>
                  <a:pt x="17572" y="17046"/>
                </a:moveTo>
                <a:lnTo>
                  <a:pt x="17572" y="17046"/>
                </a:lnTo>
                <a:lnTo>
                  <a:pt x="17572" y="17046"/>
                </a:lnTo>
                <a:cubicBezTo>
                  <a:pt x="17558" y="17046"/>
                  <a:pt x="17558" y="17046"/>
                  <a:pt x="17558" y="17022"/>
                </a:cubicBezTo>
                <a:lnTo>
                  <a:pt x="17545" y="17022"/>
                </a:lnTo>
                <a:lnTo>
                  <a:pt x="17558" y="16993"/>
                </a:lnTo>
                <a:cubicBezTo>
                  <a:pt x="17572" y="17022"/>
                  <a:pt x="17572" y="17022"/>
                  <a:pt x="17572" y="17046"/>
                </a:cubicBezTo>
                <a:close/>
                <a:moveTo>
                  <a:pt x="19004" y="15491"/>
                </a:moveTo>
                <a:lnTo>
                  <a:pt x="19004" y="15491"/>
                </a:lnTo>
                <a:cubicBezTo>
                  <a:pt x="19004" y="15464"/>
                  <a:pt x="18991" y="15464"/>
                  <a:pt x="18991" y="15464"/>
                </a:cubicBezTo>
                <a:cubicBezTo>
                  <a:pt x="18991" y="15464"/>
                  <a:pt x="18991" y="15464"/>
                  <a:pt x="18991" y="15438"/>
                </a:cubicBezTo>
                <a:cubicBezTo>
                  <a:pt x="18991" y="15438"/>
                  <a:pt x="18991" y="15438"/>
                  <a:pt x="19004" y="15414"/>
                </a:cubicBezTo>
                <a:lnTo>
                  <a:pt x="19018" y="15414"/>
                </a:lnTo>
                <a:cubicBezTo>
                  <a:pt x="19004" y="15438"/>
                  <a:pt x="19018" y="15464"/>
                  <a:pt x="19004" y="15491"/>
                </a:cubicBezTo>
                <a:close/>
                <a:moveTo>
                  <a:pt x="19193" y="15724"/>
                </a:moveTo>
                <a:lnTo>
                  <a:pt x="19193" y="15724"/>
                </a:lnTo>
                <a:lnTo>
                  <a:pt x="19193" y="15724"/>
                </a:lnTo>
                <a:lnTo>
                  <a:pt x="19180" y="15750"/>
                </a:lnTo>
                <a:cubicBezTo>
                  <a:pt x="19180" y="15750"/>
                  <a:pt x="19180" y="15724"/>
                  <a:pt x="19193" y="15724"/>
                </a:cubicBezTo>
                <a:close/>
                <a:moveTo>
                  <a:pt x="19127" y="14660"/>
                </a:moveTo>
                <a:lnTo>
                  <a:pt x="19127" y="14660"/>
                </a:lnTo>
                <a:cubicBezTo>
                  <a:pt x="19139" y="14687"/>
                  <a:pt x="19139" y="14687"/>
                  <a:pt x="19139" y="14687"/>
                </a:cubicBezTo>
                <a:cubicBezTo>
                  <a:pt x="19139" y="14713"/>
                  <a:pt x="19127" y="14790"/>
                  <a:pt x="19113" y="14790"/>
                </a:cubicBezTo>
                <a:cubicBezTo>
                  <a:pt x="19099" y="14790"/>
                  <a:pt x="19085" y="14790"/>
                  <a:pt x="19072" y="14766"/>
                </a:cubicBezTo>
                <a:lnTo>
                  <a:pt x="19072" y="14766"/>
                </a:lnTo>
                <a:cubicBezTo>
                  <a:pt x="19085" y="14739"/>
                  <a:pt x="19099" y="14687"/>
                  <a:pt x="19113" y="14660"/>
                </a:cubicBezTo>
                <a:cubicBezTo>
                  <a:pt x="19127" y="14660"/>
                  <a:pt x="19127" y="14660"/>
                  <a:pt x="19127" y="14660"/>
                </a:cubicBezTo>
                <a:close/>
                <a:moveTo>
                  <a:pt x="18640" y="15155"/>
                </a:moveTo>
                <a:lnTo>
                  <a:pt x="18640" y="15155"/>
                </a:lnTo>
                <a:cubicBezTo>
                  <a:pt x="18653" y="15155"/>
                  <a:pt x="18666" y="15128"/>
                  <a:pt x="18666" y="15155"/>
                </a:cubicBezTo>
                <a:cubicBezTo>
                  <a:pt x="18666" y="15179"/>
                  <a:pt x="18653" y="15179"/>
                  <a:pt x="18653" y="15205"/>
                </a:cubicBezTo>
                <a:cubicBezTo>
                  <a:pt x="18640" y="15205"/>
                  <a:pt x="18640" y="15205"/>
                  <a:pt x="18640" y="15205"/>
                </a:cubicBezTo>
                <a:cubicBezTo>
                  <a:pt x="18626" y="15205"/>
                  <a:pt x="18612" y="15205"/>
                  <a:pt x="18612" y="15205"/>
                </a:cubicBezTo>
                <a:cubicBezTo>
                  <a:pt x="18599" y="15179"/>
                  <a:pt x="18599" y="15179"/>
                  <a:pt x="18599" y="15155"/>
                </a:cubicBezTo>
                <a:cubicBezTo>
                  <a:pt x="18599" y="15155"/>
                  <a:pt x="18599" y="15155"/>
                  <a:pt x="18599" y="15128"/>
                </a:cubicBezTo>
                <a:cubicBezTo>
                  <a:pt x="18612" y="15155"/>
                  <a:pt x="18626" y="15155"/>
                  <a:pt x="18640" y="15155"/>
                </a:cubicBezTo>
                <a:close/>
                <a:moveTo>
                  <a:pt x="18599" y="15205"/>
                </a:moveTo>
                <a:lnTo>
                  <a:pt x="18599" y="15205"/>
                </a:lnTo>
                <a:lnTo>
                  <a:pt x="18585" y="15205"/>
                </a:lnTo>
                <a:lnTo>
                  <a:pt x="18585" y="15205"/>
                </a:lnTo>
                <a:cubicBezTo>
                  <a:pt x="18585" y="15179"/>
                  <a:pt x="18585" y="15179"/>
                  <a:pt x="18585" y="15155"/>
                </a:cubicBezTo>
                <a:lnTo>
                  <a:pt x="18585" y="15155"/>
                </a:lnTo>
                <a:lnTo>
                  <a:pt x="18599" y="15155"/>
                </a:lnTo>
                <a:cubicBezTo>
                  <a:pt x="18599" y="15179"/>
                  <a:pt x="18599" y="15179"/>
                  <a:pt x="18612" y="15205"/>
                </a:cubicBezTo>
                <a:cubicBezTo>
                  <a:pt x="18612" y="15205"/>
                  <a:pt x="18612" y="15205"/>
                  <a:pt x="18599" y="15205"/>
                </a:cubicBezTo>
                <a:close/>
                <a:moveTo>
                  <a:pt x="18531" y="14168"/>
                </a:moveTo>
                <a:lnTo>
                  <a:pt x="18531" y="14168"/>
                </a:lnTo>
                <a:cubicBezTo>
                  <a:pt x="18517" y="14168"/>
                  <a:pt x="18505" y="14168"/>
                  <a:pt x="18491" y="14195"/>
                </a:cubicBezTo>
                <a:cubicBezTo>
                  <a:pt x="18491" y="14168"/>
                  <a:pt x="18491" y="14142"/>
                  <a:pt x="18477" y="14142"/>
                </a:cubicBezTo>
                <a:cubicBezTo>
                  <a:pt x="18505" y="14118"/>
                  <a:pt x="18531" y="14142"/>
                  <a:pt x="18545" y="14142"/>
                </a:cubicBezTo>
                <a:cubicBezTo>
                  <a:pt x="18559" y="14142"/>
                  <a:pt x="18559" y="14118"/>
                  <a:pt x="18572" y="14118"/>
                </a:cubicBezTo>
                <a:cubicBezTo>
                  <a:pt x="18612" y="14089"/>
                  <a:pt x="18640" y="14168"/>
                  <a:pt x="18653" y="14221"/>
                </a:cubicBezTo>
                <a:cubicBezTo>
                  <a:pt x="18653" y="14221"/>
                  <a:pt x="18653" y="14221"/>
                  <a:pt x="18653" y="14245"/>
                </a:cubicBezTo>
                <a:cubicBezTo>
                  <a:pt x="18626" y="14221"/>
                  <a:pt x="18612" y="14195"/>
                  <a:pt x="18585" y="14168"/>
                </a:cubicBezTo>
                <a:lnTo>
                  <a:pt x="18572" y="14168"/>
                </a:lnTo>
                <a:lnTo>
                  <a:pt x="18572" y="14195"/>
                </a:lnTo>
                <a:cubicBezTo>
                  <a:pt x="18559" y="14195"/>
                  <a:pt x="18545" y="14168"/>
                  <a:pt x="18531" y="14168"/>
                </a:cubicBezTo>
                <a:close/>
                <a:moveTo>
                  <a:pt x="18436" y="13650"/>
                </a:moveTo>
                <a:lnTo>
                  <a:pt x="18436" y="13650"/>
                </a:lnTo>
                <a:cubicBezTo>
                  <a:pt x="18451" y="13597"/>
                  <a:pt x="18451" y="13571"/>
                  <a:pt x="18464" y="13546"/>
                </a:cubicBezTo>
                <a:cubicBezTo>
                  <a:pt x="18464" y="13571"/>
                  <a:pt x="18477" y="13571"/>
                  <a:pt x="18477" y="13597"/>
                </a:cubicBezTo>
                <a:cubicBezTo>
                  <a:pt x="18464" y="13623"/>
                  <a:pt x="18464" y="13650"/>
                  <a:pt x="18464" y="13676"/>
                </a:cubicBezTo>
                <a:lnTo>
                  <a:pt x="18464" y="13676"/>
                </a:lnTo>
                <a:lnTo>
                  <a:pt x="18464" y="13676"/>
                </a:lnTo>
                <a:cubicBezTo>
                  <a:pt x="18477" y="13650"/>
                  <a:pt x="18491" y="13597"/>
                  <a:pt x="18517" y="13597"/>
                </a:cubicBezTo>
                <a:cubicBezTo>
                  <a:pt x="18517" y="13623"/>
                  <a:pt x="18517" y="13650"/>
                  <a:pt x="18517" y="13650"/>
                </a:cubicBezTo>
                <a:cubicBezTo>
                  <a:pt x="18505" y="13676"/>
                  <a:pt x="18491" y="13676"/>
                  <a:pt x="18491" y="13702"/>
                </a:cubicBezTo>
                <a:cubicBezTo>
                  <a:pt x="18491" y="13702"/>
                  <a:pt x="18505" y="13702"/>
                  <a:pt x="18517" y="13727"/>
                </a:cubicBezTo>
                <a:cubicBezTo>
                  <a:pt x="18517" y="13727"/>
                  <a:pt x="18517" y="13727"/>
                  <a:pt x="18517" y="13753"/>
                </a:cubicBezTo>
                <a:cubicBezTo>
                  <a:pt x="18505" y="13753"/>
                  <a:pt x="18491" y="13727"/>
                  <a:pt x="18477" y="13727"/>
                </a:cubicBezTo>
                <a:cubicBezTo>
                  <a:pt x="18477" y="13727"/>
                  <a:pt x="18477" y="13727"/>
                  <a:pt x="18464" y="13727"/>
                </a:cubicBezTo>
                <a:cubicBezTo>
                  <a:pt x="18464" y="13806"/>
                  <a:pt x="18477" y="13832"/>
                  <a:pt x="18505" y="13883"/>
                </a:cubicBezTo>
                <a:cubicBezTo>
                  <a:pt x="18491" y="13883"/>
                  <a:pt x="18491" y="13883"/>
                  <a:pt x="18491" y="13883"/>
                </a:cubicBezTo>
                <a:cubicBezTo>
                  <a:pt x="18477" y="13883"/>
                  <a:pt x="18464" y="13832"/>
                  <a:pt x="18451" y="13806"/>
                </a:cubicBezTo>
                <a:cubicBezTo>
                  <a:pt x="18451" y="13779"/>
                  <a:pt x="18451" y="13779"/>
                  <a:pt x="18451" y="13753"/>
                </a:cubicBezTo>
                <a:cubicBezTo>
                  <a:pt x="18451" y="13753"/>
                  <a:pt x="18451" y="13727"/>
                  <a:pt x="18436" y="13702"/>
                </a:cubicBezTo>
                <a:cubicBezTo>
                  <a:pt x="18436" y="13702"/>
                  <a:pt x="18451" y="13702"/>
                  <a:pt x="18451" y="13676"/>
                </a:cubicBezTo>
                <a:cubicBezTo>
                  <a:pt x="18451" y="13676"/>
                  <a:pt x="18436" y="13676"/>
                  <a:pt x="18436" y="13650"/>
                </a:cubicBezTo>
                <a:close/>
                <a:moveTo>
                  <a:pt x="17896" y="8828"/>
                </a:moveTo>
                <a:lnTo>
                  <a:pt x="17896" y="8828"/>
                </a:lnTo>
                <a:cubicBezTo>
                  <a:pt x="17896" y="8803"/>
                  <a:pt x="17896" y="8777"/>
                  <a:pt x="17909" y="8777"/>
                </a:cubicBezTo>
                <a:lnTo>
                  <a:pt x="17909" y="8777"/>
                </a:lnTo>
                <a:cubicBezTo>
                  <a:pt x="17923" y="8777"/>
                  <a:pt x="17923" y="8777"/>
                  <a:pt x="17937" y="8777"/>
                </a:cubicBezTo>
                <a:cubicBezTo>
                  <a:pt x="17949" y="8828"/>
                  <a:pt x="17964" y="8803"/>
                  <a:pt x="17977" y="8803"/>
                </a:cubicBezTo>
                <a:lnTo>
                  <a:pt x="17977" y="8828"/>
                </a:lnTo>
                <a:lnTo>
                  <a:pt x="17964" y="8854"/>
                </a:lnTo>
                <a:cubicBezTo>
                  <a:pt x="17977" y="8854"/>
                  <a:pt x="17991" y="8880"/>
                  <a:pt x="17991" y="8907"/>
                </a:cubicBezTo>
                <a:cubicBezTo>
                  <a:pt x="17964" y="8959"/>
                  <a:pt x="17977" y="8984"/>
                  <a:pt x="17964" y="9063"/>
                </a:cubicBezTo>
                <a:lnTo>
                  <a:pt x="17923" y="9140"/>
                </a:lnTo>
                <a:cubicBezTo>
                  <a:pt x="17923" y="9140"/>
                  <a:pt x="17923" y="9140"/>
                  <a:pt x="17909" y="9140"/>
                </a:cubicBezTo>
                <a:cubicBezTo>
                  <a:pt x="17923" y="9113"/>
                  <a:pt x="17923" y="9087"/>
                  <a:pt x="17923" y="9063"/>
                </a:cubicBezTo>
                <a:lnTo>
                  <a:pt x="17923" y="9063"/>
                </a:lnTo>
                <a:cubicBezTo>
                  <a:pt x="17909" y="9063"/>
                  <a:pt x="17909" y="9063"/>
                  <a:pt x="17909" y="9063"/>
                </a:cubicBezTo>
                <a:cubicBezTo>
                  <a:pt x="17909" y="9087"/>
                  <a:pt x="17896" y="9113"/>
                  <a:pt x="17896" y="9113"/>
                </a:cubicBezTo>
                <a:cubicBezTo>
                  <a:pt x="17896" y="9113"/>
                  <a:pt x="17896" y="9113"/>
                  <a:pt x="17883" y="9113"/>
                </a:cubicBezTo>
                <a:lnTo>
                  <a:pt x="17883" y="9113"/>
                </a:lnTo>
                <a:cubicBezTo>
                  <a:pt x="17883" y="9087"/>
                  <a:pt x="17896" y="9087"/>
                  <a:pt x="17896" y="9036"/>
                </a:cubicBezTo>
                <a:cubicBezTo>
                  <a:pt x="17883" y="9036"/>
                  <a:pt x="17883" y="9010"/>
                  <a:pt x="17883" y="9010"/>
                </a:cubicBezTo>
                <a:cubicBezTo>
                  <a:pt x="17896" y="8984"/>
                  <a:pt x="17896" y="8959"/>
                  <a:pt x="17909" y="8959"/>
                </a:cubicBezTo>
                <a:cubicBezTo>
                  <a:pt x="17909" y="8907"/>
                  <a:pt x="17896" y="8907"/>
                  <a:pt x="17896" y="8880"/>
                </a:cubicBezTo>
                <a:lnTo>
                  <a:pt x="17883" y="8880"/>
                </a:lnTo>
                <a:cubicBezTo>
                  <a:pt x="17883" y="8880"/>
                  <a:pt x="17883" y="8907"/>
                  <a:pt x="17869" y="8907"/>
                </a:cubicBezTo>
                <a:cubicBezTo>
                  <a:pt x="17856" y="8907"/>
                  <a:pt x="17842" y="8854"/>
                  <a:pt x="17842" y="8854"/>
                </a:cubicBezTo>
                <a:cubicBezTo>
                  <a:pt x="17856" y="8828"/>
                  <a:pt x="17869" y="8828"/>
                  <a:pt x="17896" y="8828"/>
                </a:cubicBezTo>
                <a:close/>
                <a:moveTo>
                  <a:pt x="17909" y="14920"/>
                </a:moveTo>
                <a:lnTo>
                  <a:pt x="17909" y="14920"/>
                </a:lnTo>
                <a:lnTo>
                  <a:pt x="17923" y="14920"/>
                </a:lnTo>
                <a:cubicBezTo>
                  <a:pt x="17923" y="14893"/>
                  <a:pt x="17949" y="14893"/>
                  <a:pt x="17964" y="14893"/>
                </a:cubicBezTo>
                <a:cubicBezTo>
                  <a:pt x="17991" y="14920"/>
                  <a:pt x="18004" y="14946"/>
                  <a:pt x="18018" y="14972"/>
                </a:cubicBezTo>
                <a:cubicBezTo>
                  <a:pt x="18018" y="14972"/>
                  <a:pt x="18018" y="14999"/>
                  <a:pt x="18004" y="14999"/>
                </a:cubicBezTo>
                <a:cubicBezTo>
                  <a:pt x="18004" y="14999"/>
                  <a:pt x="17923" y="14920"/>
                  <a:pt x="17909" y="14920"/>
                </a:cubicBezTo>
                <a:close/>
                <a:moveTo>
                  <a:pt x="18153" y="14790"/>
                </a:moveTo>
                <a:lnTo>
                  <a:pt x="18153" y="14790"/>
                </a:lnTo>
                <a:cubicBezTo>
                  <a:pt x="18139" y="14816"/>
                  <a:pt x="18112" y="14816"/>
                  <a:pt x="18098" y="14816"/>
                </a:cubicBezTo>
                <a:cubicBezTo>
                  <a:pt x="18098" y="14816"/>
                  <a:pt x="18098" y="14843"/>
                  <a:pt x="18086" y="14843"/>
                </a:cubicBezTo>
                <a:lnTo>
                  <a:pt x="18072" y="14843"/>
                </a:lnTo>
                <a:cubicBezTo>
                  <a:pt x="18058" y="14843"/>
                  <a:pt x="18058" y="14843"/>
                  <a:pt x="18044" y="14843"/>
                </a:cubicBezTo>
                <a:cubicBezTo>
                  <a:pt x="18031" y="14843"/>
                  <a:pt x="18004" y="14816"/>
                  <a:pt x="17977" y="14843"/>
                </a:cubicBezTo>
                <a:cubicBezTo>
                  <a:pt x="17977" y="14816"/>
                  <a:pt x="17977" y="14816"/>
                  <a:pt x="17977" y="14790"/>
                </a:cubicBezTo>
                <a:lnTo>
                  <a:pt x="17977" y="14790"/>
                </a:lnTo>
                <a:cubicBezTo>
                  <a:pt x="18004" y="14766"/>
                  <a:pt x="18018" y="14766"/>
                  <a:pt x="18044" y="14790"/>
                </a:cubicBezTo>
                <a:cubicBezTo>
                  <a:pt x="18058" y="14790"/>
                  <a:pt x="18058" y="14790"/>
                  <a:pt x="18072" y="14816"/>
                </a:cubicBezTo>
                <a:cubicBezTo>
                  <a:pt x="18086" y="14790"/>
                  <a:pt x="18112" y="14790"/>
                  <a:pt x="18126" y="14790"/>
                </a:cubicBezTo>
                <a:cubicBezTo>
                  <a:pt x="18126" y="14790"/>
                  <a:pt x="18126" y="14790"/>
                  <a:pt x="18126" y="14766"/>
                </a:cubicBezTo>
                <a:cubicBezTo>
                  <a:pt x="18139" y="14766"/>
                  <a:pt x="18153" y="14766"/>
                  <a:pt x="18153" y="14739"/>
                </a:cubicBezTo>
                <a:lnTo>
                  <a:pt x="18153" y="14739"/>
                </a:lnTo>
                <a:lnTo>
                  <a:pt x="18153" y="14739"/>
                </a:lnTo>
                <a:cubicBezTo>
                  <a:pt x="18166" y="14739"/>
                  <a:pt x="18166" y="14739"/>
                  <a:pt x="18166" y="14739"/>
                </a:cubicBezTo>
                <a:cubicBezTo>
                  <a:pt x="18166" y="14766"/>
                  <a:pt x="18166" y="14766"/>
                  <a:pt x="18166" y="14766"/>
                </a:cubicBezTo>
                <a:cubicBezTo>
                  <a:pt x="18153" y="14766"/>
                  <a:pt x="18153" y="14790"/>
                  <a:pt x="18153" y="14790"/>
                </a:cubicBezTo>
                <a:close/>
                <a:moveTo>
                  <a:pt x="18098" y="8803"/>
                </a:moveTo>
                <a:lnTo>
                  <a:pt x="18098" y="8803"/>
                </a:lnTo>
                <a:cubicBezTo>
                  <a:pt x="18058" y="8854"/>
                  <a:pt x="18072" y="8880"/>
                  <a:pt x="18044" y="8933"/>
                </a:cubicBezTo>
                <a:cubicBezTo>
                  <a:pt x="18031" y="8907"/>
                  <a:pt x="18031" y="8854"/>
                  <a:pt x="18004" y="8828"/>
                </a:cubicBezTo>
                <a:cubicBezTo>
                  <a:pt x="18004" y="8828"/>
                  <a:pt x="18004" y="8828"/>
                  <a:pt x="18018" y="8828"/>
                </a:cubicBezTo>
                <a:cubicBezTo>
                  <a:pt x="18031" y="8803"/>
                  <a:pt x="18044" y="8777"/>
                  <a:pt x="18044" y="8751"/>
                </a:cubicBezTo>
                <a:cubicBezTo>
                  <a:pt x="18072" y="8777"/>
                  <a:pt x="18098" y="8751"/>
                  <a:pt x="18112" y="8698"/>
                </a:cubicBezTo>
                <a:cubicBezTo>
                  <a:pt x="18126" y="8698"/>
                  <a:pt x="18153" y="8724"/>
                  <a:pt x="18166" y="8751"/>
                </a:cubicBezTo>
                <a:lnTo>
                  <a:pt x="18166" y="8751"/>
                </a:lnTo>
                <a:cubicBezTo>
                  <a:pt x="18153" y="8777"/>
                  <a:pt x="18139" y="8828"/>
                  <a:pt x="18126" y="8854"/>
                </a:cubicBezTo>
                <a:cubicBezTo>
                  <a:pt x="18126" y="8828"/>
                  <a:pt x="18112" y="8803"/>
                  <a:pt x="18098" y="8803"/>
                </a:cubicBezTo>
                <a:close/>
                <a:moveTo>
                  <a:pt x="18356" y="14168"/>
                </a:moveTo>
                <a:lnTo>
                  <a:pt x="18356" y="14168"/>
                </a:lnTo>
                <a:lnTo>
                  <a:pt x="18356" y="14168"/>
                </a:lnTo>
                <a:cubicBezTo>
                  <a:pt x="18369" y="14168"/>
                  <a:pt x="18382" y="14168"/>
                  <a:pt x="18382" y="14142"/>
                </a:cubicBezTo>
                <a:cubicBezTo>
                  <a:pt x="18396" y="14142"/>
                  <a:pt x="18396" y="14168"/>
                  <a:pt x="18396" y="14168"/>
                </a:cubicBezTo>
                <a:cubicBezTo>
                  <a:pt x="18410" y="14168"/>
                  <a:pt x="18410" y="14195"/>
                  <a:pt x="18423" y="14195"/>
                </a:cubicBezTo>
                <a:cubicBezTo>
                  <a:pt x="18423" y="14195"/>
                  <a:pt x="18423" y="14195"/>
                  <a:pt x="18423" y="14221"/>
                </a:cubicBezTo>
                <a:cubicBezTo>
                  <a:pt x="18396" y="14271"/>
                  <a:pt x="18369" y="14221"/>
                  <a:pt x="18356" y="14168"/>
                </a:cubicBezTo>
                <a:close/>
                <a:moveTo>
                  <a:pt x="18423" y="14790"/>
                </a:moveTo>
                <a:lnTo>
                  <a:pt x="18423" y="14790"/>
                </a:lnTo>
                <a:cubicBezTo>
                  <a:pt x="18382" y="14843"/>
                  <a:pt x="18328" y="14843"/>
                  <a:pt x="18288" y="14893"/>
                </a:cubicBezTo>
                <a:cubicBezTo>
                  <a:pt x="18261" y="14946"/>
                  <a:pt x="18247" y="14999"/>
                  <a:pt x="18193" y="14999"/>
                </a:cubicBezTo>
                <a:cubicBezTo>
                  <a:pt x="18207" y="14999"/>
                  <a:pt x="18207" y="14946"/>
                  <a:pt x="18207" y="14920"/>
                </a:cubicBezTo>
                <a:cubicBezTo>
                  <a:pt x="18221" y="14893"/>
                  <a:pt x="18261" y="14893"/>
                  <a:pt x="18275" y="14869"/>
                </a:cubicBezTo>
                <a:cubicBezTo>
                  <a:pt x="18288" y="14843"/>
                  <a:pt x="18288" y="14816"/>
                  <a:pt x="18302" y="14816"/>
                </a:cubicBezTo>
                <a:cubicBezTo>
                  <a:pt x="18342" y="14790"/>
                  <a:pt x="18382" y="14790"/>
                  <a:pt x="18410" y="14766"/>
                </a:cubicBezTo>
                <a:cubicBezTo>
                  <a:pt x="18423" y="14766"/>
                  <a:pt x="18423" y="14766"/>
                  <a:pt x="18423" y="14790"/>
                </a:cubicBezTo>
                <a:close/>
                <a:moveTo>
                  <a:pt x="18004" y="13909"/>
                </a:moveTo>
                <a:lnTo>
                  <a:pt x="18004" y="13909"/>
                </a:lnTo>
                <a:cubicBezTo>
                  <a:pt x="18018" y="13935"/>
                  <a:pt x="18018" y="13935"/>
                  <a:pt x="18018" y="13935"/>
                </a:cubicBezTo>
                <a:cubicBezTo>
                  <a:pt x="18031" y="13962"/>
                  <a:pt x="18044" y="13962"/>
                  <a:pt x="18044" y="13962"/>
                </a:cubicBezTo>
                <a:cubicBezTo>
                  <a:pt x="18058" y="13935"/>
                  <a:pt x="18072" y="13909"/>
                  <a:pt x="18072" y="13883"/>
                </a:cubicBezTo>
                <a:cubicBezTo>
                  <a:pt x="18086" y="13883"/>
                  <a:pt x="18086" y="13909"/>
                  <a:pt x="18086" y="13909"/>
                </a:cubicBezTo>
                <a:cubicBezTo>
                  <a:pt x="18098" y="13909"/>
                  <a:pt x="18139" y="13883"/>
                  <a:pt x="18153" y="13883"/>
                </a:cubicBezTo>
                <a:cubicBezTo>
                  <a:pt x="18153" y="13856"/>
                  <a:pt x="18153" y="13856"/>
                  <a:pt x="18166" y="13856"/>
                </a:cubicBezTo>
                <a:cubicBezTo>
                  <a:pt x="18180" y="13856"/>
                  <a:pt x="18180" y="13856"/>
                  <a:pt x="18180" y="13883"/>
                </a:cubicBezTo>
                <a:lnTo>
                  <a:pt x="18180" y="13909"/>
                </a:lnTo>
                <a:lnTo>
                  <a:pt x="18180" y="13909"/>
                </a:lnTo>
                <a:cubicBezTo>
                  <a:pt x="18166" y="13909"/>
                  <a:pt x="18166" y="13909"/>
                  <a:pt x="18153" y="13909"/>
                </a:cubicBezTo>
                <a:cubicBezTo>
                  <a:pt x="18139" y="13935"/>
                  <a:pt x="18126" y="13935"/>
                  <a:pt x="18126" y="13962"/>
                </a:cubicBezTo>
                <a:cubicBezTo>
                  <a:pt x="18112" y="13986"/>
                  <a:pt x="18098" y="13986"/>
                  <a:pt x="18086" y="14012"/>
                </a:cubicBezTo>
                <a:cubicBezTo>
                  <a:pt x="18072" y="14012"/>
                  <a:pt x="18072" y="14012"/>
                  <a:pt x="18058" y="14012"/>
                </a:cubicBezTo>
                <a:lnTo>
                  <a:pt x="18058" y="14012"/>
                </a:lnTo>
                <a:lnTo>
                  <a:pt x="18058" y="14012"/>
                </a:lnTo>
                <a:cubicBezTo>
                  <a:pt x="18086" y="14039"/>
                  <a:pt x="18112" y="14118"/>
                  <a:pt x="18126" y="14168"/>
                </a:cubicBezTo>
                <a:cubicBezTo>
                  <a:pt x="18112" y="14221"/>
                  <a:pt x="18126" y="14245"/>
                  <a:pt x="18153" y="14271"/>
                </a:cubicBezTo>
                <a:cubicBezTo>
                  <a:pt x="18153" y="14298"/>
                  <a:pt x="18153" y="14298"/>
                  <a:pt x="18153" y="14298"/>
                </a:cubicBezTo>
                <a:cubicBezTo>
                  <a:pt x="18112" y="14298"/>
                  <a:pt x="18098" y="14324"/>
                  <a:pt x="18098" y="14351"/>
                </a:cubicBezTo>
                <a:cubicBezTo>
                  <a:pt x="18086" y="14351"/>
                  <a:pt x="18086" y="14351"/>
                  <a:pt x="18072" y="14351"/>
                </a:cubicBezTo>
                <a:cubicBezTo>
                  <a:pt x="18072" y="14324"/>
                  <a:pt x="18072" y="14298"/>
                  <a:pt x="18072" y="14271"/>
                </a:cubicBezTo>
                <a:cubicBezTo>
                  <a:pt x="18058" y="14245"/>
                  <a:pt x="18044" y="14221"/>
                  <a:pt x="18031" y="14195"/>
                </a:cubicBezTo>
                <a:cubicBezTo>
                  <a:pt x="18031" y="14168"/>
                  <a:pt x="18058" y="14142"/>
                  <a:pt x="18044" y="14118"/>
                </a:cubicBezTo>
                <a:cubicBezTo>
                  <a:pt x="18018" y="14118"/>
                  <a:pt x="18004" y="14118"/>
                  <a:pt x="17991" y="14142"/>
                </a:cubicBezTo>
                <a:cubicBezTo>
                  <a:pt x="17991" y="14168"/>
                  <a:pt x="18004" y="14195"/>
                  <a:pt x="18004" y="14221"/>
                </a:cubicBezTo>
                <a:cubicBezTo>
                  <a:pt x="18004" y="14245"/>
                  <a:pt x="17991" y="14271"/>
                  <a:pt x="17991" y="14298"/>
                </a:cubicBezTo>
                <a:cubicBezTo>
                  <a:pt x="17991" y="14324"/>
                  <a:pt x="18004" y="14324"/>
                  <a:pt x="18004" y="14351"/>
                </a:cubicBezTo>
                <a:cubicBezTo>
                  <a:pt x="18004" y="14351"/>
                  <a:pt x="17991" y="14375"/>
                  <a:pt x="17991" y="14401"/>
                </a:cubicBezTo>
                <a:cubicBezTo>
                  <a:pt x="17991" y="14401"/>
                  <a:pt x="17991" y="14427"/>
                  <a:pt x="18004" y="14427"/>
                </a:cubicBezTo>
                <a:cubicBezTo>
                  <a:pt x="17977" y="14454"/>
                  <a:pt x="17964" y="14454"/>
                  <a:pt x="17949" y="14454"/>
                </a:cubicBezTo>
                <a:cubicBezTo>
                  <a:pt x="17937" y="14454"/>
                  <a:pt x="17964" y="14271"/>
                  <a:pt x="17949" y="14195"/>
                </a:cubicBezTo>
                <a:cubicBezTo>
                  <a:pt x="17937" y="14195"/>
                  <a:pt x="17923" y="14195"/>
                  <a:pt x="17909" y="14195"/>
                </a:cubicBezTo>
                <a:cubicBezTo>
                  <a:pt x="17909" y="14168"/>
                  <a:pt x="17909" y="14142"/>
                  <a:pt x="17909" y="14118"/>
                </a:cubicBezTo>
                <a:cubicBezTo>
                  <a:pt x="17909" y="14065"/>
                  <a:pt x="17923" y="14039"/>
                  <a:pt x="17937" y="14012"/>
                </a:cubicBezTo>
                <a:cubicBezTo>
                  <a:pt x="17937" y="13986"/>
                  <a:pt x="17937" y="13962"/>
                  <a:pt x="17937" y="13935"/>
                </a:cubicBezTo>
                <a:cubicBezTo>
                  <a:pt x="17937" y="13909"/>
                  <a:pt x="17937" y="13909"/>
                  <a:pt x="17949" y="13883"/>
                </a:cubicBezTo>
                <a:cubicBezTo>
                  <a:pt x="17949" y="13883"/>
                  <a:pt x="17949" y="13883"/>
                  <a:pt x="17964" y="13883"/>
                </a:cubicBezTo>
                <a:cubicBezTo>
                  <a:pt x="17949" y="13779"/>
                  <a:pt x="17964" y="13702"/>
                  <a:pt x="17991" y="13676"/>
                </a:cubicBezTo>
                <a:cubicBezTo>
                  <a:pt x="18004" y="13676"/>
                  <a:pt x="18004" y="13702"/>
                  <a:pt x="18004" y="13702"/>
                </a:cubicBezTo>
                <a:cubicBezTo>
                  <a:pt x="18018" y="13676"/>
                  <a:pt x="18018" y="13650"/>
                  <a:pt x="18031" y="13650"/>
                </a:cubicBezTo>
                <a:cubicBezTo>
                  <a:pt x="18058" y="13623"/>
                  <a:pt x="18072" y="13650"/>
                  <a:pt x="18086" y="13676"/>
                </a:cubicBezTo>
                <a:cubicBezTo>
                  <a:pt x="18098" y="13676"/>
                  <a:pt x="18112" y="13676"/>
                  <a:pt x="18112" y="13676"/>
                </a:cubicBezTo>
                <a:cubicBezTo>
                  <a:pt x="18126" y="13676"/>
                  <a:pt x="18139" y="13676"/>
                  <a:pt x="18153" y="13702"/>
                </a:cubicBezTo>
                <a:lnTo>
                  <a:pt x="18166" y="13676"/>
                </a:lnTo>
                <a:cubicBezTo>
                  <a:pt x="18207" y="13676"/>
                  <a:pt x="18235" y="13702"/>
                  <a:pt x="18261" y="13650"/>
                </a:cubicBezTo>
                <a:lnTo>
                  <a:pt x="18261" y="13623"/>
                </a:lnTo>
                <a:cubicBezTo>
                  <a:pt x="18261" y="13597"/>
                  <a:pt x="18275" y="13571"/>
                  <a:pt x="18288" y="13571"/>
                </a:cubicBezTo>
                <a:cubicBezTo>
                  <a:pt x="18288" y="13623"/>
                  <a:pt x="18288" y="13650"/>
                  <a:pt x="18275" y="13676"/>
                </a:cubicBezTo>
                <a:cubicBezTo>
                  <a:pt x="18221" y="13806"/>
                  <a:pt x="18193" y="13727"/>
                  <a:pt x="18112" y="13727"/>
                </a:cubicBezTo>
                <a:cubicBezTo>
                  <a:pt x="18044" y="13727"/>
                  <a:pt x="18004" y="13702"/>
                  <a:pt x="17977" y="13779"/>
                </a:cubicBezTo>
                <a:cubicBezTo>
                  <a:pt x="17977" y="13806"/>
                  <a:pt x="17977" y="13832"/>
                  <a:pt x="17977" y="13856"/>
                </a:cubicBezTo>
                <a:cubicBezTo>
                  <a:pt x="17977" y="13883"/>
                  <a:pt x="18004" y="13883"/>
                  <a:pt x="18004" y="13909"/>
                </a:cubicBezTo>
                <a:close/>
                <a:moveTo>
                  <a:pt x="17856" y="14843"/>
                </a:moveTo>
                <a:lnTo>
                  <a:pt x="17856" y="14843"/>
                </a:lnTo>
                <a:cubicBezTo>
                  <a:pt x="17828" y="14843"/>
                  <a:pt x="17815" y="14869"/>
                  <a:pt x="17774" y="14843"/>
                </a:cubicBezTo>
                <a:cubicBezTo>
                  <a:pt x="17774" y="14816"/>
                  <a:pt x="17774" y="14816"/>
                  <a:pt x="17774" y="14790"/>
                </a:cubicBezTo>
                <a:cubicBezTo>
                  <a:pt x="17788" y="14790"/>
                  <a:pt x="17788" y="14790"/>
                  <a:pt x="17802" y="14790"/>
                </a:cubicBezTo>
                <a:cubicBezTo>
                  <a:pt x="17802" y="14790"/>
                  <a:pt x="17815" y="14790"/>
                  <a:pt x="17828" y="14790"/>
                </a:cubicBezTo>
                <a:cubicBezTo>
                  <a:pt x="17842" y="14790"/>
                  <a:pt x="17842" y="14843"/>
                  <a:pt x="17869" y="14790"/>
                </a:cubicBezTo>
                <a:cubicBezTo>
                  <a:pt x="17856" y="14790"/>
                  <a:pt x="17856" y="14790"/>
                  <a:pt x="17856" y="14790"/>
                </a:cubicBezTo>
                <a:cubicBezTo>
                  <a:pt x="17856" y="14790"/>
                  <a:pt x="17842" y="14790"/>
                  <a:pt x="17842" y="14766"/>
                </a:cubicBezTo>
                <a:cubicBezTo>
                  <a:pt x="17842" y="14766"/>
                  <a:pt x="17842" y="14766"/>
                  <a:pt x="17842" y="14739"/>
                </a:cubicBezTo>
                <a:lnTo>
                  <a:pt x="17842" y="14739"/>
                </a:lnTo>
                <a:cubicBezTo>
                  <a:pt x="17856" y="14739"/>
                  <a:pt x="17856" y="14739"/>
                  <a:pt x="17869" y="14766"/>
                </a:cubicBezTo>
                <a:cubicBezTo>
                  <a:pt x="17883" y="14766"/>
                  <a:pt x="17883" y="14766"/>
                  <a:pt x="17883" y="14766"/>
                </a:cubicBezTo>
                <a:lnTo>
                  <a:pt x="17883" y="14790"/>
                </a:lnTo>
                <a:cubicBezTo>
                  <a:pt x="17896" y="14790"/>
                  <a:pt x="17896" y="14766"/>
                  <a:pt x="17896" y="14766"/>
                </a:cubicBezTo>
                <a:cubicBezTo>
                  <a:pt x="17909" y="14766"/>
                  <a:pt x="17909" y="14766"/>
                  <a:pt x="17909" y="14766"/>
                </a:cubicBezTo>
                <a:cubicBezTo>
                  <a:pt x="17909" y="14790"/>
                  <a:pt x="17909" y="14790"/>
                  <a:pt x="17909" y="14790"/>
                </a:cubicBezTo>
                <a:cubicBezTo>
                  <a:pt x="17923" y="14790"/>
                  <a:pt x="17923" y="14790"/>
                  <a:pt x="17923" y="14816"/>
                </a:cubicBezTo>
                <a:lnTo>
                  <a:pt x="17923" y="14816"/>
                </a:lnTo>
                <a:cubicBezTo>
                  <a:pt x="17909" y="14816"/>
                  <a:pt x="17909" y="14816"/>
                  <a:pt x="17896" y="14816"/>
                </a:cubicBezTo>
                <a:cubicBezTo>
                  <a:pt x="17896" y="14816"/>
                  <a:pt x="17883" y="14843"/>
                  <a:pt x="17869" y="14816"/>
                </a:cubicBezTo>
                <a:lnTo>
                  <a:pt x="17869" y="14816"/>
                </a:lnTo>
                <a:lnTo>
                  <a:pt x="17869" y="14816"/>
                </a:lnTo>
                <a:lnTo>
                  <a:pt x="17869" y="14816"/>
                </a:lnTo>
                <a:cubicBezTo>
                  <a:pt x="17869" y="14816"/>
                  <a:pt x="17869" y="14816"/>
                  <a:pt x="17856" y="14843"/>
                </a:cubicBezTo>
                <a:close/>
                <a:moveTo>
                  <a:pt x="17679" y="14739"/>
                </a:moveTo>
                <a:lnTo>
                  <a:pt x="17679" y="14739"/>
                </a:lnTo>
                <a:cubicBezTo>
                  <a:pt x="17693" y="14766"/>
                  <a:pt x="17693" y="14766"/>
                  <a:pt x="17707" y="14766"/>
                </a:cubicBezTo>
                <a:lnTo>
                  <a:pt x="17707" y="14766"/>
                </a:lnTo>
                <a:cubicBezTo>
                  <a:pt x="17693" y="14790"/>
                  <a:pt x="17679" y="14790"/>
                  <a:pt x="17679" y="14816"/>
                </a:cubicBezTo>
                <a:cubicBezTo>
                  <a:pt x="17667" y="14790"/>
                  <a:pt x="17653" y="14790"/>
                  <a:pt x="17639" y="14766"/>
                </a:cubicBezTo>
                <a:lnTo>
                  <a:pt x="17639" y="14766"/>
                </a:lnTo>
                <a:cubicBezTo>
                  <a:pt x="17653" y="14766"/>
                  <a:pt x="17667" y="14766"/>
                  <a:pt x="17679" y="14739"/>
                </a:cubicBezTo>
                <a:close/>
                <a:moveTo>
                  <a:pt x="17667" y="13208"/>
                </a:moveTo>
                <a:lnTo>
                  <a:pt x="17667" y="13208"/>
                </a:lnTo>
                <a:cubicBezTo>
                  <a:pt x="17667" y="13208"/>
                  <a:pt x="17667" y="13208"/>
                  <a:pt x="17679" y="13208"/>
                </a:cubicBezTo>
                <a:cubicBezTo>
                  <a:pt x="17679" y="13235"/>
                  <a:pt x="17679" y="13235"/>
                  <a:pt x="17679" y="13261"/>
                </a:cubicBezTo>
                <a:cubicBezTo>
                  <a:pt x="17667" y="13287"/>
                  <a:pt x="17653" y="13287"/>
                  <a:pt x="17639" y="13287"/>
                </a:cubicBezTo>
                <a:cubicBezTo>
                  <a:pt x="17639" y="13287"/>
                  <a:pt x="17625" y="13287"/>
                  <a:pt x="17625" y="13261"/>
                </a:cubicBezTo>
                <a:cubicBezTo>
                  <a:pt x="17625" y="13261"/>
                  <a:pt x="17625" y="13261"/>
                  <a:pt x="17625" y="13235"/>
                </a:cubicBezTo>
                <a:cubicBezTo>
                  <a:pt x="17639" y="13235"/>
                  <a:pt x="17653" y="13208"/>
                  <a:pt x="17667" y="13184"/>
                </a:cubicBezTo>
                <a:cubicBezTo>
                  <a:pt x="17667" y="13184"/>
                  <a:pt x="17667" y="13184"/>
                  <a:pt x="17667" y="13208"/>
                </a:cubicBezTo>
                <a:close/>
                <a:moveTo>
                  <a:pt x="17383" y="11525"/>
                </a:moveTo>
                <a:lnTo>
                  <a:pt x="17383" y="11525"/>
                </a:lnTo>
                <a:cubicBezTo>
                  <a:pt x="17409" y="11552"/>
                  <a:pt x="17409" y="11552"/>
                  <a:pt x="17450" y="11552"/>
                </a:cubicBezTo>
                <a:lnTo>
                  <a:pt x="17450" y="11578"/>
                </a:lnTo>
                <a:cubicBezTo>
                  <a:pt x="17436" y="11629"/>
                  <a:pt x="17409" y="11655"/>
                  <a:pt x="17383" y="11681"/>
                </a:cubicBezTo>
                <a:cubicBezTo>
                  <a:pt x="17383" y="11629"/>
                  <a:pt x="17383" y="11578"/>
                  <a:pt x="17383" y="11525"/>
                </a:cubicBezTo>
                <a:close/>
                <a:moveTo>
                  <a:pt x="17450" y="11837"/>
                </a:moveTo>
                <a:lnTo>
                  <a:pt x="17450" y="11837"/>
                </a:lnTo>
                <a:cubicBezTo>
                  <a:pt x="17436" y="11811"/>
                  <a:pt x="17409" y="11811"/>
                  <a:pt x="17409" y="11758"/>
                </a:cubicBezTo>
                <a:lnTo>
                  <a:pt x="17409" y="11758"/>
                </a:lnTo>
                <a:cubicBezTo>
                  <a:pt x="17436" y="11734"/>
                  <a:pt x="17436" y="11681"/>
                  <a:pt x="17450" y="11629"/>
                </a:cubicBezTo>
                <a:cubicBezTo>
                  <a:pt x="17450" y="11629"/>
                  <a:pt x="17450" y="11629"/>
                  <a:pt x="17450" y="11602"/>
                </a:cubicBezTo>
                <a:cubicBezTo>
                  <a:pt x="17464" y="11629"/>
                  <a:pt x="17464" y="11629"/>
                  <a:pt x="17464" y="11629"/>
                </a:cubicBezTo>
                <a:cubicBezTo>
                  <a:pt x="17464" y="11708"/>
                  <a:pt x="17436" y="11734"/>
                  <a:pt x="17464" y="11811"/>
                </a:cubicBezTo>
                <a:cubicBezTo>
                  <a:pt x="17450" y="11837"/>
                  <a:pt x="17450" y="11837"/>
                  <a:pt x="17450" y="11837"/>
                </a:cubicBezTo>
                <a:close/>
                <a:moveTo>
                  <a:pt x="17341" y="11343"/>
                </a:moveTo>
                <a:lnTo>
                  <a:pt x="17341" y="11343"/>
                </a:lnTo>
                <a:cubicBezTo>
                  <a:pt x="17355" y="11369"/>
                  <a:pt x="17341" y="11448"/>
                  <a:pt x="17329" y="11473"/>
                </a:cubicBezTo>
                <a:cubicBezTo>
                  <a:pt x="17301" y="11422"/>
                  <a:pt x="17301" y="11369"/>
                  <a:pt x="17288" y="11319"/>
                </a:cubicBezTo>
                <a:lnTo>
                  <a:pt x="17288" y="11319"/>
                </a:lnTo>
                <a:cubicBezTo>
                  <a:pt x="17288" y="11319"/>
                  <a:pt x="17301" y="11319"/>
                  <a:pt x="17315" y="11319"/>
                </a:cubicBezTo>
                <a:cubicBezTo>
                  <a:pt x="17329" y="11319"/>
                  <a:pt x="17329" y="11319"/>
                  <a:pt x="17341" y="11343"/>
                </a:cubicBezTo>
                <a:close/>
                <a:moveTo>
                  <a:pt x="17315" y="10176"/>
                </a:moveTo>
                <a:lnTo>
                  <a:pt x="17315" y="10176"/>
                </a:lnTo>
                <a:cubicBezTo>
                  <a:pt x="17315" y="10203"/>
                  <a:pt x="17315" y="10282"/>
                  <a:pt x="17301" y="10282"/>
                </a:cubicBezTo>
                <a:cubicBezTo>
                  <a:pt x="17288" y="10229"/>
                  <a:pt x="17261" y="10203"/>
                  <a:pt x="17261" y="10126"/>
                </a:cubicBezTo>
                <a:cubicBezTo>
                  <a:pt x="17261" y="10073"/>
                  <a:pt x="17301" y="9944"/>
                  <a:pt x="17315" y="9917"/>
                </a:cubicBezTo>
                <a:cubicBezTo>
                  <a:pt x="17329" y="9891"/>
                  <a:pt x="17341" y="9891"/>
                  <a:pt x="17355" y="9867"/>
                </a:cubicBezTo>
                <a:cubicBezTo>
                  <a:pt x="17355" y="9891"/>
                  <a:pt x="17369" y="9891"/>
                  <a:pt x="17369" y="9917"/>
                </a:cubicBezTo>
                <a:cubicBezTo>
                  <a:pt x="17355" y="9970"/>
                  <a:pt x="17355" y="10020"/>
                  <a:pt x="17341" y="10100"/>
                </a:cubicBezTo>
                <a:cubicBezTo>
                  <a:pt x="17341" y="10126"/>
                  <a:pt x="17329" y="10150"/>
                  <a:pt x="17315" y="10176"/>
                </a:cubicBezTo>
                <a:close/>
                <a:moveTo>
                  <a:pt x="17490" y="11369"/>
                </a:moveTo>
                <a:lnTo>
                  <a:pt x="17490" y="11369"/>
                </a:lnTo>
                <a:cubicBezTo>
                  <a:pt x="17478" y="11369"/>
                  <a:pt x="17478" y="11369"/>
                  <a:pt x="17464" y="11369"/>
                </a:cubicBezTo>
                <a:cubicBezTo>
                  <a:pt x="17464" y="11319"/>
                  <a:pt x="17423" y="11266"/>
                  <a:pt x="17409" y="11266"/>
                </a:cubicBezTo>
                <a:lnTo>
                  <a:pt x="17409" y="11266"/>
                </a:lnTo>
                <a:cubicBezTo>
                  <a:pt x="17409" y="11292"/>
                  <a:pt x="17409" y="11292"/>
                  <a:pt x="17409" y="11319"/>
                </a:cubicBezTo>
                <a:cubicBezTo>
                  <a:pt x="17409" y="11319"/>
                  <a:pt x="17409" y="11319"/>
                  <a:pt x="17409" y="11343"/>
                </a:cubicBezTo>
                <a:lnTo>
                  <a:pt x="17409" y="11319"/>
                </a:lnTo>
                <a:cubicBezTo>
                  <a:pt x="17396" y="11292"/>
                  <a:pt x="17383" y="11266"/>
                  <a:pt x="17355" y="11266"/>
                </a:cubicBezTo>
                <a:cubicBezTo>
                  <a:pt x="17341" y="11266"/>
                  <a:pt x="17341" y="11292"/>
                  <a:pt x="17329" y="11292"/>
                </a:cubicBezTo>
                <a:cubicBezTo>
                  <a:pt x="17315" y="11266"/>
                  <a:pt x="17301" y="11266"/>
                  <a:pt x="17301" y="11240"/>
                </a:cubicBezTo>
                <a:cubicBezTo>
                  <a:pt x="17301" y="11216"/>
                  <a:pt x="17301" y="11216"/>
                  <a:pt x="17315" y="11187"/>
                </a:cubicBezTo>
                <a:cubicBezTo>
                  <a:pt x="17315" y="11216"/>
                  <a:pt x="17329" y="11216"/>
                  <a:pt x="17329" y="11216"/>
                </a:cubicBezTo>
                <a:cubicBezTo>
                  <a:pt x="17341" y="11216"/>
                  <a:pt x="17341" y="11216"/>
                  <a:pt x="17341" y="11216"/>
                </a:cubicBezTo>
                <a:lnTo>
                  <a:pt x="17341" y="11187"/>
                </a:lnTo>
                <a:cubicBezTo>
                  <a:pt x="17315" y="11187"/>
                  <a:pt x="17315" y="11163"/>
                  <a:pt x="17288" y="11163"/>
                </a:cubicBezTo>
                <a:cubicBezTo>
                  <a:pt x="17288" y="11163"/>
                  <a:pt x="17288" y="11163"/>
                  <a:pt x="17288" y="11187"/>
                </a:cubicBezTo>
                <a:cubicBezTo>
                  <a:pt x="17234" y="11136"/>
                  <a:pt x="17261" y="11060"/>
                  <a:pt x="17247" y="10981"/>
                </a:cubicBezTo>
                <a:lnTo>
                  <a:pt x="17247" y="10954"/>
                </a:lnTo>
                <a:lnTo>
                  <a:pt x="17247" y="10954"/>
                </a:lnTo>
                <a:cubicBezTo>
                  <a:pt x="17261" y="10981"/>
                  <a:pt x="17274" y="11007"/>
                  <a:pt x="17274" y="11007"/>
                </a:cubicBezTo>
                <a:cubicBezTo>
                  <a:pt x="17288" y="10904"/>
                  <a:pt x="17261" y="10748"/>
                  <a:pt x="17315" y="10697"/>
                </a:cubicBezTo>
                <a:cubicBezTo>
                  <a:pt x="17329" y="10697"/>
                  <a:pt x="17341" y="10721"/>
                  <a:pt x="17355" y="10721"/>
                </a:cubicBezTo>
                <a:cubicBezTo>
                  <a:pt x="17383" y="10748"/>
                  <a:pt x="17383" y="10721"/>
                  <a:pt x="17396" y="10721"/>
                </a:cubicBezTo>
                <a:cubicBezTo>
                  <a:pt x="17396" y="10721"/>
                  <a:pt x="17396" y="10721"/>
                  <a:pt x="17396" y="10748"/>
                </a:cubicBezTo>
                <a:cubicBezTo>
                  <a:pt x="17383" y="10798"/>
                  <a:pt x="17396" y="10825"/>
                  <a:pt x="17409" y="10877"/>
                </a:cubicBezTo>
                <a:cubicBezTo>
                  <a:pt x="17409" y="10954"/>
                  <a:pt x="17383" y="10981"/>
                  <a:pt x="17341" y="11033"/>
                </a:cubicBezTo>
                <a:cubicBezTo>
                  <a:pt x="17355" y="11060"/>
                  <a:pt x="17341" y="11084"/>
                  <a:pt x="17341" y="11084"/>
                </a:cubicBezTo>
                <a:cubicBezTo>
                  <a:pt x="17355" y="11136"/>
                  <a:pt x="17355" y="11240"/>
                  <a:pt x="17396" y="11266"/>
                </a:cubicBezTo>
                <a:cubicBezTo>
                  <a:pt x="17396" y="11240"/>
                  <a:pt x="17409" y="11216"/>
                  <a:pt x="17409" y="11216"/>
                </a:cubicBezTo>
                <a:cubicBezTo>
                  <a:pt x="17423" y="11216"/>
                  <a:pt x="17423" y="11216"/>
                  <a:pt x="17423" y="11216"/>
                </a:cubicBezTo>
                <a:cubicBezTo>
                  <a:pt x="17436" y="11240"/>
                  <a:pt x="17436" y="11266"/>
                  <a:pt x="17450" y="11292"/>
                </a:cubicBezTo>
                <a:cubicBezTo>
                  <a:pt x="17450" y="11292"/>
                  <a:pt x="17450" y="11292"/>
                  <a:pt x="17464" y="11292"/>
                </a:cubicBezTo>
                <a:cubicBezTo>
                  <a:pt x="17464" y="11266"/>
                  <a:pt x="17464" y="11266"/>
                  <a:pt x="17478" y="11240"/>
                </a:cubicBezTo>
                <a:cubicBezTo>
                  <a:pt x="17478" y="11266"/>
                  <a:pt x="17490" y="11266"/>
                  <a:pt x="17490" y="11266"/>
                </a:cubicBezTo>
                <a:lnTo>
                  <a:pt x="17490" y="11266"/>
                </a:lnTo>
                <a:lnTo>
                  <a:pt x="17490" y="11266"/>
                </a:lnTo>
                <a:cubicBezTo>
                  <a:pt x="17490" y="11292"/>
                  <a:pt x="17478" y="11292"/>
                  <a:pt x="17478" y="11292"/>
                </a:cubicBezTo>
                <a:cubicBezTo>
                  <a:pt x="17478" y="11319"/>
                  <a:pt x="17490" y="11343"/>
                  <a:pt x="17504" y="11369"/>
                </a:cubicBezTo>
                <a:cubicBezTo>
                  <a:pt x="17490" y="11369"/>
                  <a:pt x="17490" y="11369"/>
                  <a:pt x="17490" y="11369"/>
                </a:cubicBezTo>
                <a:close/>
                <a:moveTo>
                  <a:pt x="17531" y="11448"/>
                </a:moveTo>
                <a:lnTo>
                  <a:pt x="17531" y="11448"/>
                </a:lnTo>
                <a:cubicBezTo>
                  <a:pt x="17531" y="11422"/>
                  <a:pt x="17545" y="11422"/>
                  <a:pt x="17558" y="11422"/>
                </a:cubicBezTo>
                <a:cubicBezTo>
                  <a:pt x="17572" y="11422"/>
                  <a:pt x="17572" y="11422"/>
                  <a:pt x="17572" y="11422"/>
                </a:cubicBezTo>
                <a:cubicBezTo>
                  <a:pt x="17585" y="11473"/>
                  <a:pt x="17599" y="11552"/>
                  <a:pt x="17599" y="11578"/>
                </a:cubicBezTo>
                <a:lnTo>
                  <a:pt x="17599" y="11578"/>
                </a:lnTo>
                <a:cubicBezTo>
                  <a:pt x="17599" y="11602"/>
                  <a:pt x="17585" y="11602"/>
                  <a:pt x="17585" y="11602"/>
                </a:cubicBezTo>
                <a:cubicBezTo>
                  <a:pt x="17585" y="11578"/>
                  <a:pt x="17572" y="11578"/>
                  <a:pt x="17558" y="11552"/>
                </a:cubicBezTo>
                <a:cubicBezTo>
                  <a:pt x="17558" y="11525"/>
                  <a:pt x="17572" y="11525"/>
                  <a:pt x="17558" y="11499"/>
                </a:cubicBezTo>
                <a:cubicBezTo>
                  <a:pt x="17545" y="11499"/>
                  <a:pt x="17531" y="11473"/>
                  <a:pt x="17531" y="11448"/>
                </a:cubicBezTo>
                <a:close/>
                <a:moveTo>
                  <a:pt x="17653" y="12044"/>
                </a:moveTo>
                <a:lnTo>
                  <a:pt x="17653" y="12044"/>
                </a:lnTo>
                <a:cubicBezTo>
                  <a:pt x="17653" y="12070"/>
                  <a:pt x="17639" y="12097"/>
                  <a:pt x="17639" y="12121"/>
                </a:cubicBezTo>
                <a:lnTo>
                  <a:pt x="17625" y="12121"/>
                </a:lnTo>
                <a:cubicBezTo>
                  <a:pt x="17625" y="12097"/>
                  <a:pt x="17625" y="12070"/>
                  <a:pt x="17612" y="12070"/>
                </a:cubicBezTo>
                <a:cubicBezTo>
                  <a:pt x="17599" y="12070"/>
                  <a:pt x="17599" y="12097"/>
                  <a:pt x="17585" y="12121"/>
                </a:cubicBezTo>
                <a:cubicBezTo>
                  <a:pt x="17585" y="12173"/>
                  <a:pt x="17625" y="12200"/>
                  <a:pt x="17585" y="12253"/>
                </a:cubicBezTo>
                <a:lnTo>
                  <a:pt x="17585" y="12253"/>
                </a:lnTo>
                <a:cubicBezTo>
                  <a:pt x="17585" y="12253"/>
                  <a:pt x="17585" y="12253"/>
                  <a:pt x="17572" y="12253"/>
                </a:cubicBezTo>
                <a:cubicBezTo>
                  <a:pt x="17585" y="12226"/>
                  <a:pt x="17585" y="12226"/>
                  <a:pt x="17585" y="12200"/>
                </a:cubicBezTo>
                <a:cubicBezTo>
                  <a:pt x="17572" y="12200"/>
                  <a:pt x="17572" y="12200"/>
                  <a:pt x="17572" y="12200"/>
                </a:cubicBezTo>
                <a:lnTo>
                  <a:pt x="17558" y="12226"/>
                </a:lnTo>
                <a:cubicBezTo>
                  <a:pt x="17531" y="12226"/>
                  <a:pt x="17504" y="12173"/>
                  <a:pt x="17504" y="12149"/>
                </a:cubicBezTo>
                <a:cubicBezTo>
                  <a:pt x="17490" y="12070"/>
                  <a:pt x="17531" y="12044"/>
                  <a:pt x="17504" y="12017"/>
                </a:cubicBezTo>
                <a:cubicBezTo>
                  <a:pt x="17490" y="11991"/>
                  <a:pt x="17478" y="11991"/>
                  <a:pt x="17464" y="11991"/>
                </a:cubicBezTo>
                <a:cubicBezTo>
                  <a:pt x="17464" y="12017"/>
                  <a:pt x="17450" y="12044"/>
                  <a:pt x="17436" y="12044"/>
                </a:cubicBezTo>
                <a:cubicBezTo>
                  <a:pt x="17436" y="12017"/>
                  <a:pt x="17436" y="12017"/>
                  <a:pt x="17436" y="11991"/>
                </a:cubicBezTo>
                <a:cubicBezTo>
                  <a:pt x="17423" y="11991"/>
                  <a:pt x="17423" y="11991"/>
                  <a:pt x="17423" y="11991"/>
                </a:cubicBezTo>
                <a:cubicBezTo>
                  <a:pt x="17409" y="11991"/>
                  <a:pt x="17396" y="12070"/>
                  <a:pt x="17383" y="12097"/>
                </a:cubicBezTo>
                <a:lnTo>
                  <a:pt x="17383" y="12097"/>
                </a:lnTo>
                <a:cubicBezTo>
                  <a:pt x="17383" y="12097"/>
                  <a:pt x="17383" y="12097"/>
                  <a:pt x="17369" y="12070"/>
                </a:cubicBezTo>
                <a:cubicBezTo>
                  <a:pt x="17383" y="12044"/>
                  <a:pt x="17383" y="11991"/>
                  <a:pt x="17396" y="11967"/>
                </a:cubicBezTo>
                <a:cubicBezTo>
                  <a:pt x="17409" y="11967"/>
                  <a:pt x="17423" y="11967"/>
                  <a:pt x="17436" y="11967"/>
                </a:cubicBezTo>
                <a:cubicBezTo>
                  <a:pt x="17436" y="11914"/>
                  <a:pt x="17450" y="11914"/>
                  <a:pt x="17478" y="11914"/>
                </a:cubicBezTo>
                <a:cubicBezTo>
                  <a:pt x="17490" y="11914"/>
                  <a:pt x="17490" y="11941"/>
                  <a:pt x="17490" y="11967"/>
                </a:cubicBezTo>
                <a:cubicBezTo>
                  <a:pt x="17490" y="11967"/>
                  <a:pt x="17504" y="11941"/>
                  <a:pt x="17518" y="11941"/>
                </a:cubicBezTo>
                <a:cubicBezTo>
                  <a:pt x="17518" y="11914"/>
                  <a:pt x="17518" y="11914"/>
                  <a:pt x="17531" y="11888"/>
                </a:cubicBezTo>
                <a:cubicBezTo>
                  <a:pt x="17545" y="11914"/>
                  <a:pt x="17545" y="11914"/>
                  <a:pt x="17545" y="11914"/>
                </a:cubicBezTo>
                <a:cubicBezTo>
                  <a:pt x="17545" y="11888"/>
                  <a:pt x="17558" y="11864"/>
                  <a:pt x="17558" y="11864"/>
                </a:cubicBezTo>
                <a:cubicBezTo>
                  <a:pt x="17572" y="11864"/>
                  <a:pt x="17572" y="11864"/>
                  <a:pt x="17572" y="11888"/>
                </a:cubicBezTo>
                <a:cubicBezTo>
                  <a:pt x="17572" y="11864"/>
                  <a:pt x="17572" y="11864"/>
                  <a:pt x="17572" y="11864"/>
                </a:cubicBezTo>
                <a:cubicBezTo>
                  <a:pt x="17585" y="11837"/>
                  <a:pt x="17585" y="11864"/>
                  <a:pt x="17599" y="11837"/>
                </a:cubicBezTo>
                <a:cubicBezTo>
                  <a:pt x="17599" y="11811"/>
                  <a:pt x="17599" y="11785"/>
                  <a:pt x="17599" y="11758"/>
                </a:cubicBezTo>
                <a:lnTo>
                  <a:pt x="17599" y="11758"/>
                </a:lnTo>
                <a:cubicBezTo>
                  <a:pt x="17625" y="11785"/>
                  <a:pt x="17639" y="11837"/>
                  <a:pt x="17625" y="11914"/>
                </a:cubicBezTo>
                <a:cubicBezTo>
                  <a:pt x="17625" y="11914"/>
                  <a:pt x="17625" y="11914"/>
                  <a:pt x="17639" y="11914"/>
                </a:cubicBezTo>
                <a:cubicBezTo>
                  <a:pt x="17639" y="11914"/>
                  <a:pt x="17639" y="11914"/>
                  <a:pt x="17653" y="11914"/>
                </a:cubicBezTo>
                <a:lnTo>
                  <a:pt x="17653" y="11941"/>
                </a:lnTo>
                <a:cubicBezTo>
                  <a:pt x="17639" y="11967"/>
                  <a:pt x="17667" y="12017"/>
                  <a:pt x="17653" y="12044"/>
                </a:cubicBezTo>
                <a:close/>
                <a:moveTo>
                  <a:pt x="17720" y="13261"/>
                </a:moveTo>
                <a:lnTo>
                  <a:pt x="17720" y="13261"/>
                </a:lnTo>
                <a:cubicBezTo>
                  <a:pt x="17760" y="13261"/>
                  <a:pt x="17802" y="13261"/>
                  <a:pt x="17828" y="13314"/>
                </a:cubicBezTo>
                <a:lnTo>
                  <a:pt x="17842" y="13338"/>
                </a:lnTo>
                <a:lnTo>
                  <a:pt x="17842" y="13338"/>
                </a:lnTo>
                <a:cubicBezTo>
                  <a:pt x="17828" y="13338"/>
                  <a:pt x="17815" y="13364"/>
                  <a:pt x="17802" y="13364"/>
                </a:cubicBezTo>
                <a:cubicBezTo>
                  <a:pt x="17815" y="13364"/>
                  <a:pt x="17815" y="13391"/>
                  <a:pt x="17815" y="13391"/>
                </a:cubicBezTo>
                <a:cubicBezTo>
                  <a:pt x="17828" y="13417"/>
                  <a:pt x="17842" y="13467"/>
                  <a:pt x="17856" y="13520"/>
                </a:cubicBezTo>
                <a:cubicBezTo>
                  <a:pt x="17842" y="13520"/>
                  <a:pt x="17842" y="13546"/>
                  <a:pt x="17842" y="13546"/>
                </a:cubicBezTo>
                <a:cubicBezTo>
                  <a:pt x="17842" y="13546"/>
                  <a:pt x="17896" y="13650"/>
                  <a:pt x="17909" y="13676"/>
                </a:cubicBezTo>
                <a:lnTo>
                  <a:pt x="17909" y="13676"/>
                </a:lnTo>
                <a:cubicBezTo>
                  <a:pt x="17883" y="13676"/>
                  <a:pt x="17869" y="13676"/>
                  <a:pt x="17842" y="13676"/>
                </a:cubicBezTo>
                <a:cubicBezTo>
                  <a:pt x="17815" y="13727"/>
                  <a:pt x="17828" y="13806"/>
                  <a:pt x="17828" y="13883"/>
                </a:cubicBezTo>
                <a:cubicBezTo>
                  <a:pt x="17815" y="13883"/>
                  <a:pt x="17802" y="13883"/>
                  <a:pt x="17802" y="13883"/>
                </a:cubicBezTo>
                <a:cubicBezTo>
                  <a:pt x="17788" y="13909"/>
                  <a:pt x="17760" y="13962"/>
                  <a:pt x="17734" y="13986"/>
                </a:cubicBezTo>
                <a:cubicBezTo>
                  <a:pt x="17748" y="14012"/>
                  <a:pt x="17748" y="14012"/>
                  <a:pt x="17748" y="14012"/>
                </a:cubicBezTo>
                <a:cubicBezTo>
                  <a:pt x="17748" y="14039"/>
                  <a:pt x="17760" y="14039"/>
                  <a:pt x="17760" y="14065"/>
                </a:cubicBezTo>
                <a:cubicBezTo>
                  <a:pt x="17748" y="14065"/>
                  <a:pt x="17748" y="14065"/>
                  <a:pt x="17734" y="14065"/>
                </a:cubicBezTo>
                <a:cubicBezTo>
                  <a:pt x="17748" y="14065"/>
                  <a:pt x="17760" y="14089"/>
                  <a:pt x="17748" y="14118"/>
                </a:cubicBezTo>
                <a:cubicBezTo>
                  <a:pt x="17748" y="14142"/>
                  <a:pt x="17707" y="14221"/>
                  <a:pt x="17693" y="14245"/>
                </a:cubicBezTo>
                <a:cubicBezTo>
                  <a:pt x="17679" y="14245"/>
                  <a:pt x="17653" y="14271"/>
                  <a:pt x="17653" y="14271"/>
                </a:cubicBezTo>
                <a:cubicBezTo>
                  <a:pt x="17639" y="14245"/>
                  <a:pt x="17653" y="14195"/>
                  <a:pt x="17612" y="14168"/>
                </a:cubicBezTo>
                <a:lnTo>
                  <a:pt x="17599" y="14195"/>
                </a:lnTo>
                <a:cubicBezTo>
                  <a:pt x="17585" y="14195"/>
                  <a:pt x="17585" y="14195"/>
                  <a:pt x="17585" y="14195"/>
                </a:cubicBezTo>
                <a:cubicBezTo>
                  <a:pt x="17585" y="14168"/>
                  <a:pt x="17558" y="14142"/>
                  <a:pt x="17545" y="14118"/>
                </a:cubicBezTo>
                <a:cubicBezTo>
                  <a:pt x="17545" y="14118"/>
                  <a:pt x="17545" y="14118"/>
                  <a:pt x="17531" y="14118"/>
                </a:cubicBezTo>
                <a:cubicBezTo>
                  <a:pt x="17531" y="14142"/>
                  <a:pt x="17531" y="14168"/>
                  <a:pt x="17531" y="14168"/>
                </a:cubicBezTo>
                <a:cubicBezTo>
                  <a:pt x="17490" y="14168"/>
                  <a:pt x="17490" y="14195"/>
                  <a:pt x="17478" y="14195"/>
                </a:cubicBezTo>
                <a:cubicBezTo>
                  <a:pt x="17478" y="14168"/>
                  <a:pt x="17478" y="14142"/>
                  <a:pt x="17464" y="14118"/>
                </a:cubicBezTo>
                <a:cubicBezTo>
                  <a:pt x="17450" y="14118"/>
                  <a:pt x="17436" y="14142"/>
                  <a:pt x="17409" y="14142"/>
                </a:cubicBezTo>
                <a:cubicBezTo>
                  <a:pt x="17409" y="14142"/>
                  <a:pt x="17409" y="14142"/>
                  <a:pt x="17409" y="14118"/>
                </a:cubicBezTo>
                <a:cubicBezTo>
                  <a:pt x="17383" y="14118"/>
                  <a:pt x="17383" y="14142"/>
                  <a:pt x="17369" y="14142"/>
                </a:cubicBezTo>
                <a:cubicBezTo>
                  <a:pt x="17369" y="14065"/>
                  <a:pt x="17369" y="13986"/>
                  <a:pt x="17355" y="13935"/>
                </a:cubicBezTo>
                <a:cubicBezTo>
                  <a:pt x="17341" y="13909"/>
                  <a:pt x="17329" y="13909"/>
                  <a:pt x="17315" y="13883"/>
                </a:cubicBezTo>
                <a:cubicBezTo>
                  <a:pt x="17315" y="13883"/>
                  <a:pt x="17315" y="13883"/>
                  <a:pt x="17315" y="13856"/>
                </a:cubicBezTo>
                <a:cubicBezTo>
                  <a:pt x="17329" y="13856"/>
                  <a:pt x="17329" y="13856"/>
                  <a:pt x="17329" y="13856"/>
                </a:cubicBezTo>
                <a:lnTo>
                  <a:pt x="17315" y="13832"/>
                </a:lnTo>
                <a:cubicBezTo>
                  <a:pt x="17315" y="13779"/>
                  <a:pt x="17315" y="13779"/>
                  <a:pt x="17301" y="13753"/>
                </a:cubicBezTo>
                <a:lnTo>
                  <a:pt x="17301" y="13727"/>
                </a:lnTo>
                <a:cubicBezTo>
                  <a:pt x="17288" y="13676"/>
                  <a:pt x="17315" y="13623"/>
                  <a:pt x="17315" y="13597"/>
                </a:cubicBezTo>
                <a:cubicBezTo>
                  <a:pt x="17315" y="13571"/>
                  <a:pt x="17315" y="13546"/>
                  <a:pt x="17329" y="13546"/>
                </a:cubicBezTo>
                <a:lnTo>
                  <a:pt x="17329" y="13546"/>
                </a:lnTo>
                <a:cubicBezTo>
                  <a:pt x="17341" y="13571"/>
                  <a:pt x="17341" y="13571"/>
                  <a:pt x="17341" y="13597"/>
                </a:cubicBezTo>
                <a:cubicBezTo>
                  <a:pt x="17355" y="13650"/>
                  <a:pt x="17383" y="13676"/>
                  <a:pt x="17396" y="13676"/>
                </a:cubicBezTo>
                <a:cubicBezTo>
                  <a:pt x="17409" y="13676"/>
                  <a:pt x="17423" y="13650"/>
                  <a:pt x="17436" y="13650"/>
                </a:cubicBezTo>
                <a:cubicBezTo>
                  <a:pt x="17436" y="13676"/>
                  <a:pt x="17450" y="13676"/>
                  <a:pt x="17464" y="13676"/>
                </a:cubicBezTo>
                <a:cubicBezTo>
                  <a:pt x="17490" y="13676"/>
                  <a:pt x="17490" y="13623"/>
                  <a:pt x="17518" y="13597"/>
                </a:cubicBezTo>
                <a:cubicBezTo>
                  <a:pt x="17545" y="13597"/>
                  <a:pt x="17558" y="13650"/>
                  <a:pt x="17585" y="13650"/>
                </a:cubicBezTo>
                <a:cubicBezTo>
                  <a:pt x="17599" y="13623"/>
                  <a:pt x="17599" y="13623"/>
                  <a:pt x="17612" y="13623"/>
                </a:cubicBezTo>
                <a:cubicBezTo>
                  <a:pt x="17612" y="13597"/>
                  <a:pt x="17625" y="13597"/>
                  <a:pt x="17639" y="13597"/>
                </a:cubicBezTo>
                <a:cubicBezTo>
                  <a:pt x="17653" y="13597"/>
                  <a:pt x="17679" y="13520"/>
                  <a:pt x="17679" y="13494"/>
                </a:cubicBezTo>
                <a:cubicBezTo>
                  <a:pt x="17679" y="13467"/>
                  <a:pt x="17679" y="13467"/>
                  <a:pt x="17679" y="13441"/>
                </a:cubicBezTo>
                <a:cubicBezTo>
                  <a:pt x="17679" y="13417"/>
                  <a:pt x="17707" y="13417"/>
                  <a:pt x="17707" y="13391"/>
                </a:cubicBezTo>
                <a:cubicBezTo>
                  <a:pt x="17707" y="13338"/>
                  <a:pt x="17707" y="13314"/>
                  <a:pt x="17720" y="13261"/>
                </a:cubicBezTo>
                <a:close/>
                <a:moveTo>
                  <a:pt x="18328" y="8388"/>
                </a:moveTo>
                <a:lnTo>
                  <a:pt x="18328" y="8388"/>
                </a:lnTo>
                <a:cubicBezTo>
                  <a:pt x="18342" y="8335"/>
                  <a:pt x="18382" y="8335"/>
                  <a:pt x="18410" y="8283"/>
                </a:cubicBezTo>
                <a:cubicBezTo>
                  <a:pt x="18410" y="8283"/>
                  <a:pt x="18410" y="8259"/>
                  <a:pt x="18423" y="8232"/>
                </a:cubicBezTo>
                <a:cubicBezTo>
                  <a:pt x="18436" y="8232"/>
                  <a:pt x="18436" y="8206"/>
                  <a:pt x="18451" y="8206"/>
                </a:cubicBezTo>
                <a:cubicBezTo>
                  <a:pt x="18464" y="8155"/>
                  <a:pt x="18491" y="8050"/>
                  <a:pt x="18491" y="7947"/>
                </a:cubicBezTo>
                <a:cubicBezTo>
                  <a:pt x="18491" y="7947"/>
                  <a:pt x="18491" y="7947"/>
                  <a:pt x="18477" y="7947"/>
                </a:cubicBezTo>
                <a:lnTo>
                  <a:pt x="18491" y="7920"/>
                </a:lnTo>
                <a:cubicBezTo>
                  <a:pt x="18491" y="7920"/>
                  <a:pt x="18491" y="7920"/>
                  <a:pt x="18491" y="7896"/>
                </a:cubicBezTo>
                <a:cubicBezTo>
                  <a:pt x="18491" y="7870"/>
                  <a:pt x="18491" y="7843"/>
                  <a:pt x="18491" y="7843"/>
                </a:cubicBezTo>
                <a:cubicBezTo>
                  <a:pt x="18505" y="7817"/>
                  <a:pt x="18505" y="7793"/>
                  <a:pt x="18517" y="7793"/>
                </a:cubicBezTo>
                <a:cubicBezTo>
                  <a:pt x="18517" y="7793"/>
                  <a:pt x="18517" y="7793"/>
                  <a:pt x="18531" y="7793"/>
                </a:cubicBezTo>
                <a:cubicBezTo>
                  <a:pt x="18531" y="7793"/>
                  <a:pt x="18531" y="7793"/>
                  <a:pt x="18531" y="7817"/>
                </a:cubicBezTo>
                <a:cubicBezTo>
                  <a:pt x="18545" y="7817"/>
                  <a:pt x="18559" y="7817"/>
                  <a:pt x="18572" y="7793"/>
                </a:cubicBezTo>
                <a:cubicBezTo>
                  <a:pt x="18559" y="7793"/>
                  <a:pt x="18559" y="7764"/>
                  <a:pt x="18559" y="7764"/>
                </a:cubicBezTo>
                <a:cubicBezTo>
                  <a:pt x="18545" y="7764"/>
                  <a:pt x="18545" y="7764"/>
                  <a:pt x="18545" y="7740"/>
                </a:cubicBezTo>
                <a:lnTo>
                  <a:pt x="18545" y="7740"/>
                </a:lnTo>
                <a:cubicBezTo>
                  <a:pt x="18545" y="7714"/>
                  <a:pt x="18559" y="7714"/>
                  <a:pt x="18559" y="7714"/>
                </a:cubicBezTo>
                <a:cubicBezTo>
                  <a:pt x="18572" y="7714"/>
                  <a:pt x="18572" y="7740"/>
                  <a:pt x="18585" y="7740"/>
                </a:cubicBezTo>
                <a:cubicBezTo>
                  <a:pt x="18585" y="7764"/>
                  <a:pt x="18585" y="7817"/>
                  <a:pt x="18585" y="7843"/>
                </a:cubicBezTo>
                <a:lnTo>
                  <a:pt x="18599" y="7870"/>
                </a:lnTo>
                <a:cubicBezTo>
                  <a:pt x="18612" y="7896"/>
                  <a:pt x="18626" y="7947"/>
                  <a:pt x="18612" y="7999"/>
                </a:cubicBezTo>
                <a:cubicBezTo>
                  <a:pt x="18612" y="8050"/>
                  <a:pt x="18599" y="8050"/>
                  <a:pt x="18585" y="8103"/>
                </a:cubicBezTo>
                <a:lnTo>
                  <a:pt x="18585" y="8129"/>
                </a:lnTo>
                <a:cubicBezTo>
                  <a:pt x="18517" y="8179"/>
                  <a:pt x="18572" y="8232"/>
                  <a:pt x="18559" y="8335"/>
                </a:cubicBezTo>
                <a:cubicBezTo>
                  <a:pt x="18545" y="8388"/>
                  <a:pt x="18505" y="8439"/>
                  <a:pt x="18545" y="8518"/>
                </a:cubicBezTo>
                <a:lnTo>
                  <a:pt x="18545" y="8518"/>
                </a:lnTo>
                <a:cubicBezTo>
                  <a:pt x="18517" y="8518"/>
                  <a:pt x="18517" y="8544"/>
                  <a:pt x="18517" y="8595"/>
                </a:cubicBezTo>
                <a:cubicBezTo>
                  <a:pt x="18505" y="8595"/>
                  <a:pt x="18491" y="8621"/>
                  <a:pt x="18491" y="8621"/>
                </a:cubicBezTo>
                <a:lnTo>
                  <a:pt x="18477" y="8621"/>
                </a:lnTo>
                <a:cubicBezTo>
                  <a:pt x="18477" y="8595"/>
                  <a:pt x="18491" y="8568"/>
                  <a:pt x="18491" y="8544"/>
                </a:cubicBezTo>
                <a:lnTo>
                  <a:pt x="18491" y="8518"/>
                </a:lnTo>
                <a:cubicBezTo>
                  <a:pt x="18477" y="8544"/>
                  <a:pt x="18451" y="8568"/>
                  <a:pt x="18436" y="8595"/>
                </a:cubicBezTo>
                <a:cubicBezTo>
                  <a:pt x="18436" y="8621"/>
                  <a:pt x="18436" y="8647"/>
                  <a:pt x="18423" y="8647"/>
                </a:cubicBezTo>
                <a:lnTo>
                  <a:pt x="18423" y="8647"/>
                </a:lnTo>
                <a:cubicBezTo>
                  <a:pt x="18423" y="8647"/>
                  <a:pt x="18423" y="8621"/>
                  <a:pt x="18410" y="8595"/>
                </a:cubicBezTo>
                <a:lnTo>
                  <a:pt x="18410" y="8595"/>
                </a:lnTo>
                <a:cubicBezTo>
                  <a:pt x="18396" y="8621"/>
                  <a:pt x="18396" y="8647"/>
                  <a:pt x="18382" y="8674"/>
                </a:cubicBezTo>
                <a:cubicBezTo>
                  <a:pt x="18356" y="8674"/>
                  <a:pt x="18342" y="8674"/>
                  <a:pt x="18328" y="8674"/>
                </a:cubicBezTo>
                <a:cubicBezTo>
                  <a:pt x="18315" y="8647"/>
                  <a:pt x="18302" y="8621"/>
                  <a:pt x="18288" y="8621"/>
                </a:cubicBezTo>
                <a:cubicBezTo>
                  <a:pt x="18288" y="8647"/>
                  <a:pt x="18288" y="8647"/>
                  <a:pt x="18275" y="8674"/>
                </a:cubicBezTo>
                <a:cubicBezTo>
                  <a:pt x="18288" y="8674"/>
                  <a:pt x="18302" y="8674"/>
                  <a:pt x="18302" y="8698"/>
                </a:cubicBezTo>
                <a:lnTo>
                  <a:pt x="18302" y="8698"/>
                </a:lnTo>
                <a:cubicBezTo>
                  <a:pt x="18261" y="8724"/>
                  <a:pt x="18247" y="8751"/>
                  <a:pt x="18235" y="8828"/>
                </a:cubicBezTo>
                <a:cubicBezTo>
                  <a:pt x="18221" y="8803"/>
                  <a:pt x="18207" y="8777"/>
                  <a:pt x="18193" y="8777"/>
                </a:cubicBezTo>
                <a:cubicBezTo>
                  <a:pt x="18193" y="8751"/>
                  <a:pt x="18193" y="8724"/>
                  <a:pt x="18180" y="8698"/>
                </a:cubicBezTo>
                <a:cubicBezTo>
                  <a:pt x="18193" y="8698"/>
                  <a:pt x="18207" y="8674"/>
                  <a:pt x="18207" y="8647"/>
                </a:cubicBezTo>
                <a:lnTo>
                  <a:pt x="18207" y="8647"/>
                </a:lnTo>
                <a:cubicBezTo>
                  <a:pt x="18180" y="8674"/>
                  <a:pt x="18166" y="8647"/>
                  <a:pt x="18153" y="8647"/>
                </a:cubicBezTo>
                <a:cubicBezTo>
                  <a:pt x="18139" y="8674"/>
                  <a:pt x="18126" y="8674"/>
                  <a:pt x="18112" y="8674"/>
                </a:cubicBezTo>
                <a:cubicBezTo>
                  <a:pt x="18112" y="8698"/>
                  <a:pt x="18098" y="8674"/>
                  <a:pt x="18098" y="8674"/>
                </a:cubicBezTo>
                <a:cubicBezTo>
                  <a:pt x="18072" y="8698"/>
                  <a:pt x="18058" y="8698"/>
                  <a:pt x="18031" y="8724"/>
                </a:cubicBezTo>
                <a:cubicBezTo>
                  <a:pt x="18031" y="8698"/>
                  <a:pt x="18031" y="8698"/>
                  <a:pt x="18031" y="8698"/>
                </a:cubicBezTo>
                <a:cubicBezTo>
                  <a:pt x="18004" y="8698"/>
                  <a:pt x="18004" y="8724"/>
                  <a:pt x="18004" y="8751"/>
                </a:cubicBezTo>
                <a:cubicBezTo>
                  <a:pt x="17977" y="8751"/>
                  <a:pt x="17964" y="8724"/>
                  <a:pt x="17937" y="8751"/>
                </a:cubicBezTo>
                <a:cubicBezTo>
                  <a:pt x="17937" y="8751"/>
                  <a:pt x="17923" y="8751"/>
                  <a:pt x="17923" y="8724"/>
                </a:cubicBezTo>
                <a:cubicBezTo>
                  <a:pt x="17923" y="8724"/>
                  <a:pt x="17937" y="8724"/>
                  <a:pt x="17937" y="8698"/>
                </a:cubicBezTo>
                <a:cubicBezTo>
                  <a:pt x="17991" y="8698"/>
                  <a:pt x="18004" y="8568"/>
                  <a:pt x="18044" y="8544"/>
                </a:cubicBezTo>
                <a:cubicBezTo>
                  <a:pt x="18058" y="8544"/>
                  <a:pt x="18058" y="8544"/>
                  <a:pt x="18058" y="8568"/>
                </a:cubicBezTo>
                <a:cubicBezTo>
                  <a:pt x="18112" y="8544"/>
                  <a:pt x="18153" y="8544"/>
                  <a:pt x="18193" y="8518"/>
                </a:cubicBezTo>
                <a:cubicBezTo>
                  <a:pt x="18193" y="8544"/>
                  <a:pt x="18207" y="8544"/>
                  <a:pt x="18207" y="8544"/>
                </a:cubicBezTo>
                <a:cubicBezTo>
                  <a:pt x="18221" y="8544"/>
                  <a:pt x="18235" y="8544"/>
                  <a:pt x="18247" y="8518"/>
                </a:cubicBezTo>
                <a:cubicBezTo>
                  <a:pt x="18247" y="8439"/>
                  <a:pt x="18275" y="8439"/>
                  <a:pt x="18288" y="8388"/>
                </a:cubicBezTo>
                <a:cubicBezTo>
                  <a:pt x="18288" y="8362"/>
                  <a:pt x="18288" y="8335"/>
                  <a:pt x="18288" y="8311"/>
                </a:cubicBezTo>
                <a:cubicBezTo>
                  <a:pt x="18302" y="8283"/>
                  <a:pt x="18315" y="8283"/>
                  <a:pt x="18328" y="8283"/>
                </a:cubicBezTo>
                <a:lnTo>
                  <a:pt x="18328" y="8283"/>
                </a:lnTo>
                <a:cubicBezTo>
                  <a:pt x="18328" y="8311"/>
                  <a:pt x="18315" y="8311"/>
                  <a:pt x="18315" y="8335"/>
                </a:cubicBezTo>
                <a:cubicBezTo>
                  <a:pt x="18315" y="8335"/>
                  <a:pt x="18315" y="8362"/>
                  <a:pt x="18315" y="8388"/>
                </a:cubicBezTo>
                <a:cubicBezTo>
                  <a:pt x="18315" y="8388"/>
                  <a:pt x="18315" y="8388"/>
                  <a:pt x="18328" y="8388"/>
                </a:cubicBezTo>
                <a:close/>
                <a:moveTo>
                  <a:pt x="18694" y="6312"/>
                </a:moveTo>
                <a:lnTo>
                  <a:pt x="18694" y="6312"/>
                </a:lnTo>
                <a:cubicBezTo>
                  <a:pt x="18707" y="6391"/>
                  <a:pt x="18721" y="6444"/>
                  <a:pt x="18734" y="6521"/>
                </a:cubicBezTo>
                <a:cubicBezTo>
                  <a:pt x="18748" y="6574"/>
                  <a:pt x="18761" y="6598"/>
                  <a:pt x="18775" y="6650"/>
                </a:cubicBezTo>
                <a:cubicBezTo>
                  <a:pt x="18748" y="6598"/>
                  <a:pt x="18707" y="6547"/>
                  <a:pt x="18666" y="6574"/>
                </a:cubicBezTo>
                <a:cubicBezTo>
                  <a:pt x="18666" y="6650"/>
                  <a:pt x="18640" y="6754"/>
                  <a:pt x="18653" y="6831"/>
                </a:cubicBezTo>
                <a:cubicBezTo>
                  <a:pt x="18666" y="6910"/>
                  <a:pt x="18721" y="6936"/>
                  <a:pt x="18694" y="7039"/>
                </a:cubicBezTo>
                <a:lnTo>
                  <a:pt x="18694" y="7039"/>
                </a:lnTo>
                <a:cubicBezTo>
                  <a:pt x="18694" y="7013"/>
                  <a:pt x="18680" y="6962"/>
                  <a:pt x="18653" y="6936"/>
                </a:cubicBezTo>
                <a:cubicBezTo>
                  <a:pt x="18626" y="6989"/>
                  <a:pt x="18626" y="7013"/>
                  <a:pt x="18612" y="7066"/>
                </a:cubicBezTo>
                <a:cubicBezTo>
                  <a:pt x="18612" y="7066"/>
                  <a:pt x="18612" y="7066"/>
                  <a:pt x="18599" y="7066"/>
                </a:cubicBezTo>
                <a:cubicBezTo>
                  <a:pt x="18599" y="7039"/>
                  <a:pt x="18585" y="6989"/>
                  <a:pt x="18585" y="6962"/>
                </a:cubicBezTo>
                <a:cubicBezTo>
                  <a:pt x="18599" y="6936"/>
                  <a:pt x="18599" y="6910"/>
                  <a:pt x="18612" y="6883"/>
                </a:cubicBezTo>
                <a:cubicBezTo>
                  <a:pt x="18612" y="6883"/>
                  <a:pt x="18599" y="6857"/>
                  <a:pt x="18599" y="6831"/>
                </a:cubicBezTo>
                <a:cubicBezTo>
                  <a:pt x="18599" y="6806"/>
                  <a:pt x="18612" y="6780"/>
                  <a:pt x="18612" y="6754"/>
                </a:cubicBezTo>
                <a:cubicBezTo>
                  <a:pt x="18626" y="6727"/>
                  <a:pt x="18599" y="6677"/>
                  <a:pt x="18599" y="6624"/>
                </a:cubicBezTo>
                <a:cubicBezTo>
                  <a:pt x="18626" y="6598"/>
                  <a:pt x="18626" y="6312"/>
                  <a:pt x="18612" y="6235"/>
                </a:cubicBezTo>
                <a:cubicBezTo>
                  <a:pt x="18612" y="6209"/>
                  <a:pt x="18599" y="6182"/>
                  <a:pt x="18585" y="6132"/>
                </a:cubicBezTo>
                <a:cubicBezTo>
                  <a:pt x="18585" y="6055"/>
                  <a:pt x="18612" y="6029"/>
                  <a:pt x="18599" y="5950"/>
                </a:cubicBezTo>
                <a:cubicBezTo>
                  <a:pt x="18599" y="5925"/>
                  <a:pt x="18640" y="5925"/>
                  <a:pt x="18653" y="5899"/>
                </a:cubicBezTo>
                <a:cubicBezTo>
                  <a:pt x="18666" y="5899"/>
                  <a:pt x="18666" y="5925"/>
                  <a:pt x="18666" y="5925"/>
                </a:cubicBezTo>
                <a:cubicBezTo>
                  <a:pt x="18707" y="6055"/>
                  <a:pt x="18666" y="6079"/>
                  <a:pt x="18680" y="6209"/>
                </a:cubicBezTo>
                <a:cubicBezTo>
                  <a:pt x="18680" y="6235"/>
                  <a:pt x="18694" y="6288"/>
                  <a:pt x="18694" y="6312"/>
                </a:cubicBezTo>
                <a:close/>
                <a:moveTo>
                  <a:pt x="18829" y="7481"/>
                </a:moveTo>
                <a:lnTo>
                  <a:pt x="18829" y="7481"/>
                </a:lnTo>
                <a:cubicBezTo>
                  <a:pt x="18815" y="7507"/>
                  <a:pt x="18801" y="7507"/>
                  <a:pt x="18775" y="7507"/>
                </a:cubicBezTo>
                <a:cubicBezTo>
                  <a:pt x="18775" y="7507"/>
                  <a:pt x="18761" y="7507"/>
                  <a:pt x="18748" y="7507"/>
                </a:cubicBezTo>
                <a:cubicBezTo>
                  <a:pt x="18721" y="7531"/>
                  <a:pt x="18707" y="7584"/>
                  <a:pt x="18694" y="7635"/>
                </a:cubicBezTo>
                <a:cubicBezTo>
                  <a:pt x="18666" y="7635"/>
                  <a:pt x="18612" y="7531"/>
                  <a:pt x="18585" y="7558"/>
                </a:cubicBezTo>
                <a:cubicBezTo>
                  <a:pt x="18572" y="7584"/>
                  <a:pt x="18559" y="7584"/>
                  <a:pt x="18559" y="7610"/>
                </a:cubicBezTo>
                <a:cubicBezTo>
                  <a:pt x="18545" y="7584"/>
                  <a:pt x="18545" y="7584"/>
                  <a:pt x="18531" y="7558"/>
                </a:cubicBezTo>
                <a:cubicBezTo>
                  <a:pt x="18531" y="7558"/>
                  <a:pt x="18517" y="7558"/>
                  <a:pt x="18505" y="7584"/>
                </a:cubicBezTo>
                <a:cubicBezTo>
                  <a:pt x="18505" y="7610"/>
                  <a:pt x="18517" y="7610"/>
                  <a:pt x="18517" y="7610"/>
                </a:cubicBezTo>
                <a:cubicBezTo>
                  <a:pt x="18531" y="7610"/>
                  <a:pt x="18559" y="7635"/>
                  <a:pt x="18572" y="7661"/>
                </a:cubicBezTo>
                <a:lnTo>
                  <a:pt x="18559" y="7687"/>
                </a:lnTo>
                <a:cubicBezTo>
                  <a:pt x="18559" y="7687"/>
                  <a:pt x="18545" y="7687"/>
                  <a:pt x="18531" y="7687"/>
                </a:cubicBezTo>
                <a:cubicBezTo>
                  <a:pt x="18531" y="7714"/>
                  <a:pt x="18517" y="7740"/>
                  <a:pt x="18505" y="7740"/>
                </a:cubicBezTo>
                <a:lnTo>
                  <a:pt x="18505" y="7740"/>
                </a:lnTo>
                <a:cubicBezTo>
                  <a:pt x="18491" y="7714"/>
                  <a:pt x="18505" y="7687"/>
                  <a:pt x="18505" y="7635"/>
                </a:cubicBezTo>
                <a:cubicBezTo>
                  <a:pt x="18491" y="7635"/>
                  <a:pt x="18491" y="7635"/>
                  <a:pt x="18477" y="7610"/>
                </a:cubicBezTo>
                <a:cubicBezTo>
                  <a:pt x="18477" y="7610"/>
                  <a:pt x="18477" y="7584"/>
                  <a:pt x="18477" y="7558"/>
                </a:cubicBezTo>
                <a:cubicBezTo>
                  <a:pt x="18491" y="7558"/>
                  <a:pt x="18505" y="7531"/>
                  <a:pt x="18531" y="7507"/>
                </a:cubicBezTo>
                <a:lnTo>
                  <a:pt x="18531" y="7481"/>
                </a:lnTo>
                <a:cubicBezTo>
                  <a:pt x="18517" y="7481"/>
                  <a:pt x="18517" y="7481"/>
                  <a:pt x="18517" y="7454"/>
                </a:cubicBezTo>
                <a:cubicBezTo>
                  <a:pt x="18517" y="7454"/>
                  <a:pt x="18517" y="7454"/>
                  <a:pt x="18531" y="7454"/>
                </a:cubicBezTo>
                <a:cubicBezTo>
                  <a:pt x="18545" y="7454"/>
                  <a:pt x="18559" y="7481"/>
                  <a:pt x="18572" y="7481"/>
                </a:cubicBezTo>
                <a:cubicBezTo>
                  <a:pt x="18572" y="7454"/>
                  <a:pt x="18572" y="7402"/>
                  <a:pt x="18572" y="7378"/>
                </a:cubicBezTo>
                <a:cubicBezTo>
                  <a:pt x="18585" y="7378"/>
                  <a:pt x="18599" y="7378"/>
                  <a:pt x="18599" y="7351"/>
                </a:cubicBezTo>
                <a:cubicBezTo>
                  <a:pt x="18599" y="7325"/>
                  <a:pt x="18599" y="7298"/>
                  <a:pt x="18599" y="7246"/>
                </a:cubicBezTo>
                <a:cubicBezTo>
                  <a:pt x="18599" y="7195"/>
                  <a:pt x="18572" y="7195"/>
                  <a:pt x="18612" y="7143"/>
                </a:cubicBezTo>
                <a:cubicBezTo>
                  <a:pt x="18640" y="7169"/>
                  <a:pt x="18721" y="7428"/>
                  <a:pt x="18789" y="7378"/>
                </a:cubicBezTo>
                <a:cubicBezTo>
                  <a:pt x="18801" y="7351"/>
                  <a:pt x="18801" y="7325"/>
                  <a:pt x="18829" y="7325"/>
                </a:cubicBezTo>
                <a:lnTo>
                  <a:pt x="18829" y="7325"/>
                </a:lnTo>
                <a:cubicBezTo>
                  <a:pt x="18815" y="7351"/>
                  <a:pt x="18815" y="7351"/>
                  <a:pt x="18801" y="7378"/>
                </a:cubicBezTo>
                <a:cubicBezTo>
                  <a:pt x="18815" y="7402"/>
                  <a:pt x="18829" y="7454"/>
                  <a:pt x="18829" y="7481"/>
                </a:cubicBezTo>
                <a:close/>
                <a:moveTo>
                  <a:pt x="19707" y="14739"/>
                </a:moveTo>
                <a:lnTo>
                  <a:pt x="19707" y="14739"/>
                </a:lnTo>
                <a:cubicBezTo>
                  <a:pt x="19721" y="14790"/>
                  <a:pt x="19721" y="14843"/>
                  <a:pt x="19735" y="14843"/>
                </a:cubicBezTo>
                <a:cubicBezTo>
                  <a:pt x="19748" y="14843"/>
                  <a:pt x="19775" y="14869"/>
                  <a:pt x="19788" y="14869"/>
                </a:cubicBezTo>
                <a:lnTo>
                  <a:pt x="19788" y="14869"/>
                </a:lnTo>
                <a:cubicBezTo>
                  <a:pt x="19788" y="14869"/>
                  <a:pt x="19775" y="14869"/>
                  <a:pt x="19775" y="14893"/>
                </a:cubicBezTo>
                <a:cubicBezTo>
                  <a:pt x="19775" y="14920"/>
                  <a:pt x="19816" y="14920"/>
                  <a:pt x="19829" y="14920"/>
                </a:cubicBezTo>
                <a:lnTo>
                  <a:pt x="19829" y="14946"/>
                </a:lnTo>
                <a:cubicBezTo>
                  <a:pt x="19816" y="14946"/>
                  <a:pt x="19816" y="14946"/>
                  <a:pt x="19802" y="14946"/>
                </a:cubicBezTo>
                <a:lnTo>
                  <a:pt x="19802" y="14946"/>
                </a:lnTo>
                <a:cubicBezTo>
                  <a:pt x="19829" y="14972"/>
                  <a:pt x="19842" y="14972"/>
                  <a:pt x="19856" y="14999"/>
                </a:cubicBezTo>
                <a:cubicBezTo>
                  <a:pt x="19856" y="15023"/>
                  <a:pt x="19870" y="15023"/>
                  <a:pt x="19856" y="15049"/>
                </a:cubicBezTo>
                <a:cubicBezTo>
                  <a:pt x="19842" y="15049"/>
                  <a:pt x="19829" y="15049"/>
                  <a:pt x="19829" y="15023"/>
                </a:cubicBezTo>
                <a:cubicBezTo>
                  <a:pt x="19829" y="15023"/>
                  <a:pt x="19829" y="15023"/>
                  <a:pt x="19816" y="14999"/>
                </a:cubicBezTo>
                <a:cubicBezTo>
                  <a:pt x="19788" y="14999"/>
                  <a:pt x="19775" y="14999"/>
                  <a:pt x="19748" y="14972"/>
                </a:cubicBezTo>
                <a:cubicBezTo>
                  <a:pt x="19721" y="14972"/>
                  <a:pt x="19707" y="14999"/>
                  <a:pt x="19680" y="14972"/>
                </a:cubicBezTo>
                <a:cubicBezTo>
                  <a:pt x="19667" y="14946"/>
                  <a:pt x="19667" y="14946"/>
                  <a:pt x="19667" y="14920"/>
                </a:cubicBezTo>
                <a:cubicBezTo>
                  <a:pt x="19653" y="14893"/>
                  <a:pt x="19640" y="14893"/>
                  <a:pt x="19626" y="14869"/>
                </a:cubicBezTo>
                <a:cubicBezTo>
                  <a:pt x="19612" y="14816"/>
                  <a:pt x="19586" y="14790"/>
                  <a:pt x="19572" y="14739"/>
                </a:cubicBezTo>
                <a:cubicBezTo>
                  <a:pt x="19558" y="14739"/>
                  <a:pt x="19532" y="14713"/>
                  <a:pt x="19518" y="14713"/>
                </a:cubicBezTo>
                <a:cubicBezTo>
                  <a:pt x="19504" y="14713"/>
                  <a:pt x="19504" y="14687"/>
                  <a:pt x="19491" y="14687"/>
                </a:cubicBezTo>
                <a:cubicBezTo>
                  <a:pt x="19491" y="14687"/>
                  <a:pt x="19478" y="14713"/>
                  <a:pt x="19464" y="14713"/>
                </a:cubicBezTo>
                <a:cubicBezTo>
                  <a:pt x="19451" y="14687"/>
                  <a:pt x="19451" y="14687"/>
                  <a:pt x="19437" y="14687"/>
                </a:cubicBezTo>
                <a:cubicBezTo>
                  <a:pt x="19451" y="14687"/>
                  <a:pt x="19451" y="14713"/>
                  <a:pt x="19451" y="14739"/>
                </a:cubicBezTo>
                <a:lnTo>
                  <a:pt x="19451" y="14739"/>
                </a:lnTo>
                <a:cubicBezTo>
                  <a:pt x="19437" y="14739"/>
                  <a:pt x="19437" y="14739"/>
                  <a:pt x="19423" y="14739"/>
                </a:cubicBezTo>
                <a:lnTo>
                  <a:pt x="19423" y="14739"/>
                </a:lnTo>
                <a:lnTo>
                  <a:pt x="19423" y="14766"/>
                </a:lnTo>
                <a:cubicBezTo>
                  <a:pt x="19409" y="14766"/>
                  <a:pt x="19369" y="14739"/>
                  <a:pt x="19356" y="14766"/>
                </a:cubicBezTo>
                <a:lnTo>
                  <a:pt x="19356" y="14766"/>
                </a:lnTo>
                <a:cubicBezTo>
                  <a:pt x="19383" y="14790"/>
                  <a:pt x="19409" y="14790"/>
                  <a:pt x="19423" y="14843"/>
                </a:cubicBezTo>
                <a:cubicBezTo>
                  <a:pt x="19409" y="14843"/>
                  <a:pt x="19397" y="14869"/>
                  <a:pt x="19383" y="14893"/>
                </a:cubicBezTo>
                <a:cubicBezTo>
                  <a:pt x="19342" y="14869"/>
                  <a:pt x="19302" y="14869"/>
                  <a:pt x="19274" y="14869"/>
                </a:cubicBezTo>
                <a:cubicBezTo>
                  <a:pt x="19248" y="14843"/>
                  <a:pt x="19234" y="14790"/>
                  <a:pt x="19208" y="14739"/>
                </a:cubicBezTo>
                <a:cubicBezTo>
                  <a:pt x="19193" y="14739"/>
                  <a:pt x="19167" y="14766"/>
                  <a:pt x="19153" y="14766"/>
                </a:cubicBezTo>
                <a:cubicBezTo>
                  <a:pt x="19153" y="14713"/>
                  <a:pt x="19167" y="14713"/>
                  <a:pt x="19167" y="14687"/>
                </a:cubicBezTo>
                <a:cubicBezTo>
                  <a:pt x="19153" y="14660"/>
                  <a:pt x="19139" y="14636"/>
                  <a:pt x="19127" y="14610"/>
                </a:cubicBezTo>
                <a:cubicBezTo>
                  <a:pt x="19139" y="14610"/>
                  <a:pt x="19139" y="14610"/>
                  <a:pt x="19153" y="14610"/>
                </a:cubicBezTo>
                <a:lnTo>
                  <a:pt x="19153" y="14583"/>
                </a:lnTo>
                <a:cubicBezTo>
                  <a:pt x="19113" y="14557"/>
                  <a:pt x="19113" y="14454"/>
                  <a:pt x="19072" y="14401"/>
                </a:cubicBezTo>
                <a:cubicBezTo>
                  <a:pt x="19032" y="14351"/>
                  <a:pt x="18950" y="14324"/>
                  <a:pt x="18896" y="14271"/>
                </a:cubicBezTo>
                <a:cubicBezTo>
                  <a:pt x="18896" y="14271"/>
                  <a:pt x="18896" y="14245"/>
                  <a:pt x="18883" y="14245"/>
                </a:cubicBezTo>
                <a:cubicBezTo>
                  <a:pt x="18829" y="14298"/>
                  <a:pt x="18843" y="14168"/>
                  <a:pt x="18829" y="14142"/>
                </a:cubicBezTo>
                <a:cubicBezTo>
                  <a:pt x="18801" y="14195"/>
                  <a:pt x="18829" y="14245"/>
                  <a:pt x="18775" y="14271"/>
                </a:cubicBezTo>
                <a:cubicBezTo>
                  <a:pt x="18775" y="14271"/>
                  <a:pt x="18775" y="14245"/>
                  <a:pt x="18761" y="14221"/>
                </a:cubicBezTo>
                <a:cubicBezTo>
                  <a:pt x="18775" y="14221"/>
                  <a:pt x="18775" y="14221"/>
                  <a:pt x="18775" y="14221"/>
                </a:cubicBezTo>
                <a:cubicBezTo>
                  <a:pt x="18775" y="14142"/>
                  <a:pt x="18748" y="14168"/>
                  <a:pt x="18721" y="14118"/>
                </a:cubicBezTo>
                <a:lnTo>
                  <a:pt x="18721" y="14118"/>
                </a:lnTo>
                <a:cubicBezTo>
                  <a:pt x="18734" y="14118"/>
                  <a:pt x="18761" y="14118"/>
                  <a:pt x="18761" y="14118"/>
                </a:cubicBezTo>
                <a:cubicBezTo>
                  <a:pt x="18775" y="14118"/>
                  <a:pt x="18775" y="14089"/>
                  <a:pt x="18789" y="14089"/>
                </a:cubicBezTo>
                <a:cubicBezTo>
                  <a:pt x="18801" y="14089"/>
                  <a:pt x="18829" y="14089"/>
                  <a:pt x="18843" y="14089"/>
                </a:cubicBezTo>
                <a:cubicBezTo>
                  <a:pt x="18843" y="14065"/>
                  <a:pt x="18843" y="14065"/>
                  <a:pt x="18843" y="14039"/>
                </a:cubicBezTo>
                <a:cubicBezTo>
                  <a:pt x="18815" y="14039"/>
                  <a:pt x="18761" y="14065"/>
                  <a:pt x="18734" y="14039"/>
                </a:cubicBezTo>
                <a:cubicBezTo>
                  <a:pt x="18721" y="14039"/>
                  <a:pt x="18721" y="13986"/>
                  <a:pt x="18707" y="13962"/>
                </a:cubicBezTo>
                <a:cubicBezTo>
                  <a:pt x="18694" y="13962"/>
                  <a:pt x="18680" y="13962"/>
                  <a:pt x="18666" y="13962"/>
                </a:cubicBezTo>
                <a:lnTo>
                  <a:pt x="18666" y="13962"/>
                </a:lnTo>
                <a:lnTo>
                  <a:pt x="18666" y="13935"/>
                </a:lnTo>
                <a:cubicBezTo>
                  <a:pt x="18666" y="13935"/>
                  <a:pt x="18666" y="13909"/>
                  <a:pt x="18680" y="13883"/>
                </a:cubicBezTo>
                <a:cubicBezTo>
                  <a:pt x="18707" y="13883"/>
                  <a:pt x="18721" y="13856"/>
                  <a:pt x="18734" y="13832"/>
                </a:cubicBezTo>
                <a:cubicBezTo>
                  <a:pt x="18761" y="13832"/>
                  <a:pt x="18829" y="13883"/>
                  <a:pt x="18843" y="13909"/>
                </a:cubicBezTo>
                <a:lnTo>
                  <a:pt x="18855" y="13935"/>
                </a:lnTo>
                <a:cubicBezTo>
                  <a:pt x="18855" y="13962"/>
                  <a:pt x="18843" y="13986"/>
                  <a:pt x="18843" y="13986"/>
                </a:cubicBezTo>
                <a:cubicBezTo>
                  <a:pt x="18843" y="14039"/>
                  <a:pt x="18855" y="14118"/>
                  <a:pt x="18869" y="14118"/>
                </a:cubicBezTo>
                <a:cubicBezTo>
                  <a:pt x="18883" y="14118"/>
                  <a:pt x="18883" y="14118"/>
                  <a:pt x="18883" y="14089"/>
                </a:cubicBezTo>
                <a:lnTo>
                  <a:pt x="18883" y="14089"/>
                </a:lnTo>
                <a:cubicBezTo>
                  <a:pt x="18883" y="14142"/>
                  <a:pt x="18896" y="14195"/>
                  <a:pt x="18923" y="14195"/>
                </a:cubicBezTo>
                <a:cubicBezTo>
                  <a:pt x="18950" y="14168"/>
                  <a:pt x="18964" y="14118"/>
                  <a:pt x="18991" y="14065"/>
                </a:cubicBezTo>
                <a:cubicBezTo>
                  <a:pt x="19004" y="14065"/>
                  <a:pt x="19018" y="14039"/>
                  <a:pt x="19032" y="14039"/>
                </a:cubicBezTo>
                <a:cubicBezTo>
                  <a:pt x="19032" y="14012"/>
                  <a:pt x="19032" y="14012"/>
                  <a:pt x="19045" y="13986"/>
                </a:cubicBezTo>
                <a:cubicBezTo>
                  <a:pt x="19045" y="13986"/>
                  <a:pt x="19059" y="13986"/>
                  <a:pt x="19072" y="13962"/>
                </a:cubicBezTo>
                <a:cubicBezTo>
                  <a:pt x="19099" y="13962"/>
                  <a:pt x="19167" y="14039"/>
                  <a:pt x="19193" y="14039"/>
                </a:cubicBezTo>
                <a:cubicBezTo>
                  <a:pt x="19262" y="14089"/>
                  <a:pt x="19329" y="14142"/>
                  <a:pt x="19397" y="14195"/>
                </a:cubicBezTo>
                <a:cubicBezTo>
                  <a:pt x="19437" y="14195"/>
                  <a:pt x="19451" y="14245"/>
                  <a:pt x="19491" y="14245"/>
                </a:cubicBezTo>
                <a:cubicBezTo>
                  <a:pt x="19504" y="14298"/>
                  <a:pt x="19546" y="14324"/>
                  <a:pt x="19572" y="14375"/>
                </a:cubicBezTo>
                <a:cubicBezTo>
                  <a:pt x="19558" y="14375"/>
                  <a:pt x="19558" y="14401"/>
                  <a:pt x="19558" y="14427"/>
                </a:cubicBezTo>
                <a:cubicBezTo>
                  <a:pt x="19586" y="14454"/>
                  <a:pt x="19612" y="14480"/>
                  <a:pt x="19640" y="14480"/>
                </a:cubicBezTo>
                <a:cubicBezTo>
                  <a:pt x="19653" y="14480"/>
                  <a:pt x="19667" y="14504"/>
                  <a:pt x="19667" y="14504"/>
                </a:cubicBezTo>
                <a:cubicBezTo>
                  <a:pt x="19680" y="14504"/>
                  <a:pt x="19693" y="14557"/>
                  <a:pt x="19693" y="14583"/>
                </a:cubicBezTo>
                <a:lnTo>
                  <a:pt x="19693" y="14583"/>
                </a:lnTo>
                <a:cubicBezTo>
                  <a:pt x="19667" y="14583"/>
                  <a:pt x="19653" y="14583"/>
                  <a:pt x="19640" y="14610"/>
                </a:cubicBezTo>
                <a:cubicBezTo>
                  <a:pt x="19653" y="14660"/>
                  <a:pt x="19667" y="14687"/>
                  <a:pt x="19693" y="14713"/>
                </a:cubicBezTo>
                <a:cubicBezTo>
                  <a:pt x="19693" y="14739"/>
                  <a:pt x="19707" y="14739"/>
                  <a:pt x="19707" y="14739"/>
                </a:cubicBezTo>
                <a:close/>
                <a:moveTo>
                  <a:pt x="19950" y="14298"/>
                </a:moveTo>
                <a:lnTo>
                  <a:pt x="19950" y="14298"/>
                </a:lnTo>
                <a:cubicBezTo>
                  <a:pt x="19950" y="14298"/>
                  <a:pt x="19950" y="14298"/>
                  <a:pt x="19965" y="14298"/>
                </a:cubicBezTo>
                <a:cubicBezTo>
                  <a:pt x="19965" y="14298"/>
                  <a:pt x="19965" y="14324"/>
                  <a:pt x="19977" y="14324"/>
                </a:cubicBezTo>
                <a:cubicBezTo>
                  <a:pt x="19965" y="14351"/>
                  <a:pt x="19965" y="14351"/>
                  <a:pt x="19965" y="14375"/>
                </a:cubicBezTo>
                <a:cubicBezTo>
                  <a:pt x="19950" y="14375"/>
                  <a:pt x="19950" y="14375"/>
                  <a:pt x="19950" y="14401"/>
                </a:cubicBezTo>
                <a:cubicBezTo>
                  <a:pt x="19950" y="14401"/>
                  <a:pt x="19950" y="14401"/>
                  <a:pt x="19965" y="14427"/>
                </a:cubicBezTo>
                <a:cubicBezTo>
                  <a:pt x="19950" y="14427"/>
                  <a:pt x="19950" y="14427"/>
                  <a:pt x="19950" y="14454"/>
                </a:cubicBezTo>
                <a:cubicBezTo>
                  <a:pt x="19937" y="14454"/>
                  <a:pt x="19924" y="14454"/>
                  <a:pt x="19910" y="14454"/>
                </a:cubicBezTo>
                <a:cubicBezTo>
                  <a:pt x="19896" y="14504"/>
                  <a:pt x="19842" y="14531"/>
                  <a:pt x="19802" y="14531"/>
                </a:cubicBezTo>
                <a:cubicBezTo>
                  <a:pt x="19802" y="14504"/>
                  <a:pt x="19788" y="14504"/>
                  <a:pt x="19788" y="14504"/>
                </a:cubicBezTo>
                <a:cubicBezTo>
                  <a:pt x="19775" y="14504"/>
                  <a:pt x="19775" y="14504"/>
                  <a:pt x="19775" y="14504"/>
                </a:cubicBezTo>
                <a:cubicBezTo>
                  <a:pt x="19761" y="14504"/>
                  <a:pt x="19735" y="14480"/>
                  <a:pt x="19735" y="14454"/>
                </a:cubicBezTo>
                <a:lnTo>
                  <a:pt x="19735" y="14454"/>
                </a:lnTo>
                <a:cubicBezTo>
                  <a:pt x="19761" y="14454"/>
                  <a:pt x="19802" y="14454"/>
                  <a:pt x="19816" y="14427"/>
                </a:cubicBezTo>
                <a:cubicBezTo>
                  <a:pt x="19816" y="14427"/>
                  <a:pt x="19816" y="14427"/>
                  <a:pt x="19829" y="14401"/>
                </a:cubicBezTo>
                <a:lnTo>
                  <a:pt x="19829" y="14401"/>
                </a:lnTo>
                <a:cubicBezTo>
                  <a:pt x="19829" y="14454"/>
                  <a:pt x="19870" y="14454"/>
                  <a:pt x="19883" y="14427"/>
                </a:cubicBezTo>
                <a:cubicBezTo>
                  <a:pt x="19896" y="14401"/>
                  <a:pt x="19896" y="14375"/>
                  <a:pt x="19896" y="14375"/>
                </a:cubicBezTo>
                <a:cubicBezTo>
                  <a:pt x="19910" y="14375"/>
                  <a:pt x="19924" y="14375"/>
                  <a:pt x="19924" y="14375"/>
                </a:cubicBezTo>
                <a:lnTo>
                  <a:pt x="19924" y="14375"/>
                </a:lnTo>
                <a:cubicBezTo>
                  <a:pt x="19924" y="14351"/>
                  <a:pt x="19924" y="14324"/>
                  <a:pt x="19924" y="14298"/>
                </a:cubicBezTo>
                <a:cubicBezTo>
                  <a:pt x="19937" y="14298"/>
                  <a:pt x="19937" y="14298"/>
                  <a:pt x="19950" y="14298"/>
                </a:cubicBezTo>
                <a:close/>
                <a:moveTo>
                  <a:pt x="20045" y="16943"/>
                </a:moveTo>
                <a:lnTo>
                  <a:pt x="20045" y="16943"/>
                </a:lnTo>
                <a:cubicBezTo>
                  <a:pt x="20032" y="16917"/>
                  <a:pt x="20032" y="16890"/>
                  <a:pt x="20045" y="16890"/>
                </a:cubicBezTo>
                <a:lnTo>
                  <a:pt x="20045" y="16866"/>
                </a:lnTo>
                <a:lnTo>
                  <a:pt x="20045" y="16866"/>
                </a:lnTo>
                <a:cubicBezTo>
                  <a:pt x="20072" y="16890"/>
                  <a:pt x="20045" y="16917"/>
                  <a:pt x="20045" y="16943"/>
                </a:cubicBezTo>
                <a:close/>
                <a:moveTo>
                  <a:pt x="17518" y="17022"/>
                </a:moveTo>
                <a:lnTo>
                  <a:pt x="17518" y="17022"/>
                </a:lnTo>
                <a:cubicBezTo>
                  <a:pt x="17531" y="17022"/>
                  <a:pt x="17531" y="17046"/>
                  <a:pt x="17545" y="17073"/>
                </a:cubicBezTo>
                <a:cubicBezTo>
                  <a:pt x="17545" y="17073"/>
                  <a:pt x="17558" y="17073"/>
                  <a:pt x="17558" y="17099"/>
                </a:cubicBezTo>
                <a:cubicBezTo>
                  <a:pt x="17558" y="17099"/>
                  <a:pt x="17572" y="17099"/>
                  <a:pt x="17572" y="17125"/>
                </a:cubicBezTo>
                <a:lnTo>
                  <a:pt x="17572" y="17125"/>
                </a:lnTo>
                <a:cubicBezTo>
                  <a:pt x="17572" y="17099"/>
                  <a:pt x="17585" y="17099"/>
                  <a:pt x="17585" y="17099"/>
                </a:cubicBezTo>
                <a:lnTo>
                  <a:pt x="17572" y="17073"/>
                </a:lnTo>
                <a:cubicBezTo>
                  <a:pt x="17585" y="17073"/>
                  <a:pt x="17585" y="17073"/>
                  <a:pt x="17585" y="17073"/>
                </a:cubicBezTo>
                <a:cubicBezTo>
                  <a:pt x="17585" y="17073"/>
                  <a:pt x="17585" y="17099"/>
                  <a:pt x="17599" y="17099"/>
                </a:cubicBezTo>
                <a:lnTo>
                  <a:pt x="17599" y="17073"/>
                </a:lnTo>
                <a:cubicBezTo>
                  <a:pt x="17599" y="17046"/>
                  <a:pt x="17599" y="17022"/>
                  <a:pt x="17599" y="17022"/>
                </a:cubicBezTo>
                <a:cubicBezTo>
                  <a:pt x="17585" y="16969"/>
                  <a:pt x="17572" y="16943"/>
                  <a:pt x="17558" y="16890"/>
                </a:cubicBezTo>
                <a:cubicBezTo>
                  <a:pt x="17545" y="16890"/>
                  <a:pt x="17545" y="16866"/>
                  <a:pt x="17545" y="16840"/>
                </a:cubicBezTo>
                <a:cubicBezTo>
                  <a:pt x="17531" y="16813"/>
                  <a:pt x="17558" y="16761"/>
                  <a:pt x="17558" y="16710"/>
                </a:cubicBezTo>
                <a:cubicBezTo>
                  <a:pt x="17558" y="16710"/>
                  <a:pt x="17558" y="16710"/>
                  <a:pt x="17558" y="16684"/>
                </a:cubicBezTo>
                <a:cubicBezTo>
                  <a:pt x="17558" y="16684"/>
                  <a:pt x="17558" y="16657"/>
                  <a:pt x="17558" y="16631"/>
                </a:cubicBezTo>
                <a:cubicBezTo>
                  <a:pt x="17558" y="16631"/>
                  <a:pt x="17558" y="16631"/>
                  <a:pt x="17558" y="16607"/>
                </a:cubicBezTo>
                <a:cubicBezTo>
                  <a:pt x="17558" y="16580"/>
                  <a:pt x="17572" y="16554"/>
                  <a:pt x="17572" y="16528"/>
                </a:cubicBezTo>
                <a:lnTo>
                  <a:pt x="17572" y="16528"/>
                </a:lnTo>
                <a:cubicBezTo>
                  <a:pt x="17572" y="16554"/>
                  <a:pt x="17585" y="16580"/>
                  <a:pt x="17599" y="16580"/>
                </a:cubicBezTo>
                <a:cubicBezTo>
                  <a:pt x="17599" y="16580"/>
                  <a:pt x="17599" y="16580"/>
                  <a:pt x="17599" y="16554"/>
                </a:cubicBezTo>
                <a:cubicBezTo>
                  <a:pt x="17612" y="16528"/>
                  <a:pt x="17612" y="16501"/>
                  <a:pt x="17625" y="16475"/>
                </a:cubicBezTo>
                <a:cubicBezTo>
                  <a:pt x="17639" y="16475"/>
                  <a:pt x="17653" y="16475"/>
                  <a:pt x="17653" y="16451"/>
                </a:cubicBezTo>
                <a:cubicBezTo>
                  <a:pt x="17667" y="16451"/>
                  <a:pt x="17667" y="16451"/>
                  <a:pt x="17679" y="16424"/>
                </a:cubicBezTo>
                <a:cubicBezTo>
                  <a:pt x="17693" y="16398"/>
                  <a:pt x="17707" y="16372"/>
                  <a:pt x="17734" y="16345"/>
                </a:cubicBezTo>
                <a:cubicBezTo>
                  <a:pt x="17748" y="16345"/>
                  <a:pt x="17774" y="16345"/>
                  <a:pt x="17788" y="16321"/>
                </a:cubicBezTo>
                <a:cubicBezTo>
                  <a:pt x="17802" y="16321"/>
                  <a:pt x="17815" y="16321"/>
                  <a:pt x="17815" y="16295"/>
                </a:cubicBezTo>
                <a:lnTo>
                  <a:pt x="17828" y="16295"/>
                </a:lnTo>
                <a:cubicBezTo>
                  <a:pt x="17842" y="16268"/>
                  <a:pt x="17869" y="16268"/>
                  <a:pt x="17883" y="16268"/>
                </a:cubicBezTo>
                <a:cubicBezTo>
                  <a:pt x="17883" y="16242"/>
                  <a:pt x="17883" y="16242"/>
                  <a:pt x="17883" y="16242"/>
                </a:cubicBezTo>
                <a:cubicBezTo>
                  <a:pt x="17883" y="16242"/>
                  <a:pt x="17883" y="16242"/>
                  <a:pt x="17896" y="16218"/>
                </a:cubicBezTo>
                <a:cubicBezTo>
                  <a:pt x="17896" y="16218"/>
                  <a:pt x="17923" y="16218"/>
                  <a:pt x="17923" y="16242"/>
                </a:cubicBezTo>
                <a:cubicBezTo>
                  <a:pt x="17937" y="16218"/>
                  <a:pt x="17964" y="16192"/>
                  <a:pt x="17991" y="16192"/>
                </a:cubicBezTo>
                <a:cubicBezTo>
                  <a:pt x="18004" y="16165"/>
                  <a:pt x="18018" y="16165"/>
                  <a:pt x="18031" y="16139"/>
                </a:cubicBezTo>
                <a:cubicBezTo>
                  <a:pt x="18031" y="16112"/>
                  <a:pt x="18044" y="16088"/>
                  <a:pt x="18044" y="16062"/>
                </a:cubicBezTo>
                <a:cubicBezTo>
                  <a:pt x="18044" y="16036"/>
                  <a:pt x="18044" y="16036"/>
                  <a:pt x="18058" y="16009"/>
                </a:cubicBezTo>
                <a:cubicBezTo>
                  <a:pt x="18058" y="16009"/>
                  <a:pt x="18058" y="16009"/>
                  <a:pt x="18072" y="16009"/>
                </a:cubicBezTo>
                <a:lnTo>
                  <a:pt x="18086" y="15983"/>
                </a:lnTo>
                <a:cubicBezTo>
                  <a:pt x="18086" y="15983"/>
                  <a:pt x="18098" y="15956"/>
                  <a:pt x="18086" y="15956"/>
                </a:cubicBezTo>
                <a:lnTo>
                  <a:pt x="18086" y="15956"/>
                </a:lnTo>
                <a:cubicBezTo>
                  <a:pt x="18072" y="15932"/>
                  <a:pt x="18072" y="15932"/>
                  <a:pt x="18072" y="15932"/>
                </a:cubicBezTo>
                <a:cubicBezTo>
                  <a:pt x="18072" y="15906"/>
                  <a:pt x="18086" y="15880"/>
                  <a:pt x="18086" y="15853"/>
                </a:cubicBezTo>
                <a:lnTo>
                  <a:pt x="18086" y="15853"/>
                </a:lnTo>
                <a:cubicBezTo>
                  <a:pt x="18098" y="15827"/>
                  <a:pt x="18112" y="15803"/>
                  <a:pt x="18112" y="15803"/>
                </a:cubicBezTo>
                <a:cubicBezTo>
                  <a:pt x="18112" y="15776"/>
                  <a:pt x="18112" y="15776"/>
                  <a:pt x="18126" y="15776"/>
                </a:cubicBezTo>
                <a:lnTo>
                  <a:pt x="18139" y="15803"/>
                </a:lnTo>
                <a:cubicBezTo>
                  <a:pt x="18139" y="15803"/>
                  <a:pt x="18139" y="15803"/>
                  <a:pt x="18139" y="15827"/>
                </a:cubicBezTo>
                <a:cubicBezTo>
                  <a:pt x="18153" y="15827"/>
                  <a:pt x="18153" y="15853"/>
                  <a:pt x="18153" y="15880"/>
                </a:cubicBezTo>
                <a:cubicBezTo>
                  <a:pt x="18166" y="15880"/>
                  <a:pt x="18166" y="15880"/>
                  <a:pt x="18166" y="15880"/>
                </a:cubicBezTo>
                <a:cubicBezTo>
                  <a:pt x="18166" y="15853"/>
                  <a:pt x="18166" y="15853"/>
                  <a:pt x="18166" y="15827"/>
                </a:cubicBezTo>
                <a:cubicBezTo>
                  <a:pt x="18180" y="15853"/>
                  <a:pt x="18180" y="15853"/>
                  <a:pt x="18193" y="15827"/>
                </a:cubicBezTo>
                <a:lnTo>
                  <a:pt x="18193" y="15827"/>
                </a:lnTo>
                <a:cubicBezTo>
                  <a:pt x="18180" y="15803"/>
                  <a:pt x="18166" y="15803"/>
                  <a:pt x="18166" y="15803"/>
                </a:cubicBezTo>
                <a:cubicBezTo>
                  <a:pt x="18166" y="15776"/>
                  <a:pt x="18180" y="15750"/>
                  <a:pt x="18166" y="15750"/>
                </a:cubicBezTo>
                <a:lnTo>
                  <a:pt x="18166" y="15750"/>
                </a:lnTo>
                <a:cubicBezTo>
                  <a:pt x="18180" y="15724"/>
                  <a:pt x="18180" y="15724"/>
                  <a:pt x="18193" y="15724"/>
                </a:cubicBezTo>
                <a:cubicBezTo>
                  <a:pt x="18193" y="15724"/>
                  <a:pt x="18193" y="15750"/>
                  <a:pt x="18207" y="15750"/>
                </a:cubicBezTo>
                <a:cubicBezTo>
                  <a:pt x="18207" y="15750"/>
                  <a:pt x="18207" y="15776"/>
                  <a:pt x="18221" y="15750"/>
                </a:cubicBezTo>
                <a:cubicBezTo>
                  <a:pt x="18221" y="15750"/>
                  <a:pt x="18221" y="15750"/>
                  <a:pt x="18221" y="15724"/>
                </a:cubicBezTo>
                <a:cubicBezTo>
                  <a:pt x="18235" y="15724"/>
                  <a:pt x="18235" y="15697"/>
                  <a:pt x="18235" y="15673"/>
                </a:cubicBezTo>
                <a:lnTo>
                  <a:pt x="18235" y="15673"/>
                </a:lnTo>
                <a:cubicBezTo>
                  <a:pt x="18235" y="15673"/>
                  <a:pt x="18221" y="15697"/>
                  <a:pt x="18221" y="15673"/>
                </a:cubicBezTo>
                <a:lnTo>
                  <a:pt x="18221" y="15673"/>
                </a:lnTo>
                <a:cubicBezTo>
                  <a:pt x="18221" y="15647"/>
                  <a:pt x="18235" y="15620"/>
                  <a:pt x="18247" y="15620"/>
                </a:cubicBezTo>
                <a:lnTo>
                  <a:pt x="18247" y="15620"/>
                </a:lnTo>
                <a:lnTo>
                  <a:pt x="18247" y="15620"/>
                </a:lnTo>
                <a:lnTo>
                  <a:pt x="18247" y="15620"/>
                </a:lnTo>
                <a:cubicBezTo>
                  <a:pt x="18247" y="15594"/>
                  <a:pt x="18261" y="15594"/>
                  <a:pt x="18261" y="15594"/>
                </a:cubicBezTo>
                <a:cubicBezTo>
                  <a:pt x="18261" y="15594"/>
                  <a:pt x="18275" y="15620"/>
                  <a:pt x="18288" y="15594"/>
                </a:cubicBezTo>
                <a:cubicBezTo>
                  <a:pt x="18275" y="15570"/>
                  <a:pt x="18275" y="15570"/>
                  <a:pt x="18261" y="15570"/>
                </a:cubicBezTo>
                <a:cubicBezTo>
                  <a:pt x="18275" y="15541"/>
                  <a:pt x="18275" y="15541"/>
                  <a:pt x="18288" y="15541"/>
                </a:cubicBezTo>
                <a:cubicBezTo>
                  <a:pt x="18302" y="15517"/>
                  <a:pt x="18302" y="15517"/>
                  <a:pt x="18302" y="15517"/>
                </a:cubicBezTo>
                <a:cubicBezTo>
                  <a:pt x="18302" y="15517"/>
                  <a:pt x="18302" y="15541"/>
                  <a:pt x="18315" y="15541"/>
                </a:cubicBezTo>
                <a:lnTo>
                  <a:pt x="18315" y="15541"/>
                </a:lnTo>
                <a:cubicBezTo>
                  <a:pt x="18315" y="15517"/>
                  <a:pt x="18315" y="15517"/>
                  <a:pt x="18315" y="15491"/>
                </a:cubicBezTo>
                <a:cubicBezTo>
                  <a:pt x="18328" y="15491"/>
                  <a:pt x="18315" y="15464"/>
                  <a:pt x="18315" y="15464"/>
                </a:cubicBezTo>
                <a:cubicBezTo>
                  <a:pt x="18315" y="15464"/>
                  <a:pt x="18315" y="15464"/>
                  <a:pt x="18328" y="15464"/>
                </a:cubicBezTo>
                <a:cubicBezTo>
                  <a:pt x="18328" y="15464"/>
                  <a:pt x="18328" y="15464"/>
                  <a:pt x="18342" y="15464"/>
                </a:cubicBezTo>
                <a:lnTo>
                  <a:pt x="18342" y="15464"/>
                </a:lnTo>
                <a:cubicBezTo>
                  <a:pt x="18342" y="15464"/>
                  <a:pt x="18356" y="15464"/>
                  <a:pt x="18356" y="15491"/>
                </a:cubicBezTo>
                <a:lnTo>
                  <a:pt x="18356" y="15491"/>
                </a:lnTo>
                <a:cubicBezTo>
                  <a:pt x="18356" y="15464"/>
                  <a:pt x="18369" y="15438"/>
                  <a:pt x="18369" y="15438"/>
                </a:cubicBezTo>
                <a:cubicBezTo>
                  <a:pt x="18382" y="15438"/>
                  <a:pt x="18382" y="15438"/>
                  <a:pt x="18396" y="15438"/>
                </a:cubicBezTo>
                <a:cubicBezTo>
                  <a:pt x="18410" y="15464"/>
                  <a:pt x="18423" y="15491"/>
                  <a:pt x="18436" y="15491"/>
                </a:cubicBezTo>
                <a:cubicBezTo>
                  <a:pt x="18436" y="15517"/>
                  <a:pt x="18451" y="15517"/>
                  <a:pt x="18451" y="15517"/>
                </a:cubicBezTo>
                <a:cubicBezTo>
                  <a:pt x="18451" y="15517"/>
                  <a:pt x="18464" y="15517"/>
                  <a:pt x="18464" y="15541"/>
                </a:cubicBezTo>
                <a:lnTo>
                  <a:pt x="18451" y="15541"/>
                </a:lnTo>
                <a:cubicBezTo>
                  <a:pt x="18451" y="15570"/>
                  <a:pt x="18451" y="15570"/>
                  <a:pt x="18451" y="15570"/>
                </a:cubicBezTo>
                <a:cubicBezTo>
                  <a:pt x="18451" y="15570"/>
                  <a:pt x="18451" y="15594"/>
                  <a:pt x="18451" y="15620"/>
                </a:cubicBezTo>
                <a:cubicBezTo>
                  <a:pt x="18464" y="15620"/>
                  <a:pt x="18451" y="15570"/>
                  <a:pt x="18477" y="15570"/>
                </a:cubicBezTo>
                <a:lnTo>
                  <a:pt x="18477" y="15541"/>
                </a:lnTo>
                <a:cubicBezTo>
                  <a:pt x="18491" y="15541"/>
                  <a:pt x="18491" y="15541"/>
                  <a:pt x="18505" y="15570"/>
                </a:cubicBezTo>
                <a:cubicBezTo>
                  <a:pt x="18517" y="15570"/>
                  <a:pt x="18517" y="15570"/>
                  <a:pt x="18517" y="15570"/>
                </a:cubicBezTo>
                <a:lnTo>
                  <a:pt x="18517" y="15570"/>
                </a:lnTo>
                <a:lnTo>
                  <a:pt x="18517" y="15570"/>
                </a:lnTo>
                <a:cubicBezTo>
                  <a:pt x="18531" y="15570"/>
                  <a:pt x="18531" y="15541"/>
                  <a:pt x="18545" y="15570"/>
                </a:cubicBezTo>
                <a:lnTo>
                  <a:pt x="18545" y="15570"/>
                </a:lnTo>
                <a:cubicBezTo>
                  <a:pt x="18559" y="15570"/>
                  <a:pt x="18559" y="15570"/>
                  <a:pt x="18559" y="15517"/>
                </a:cubicBezTo>
                <a:lnTo>
                  <a:pt x="18559" y="15517"/>
                </a:lnTo>
                <a:cubicBezTo>
                  <a:pt x="18559" y="15491"/>
                  <a:pt x="18545" y="15491"/>
                  <a:pt x="18531" y="15491"/>
                </a:cubicBezTo>
                <a:cubicBezTo>
                  <a:pt x="18545" y="15464"/>
                  <a:pt x="18559" y="15438"/>
                  <a:pt x="18559" y="15414"/>
                </a:cubicBezTo>
                <a:cubicBezTo>
                  <a:pt x="18559" y="15414"/>
                  <a:pt x="18559" y="15414"/>
                  <a:pt x="18572" y="15387"/>
                </a:cubicBezTo>
                <a:cubicBezTo>
                  <a:pt x="18572" y="15387"/>
                  <a:pt x="18585" y="15387"/>
                  <a:pt x="18599" y="15361"/>
                </a:cubicBezTo>
                <a:lnTo>
                  <a:pt x="18599" y="15361"/>
                </a:lnTo>
                <a:cubicBezTo>
                  <a:pt x="18585" y="15361"/>
                  <a:pt x="18585" y="15361"/>
                  <a:pt x="18585" y="15335"/>
                </a:cubicBezTo>
                <a:cubicBezTo>
                  <a:pt x="18599" y="15335"/>
                  <a:pt x="18599" y="15308"/>
                  <a:pt x="18599" y="15308"/>
                </a:cubicBezTo>
                <a:cubicBezTo>
                  <a:pt x="18612" y="15308"/>
                  <a:pt x="18612" y="15284"/>
                  <a:pt x="18612" y="15284"/>
                </a:cubicBezTo>
                <a:lnTo>
                  <a:pt x="18612" y="15284"/>
                </a:lnTo>
                <a:cubicBezTo>
                  <a:pt x="18626" y="15258"/>
                  <a:pt x="18626" y="15284"/>
                  <a:pt x="18640" y="15284"/>
                </a:cubicBezTo>
                <a:cubicBezTo>
                  <a:pt x="18640" y="15258"/>
                  <a:pt x="18640" y="15258"/>
                  <a:pt x="18640" y="15232"/>
                </a:cubicBezTo>
                <a:cubicBezTo>
                  <a:pt x="18653" y="15258"/>
                  <a:pt x="18680" y="15232"/>
                  <a:pt x="18694" y="15232"/>
                </a:cubicBezTo>
                <a:cubicBezTo>
                  <a:pt x="18707" y="15232"/>
                  <a:pt x="18721" y="15232"/>
                  <a:pt x="18721" y="15232"/>
                </a:cubicBezTo>
                <a:cubicBezTo>
                  <a:pt x="18721" y="15258"/>
                  <a:pt x="18734" y="15258"/>
                  <a:pt x="18734" y="15258"/>
                </a:cubicBezTo>
                <a:cubicBezTo>
                  <a:pt x="18734" y="15232"/>
                  <a:pt x="18748" y="15232"/>
                  <a:pt x="18748" y="15232"/>
                </a:cubicBezTo>
                <a:cubicBezTo>
                  <a:pt x="18748" y="15205"/>
                  <a:pt x="18748" y="15205"/>
                  <a:pt x="18748" y="15205"/>
                </a:cubicBezTo>
                <a:cubicBezTo>
                  <a:pt x="18734" y="15179"/>
                  <a:pt x="18748" y="15155"/>
                  <a:pt x="18721" y="15155"/>
                </a:cubicBezTo>
                <a:cubicBezTo>
                  <a:pt x="18721" y="15179"/>
                  <a:pt x="18707" y="15179"/>
                  <a:pt x="18694" y="15155"/>
                </a:cubicBezTo>
                <a:cubicBezTo>
                  <a:pt x="18694" y="15155"/>
                  <a:pt x="18694" y="15128"/>
                  <a:pt x="18707" y="15128"/>
                </a:cubicBezTo>
                <a:lnTo>
                  <a:pt x="18707" y="15155"/>
                </a:lnTo>
                <a:cubicBezTo>
                  <a:pt x="18721" y="15155"/>
                  <a:pt x="18721" y="15128"/>
                  <a:pt x="18721" y="15128"/>
                </a:cubicBezTo>
                <a:cubicBezTo>
                  <a:pt x="18734" y="15128"/>
                  <a:pt x="18748" y="15155"/>
                  <a:pt x="18748" y="15155"/>
                </a:cubicBezTo>
                <a:lnTo>
                  <a:pt x="18748" y="15155"/>
                </a:lnTo>
                <a:lnTo>
                  <a:pt x="18748" y="15155"/>
                </a:lnTo>
                <a:cubicBezTo>
                  <a:pt x="18761" y="15155"/>
                  <a:pt x="18761" y="15155"/>
                  <a:pt x="18761" y="15155"/>
                </a:cubicBezTo>
                <a:cubicBezTo>
                  <a:pt x="18775" y="15179"/>
                  <a:pt x="18775" y="15179"/>
                  <a:pt x="18789" y="15205"/>
                </a:cubicBezTo>
                <a:cubicBezTo>
                  <a:pt x="18801" y="15205"/>
                  <a:pt x="18815" y="15179"/>
                  <a:pt x="18815" y="15179"/>
                </a:cubicBezTo>
                <a:cubicBezTo>
                  <a:pt x="18829" y="15179"/>
                  <a:pt x="18829" y="15205"/>
                  <a:pt x="18829" y="15205"/>
                </a:cubicBezTo>
                <a:cubicBezTo>
                  <a:pt x="18843" y="15205"/>
                  <a:pt x="18855" y="15205"/>
                  <a:pt x="18855" y="15205"/>
                </a:cubicBezTo>
                <a:cubicBezTo>
                  <a:pt x="18883" y="15179"/>
                  <a:pt x="18896" y="15258"/>
                  <a:pt x="18910" y="15258"/>
                </a:cubicBezTo>
                <a:cubicBezTo>
                  <a:pt x="18923" y="15232"/>
                  <a:pt x="18936" y="15232"/>
                  <a:pt x="18950" y="15205"/>
                </a:cubicBezTo>
                <a:lnTo>
                  <a:pt x="18950" y="15205"/>
                </a:lnTo>
                <a:cubicBezTo>
                  <a:pt x="18950" y="15232"/>
                  <a:pt x="18950" y="15232"/>
                  <a:pt x="18950" y="15232"/>
                </a:cubicBezTo>
                <a:lnTo>
                  <a:pt x="18964" y="15232"/>
                </a:lnTo>
                <a:cubicBezTo>
                  <a:pt x="18964" y="15258"/>
                  <a:pt x="18964" y="15258"/>
                  <a:pt x="18978" y="15258"/>
                </a:cubicBezTo>
                <a:lnTo>
                  <a:pt x="18978" y="15258"/>
                </a:lnTo>
                <a:cubicBezTo>
                  <a:pt x="18991" y="15258"/>
                  <a:pt x="18964" y="15205"/>
                  <a:pt x="18991" y="15205"/>
                </a:cubicBezTo>
                <a:cubicBezTo>
                  <a:pt x="18991" y="15205"/>
                  <a:pt x="18991" y="15232"/>
                  <a:pt x="19004" y="15232"/>
                </a:cubicBezTo>
                <a:lnTo>
                  <a:pt x="19004" y="15232"/>
                </a:lnTo>
                <a:lnTo>
                  <a:pt x="19004" y="15232"/>
                </a:lnTo>
                <a:cubicBezTo>
                  <a:pt x="19018" y="15232"/>
                  <a:pt x="19018" y="15258"/>
                  <a:pt x="19032" y="15258"/>
                </a:cubicBezTo>
                <a:cubicBezTo>
                  <a:pt x="19018" y="15284"/>
                  <a:pt x="19018" y="15284"/>
                  <a:pt x="19004" y="15308"/>
                </a:cubicBezTo>
                <a:lnTo>
                  <a:pt x="19004" y="15308"/>
                </a:lnTo>
                <a:cubicBezTo>
                  <a:pt x="19004" y="15335"/>
                  <a:pt x="19004" y="15335"/>
                  <a:pt x="19004" y="15335"/>
                </a:cubicBezTo>
                <a:lnTo>
                  <a:pt x="19004" y="15335"/>
                </a:lnTo>
                <a:cubicBezTo>
                  <a:pt x="19004" y="15335"/>
                  <a:pt x="19004" y="15335"/>
                  <a:pt x="18991" y="15361"/>
                </a:cubicBezTo>
                <a:cubicBezTo>
                  <a:pt x="18991" y="15308"/>
                  <a:pt x="18978" y="15361"/>
                  <a:pt x="18964" y="15361"/>
                </a:cubicBezTo>
                <a:cubicBezTo>
                  <a:pt x="18964" y="15387"/>
                  <a:pt x="18950" y="15414"/>
                  <a:pt x="18964" y="15414"/>
                </a:cubicBezTo>
                <a:lnTo>
                  <a:pt x="18964" y="15438"/>
                </a:lnTo>
                <a:cubicBezTo>
                  <a:pt x="18950" y="15464"/>
                  <a:pt x="18936" y="15517"/>
                  <a:pt x="18923" y="15541"/>
                </a:cubicBezTo>
                <a:lnTo>
                  <a:pt x="18923" y="15541"/>
                </a:lnTo>
                <a:cubicBezTo>
                  <a:pt x="18936" y="15570"/>
                  <a:pt x="18950" y="15570"/>
                  <a:pt x="18950" y="15570"/>
                </a:cubicBezTo>
                <a:cubicBezTo>
                  <a:pt x="18964" y="15594"/>
                  <a:pt x="18978" y="15594"/>
                  <a:pt x="18978" y="15594"/>
                </a:cubicBezTo>
                <a:lnTo>
                  <a:pt x="18978" y="15620"/>
                </a:lnTo>
                <a:lnTo>
                  <a:pt x="18991" y="15620"/>
                </a:lnTo>
                <a:cubicBezTo>
                  <a:pt x="18991" y="15647"/>
                  <a:pt x="19004" y="15647"/>
                  <a:pt x="19018" y="15673"/>
                </a:cubicBezTo>
                <a:cubicBezTo>
                  <a:pt x="19032" y="15647"/>
                  <a:pt x="19045" y="15697"/>
                  <a:pt x="19059" y="15697"/>
                </a:cubicBezTo>
                <a:cubicBezTo>
                  <a:pt x="19059" y="15697"/>
                  <a:pt x="19059" y="15697"/>
                  <a:pt x="19072" y="15697"/>
                </a:cubicBezTo>
                <a:cubicBezTo>
                  <a:pt x="19072" y="15697"/>
                  <a:pt x="19072" y="15697"/>
                  <a:pt x="19085" y="15724"/>
                </a:cubicBezTo>
                <a:lnTo>
                  <a:pt x="19099" y="15750"/>
                </a:lnTo>
                <a:cubicBezTo>
                  <a:pt x="19113" y="15750"/>
                  <a:pt x="19113" y="15750"/>
                  <a:pt x="19127" y="15750"/>
                </a:cubicBezTo>
                <a:cubicBezTo>
                  <a:pt x="19139" y="15776"/>
                  <a:pt x="19153" y="15776"/>
                  <a:pt x="19167" y="15803"/>
                </a:cubicBezTo>
                <a:cubicBezTo>
                  <a:pt x="19167" y="15803"/>
                  <a:pt x="19180" y="15827"/>
                  <a:pt x="19180" y="15853"/>
                </a:cubicBezTo>
                <a:lnTo>
                  <a:pt x="19193" y="15853"/>
                </a:lnTo>
                <a:cubicBezTo>
                  <a:pt x="19208" y="15853"/>
                  <a:pt x="19220" y="15880"/>
                  <a:pt x="19220" y="15880"/>
                </a:cubicBezTo>
                <a:cubicBezTo>
                  <a:pt x="19234" y="15880"/>
                  <a:pt x="19262" y="15880"/>
                  <a:pt x="19274" y="15853"/>
                </a:cubicBezTo>
                <a:cubicBezTo>
                  <a:pt x="19288" y="15853"/>
                  <a:pt x="19288" y="15827"/>
                  <a:pt x="19288" y="15803"/>
                </a:cubicBezTo>
                <a:cubicBezTo>
                  <a:pt x="19302" y="15750"/>
                  <a:pt x="19302" y="15724"/>
                  <a:pt x="19315" y="15697"/>
                </a:cubicBezTo>
                <a:cubicBezTo>
                  <a:pt x="19315" y="15673"/>
                  <a:pt x="19315" y="15673"/>
                  <a:pt x="19315" y="15647"/>
                </a:cubicBezTo>
                <a:cubicBezTo>
                  <a:pt x="19315" y="15620"/>
                  <a:pt x="19315" y="15594"/>
                  <a:pt x="19329" y="15594"/>
                </a:cubicBezTo>
                <a:cubicBezTo>
                  <a:pt x="19329" y="15570"/>
                  <a:pt x="19329" y="15541"/>
                  <a:pt x="19329" y="15541"/>
                </a:cubicBezTo>
                <a:cubicBezTo>
                  <a:pt x="19329" y="15517"/>
                  <a:pt x="19329" y="15491"/>
                  <a:pt x="19329" y="15464"/>
                </a:cubicBezTo>
                <a:cubicBezTo>
                  <a:pt x="19329" y="15464"/>
                  <a:pt x="19315" y="15414"/>
                  <a:pt x="19329" y="15414"/>
                </a:cubicBezTo>
                <a:cubicBezTo>
                  <a:pt x="19329" y="15414"/>
                  <a:pt x="19342" y="15387"/>
                  <a:pt x="19329" y="15361"/>
                </a:cubicBezTo>
                <a:cubicBezTo>
                  <a:pt x="19329" y="15361"/>
                  <a:pt x="19329" y="15361"/>
                  <a:pt x="19329" y="15335"/>
                </a:cubicBezTo>
                <a:cubicBezTo>
                  <a:pt x="19342" y="15335"/>
                  <a:pt x="19342" y="15308"/>
                  <a:pt x="19356" y="15308"/>
                </a:cubicBezTo>
                <a:cubicBezTo>
                  <a:pt x="19342" y="15284"/>
                  <a:pt x="19342" y="15308"/>
                  <a:pt x="19329" y="15284"/>
                </a:cubicBezTo>
                <a:lnTo>
                  <a:pt x="19342" y="15284"/>
                </a:lnTo>
                <a:cubicBezTo>
                  <a:pt x="19342" y="15258"/>
                  <a:pt x="19342" y="15258"/>
                  <a:pt x="19342" y="15232"/>
                </a:cubicBezTo>
                <a:cubicBezTo>
                  <a:pt x="19356" y="15232"/>
                  <a:pt x="19356" y="15232"/>
                  <a:pt x="19356" y="15205"/>
                </a:cubicBezTo>
                <a:cubicBezTo>
                  <a:pt x="19369" y="15179"/>
                  <a:pt x="19369" y="15128"/>
                  <a:pt x="19383" y="15102"/>
                </a:cubicBezTo>
                <a:lnTo>
                  <a:pt x="19383" y="15102"/>
                </a:lnTo>
                <a:cubicBezTo>
                  <a:pt x="19397" y="15102"/>
                  <a:pt x="19397" y="15128"/>
                  <a:pt x="19397" y="15128"/>
                </a:cubicBezTo>
                <a:cubicBezTo>
                  <a:pt x="19397" y="15128"/>
                  <a:pt x="19397" y="15128"/>
                  <a:pt x="19409" y="15155"/>
                </a:cubicBezTo>
                <a:cubicBezTo>
                  <a:pt x="19409" y="15155"/>
                  <a:pt x="19409" y="15155"/>
                  <a:pt x="19409" y="15179"/>
                </a:cubicBezTo>
                <a:cubicBezTo>
                  <a:pt x="19409" y="15205"/>
                  <a:pt x="19423" y="15232"/>
                  <a:pt x="19437" y="15232"/>
                </a:cubicBezTo>
                <a:cubicBezTo>
                  <a:pt x="19423" y="15258"/>
                  <a:pt x="19423" y="15258"/>
                  <a:pt x="19423" y="15284"/>
                </a:cubicBezTo>
                <a:cubicBezTo>
                  <a:pt x="19437" y="15284"/>
                  <a:pt x="19451" y="15308"/>
                  <a:pt x="19464" y="15361"/>
                </a:cubicBezTo>
                <a:cubicBezTo>
                  <a:pt x="19464" y="15387"/>
                  <a:pt x="19451" y="15414"/>
                  <a:pt x="19464" y="15438"/>
                </a:cubicBezTo>
                <a:cubicBezTo>
                  <a:pt x="19464" y="15464"/>
                  <a:pt x="19464" y="15464"/>
                  <a:pt x="19464" y="15464"/>
                </a:cubicBezTo>
                <a:cubicBezTo>
                  <a:pt x="19464" y="15491"/>
                  <a:pt x="19464" y="15491"/>
                  <a:pt x="19464" y="15491"/>
                </a:cubicBezTo>
                <a:cubicBezTo>
                  <a:pt x="19464" y="15517"/>
                  <a:pt x="19478" y="15517"/>
                  <a:pt x="19491" y="15517"/>
                </a:cubicBezTo>
                <a:cubicBezTo>
                  <a:pt x="19491" y="15517"/>
                  <a:pt x="19504" y="15517"/>
                  <a:pt x="19518" y="15517"/>
                </a:cubicBezTo>
                <a:cubicBezTo>
                  <a:pt x="19518" y="15491"/>
                  <a:pt x="19518" y="15491"/>
                  <a:pt x="19518" y="15491"/>
                </a:cubicBezTo>
                <a:cubicBezTo>
                  <a:pt x="19532" y="15491"/>
                  <a:pt x="19518" y="15517"/>
                  <a:pt x="19532" y="15541"/>
                </a:cubicBezTo>
                <a:cubicBezTo>
                  <a:pt x="19546" y="15541"/>
                  <a:pt x="19546" y="15570"/>
                  <a:pt x="19572" y="15594"/>
                </a:cubicBezTo>
                <a:cubicBezTo>
                  <a:pt x="19558" y="15620"/>
                  <a:pt x="19572" y="15620"/>
                  <a:pt x="19572" y="15620"/>
                </a:cubicBezTo>
                <a:cubicBezTo>
                  <a:pt x="19572" y="15647"/>
                  <a:pt x="19572" y="15647"/>
                  <a:pt x="19558" y="15647"/>
                </a:cubicBezTo>
                <a:cubicBezTo>
                  <a:pt x="19572" y="15647"/>
                  <a:pt x="19572" y="15673"/>
                  <a:pt x="19572" y="15697"/>
                </a:cubicBezTo>
                <a:cubicBezTo>
                  <a:pt x="19572" y="15724"/>
                  <a:pt x="19572" y="15750"/>
                  <a:pt x="19572" y="15776"/>
                </a:cubicBezTo>
                <a:cubicBezTo>
                  <a:pt x="19586" y="15803"/>
                  <a:pt x="19599" y="15803"/>
                  <a:pt x="19612" y="15827"/>
                </a:cubicBezTo>
                <a:cubicBezTo>
                  <a:pt x="19612" y="15853"/>
                  <a:pt x="19612" y="15853"/>
                  <a:pt x="19612" y="15880"/>
                </a:cubicBezTo>
                <a:cubicBezTo>
                  <a:pt x="19612" y="15880"/>
                  <a:pt x="19612" y="15906"/>
                  <a:pt x="19626" y="15932"/>
                </a:cubicBezTo>
                <a:cubicBezTo>
                  <a:pt x="19612" y="15932"/>
                  <a:pt x="19612" y="15932"/>
                  <a:pt x="19612" y="15932"/>
                </a:cubicBezTo>
                <a:cubicBezTo>
                  <a:pt x="19612" y="15956"/>
                  <a:pt x="19612" y="15983"/>
                  <a:pt x="19626" y="16009"/>
                </a:cubicBezTo>
                <a:cubicBezTo>
                  <a:pt x="19626" y="16062"/>
                  <a:pt x="19626" y="16088"/>
                  <a:pt x="19653" y="16088"/>
                </a:cubicBezTo>
                <a:cubicBezTo>
                  <a:pt x="19667" y="16112"/>
                  <a:pt x="19667" y="16112"/>
                  <a:pt x="19667" y="16112"/>
                </a:cubicBezTo>
                <a:cubicBezTo>
                  <a:pt x="19680" y="16139"/>
                  <a:pt x="19693" y="16112"/>
                  <a:pt x="19693" y="16112"/>
                </a:cubicBezTo>
                <a:cubicBezTo>
                  <a:pt x="19707" y="16139"/>
                  <a:pt x="19707" y="16139"/>
                  <a:pt x="19693" y="16165"/>
                </a:cubicBezTo>
                <a:lnTo>
                  <a:pt x="19693" y="16165"/>
                </a:lnTo>
                <a:cubicBezTo>
                  <a:pt x="19707" y="16165"/>
                  <a:pt x="19707" y="16165"/>
                  <a:pt x="19721" y="16165"/>
                </a:cubicBezTo>
                <a:lnTo>
                  <a:pt x="19721" y="16165"/>
                </a:lnTo>
                <a:cubicBezTo>
                  <a:pt x="19721" y="16165"/>
                  <a:pt x="19721" y="16192"/>
                  <a:pt x="19735" y="16192"/>
                </a:cubicBezTo>
                <a:cubicBezTo>
                  <a:pt x="19735" y="16192"/>
                  <a:pt x="19748" y="16218"/>
                  <a:pt x="19761" y="16218"/>
                </a:cubicBezTo>
                <a:cubicBezTo>
                  <a:pt x="19761" y="16218"/>
                  <a:pt x="19761" y="16218"/>
                  <a:pt x="19775" y="16218"/>
                </a:cubicBezTo>
                <a:cubicBezTo>
                  <a:pt x="19775" y="16242"/>
                  <a:pt x="19788" y="16242"/>
                  <a:pt x="19788" y="16268"/>
                </a:cubicBezTo>
                <a:lnTo>
                  <a:pt x="19775" y="16268"/>
                </a:lnTo>
                <a:cubicBezTo>
                  <a:pt x="19775" y="16295"/>
                  <a:pt x="19775" y="16321"/>
                  <a:pt x="19788" y="16321"/>
                </a:cubicBezTo>
                <a:lnTo>
                  <a:pt x="19788" y="16321"/>
                </a:lnTo>
                <a:lnTo>
                  <a:pt x="19802" y="16345"/>
                </a:lnTo>
                <a:lnTo>
                  <a:pt x="19802" y="16372"/>
                </a:lnTo>
                <a:cubicBezTo>
                  <a:pt x="19816" y="16372"/>
                  <a:pt x="19816" y="16398"/>
                  <a:pt x="19816" y="16424"/>
                </a:cubicBezTo>
                <a:cubicBezTo>
                  <a:pt x="19829" y="16424"/>
                  <a:pt x="19829" y="16451"/>
                  <a:pt x="19829" y="16451"/>
                </a:cubicBezTo>
                <a:cubicBezTo>
                  <a:pt x="19829" y="16475"/>
                  <a:pt x="19829" y="16501"/>
                  <a:pt x="19829" y="16501"/>
                </a:cubicBezTo>
                <a:cubicBezTo>
                  <a:pt x="19829" y="16528"/>
                  <a:pt x="19842" y="16528"/>
                  <a:pt x="19856" y="16528"/>
                </a:cubicBezTo>
                <a:cubicBezTo>
                  <a:pt x="19842" y="16528"/>
                  <a:pt x="19856" y="16501"/>
                  <a:pt x="19856" y="16501"/>
                </a:cubicBezTo>
                <a:lnTo>
                  <a:pt x="19856" y="16501"/>
                </a:lnTo>
                <a:cubicBezTo>
                  <a:pt x="19870" y="16501"/>
                  <a:pt x="19870" y="16528"/>
                  <a:pt x="19883" y="16528"/>
                </a:cubicBezTo>
                <a:cubicBezTo>
                  <a:pt x="19883" y="16554"/>
                  <a:pt x="19883" y="16554"/>
                  <a:pt x="19883" y="16554"/>
                </a:cubicBezTo>
                <a:cubicBezTo>
                  <a:pt x="19896" y="16554"/>
                  <a:pt x="19896" y="16528"/>
                  <a:pt x="19896" y="16528"/>
                </a:cubicBezTo>
                <a:lnTo>
                  <a:pt x="19896" y="16528"/>
                </a:lnTo>
                <a:cubicBezTo>
                  <a:pt x="19896" y="16528"/>
                  <a:pt x="19896" y="16554"/>
                  <a:pt x="19910" y="16554"/>
                </a:cubicBezTo>
                <a:cubicBezTo>
                  <a:pt x="19910" y="16554"/>
                  <a:pt x="19910" y="16554"/>
                  <a:pt x="19896" y="16580"/>
                </a:cubicBezTo>
                <a:cubicBezTo>
                  <a:pt x="19896" y="16580"/>
                  <a:pt x="19896" y="16657"/>
                  <a:pt x="19910" y="16657"/>
                </a:cubicBezTo>
                <a:cubicBezTo>
                  <a:pt x="19910" y="16684"/>
                  <a:pt x="19924" y="16657"/>
                  <a:pt x="19924" y="16684"/>
                </a:cubicBezTo>
                <a:cubicBezTo>
                  <a:pt x="19910" y="16736"/>
                  <a:pt x="19950" y="16736"/>
                  <a:pt x="19965" y="16787"/>
                </a:cubicBezTo>
                <a:cubicBezTo>
                  <a:pt x="19977" y="16787"/>
                  <a:pt x="19977" y="16787"/>
                  <a:pt x="19977" y="16787"/>
                </a:cubicBezTo>
                <a:cubicBezTo>
                  <a:pt x="19977" y="16813"/>
                  <a:pt x="19977" y="16813"/>
                  <a:pt x="19991" y="16840"/>
                </a:cubicBezTo>
                <a:cubicBezTo>
                  <a:pt x="19991" y="16840"/>
                  <a:pt x="20019" y="16866"/>
                  <a:pt x="20005" y="16890"/>
                </a:cubicBezTo>
                <a:cubicBezTo>
                  <a:pt x="20032" y="16890"/>
                  <a:pt x="20032" y="16943"/>
                  <a:pt x="20032" y="16969"/>
                </a:cubicBezTo>
                <a:lnTo>
                  <a:pt x="20032" y="16993"/>
                </a:lnTo>
                <a:cubicBezTo>
                  <a:pt x="20032" y="16993"/>
                  <a:pt x="20045" y="16993"/>
                  <a:pt x="20045" y="17022"/>
                </a:cubicBezTo>
                <a:cubicBezTo>
                  <a:pt x="20045" y="17022"/>
                  <a:pt x="20045" y="17022"/>
                  <a:pt x="20032" y="17046"/>
                </a:cubicBezTo>
                <a:cubicBezTo>
                  <a:pt x="20032" y="17046"/>
                  <a:pt x="20032" y="17073"/>
                  <a:pt x="20032" y="17099"/>
                </a:cubicBezTo>
                <a:cubicBezTo>
                  <a:pt x="20032" y="17099"/>
                  <a:pt x="20045" y="17125"/>
                  <a:pt x="20045" y="17149"/>
                </a:cubicBezTo>
                <a:cubicBezTo>
                  <a:pt x="20032" y="17149"/>
                  <a:pt x="20032" y="17149"/>
                  <a:pt x="20032" y="17176"/>
                </a:cubicBezTo>
                <a:lnTo>
                  <a:pt x="20045" y="17202"/>
                </a:lnTo>
                <a:cubicBezTo>
                  <a:pt x="20045" y="17229"/>
                  <a:pt x="20059" y="17255"/>
                  <a:pt x="20059" y="17279"/>
                </a:cubicBezTo>
                <a:cubicBezTo>
                  <a:pt x="20059" y="17279"/>
                  <a:pt x="20059" y="17305"/>
                  <a:pt x="20072" y="17305"/>
                </a:cubicBezTo>
                <a:cubicBezTo>
                  <a:pt x="20059" y="17305"/>
                  <a:pt x="20059" y="17332"/>
                  <a:pt x="20059" y="17332"/>
                </a:cubicBezTo>
                <a:cubicBezTo>
                  <a:pt x="20059" y="17358"/>
                  <a:pt x="20059" y="17384"/>
                  <a:pt x="20059" y="17384"/>
                </a:cubicBezTo>
                <a:cubicBezTo>
                  <a:pt x="20059" y="17409"/>
                  <a:pt x="20045" y="17409"/>
                  <a:pt x="20045" y="17435"/>
                </a:cubicBezTo>
                <a:cubicBezTo>
                  <a:pt x="20045" y="17461"/>
                  <a:pt x="20045" y="17514"/>
                  <a:pt x="20032" y="17540"/>
                </a:cubicBezTo>
                <a:lnTo>
                  <a:pt x="20032" y="17565"/>
                </a:lnTo>
                <a:cubicBezTo>
                  <a:pt x="20032" y="17565"/>
                  <a:pt x="20032" y="17591"/>
                  <a:pt x="20019" y="17591"/>
                </a:cubicBezTo>
                <a:cubicBezTo>
                  <a:pt x="20019" y="17617"/>
                  <a:pt x="20019" y="17670"/>
                  <a:pt x="20019" y="17694"/>
                </a:cubicBezTo>
                <a:cubicBezTo>
                  <a:pt x="20005" y="17721"/>
                  <a:pt x="20005" y="17747"/>
                  <a:pt x="20005" y="17747"/>
                </a:cubicBezTo>
                <a:cubicBezTo>
                  <a:pt x="20005" y="17747"/>
                  <a:pt x="20005" y="17773"/>
                  <a:pt x="19991" y="17773"/>
                </a:cubicBezTo>
                <a:cubicBezTo>
                  <a:pt x="19991" y="17773"/>
                  <a:pt x="19991" y="17773"/>
                  <a:pt x="19991" y="17798"/>
                </a:cubicBezTo>
                <a:cubicBezTo>
                  <a:pt x="19977" y="17824"/>
                  <a:pt x="19977" y="17877"/>
                  <a:pt x="19950" y="17877"/>
                </a:cubicBezTo>
                <a:cubicBezTo>
                  <a:pt x="19950" y="17903"/>
                  <a:pt x="19937" y="17903"/>
                  <a:pt x="19924" y="17927"/>
                </a:cubicBezTo>
                <a:cubicBezTo>
                  <a:pt x="19910" y="17953"/>
                  <a:pt x="19896" y="18006"/>
                  <a:pt x="19896" y="18059"/>
                </a:cubicBezTo>
                <a:cubicBezTo>
                  <a:pt x="19883" y="18083"/>
                  <a:pt x="19870" y="18083"/>
                  <a:pt x="19883" y="18136"/>
                </a:cubicBezTo>
                <a:lnTo>
                  <a:pt x="19883" y="18136"/>
                </a:lnTo>
                <a:cubicBezTo>
                  <a:pt x="19870" y="18136"/>
                  <a:pt x="19870" y="18136"/>
                  <a:pt x="19870" y="18162"/>
                </a:cubicBezTo>
                <a:lnTo>
                  <a:pt x="19870" y="18162"/>
                </a:lnTo>
                <a:cubicBezTo>
                  <a:pt x="19870" y="18162"/>
                  <a:pt x="19856" y="18189"/>
                  <a:pt x="19856" y="18213"/>
                </a:cubicBezTo>
                <a:cubicBezTo>
                  <a:pt x="19842" y="18213"/>
                  <a:pt x="19829" y="18265"/>
                  <a:pt x="19829" y="18292"/>
                </a:cubicBezTo>
                <a:cubicBezTo>
                  <a:pt x="19829" y="18318"/>
                  <a:pt x="19816" y="18369"/>
                  <a:pt x="19816" y="18421"/>
                </a:cubicBezTo>
                <a:cubicBezTo>
                  <a:pt x="19816" y="18421"/>
                  <a:pt x="19816" y="18421"/>
                  <a:pt x="19816" y="18446"/>
                </a:cubicBezTo>
                <a:lnTo>
                  <a:pt x="19816" y="18446"/>
                </a:lnTo>
                <a:cubicBezTo>
                  <a:pt x="19816" y="18474"/>
                  <a:pt x="19816" y="18498"/>
                  <a:pt x="19816" y="18525"/>
                </a:cubicBezTo>
                <a:cubicBezTo>
                  <a:pt x="19802" y="18525"/>
                  <a:pt x="19802" y="18525"/>
                  <a:pt x="19802" y="18525"/>
                </a:cubicBezTo>
                <a:cubicBezTo>
                  <a:pt x="19788" y="18525"/>
                  <a:pt x="19788" y="18551"/>
                  <a:pt x="19775" y="18551"/>
                </a:cubicBezTo>
                <a:cubicBezTo>
                  <a:pt x="19748" y="18551"/>
                  <a:pt x="19707" y="18551"/>
                  <a:pt x="19680" y="18551"/>
                </a:cubicBezTo>
                <a:cubicBezTo>
                  <a:pt x="19653" y="18577"/>
                  <a:pt x="19653" y="18628"/>
                  <a:pt x="19626" y="18628"/>
                </a:cubicBezTo>
                <a:cubicBezTo>
                  <a:pt x="19612" y="18654"/>
                  <a:pt x="19612" y="18654"/>
                  <a:pt x="19599" y="18654"/>
                </a:cubicBezTo>
                <a:cubicBezTo>
                  <a:pt x="19586" y="18654"/>
                  <a:pt x="19586" y="18654"/>
                  <a:pt x="19586" y="18654"/>
                </a:cubicBezTo>
                <a:cubicBezTo>
                  <a:pt x="19572" y="18681"/>
                  <a:pt x="19599" y="18681"/>
                  <a:pt x="19599" y="18707"/>
                </a:cubicBezTo>
                <a:lnTo>
                  <a:pt x="19586" y="18707"/>
                </a:lnTo>
                <a:cubicBezTo>
                  <a:pt x="19586" y="18707"/>
                  <a:pt x="19586" y="18707"/>
                  <a:pt x="19572" y="18681"/>
                </a:cubicBezTo>
                <a:lnTo>
                  <a:pt x="19572" y="18681"/>
                </a:lnTo>
                <a:cubicBezTo>
                  <a:pt x="19558" y="18654"/>
                  <a:pt x="19546" y="18654"/>
                  <a:pt x="19532" y="18628"/>
                </a:cubicBezTo>
                <a:cubicBezTo>
                  <a:pt x="19532" y="18602"/>
                  <a:pt x="19532" y="18602"/>
                  <a:pt x="19546" y="18602"/>
                </a:cubicBezTo>
                <a:lnTo>
                  <a:pt x="19532" y="18577"/>
                </a:lnTo>
                <a:cubicBezTo>
                  <a:pt x="19518" y="18602"/>
                  <a:pt x="19504" y="18628"/>
                  <a:pt x="19504" y="18602"/>
                </a:cubicBezTo>
                <a:cubicBezTo>
                  <a:pt x="19518" y="18577"/>
                  <a:pt x="19518" y="18551"/>
                  <a:pt x="19518" y="18525"/>
                </a:cubicBezTo>
                <a:cubicBezTo>
                  <a:pt x="19504" y="18525"/>
                  <a:pt x="19504" y="18525"/>
                  <a:pt x="19504" y="18525"/>
                </a:cubicBezTo>
                <a:cubicBezTo>
                  <a:pt x="19491" y="18525"/>
                  <a:pt x="19491" y="18551"/>
                  <a:pt x="19491" y="18551"/>
                </a:cubicBezTo>
                <a:cubicBezTo>
                  <a:pt x="19491" y="18577"/>
                  <a:pt x="19478" y="18577"/>
                  <a:pt x="19464" y="18577"/>
                </a:cubicBezTo>
                <a:lnTo>
                  <a:pt x="19464" y="18577"/>
                </a:lnTo>
                <a:cubicBezTo>
                  <a:pt x="19451" y="18602"/>
                  <a:pt x="19451" y="18654"/>
                  <a:pt x="19423" y="18654"/>
                </a:cubicBezTo>
                <a:cubicBezTo>
                  <a:pt x="19423" y="18654"/>
                  <a:pt x="19423" y="18654"/>
                  <a:pt x="19409" y="18654"/>
                </a:cubicBezTo>
                <a:cubicBezTo>
                  <a:pt x="19397" y="18628"/>
                  <a:pt x="19383" y="18602"/>
                  <a:pt x="19369" y="18577"/>
                </a:cubicBezTo>
                <a:cubicBezTo>
                  <a:pt x="19356" y="18577"/>
                  <a:pt x="19356" y="18577"/>
                  <a:pt x="19342" y="18577"/>
                </a:cubicBezTo>
                <a:lnTo>
                  <a:pt x="19342" y="18577"/>
                </a:lnTo>
                <a:cubicBezTo>
                  <a:pt x="19329" y="18551"/>
                  <a:pt x="19315" y="18602"/>
                  <a:pt x="19302" y="18577"/>
                </a:cubicBezTo>
                <a:cubicBezTo>
                  <a:pt x="19288" y="18577"/>
                  <a:pt x="19288" y="18551"/>
                  <a:pt x="19288" y="18525"/>
                </a:cubicBezTo>
                <a:lnTo>
                  <a:pt x="19274" y="18525"/>
                </a:lnTo>
                <a:lnTo>
                  <a:pt x="19274" y="18525"/>
                </a:lnTo>
                <a:cubicBezTo>
                  <a:pt x="19262" y="18525"/>
                  <a:pt x="19248" y="18525"/>
                  <a:pt x="19248" y="18498"/>
                </a:cubicBezTo>
                <a:cubicBezTo>
                  <a:pt x="19234" y="18498"/>
                  <a:pt x="19234" y="18474"/>
                  <a:pt x="19220" y="18446"/>
                </a:cubicBezTo>
                <a:cubicBezTo>
                  <a:pt x="19220" y="18421"/>
                  <a:pt x="19193" y="18421"/>
                  <a:pt x="19193" y="18369"/>
                </a:cubicBezTo>
                <a:cubicBezTo>
                  <a:pt x="19208" y="18342"/>
                  <a:pt x="19208" y="18292"/>
                  <a:pt x="19193" y="18265"/>
                </a:cubicBezTo>
                <a:cubicBezTo>
                  <a:pt x="19193" y="18239"/>
                  <a:pt x="19193" y="18239"/>
                  <a:pt x="19193" y="18239"/>
                </a:cubicBezTo>
                <a:cubicBezTo>
                  <a:pt x="19180" y="18239"/>
                  <a:pt x="19180" y="18213"/>
                  <a:pt x="19180" y="18213"/>
                </a:cubicBezTo>
                <a:cubicBezTo>
                  <a:pt x="19180" y="18213"/>
                  <a:pt x="19180" y="18213"/>
                  <a:pt x="19167" y="18189"/>
                </a:cubicBezTo>
                <a:lnTo>
                  <a:pt x="19153" y="18162"/>
                </a:lnTo>
                <a:cubicBezTo>
                  <a:pt x="19139" y="18136"/>
                  <a:pt x="19139" y="18162"/>
                  <a:pt x="19127" y="18162"/>
                </a:cubicBezTo>
                <a:lnTo>
                  <a:pt x="19113" y="18162"/>
                </a:lnTo>
                <a:lnTo>
                  <a:pt x="19113" y="18162"/>
                </a:lnTo>
                <a:cubicBezTo>
                  <a:pt x="19099" y="18136"/>
                  <a:pt x="19127" y="18136"/>
                  <a:pt x="19127" y="18109"/>
                </a:cubicBezTo>
                <a:cubicBezTo>
                  <a:pt x="19127" y="18083"/>
                  <a:pt x="19127" y="18059"/>
                  <a:pt x="19127" y="18059"/>
                </a:cubicBezTo>
                <a:cubicBezTo>
                  <a:pt x="19127" y="18033"/>
                  <a:pt x="19113" y="18006"/>
                  <a:pt x="19113" y="18006"/>
                </a:cubicBezTo>
                <a:cubicBezTo>
                  <a:pt x="19113" y="17980"/>
                  <a:pt x="19099" y="17980"/>
                  <a:pt x="19099" y="17980"/>
                </a:cubicBezTo>
                <a:cubicBezTo>
                  <a:pt x="19085" y="18006"/>
                  <a:pt x="19085" y="18033"/>
                  <a:pt x="19072" y="18059"/>
                </a:cubicBezTo>
                <a:lnTo>
                  <a:pt x="19072" y="18083"/>
                </a:lnTo>
                <a:lnTo>
                  <a:pt x="19059" y="18083"/>
                </a:lnTo>
                <a:cubicBezTo>
                  <a:pt x="19045" y="18109"/>
                  <a:pt x="19045" y="18109"/>
                  <a:pt x="19032" y="18109"/>
                </a:cubicBezTo>
                <a:lnTo>
                  <a:pt x="19032" y="18109"/>
                </a:lnTo>
                <a:cubicBezTo>
                  <a:pt x="19032" y="18083"/>
                  <a:pt x="19032" y="18083"/>
                  <a:pt x="19032" y="18059"/>
                </a:cubicBezTo>
                <a:lnTo>
                  <a:pt x="19045" y="18059"/>
                </a:lnTo>
                <a:cubicBezTo>
                  <a:pt x="19059" y="18059"/>
                  <a:pt x="19059" y="18033"/>
                  <a:pt x="19059" y="17980"/>
                </a:cubicBezTo>
                <a:cubicBezTo>
                  <a:pt x="19059" y="17980"/>
                  <a:pt x="19059" y="17980"/>
                  <a:pt x="19059" y="17953"/>
                </a:cubicBezTo>
                <a:lnTo>
                  <a:pt x="19059" y="17927"/>
                </a:lnTo>
                <a:cubicBezTo>
                  <a:pt x="19072" y="17903"/>
                  <a:pt x="19085" y="17877"/>
                  <a:pt x="19085" y="17877"/>
                </a:cubicBezTo>
                <a:cubicBezTo>
                  <a:pt x="19099" y="17850"/>
                  <a:pt x="19085" y="17850"/>
                  <a:pt x="19085" y="17824"/>
                </a:cubicBezTo>
                <a:lnTo>
                  <a:pt x="19099" y="17798"/>
                </a:lnTo>
                <a:lnTo>
                  <a:pt x="19099" y="17798"/>
                </a:lnTo>
                <a:cubicBezTo>
                  <a:pt x="19085" y="17773"/>
                  <a:pt x="19085" y="17773"/>
                  <a:pt x="19085" y="17747"/>
                </a:cubicBezTo>
                <a:lnTo>
                  <a:pt x="19085" y="17747"/>
                </a:lnTo>
                <a:lnTo>
                  <a:pt x="19085" y="17747"/>
                </a:lnTo>
                <a:cubicBezTo>
                  <a:pt x="19085" y="17773"/>
                  <a:pt x="19072" y="17798"/>
                  <a:pt x="19059" y="17824"/>
                </a:cubicBezTo>
                <a:cubicBezTo>
                  <a:pt x="19059" y="17824"/>
                  <a:pt x="19059" y="17824"/>
                  <a:pt x="19045" y="17850"/>
                </a:cubicBezTo>
                <a:lnTo>
                  <a:pt x="19045" y="17877"/>
                </a:lnTo>
                <a:cubicBezTo>
                  <a:pt x="19032" y="17877"/>
                  <a:pt x="19032" y="17877"/>
                  <a:pt x="19018" y="17903"/>
                </a:cubicBezTo>
                <a:cubicBezTo>
                  <a:pt x="19004" y="17903"/>
                  <a:pt x="18991" y="17927"/>
                  <a:pt x="18991" y="17953"/>
                </a:cubicBezTo>
                <a:cubicBezTo>
                  <a:pt x="18978" y="17953"/>
                  <a:pt x="18978" y="17980"/>
                  <a:pt x="18978" y="18006"/>
                </a:cubicBezTo>
                <a:cubicBezTo>
                  <a:pt x="18964" y="18006"/>
                  <a:pt x="18964" y="18033"/>
                  <a:pt x="18964" y="18033"/>
                </a:cubicBezTo>
                <a:cubicBezTo>
                  <a:pt x="18964" y="18033"/>
                  <a:pt x="18978" y="18033"/>
                  <a:pt x="18978" y="18059"/>
                </a:cubicBezTo>
                <a:cubicBezTo>
                  <a:pt x="18964" y="18059"/>
                  <a:pt x="18950" y="18059"/>
                  <a:pt x="18950" y="18059"/>
                </a:cubicBezTo>
                <a:cubicBezTo>
                  <a:pt x="18936" y="18059"/>
                  <a:pt x="18923" y="18033"/>
                  <a:pt x="18923" y="18006"/>
                </a:cubicBezTo>
                <a:lnTo>
                  <a:pt x="18923" y="18006"/>
                </a:lnTo>
                <a:cubicBezTo>
                  <a:pt x="18923" y="18006"/>
                  <a:pt x="18923" y="18006"/>
                  <a:pt x="18936" y="18006"/>
                </a:cubicBezTo>
                <a:lnTo>
                  <a:pt x="18936" y="17980"/>
                </a:lnTo>
                <a:cubicBezTo>
                  <a:pt x="18936" y="17980"/>
                  <a:pt x="18923" y="17980"/>
                  <a:pt x="18923" y="17953"/>
                </a:cubicBezTo>
                <a:cubicBezTo>
                  <a:pt x="18923" y="17927"/>
                  <a:pt x="18923" y="17903"/>
                  <a:pt x="18910" y="17903"/>
                </a:cubicBezTo>
                <a:lnTo>
                  <a:pt x="18910" y="17877"/>
                </a:lnTo>
                <a:cubicBezTo>
                  <a:pt x="18896" y="17877"/>
                  <a:pt x="18896" y="17877"/>
                  <a:pt x="18896" y="17877"/>
                </a:cubicBezTo>
                <a:cubicBezTo>
                  <a:pt x="18896" y="17850"/>
                  <a:pt x="18896" y="17824"/>
                  <a:pt x="18883" y="17824"/>
                </a:cubicBezTo>
                <a:cubicBezTo>
                  <a:pt x="18883" y="17798"/>
                  <a:pt x="18855" y="17798"/>
                  <a:pt x="18855" y="17773"/>
                </a:cubicBezTo>
                <a:cubicBezTo>
                  <a:pt x="18843" y="17747"/>
                  <a:pt x="18869" y="17747"/>
                  <a:pt x="18855" y="17721"/>
                </a:cubicBezTo>
                <a:lnTo>
                  <a:pt x="18843" y="17721"/>
                </a:lnTo>
                <a:lnTo>
                  <a:pt x="18843" y="17694"/>
                </a:lnTo>
                <a:cubicBezTo>
                  <a:pt x="18843" y="17694"/>
                  <a:pt x="18829" y="17670"/>
                  <a:pt x="18815" y="17670"/>
                </a:cubicBezTo>
                <a:cubicBezTo>
                  <a:pt x="18801" y="17670"/>
                  <a:pt x="18801" y="17670"/>
                  <a:pt x="18789" y="17670"/>
                </a:cubicBezTo>
                <a:cubicBezTo>
                  <a:pt x="18775" y="17670"/>
                  <a:pt x="18775" y="17644"/>
                  <a:pt x="18761" y="17644"/>
                </a:cubicBezTo>
                <a:cubicBezTo>
                  <a:pt x="18748" y="17644"/>
                  <a:pt x="18748" y="17670"/>
                  <a:pt x="18734" y="17644"/>
                </a:cubicBezTo>
                <a:cubicBezTo>
                  <a:pt x="18721" y="17644"/>
                  <a:pt x="18707" y="17617"/>
                  <a:pt x="18694" y="17617"/>
                </a:cubicBezTo>
                <a:cubicBezTo>
                  <a:pt x="18680" y="17617"/>
                  <a:pt x="18666" y="17617"/>
                  <a:pt x="18640" y="17617"/>
                </a:cubicBezTo>
                <a:cubicBezTo>
                  <a:pt x="18640" y="17617"/>
                  <a:pt x="18626" y="17617"/>
                  <a:pt x="18612" y="17617"/>
                </a:cubicBezTo>
                <a:cubicBezTo>
                  <a:pt x="18599" y="17617"/>
                  <a:pt x="18585" y="17617"/>
                  <a:pt x="18572" y="17617"/>
                </a:cubicBezTo>
                <a:cubicBezTo>
                  <a:pt x="18559" y="17617"/>
                  <a:pt x="18531" y="17644"/>
                  <a:pt x="18517" y="17644"/>
                </a:cubicBezTo>
                <a:cubicBezTo>
                  <a:pt x="18517" y="17644"/>
                  <a:pt x="18517" y="17670"/>
                  <a:pt x="18505" y="17670"/>
                </a:cubicBezTo>
                <a:lnTo>
                  <a:pt x="18505" y="17670"/>
                </a:lnTo>
                <a:cubicBezTo>
                  <a:pt x="18477" y="17694"/>
                  <a:pt x="18451" y="17721"/>
                  <a:pt x="18410" y="17721"/>
                </a:cubicBezTo>
                <a:cubicBezTo>
                  <a:pt x="18396" y="17721"/>
                  <a:pt x="18369" y="17747"/>
                  <a:pt x="18356" y="17747"/>
                </a:cubicBezTo>
                <a:cubicBezTo>
                  <a:pt x="18328" y="17773"/>
                  <a:pt x="18302" y="17798"/>
                  <a:pt x="18275" y="17824"/>
                </a:cubicBezTo>
                <a:cubicBezTo>
                  <a:pt x="18261" y="17824"/>
                  <a:pt x="18261" y="17824"/>
                  <a:pt x="18247" y="17824"/>
                </a:cubicBezTo>
                <a:cubicBezTo>
                  <a:pt x="18235" y="17824"/>
                  <a:pt x="18235" y="17877"/>
                  <a:pt x="18235" y="17927"/>
                </a:cubicBezTo>
                <a:lnTo>
                  <a:pt x="18235" y="17927"/>
                </a:lnTo>
                <a:lnTo>
                  <a:pt x="18221" y="17953"/>
                </a:lnTo>
                <a:lnTo>
                  <a:pt x="18207" y="17980"/>
                </a:lnTo>
                <a:lnTo>
                  <a:pt x="18193" y="17980"/>
                </a:lnTo>
                <a:cubicBezTo>
                  <a:pt x="18180" y="17980"/>
                  <a:pt x="18180" y="17980"/>
                  <a:pt x="18180" y="17953"/>
                </a:cubicBezTo>
                <a:cubicBezTo>
                  <a:pt x="18166" y="17980"/>
                  <a:pt x="18153" y="17980"/>
                  <a:pt x="18153" y="17980"/>
                </a:cubicBezTo>
                <a:cubicBezTo>
                  <a:pt x="18139" y="17980"/>
                  <a:pt x="18139" y="17980"/>
                  <a:pt x="18139" y="17980"/>
                </a:cubicBezTo>
                <a:cubicBezTo>
                  <a:pt x="18126" y="17980"/>
                  <a:pt x="18126" y="17980"/>
                  <a:pt x="18112" y="17980"/>
                </a:cubicBezTo>
                <a:cubicBezTo>
                  <a:pt x="18098" y="17953"/>
                  <a:pt x="18086" y="17980"/>
                  <a:pt x="18072" y="17980"/>
                </a:cubicBezTo>
                <a:cubicBezTo>
                  <a:pt x="18058" y="17980"/>
                  <a:pt x="18044" y="17980"/>
                  <a:pt x="18044" y="18006"/>
                </a:cubicBezTo>
                <a:lnTo>
                  <a:pt x="18031" y="18006"/>
                </a:lnTo>
                <a:lnTo>
                  <a:pt x="18018" y="18006"/>
                </a:lnTo>
                <a:cubicBezTo>
                  <a:pt x="18004" y="18006"/>
                  <a:pt x="17991" y="18006"/>
                  <a:pt x="17977" y="18033"/>
                </a:cubicBezTo>
                <a:cubicBezTo>
                  <a:pt x="17964" y="18033"/>
                  <a:pt x="17964" y="18059"/>
                  <a:pt x="17964" y="18083"/>
                </a:cubicBezTo>
                <a:lnTo>
                  <a:pt x="17949" y="18083"/>
                </a:lnTo>
                <a:cubicBezTo>
                  <a:pt x="17937" y="18083"/>
                  <a:pt x="17923" y="18109"/>
                  <a:pt x="17909" y="18136"/>
                </a:cubicBezTo>
                <a:lnTo>
                  <a:pt x="17909" y="18136"/>
                </a:lnTo>
                <a:cubicBezTo>
                  <a:pt x="17909" y="18136"/>
                  <a:pt x="17909" y="18136"/>
                  <a:pt x="17896" y="18136"/>
                </a:cubicBezTo>
                <a:cubicBezTo>
                  <a:pt x="17896" y="18162"/>
                  <a:pt x="17896" y="18162"/>
                  <a:pt x="17896" y="18189"/>
                </a:cubicBezTo>
                <a:lnTo>
                  <a:pt x="17883" y="18189"/>
                </a:lnTo>
                <a:cubicBezTo>
                  <a:pt x="17869" y="18189"/>
                  <a:pt x="17869" y="18213"/>
                  <a:pt x="17856" y="18189"/>
                </a:cubicBezTo>
                <a:lnTo>
                  <a:pt x="17856" y="18189"/>
                </a:lnTo>
                <a:cubicBezTo>
                  <a:pt x="17856" y="18213"/>
                  <a:pt x="17842" y="18189"/>
                  <a:pt x="17828" y="18189"/>
                </a:cubicBezTo>
                <a:lnTo>
                  <a:pt x="17828" y="18213"/>
                </a:lnTo>
                <a:cubicBezTo>
                  <a:pt x="17802" y="18189"/>
                  <a:pt x="17774" y="18189"/>
                  <a:pt x="17748" y="18189"/>
                </a:cubicBezTo>
                <a:lnTo>
                  <a:pt x="17748" y="18162"/>
                </a:lnTo>
                <a:cubicBezTo>
                  <a:pt x="17734" y="18162"/>
                  <a:pt x="17734" y="18136"/>
                  <a:pt x="17720" y="18136"/>
                </a:cubicBezTo>
                <a:cubicBezTo>
                  <a:pt x="17720" y="18136"/>
                  <a:pt x="17707" y="18136"/>
                  <a:pt x="17707" y="18109"/>
                </a:cubicBezTo>
                <a:lnTo>
                  <a:pt x="17693" y="18109"/>
                </a:lnTo>
                <a:lnTo>
                  <a:pt x="17693" y="18109"/>
                </a:lnTo>
                <a:cubicBezTo>
                  <a:pt x="17693" y="18083"/>
                  <a:pt x="17693" y="18083"/>
                  <a:pt x="17693" y="18059"/>
                </a:cubicBezTo>
                <a:cubicBezTo>
                  <a:pt x="17693" y="18059"/>
                  <a:pt x="17679" y="18033"/>
                  <a:pt x="17693" y="18033"/>
                </a:cubicBezTo>
                <a:lnTo>
                  <a:pt x="17707" y="18033"/>
                </a:lnTo>
                <a:cubicBezTo>
                  <a:pt x="17720" y="18006"/>
                  <a:pt x="17720" y="17980"/>
                  <a:pt x="17734" y="17980"/>
                </a:cubicBezTo>
                <a:cubicBezTo>
                  <a:pt x="17734" y="17953"/>
                  <a:pt x="17720" y="17927"/>
                  <a:pt x="17720" y="17903"/>
                </a:cubicBezTo>
                <a:lnTo>
                  <a:pt x="17720" y="17903"/>
                </a:lnTo>
                <a:cubicBezTo>
                  <a:pt x="17720" y="17850"/>
                  <a:pt x="17720" y="17798"/>
                  <a:pt x="17720" y="17747"/>
                </a:cubicBezTo>
                <a:cubicBezTo>
                  <a:pt x="17693" y="17694"/>
                  <a:pt x="17679" y="17644"/>
                  <a:pt x="17667" y="17591"/>
                </a:cubicBezTo>
                <a:cubicBezTo>
                  <a:pt x="17667" y="17540"/>
                  <a:pt x="17667" y="17488"/>
                  <a:pt x="17667" y="17435"/>
                </a:cubicBezTo>
                <a:cubicBezTo>
                  <a:pt x="17639" y="17435"/>
                  <a:pt x="17639" y="17384"/>
                  <a:pt x="17625" y="17358"/>
                </a:cubicBezTo>
                <a:cubicBezTo>
                  <a:pt x="17625" y="17358"/>
                  <a:pt x="17625" y="17358"/>
                  <a:pt x="17612" y="17332"/>
                </a:cubicBezTo>
                <a:cubicBezTo>
                  <a:pt x="17612" y="17332"/>
                  <a:pt x="17612" y="17332"/>
                  <a:pt x="17599" y="17305"/>
                </a:cubicBezTo>
                <a:cubicBezTo>
                  <a:pt x="17599" y="17279"/>
                  <a:pt x="17599" y="17229"/>
                  <a:pt x="17585" y="17176"/>
                </a:cubicBezTo>
                <a:cubicBezTo>
                  <a:pt x="17585" y="17176"/>
                  <a:pt x="17585" y="17176"/>
                  <a:pt x="17572" y="17176"/>
                </a:cubicBezTo>
                <a:cubicBezTo>
                  <a:pt x="17558" y="17125"/>
                  <a:pt x="17545" y="17099"/>
                  <a:pt x="17518" y="17073"/>
                </a:cubicBezTo>
                <a:cubicBezTo>
                  <a:pt x="17518" y="17046"/>
                  <a:pt x="17518" y="17046"/>
                  <a:pt x="17518" y="17022"/>
                </a:cubicBezTo>
                <a:close/>
                <a:moveTo>
                  <a:pt x="19059" y="18162"/>
                </a:moveTo>
                <a:lnTo>
                  <a:pt x="19059" y="18162"/>
                </a:lnTo>
                <a:lnTo>
                  <a:pt x="19072" y="18162"/>
                </a:lnTo>
                <a:cubicBezTo>
                  <a:pt x="19072" y="18189"/>
                  <a:pt x="19085" y="18162"/>
                  <a:pt x="19099" y="18189"/>
                </a:cubicBezTo>
                <a:cubicBezTo>
                  <a:pt x="19085" y="18189"/>
                  <a:pt x="19085" y="18213"/>
                  <a:pt x="19072" y="18213"/>
                </a:cubicBezTo>
                <a:lnTo>
                  <a:pt x="19059" y="18213"/>
                </a:lnTo>
                <a:lnTo>
                  <a:pt x="19045" y="18213"/>
                </a:lnTo>
                <a:lnTo>
                  <a:pt x="19032" y="18213"/>
                </a:lnTo>
                <a:lnTo>
                  <a:pt x="19018" y="18213"/>
                </a:lnTo>
                <a:lnTo>
                  <a:pt x="19004" y="18213"/>
                </a:lnTo>
                <a:cubicBezTo>
                  <a:pt x="19004" y="18189"/>
                  <a:pt x="19004" y="18189"/>
                  <a:pt x="19004" y="18189"/>
                </a:cubicBezTo>
                <a:cubicBezTo>
                  <a:pt x="19018" y="18162"/>
                  <a:pt x="19045" y="18162"/>
                  <a:pt x="19059" y="18162"/>
                </a:cubicBezTo>
                <a:close/>
                <a:moveTo>
                  <a:pt x="19478" y="18731"/>
                </a:moveTo>
                <a:lnTo>
                  <a:pt x="19478" y="18731"/>
                </a:lnTo>
                <a:cubicBezTo>
                  <a:pt x="19478" y="18758"/>
                  <a:pt x="19478" y="18784"/>
                  <a:pt x="19464" y="18784"/>
                </a:cubicBezTo>
                <a:cubicBezTo>
                  <a:pt x="19464" y="18758"/>
                  <a:pt x="19464" y="18758"/>
                  <a:pt x="19478" y="18731"/>
                </a:cubicBezTo>
                <a:close/>
                <a:moveTo>
                  <a:pt x="19721" y="18837"/>
                </a:moveTo>
                <a:lnTo>
                  <a:pt x="19721" y="18837"/>
                </a:lnTo>
                <a:lnTo>
                  <a:pt x="19707" y="18837"/>
                </a:lnTo>
                <a:cubicBezTo>
                  <a:pt x="19707" y="18810"/>
                  <a:pt x="19707" y="18784"/>
                  <a:pt x="19707" y="18758"/>
                </a:cubicBezTo>
                <a:cubicBezTo>
                  <a:pt x="19707" y="18784"/>
                  <a:pt x="19735" y="18810"/>
                  <a:pt x="19735" y="18810"/>
                </a:cubicBezTo>
                <a:cubicBezTo>
                  <a:pt x="19721" y="18837"/>
                  <a:pt x="19721" y="18837"/>
                  <a:pt x="19721" y="18837"/>
                </a:cubicBezTo>
                <a:close/>
                <a:moveTo>
                  <a:pt x="19504" y="18993"/>
                </a:moveTo>
                <a:lnTo>
                  <a:pt x="19504" y="18993"/>
                </a:lnTo>
                <a:cubicBezTo>
                  <a:pt x="19504" y="18966"/>
                  <a:pt x="19504" y="18940"/>
                  <a:pt x="19504" y="18914"/>
                </a:cubicBezTo>
                <a:lnTo>
                  <a:pt x="19504" y="18887"/>
                </a:lnTo>
                <a:cubicBezTo>
                  <a:pt x="19518" y="18887"/>
                  <a:pt x="19532" y="18914"/>
                  <a:pt x="19546" y="18887"/>
                </a:cubicBezTo>
                <a:lnTo>
                  <a:pt x="19558" y="18914"/>
                </a:lnTo>
                <a:cubicBezTo>
                  <a:pt x="19586" y="18940"/>
                  <a:pt x="19599" y="18966"/>
                  <a:pt x="19626" y="18966"/>
                </a:cubicBezTo>
                <a:cubicBezTo>
                  <a:pt x="19626" y="18940"/>
                  <a:pt x="19640" y="18940"/>
                  <a:pt x="19653" y="18940"/>
                </a:cubicBezTo>
                <a:cubicBezTo>
                  <a:pt x="19667" y="18940"/>
                  <a:pt x="19667" y="18940"/>
                  <a:pt x="19667" y="18940"/>
                </a:cubicBezTo>
                <a:cubicBezTo>
                  <a:pt x="19680" y="18940"/>
                  <a:pt x="19680" y="18940"/>
                  <a:pt x="19680" y="18940"/>
                </a:cubicBezTo>
                <a:lnTo>
                  <a:pt x="19680" y="18940"/>
                </a:lnTo>
                <a:cubicBezTo>
                  <a:pt x="19693" y="18940"/>
                  <a:pt x="19693" y="18940"/>
                  <a:pt x="19693" y="18940"/>
                </a:cubicBezTo>
                <a:cubicBezTo>
                  <a:pt x="19707" y="18940"/>
                  <a:pt x="19707" y="18914"/>
                  <a:pt x="19707" y="18914"/>
                </a:cubicBezTo>
                <a:cubicBezTo>
                  <a:pt x="19721" y="18940"/>
                  <a:pt x="19721" y="18940"/>
                  <a:pt x="19721" y="18966"/>
                </a:cubicBezTo>
                <a:cubicBezTo>
                  <a:pt x="19721" y="18993"/>
                  <a:pt x="19721" y="18993"/>
                  <a:pt x="19721" y="19017"/>
                </a:cubicBezTo>
                <a:cubicBezTo>
                  <a:pt x="19721" y="19017"/>
                  <a:pt x="19721" y="19017"/>
                  <a:pt x="19721" y="19043"/>
                </a:cubicBezTo>
                <a:lnTo>
                  <a:pt x="19721" y="19043"/>
                </a:lnTo>
                <a:cubicBezTo>
                  <a:pt x="19721" y="19096"/>
                  <a:pt x="19721" y="19122"/>
                  <a:pt x="19707" y="19146"/>
                </a:cubicBezTo>
                <a:cubicBezTo>
                  <a:pt x="19707" y="19173"/>
                  <a:pt x="19693" y="19173"/>
                  <a:pt x="19693" y="19199"/>
                </a:cubicBezTo>
                <a:cubicBezTo>
                  <a:pt x="19693" y="19225"/>
                  <a:pt x="19693" y="19250"/>
                  <a:pt x="19693" y="19276"/>
                </a:cubicBezTo>
                <a:cubicBezTo>
                  <a:pt x="19693" y="19276"/>
                  <a:pt x="19693" y="19276"/>
                  <a:pt x="19680" y="19276"/>
                </a:cubicBezTo>
                <a:lnTo>
                  <a:pt x="19680" y="19250"/>
                </a:lnTo>
                <a:cubicBezTo>
                  <a:pt x="19653" y="19250"/>
                  <a:pt x="19640" y="19302"/>
                  <a:pt x="19640" y="19329"/>
                </a:cubicBezTo>
                <a:cubicBezTo>
                  <a:pt x="19612" y="19329"/>
                  <a:pt x="19599" y="19355"/>
                  <a:pt x="19586" y="19302"/>
                </a:cubicBezTo>
                <a:lnTo>
                  <a:pt x="19586" y="19302"/>
                </a:lnTo>
                <a:cubicBezTo>
                  <a:pt x="19586" y="19302"/>
                  <a:pt x="19586" y="19302"/>
                  <a:pt x="19586" y="19276"/>
                </a:cubicBezTo>
                <a:cubicBezTo>
                  <a:pt x="19586" y="19250"/>
                  <a:pt x="19558" y="19276"/>
                  <a:pt x="19558" y="19225"/>
                </a:cubicBezTo>
                <a:cubicBezTo>
                  <a:pt x="19546" y="19225"/>
                  <a:pt x="19546" y="19199"/>
                  <a:pt x="19546" y="19173"/>
                </a:cubicBezTo>
                <a:cubicBezTo>
                  <a:pt x="19546" y="19146"/>
                  <a:pt x="19546" y="19146"/>
                  <a:pt x="19532" y="19146"/>
                </a:cubicBezTo>
                <a:cubicBezTo>
                  <a:pt x="19546" y="19122"/>
                  <a:pt x="19546" y="19122"/>
                  <a:pt x="19532" y="19096"/>
                </a:cubicBezTo>
                <a:cubicBezTo>
                  <a:pt x="19532" y="19043"/>
                  <a:pt x="19518" y="19017"/>
                  <a:pt x="19504" y="18993"/>
                </a:cubicBezTo>
                <a:close/>
              </a:path>
            </a:pathLst>
          </a:custGeom>
          <a:solidFill>
            <a:schemeClr val="accent3"/>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232323"/>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grpSp>
        <p:nvGrpSpPr>
          <p:cNvPr id="294" name="Google Shape;294;p16"/>
          <p:cNvGrpSpPr/>
          <p:nvPr/>
        </p:nvGrpSpPr>
        <p:grpSpPr>
          <a:xfrm>
            <a:off x="3794892" y="4023739"/>
            <a:ext cx="3314701" cy="2755903"/>
            <a:chOff x="0" y="0"/>
            <a:chExt cx="3314700" cy="2755901"/>
          </a:xfrm>
        </p:grpSpPr>
        <p:pic>
          <p:nvPicPr>
            <p:cNvPr id="295" name="Google Shape;295;p16"/>
            <p:cNvPicPr preferRelativeResize="0"/>
            <p:nvPr/>
          </p:nvPicPr>
          <p:blipFill rotWithShape="1">
            <a:blip r:embed="rId3">
              <a:alphaModFix/>
            </a:blip>
            <a:srcRect/>
            <a:stretch/>
          </p:blipFill>
          <p:spPr>
            <a:xfrm>
              <a:off x="292351" y="0"/>
              <a:ext cx="2755901" cy="2755901"/>
            </a:xfrm>
            <a:prstGeom prst="rect">
              <a:avLst/>
            </a:prstGeom>
            <a:noFill/>
            <a:ln>
              <a:noFill/>
            </a:ln>
          </p:spPr>
        </p:pic>
        <p:sp>
          <p:nvSpPr>
            <p:cNvPr id="296" name="Google Shape;296;p16"/>
            <p:cNvSpPr/>
            <p:nvPr/>
          </p:nvSpPr>
          <p:spPr>
            <a:xfrm>
              <a:off x="647694"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297" name="Google Shape;297;p16"/>
            <p:cNvSpPr/>
            <p:nvPr/>
          </p:nvSpPr>
          <p:spPr>
            <a:xfrm>
              <a:off x="658956" y="934236"/>
              <a:ext cx="2019301" cy="889001"/>
            </a:xfrm>
            <a:prstGeom prst="rect">
              <a:avLst/>
            </a:prstGeom>
            <a:noFill/>
            <a:ln>
              <a:noFill/>
            </a:ln>
          </p:spPr>
          <p:txBody>
            <a:bodyPr spcFirstLastPara="1" wrap="square" lIns="0" tIns="0" rIns="0" bIns="0" anchor="ctr" anchorCtr="0">
              <a:noAutofit/>
            </a:bodyPr>
            <a:lstStyle/>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North </a:t>
              </a:r>
              <a:endParaRPr sz="1400" b="0" i="0" u="none" strike="noStrike" cap="none">
                <a:solidFill>
                  <a:srgbClr val="000000"/>
                </a:solidFill>
                <a:latin typeface="Helvetica Neue"/>
                <a:ea typeface="Helvetica Neue"/>
                <a:cs typeface="Helvetica Neue"/>
                <a:sym typeface="Helvetica Neue"/>
              </a:endParaRPr>
            </a:p>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America</a:t>
              </a:r>
              <a:endParaRPr sz="1400" b="0" i="0" u="none" strike="noStrike" cap="none">
                <a:solidFill>
                  <a:srgbClr val="000000"/>
                </a:solidFill>
                <a:latin typeface="Helvetica Neue"/>
                <a:ea typeface="Helvetica Neue"/>
                <a:cs typeface="Helvetica Neue"/>
                <a:sym typeface="Helvetica Neue"/>
              </a:endParaRPr>
            </a:p>
          </p:txBody>
        </p:sp>
        <p:sp>
          <p:nvSpPr>
            <p:cNvPr id="298" name="Google Shape;298;p16"/>
            <p:cNvSpPr/>
            <p:nvPr/>
          </p:nvSpPr>
          <p:spPr>
            <a:xfrm rot="10800000">
              <a:off x="2235200" y="2571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299" name="Google Shape;299;p16"/>
            <p:cNvSpPr/>
            <p:nvPr/>
          </p:nvSpPr>
          <p:spPr>
            <a:xfrm rot="10800000">
              <a:off x="0" y="1527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00" name="Google Shape;300;p16"/>
            <p:cNvSpPr/>
            <p:nvPr/>
          </p:nvSpPr>
          <p:spPr>
            <a:xfrm>
              <a:off x="2287268" y="56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40%</a:t>
              </a:r>
              <a:endParaRPr sz="1400" b="0" i="0" u="none" strike="noStrike" cap="none">
                <a:solidFill>
                  <a:srgbClr val="000000"/>
                </a:solidFill>
                <a:latin typeface="Helvetica Neue"/>
                <a:ea typeface="Helvetica Neue"/>
                <a:cs typeface="Helvetica Neue"/>
                <a:sym typeface="Helvetica Neue"/>
              </a:endParaRPr>
            </a:p>
          </p:txBody>
        </p:sp>
        <p:sp>
          <p:nvSpPr>
            <p:cNvPr id="301" name="Google Shape;301;p16"/>
            <p:cNvSpPr/>
            <p:nvPr/>
          </p:nvSpPr>
          <p:spPr>
            <a:xfrm>
              <a:off x="52068" y="183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60%</a:t>
              </a:r>
              <a:endParaRPr sz="1400" b="0" i="0" u="none" strike="noStrike" cap="none">
                <a:solidFill>
                  <a:srgbClr val="000000"/>
                </a:solidFill>
                <a:latin typeface="Helvetica Neue"/>
                <a:ea typeface="Helvetica Neue"/>
                <a:cs typeface="Helvetica Neue"/>
                <a:sym typeface="Helvetica Neue"/>
              </a:endParaRPr>
            </a:p>
          </p:txBody>
        </p:sp>
      </p:grpSp>
      <p:grpSp>
        <p:nvGrpSpPr>
          <p:cNvPr id="302" name="Google Shape;302;p16"/>
          <p:cNvGrpSpPr/>
          <p:nvPr/>
        </p:nvGrpSpPr>
        <p:grpSpPr>
          <a:xfrm>
            <a:off x="9243192" y="2995039"/>
            <a:ext cx="3314701" cy="2755903"/>
            <a:chOff x="0" y="0"/>
            <a:chExt cx="3314700" cy="2755901"/>
          </a:xfrm>
        </p:grpSpPr>
        <p:pic>
          <p:nvPicPr>
            <p:cNvPr id="303" name="Google Shape;303;p16"/>
            <p:cNvPicPr preferRelativeResize="0"/>
            <p:nvPr/>
          </p:nvPicPr>
          <p:blipFill rotWithShape="1">
            <a:blip r:embed="rId4">
              <a:alphaModFix/>
            </a:blip>
            <a:srcRect/>
            <a:stretch/>
          </p:blipFill>
          <p:spPr>
            <a:xfrm>
              <a:off x="292351" y="0"/>
              <a:ext cx="2755901" cy="2755901"/>
            </a:xfrm>
            <a:prstGeom prst="rect">
              <a:avLst/>
            </a:prstGeom>
            <a:noFill/>
            <a:ln>
              <a:noFill/>
            </a:ln>
          </p:spPr>
        </p:pic>
        <p:sp>
          <p:nvSpPr>
            <p:cNvPr id="304" name="Google Shape;304;p16"/>
            <p:cNvSpPr/>
            <p:nvPr/>
          </p:nvSpPr>
          <p:spPr>
            <a:xfrm>
              <a:off x="6476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305" name="Google Shape;305;p16"/>
            <p:cNvSpPr/>
            <p:nvPr/>
          </p:nvSpPr>
          <p:spPr>
            <a:xfrm>
              <a:off x="929901" y="1051950"/>
              <a:ext cx="1477411" cy="653574"/>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Europe</a:t>
              </a:r>
              <a:endParaRPr sz="1400" b="0" i="0" u="none" strike="noStrike" cap="none">
                <a:solidFill>
                  <a:srgbClr val="000000"/>
                </a:solidFill>
                <a:latin typeface="Helvetica Neue"/>
                <a:ea typeface="Helvetica Neue"/>
                <a:cs typeface="Helvetica Neue"/>
                <a:sym typeface="Helvetica Neue"/>
              </a:endParaRPr>
            </a:p>
          </p:txBody>
        </p:sp>
        <p:sp>
          <p:nvSpPr>
            <p:cNvPr id="306" name="Google Shape;306;p16"/>
            <p:cNvSpPr/>
            <p:nvPr/>
          </p:nvSpPr>
          <p:spPr>
            <a:xfrm rot="10800000">
              <a:off x="2235200" y="2571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07" name="Google Shape;307;p16"/>
            <p:cNvSpPr/>
            <p:nvPr/>
          </p:nvSpPr>
          <p:spPr>
            <a:xfrm rot="10800000">
              <a:off x="0" y="1527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08" name="Google Shape;308;p16"/>
            <p:cNvSpPr/>
            <p:nvPr/>
          </p:nvSpPr>
          <p:spPr>
            <a:xfrm>
              <a:off x="2287268" y="56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50%</a:t>
              </a:r>
              <a:endParaRPr sz="1400" b="0" i="0" u="none" strike="noStrike" cap="none">
                <a:solidFill>
                  <a:srgbClr val="000000"/>
                </a:solidFill>
                <a:latin typeface="Helvetica Neue"/>
                <a:ea typeface="Helvetica Neue"/>
                <a:cs typeface="Helvetica Neue"/>
                <a:sym typeface="Helvetica Neue"/>
              </a:endParaRPr>
            </a:p>
          </p:txBody>
        </p:sp>
        <p:sp>
          <p:nvSpPr>
            <p:cNvPr id="309" name="Google Shape;309;p16"/>
            <p:cNvSpPr/>
            <p:nvPr/>
          </p:nvSpPr>
          <p:spPr>
            <a:xfrm>
              <a:off x="52068" y="183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50%</a:t>
              </a:r>
              <a:endParaRPr sz="1400" b="0" i="0" u="none" strike="noStrike" cap="none">
                <a:solidFill>
                  <a:srgbClr val="000000"/>
                </a:solidFill>
                <a:latin typeface="Helvetica Neue"/>
                <a:ea typeface="Helvetica Neue"/>
                <a:cs typeface="Helvetica Neue"/>
                <a:sym typeface="Helvetica Neue"/>
              </a:endParaRPr>
            </a:p>
          </p:txBody>
        </p:sp>
      </p:grpSp>
      <p:pic>
        <p:nvPicPr>
          <p:cNvPr id="310" name="Google Shape;310;p16"/>
          <p:cNvPicPr preferRelativeResize="0"/>
          <p:nvPr/>
        </p:nvPicPr>
        <p:blipFill rotWithShape="1">
          <a:blip r:embed="rId5">
            <a:alphaModFix/>
          </a:blip>
          <a:srcRect/>
          <a:stretch/>
        </p:blipFill>
        <p:spPr>
          <a:xfrm>
            <a:off x="6411343" y="8722739"/>
            <a:ext cx="2755901" cy="2752344"/>
          </a:xfrm>
          <a:prstGeom prst="rect">
            <a:avLst/>
          </a:prstGeom>
          <a:noFill/>
          <a:ln>
            <a:noFill/>
          </a:ln>
        </p:spPr>
      </p:pic>
      <p:sp>
        <p:nvSpPr>
          <p:cNvPr id="311" name="Google Shape;311;p16"/>
          <p:cNvSpPr/>
          <p:nvPr/>
        </p:nvSpPr>
        <p:spPr>
          <a:xfrm>
            <a:off x="6766685" y="9074264"/>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312" name="Google Shape;312;p16"/>
          <p:cNvSpPr/>
          <p:nvPr/>
        </p:nvSpPr>
        <p:spPr>
          <a:xfrm>
            <a:off x="6777948" y="9656976"/>
            <a:ext cx="2019301" cy="889001"/>
          </a:xfrm>
          <a:prstGeom prst="rect">
            <a:avLst/>
          </a:prstGeom>
          <a:noFill/>
          <a:ln>
            <a:noFill/>
          </a:ln>
        </p:spPr>
        <p:txBody>
          <a:bodyPr spcFirstLastPara="1" wrap="square" lIns="0" tIns="0" rIns="0" bIns="0" anchor="ctr" anchorCtr="0">
            <a:noAutofit/>
          </a:bodyPr>
          <a:lstStyle/>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Latin</a:t>
            </a:r>
            <a:endParaRPr sz="1400" b="0" i="0" u="none" strike="noStrike" cap="none">
              <a:solidFill>
                <a:srgbClr val="000000"/>
              </a:solidFill>
              <a:latin typeface="Helvetica Neue"/>
              <a:ea typeface="Helvetica Neue"/>
              <a:cs typeface="Helvetica Neue"/>
              <a:sym typeface="Helvetica Neue"/>
            </a:endParaRPr>
          </a:p>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America</a:t>
            </a:r>
            <a:endParaRPr sz="1400" b="0" i="0" u="none" strike="noStrike" cap="none">
              <a:solidFill>
                <a:srgbClr val="000000"/>
              </a:solidFill>
              <a:latin typeface="Helvetica Neue"/>
              <a:ea typeface="Helvetica Neue"/>
              <a:cs typeface="Helvetica Neue"/>
              <a:sym typeface="Helvetica Neue"/>
            </a:endParaRPr>
          </a:p>
        </p:txBody>
      </p:sp>
      <p:sp>
        <p:nvSpPr>
          <p:cNvPr id="313" name="Google Shape;313;p16"/>
          <p:cNvSpPr/>
          <p:nvPr/>
        </p:nvSpPr>
        <p:spPr>
          <a:xfrm rot="10800000">
            <a:off x="8062091" y="10529251"/>
            <a:ext cx="1079501" cy="1079500"/>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14" name="Google Shape;314;p16"/>
          <p:cNvSpPr/>
          <p:nvPr/>
        </p:nvSpPr>
        <p:spPr>
          <a:xfrm rot="10800000">
            <a:off x="6474591" y="8509950"/>
            <a:ext cx="1079501"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15" name="Google Shape;315;p16"/>
          <p:cNvSpPr/>
          <p:nvPr/>
        </p:nvSpPr>
        <p:spPr>
          <a:xfrm>
            <a:off x="8114159" y="1083807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80%</a:t>
            </a:r>
            <a:endParaRPr sz="1400" b="0" i="0" u="none" strike="noStrike" cap="none">
              <a:solidFill>
                <a:srgbClr val="000000"/>
              </a:solidFill>
              <a:latin typeface="Helvetica Neue"/>
              <a:ea typeface="Helvetica Neue"/>
              <a:cs typeface="Helvetica Neue"/>
              <a:sym typeface="Helvetica Neue"/>
            </a:endParaRPr>
          </a:p>
        </p:txBody>
      </p:sp>
      <p:sp>
        <p:nvSpPr>
          <p:cNvPr id="316" name="Google Shape;316;p16"/>
          <p:cNvSpPr/>
          <p:nvPr/>
        </p:nvSpPr>
        <p:spPr>
          <a:xfrm>
            <a:off x="6526659" y="881877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20%</a:t>
            </a:r>
            <a:endParaRPr sz="1400" b="0" i="0" u="none" strike="noStrike" cap="none">
              <a:solidFill>
                <a:srgbClr val="000000"/>
              </a:solidFill>
              <a:latin typeface="Helvetica Neue"/>
              <a:ea typeface="Helvetica Neue"/>
              <a:cs typeface="Helvetica Neue"/>
              <a:sym typeface="Helvetica Neue"/>
            </a:endParaRPr>
          </a:p>
        </p:txBody>
      </p:sp>
      <p:grpSp>
        <p:nvGrpSpPr>
          <p:cNvPr id="317" name="Google Shape;317;p16"/>
          <p:cNvGrpSpPr/>
          <p:nvPr/>
        </p:nvGrpSpPr>
        <p:grpSpPr>
          <a:xfrm>
            <a:off x="15301092" y="5090539"/>
            <a:ext cx="3238501" cy="2755903"/>
            <a:chOff x="0" y="0"/>
            <a:chExt cx="3238500" cy="2755901"/>
          </a:xfrm>
        </p:grpSpPr>
        <p:pic>
          <p:nvPicPr>
            <p:cNvPr id="318" name="Google Shape;318;p16"/>
            <p:cNvPicPr preferRelativeResize="0"/>
            <p:nvPr/>
          </p:nvPicPr>
          <p:blipFill rotWithShape="1">
            <a:blip r:embed="rId6">
              <a:alphaModFix/>
            </a:blip>
            <a:srcRect/>
            <a:stretch/>
          </p:blipFill>
          <p:spPr>
            <a:xfrm>
              <a:off x="216151" y="0"/>
              <a:ext cx="2755901" cy="2755901"/>
            </a:xfrm>
            <a:prstGeom prst="rect">
              <a:avLst/>
            </a:prstGeom>
            <a:noFill/>
            <a:ln>
              <a:noFill/>
            </a:ln>
          </p:spPr>
        </p:pic>
        <p:sp>
          <p:nvSpPr>
            <p:cNvPr id="319" name="Google Shape;319;p16"/>
            <p:cNvSpPr/>
            <p:nvPr/>
          </p:nvSpPr>
          <p:spPr>
            <a:xfrm>
              <a:off x="5714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320" name="Google Shape;320;p16"/>
            <p:cNvSpPr/>
            <p:nvPr/>
          </p:nvSpPr>
          <p:spPr>
            <a:xfrm>
              <a:off x="853701" y="1051950"/>
              <a:ext cx="1477411" cy="653574"/>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Asia</a:t>
              </a:r>
              <a:endParaRPr sz="1400" b="0" i="0" u="none" strike="noStrike" cap="none">
                <a:solidFill>
                  <a:srgbClr val="000000"/>
                </a:solidFill>
                <a:latin typeface="Helvetica Neue"/>
                <a:ea typeface="Helvetica Neue"/>
                <a:cs typeface="Helvetica Neue"/>
                <a:sym typeface="Helvetica Neue"/>
              </a:endParaRPr>
            </a:p>
          </p:txBody>
        </p:sp>
        <p:sp>
          <p:nvSpPr>
            <p:cNvPr id="321" name="Google Shape;321;p16"/>
            <p:cNvSpPr/>
            <p:nvPr/>
          </p:nvSpPr>
          <p:spPr>
            <a:xfrm rot="10800000">
              <a:off x="2159000" y="13874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22" name="Google Shape;322;p16"/>
            <p:cNvSpPr/>
            <p:nvPr/>
          </p:nvSpPr>
          <p:spPr>
            <a:xfrm rot="10800000">
              <a:off x="0" y="3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23" name="Google Shape;323;p16"/>
            <p:cNvSpPr/>
            <p:nvPr/>
          </p:nvSpPr>
          <p:spPr>
            <a:xfrm>
              <a:off x="2211068" y="16962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70%</a:t>
              </a:r>
              <a:endParaRPr sz="1400" b="0" i="0" u="none" strike="noStrike" cap="none">
                <a:solidFill>
                  <a:srgbClr val="000000"/>
                </a:solidFill>
                <a:latin typeface="Helvetica Neue"/>
                <a:ea typeface="Helvetica Neue"/>
                <a:cs typeface="Helvetica Neue"/>
                <a:sym typeface="Helvetica Neue"/>
              </a:endParaRPr>
            </a:p>
          </p:txBody>
        </p:sp>
        <p:sp>
          <p:nvSpPr>
            <p:cNvPr id="324" name="Google Shape;324;p16"/>
            <p:cNvSpPr/>
            <p:nvPr/>
          </p:nvSpPr>
          <p:spPr>
            <a:xfrm>
              <a:off x="52068" y="311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30%</a:t>
              </a:r>
              <a:endParaRPr sz="1400" b="0" i="0" u="none" strike="noStrike" cap="none">
                <a:solidFill>
                  <a:srgbClr val="000000"/>
                </a:solidFill>
                <a:latin typeface="Helvetica Neue"/>
                <a:ea typeface="Helvetica Neue"/>
                <a:cs typeface="Helvetica Neue"/>
                <a:sym typeface="Helvetica Neue"/>
              </a:endParaRPr>
            </a:p>
          </p:txBody>
        </p:sp>
      </p:grpSp>
      <p:sp>
        <p:nvSpPr>
          <p:cNvPr id="325" name="Google Shape;325;p16"/>
          <p:cNvSpPr/>
          <p:nvPr/>
        </p:nvSpPr>
        <p:spPr>
          <a:xfrm rot="10800000">
            <a:off x="11345042" y="11094401"/>
            <a:ext cx="812801" cy="8128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26" name="Google Shape;326;p16"/>
          <p:cNvSpPr/>
          <p:nvPr/>
        </p:nvSpPr>
        <p:spPr>
          <a:xfrm>
            <a:off x="12457560" y="11174626"/>
            <a:ext cx="3111501" cy="647701"/>
          </a:xfrm>
          <a:prstGeom prst="rect">
            <a:avLst/>
          </a:prstGeom>
          <a:noFill/>
          <a:ln>
            <a:noFill/>
          </a:ln>
        </p:spPr>
        <p:txBody>
          <a:bodyPr spcFirstLastPara="1" wrap="square" lIns="0" tIns="0" rIns="0" bIns="0" anchor="ctr" anchorCtr="0">
            <a:noAutofit/>
          </a:bodyPr>
          <a:lstStyle/>
          <a:p>
            <a:pPr marL="0" marR="0" lvl="0" indent="0" algn="l"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Corporate</a:t>
            </a:r>
            <a:endParaRPr sz="1400" b="0" i="0" u="none" strike="noStrike" cap="none">
              <a:solidFill>
                <a:srgbClr val="000000"/>
              </a:solidFill>
              <a:latin typeface="Helvetica Neue"/>
              <a:ea typeface="Helvetica Neue"/>
              <a:cs typeface="Helvetica Neue"/>
              <a:sym typeface="Helvetica Neue"/>
            </a:endParaRPr>
          </a:p>
        </p:txBody>
      </p:sp>
      <p:sp>
        <p:nvSpPr>
          <p:cNvPr id="327" name="Google Shape;327;p16"/>
          <p:cNvSpPr/>
          <p:nvPr/>
        </p:nvSpPr>
        <p:spPr>
          <a:xfrm rot="10800000">
            <a:off x="16221843" y="11094401"/>
            <a:ext cx="812801" cy="8128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28" name="Google Shape;328;p16"/>
          <p:cNvSpPr/>
          <p:nvPr/>
        </p:nvSpPr>
        <p:spPr>
          <a:xfrm>
            <a:off x="17334359" y="11174626"/>
            <a:ext cx="3429001" cy="647701"/>
          </a:xfrm>
          <a:prstGeom prst="rect">
            <a:avLst/>
          </a:prstGeom>
          <a:noFill/>
          <a:ln>
            <a:noFill/>
          </a:ln>
        </p:spPr>
        <p:txBody>
          <a:bodyPr spcFirstLastPara="1" wrap="square" lIns="0" tIns="0" rIns="0" bIns="0" anchor="ctr" anchorCtr="0">
            <a:noAutofit/>
          </a:bodyPr>
          <a:lstStyle/>
          <a:p>
            <a:pPr marL="0" marR="0" lvl="0" indent="0" algn="l"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Leisure</a:t>
            </a:r>
            <a:endParaRPr sz="14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17"/>
          <p:cNvSpPr txBox="1">
            <a:spLocks noGrp="1"/>
          </p:cNvSpPr>
          <p:nvPr>
            <p:ph type="sldNum" idx="12"/>
          </p:nvPr>
        </p:nvSpPr>
        <p:spPr>
          <a:xfrm>
            <a:off x="23415248" y="588000"/>
            <a:ext cx="9687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18</a:t>
            </a:fld>
            <a:endParaRPr>
              <a:solidFill>
                <a:schemeClr val="dk1"/>
              </a:solidFill>
              <a:latin typeface="Helvetica Neue"/>
              <a:ea typeface="Helvetica Neue"/>
              <a:cs typeface="Helvetica Neue"/>
              <a:sym typeface="Helvetica Neue"/>
            </a:endParaRPr>
          </a:p>
        </p:txBody>
      </p:sp>
      <p:sp>
        <p:nvSpPr>
          <p:cNvPr id="334" name="Google Shape;334;p17"/>
          <p:cNvSpPr/>
          <p:nvPr/>
        </p:nvSpPr>
        <p:spPr>
          <a:xfrm>
            <a:off x="4267199" y="549937"/>
            <a:ext cx="158496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KEY MARKETS (U.S.)</a:t>
            </a:r>
            <a:endParaRPr sz="1400" b="1" i="0" u="none" strike="noStrike" cap="none">
              <a:solidFill>
                <a:srgbClr val="000000"/>
              </a:solidFill>
              <a:latin typeface="Helvetica Neue"/>
              <a:ea typeface="Helvetica Neue"/>
              <a:cs typeface="Helvetica Neue"/>
              <a:sym typeface="Helvetica Neue"/>
            </a:endParaRPr>
          </a:p>
        </p:txBody>
      </p:sp>
      <p:grpSp>
        <p:nvGrpSpPr>
          <p:cNvPr id="335" name="Google Shape;335;p17"/>
          <p:cNvGrpSpPr/>
          <p:nvPr/>
        </p:nvGrpSpPr>
        <p:grpSpPr>
          <a:xfrm>
            <a:off x="3973100" y="2470148"/>
            <a:ext cx="17208501" cy="10033004"/>
            <a:chOff x="3973100" y="2470148"/>
            <a:chExt cx="17208501" cy="10033004"/>
          </a:xfrm>
        </p:grpSpPr>
        <p:sp>
          <p:nvSpPr>
            <p:cNvPr id="336" name="Google Shape;336;p17"/>
            <p:cNvSpPr/>
            <p:nvPr/>
          </p:nvSpPr>
          <p:spPr>
            <a:xfrm>
              <a:off x="8115827" y="4556054"/>
              <a:ext cx="2228455" cy="1721370"/>
            </a:xfrm>
            <a:custGeom>
              <a:avLst/>
              <a:gdLst/>
              <a:ahLst/>
              <a:cxnLst/>
              <a:rect l="l" t="t" r="r" b="b"/>
              <a:pathLst>
                <a:path w="21600" h="21600" extrusionOk="0">
                  <a:moveTo>
                    <a:pt x="21347" y="11644"/>
                  </a:moveTo>
                  <a:lnTo>
                    <a:pt x="21332" y="12265"/>
                  </a:lnTo>
                  <a:lnTo>
                    <a:pt x="21315" y="12883"/>
                  </a:lnTo>
                  <a:lnTo>
                    <a:pt x="21301" y="13504"/>
                  </a:lnTo>
                  <a:lnTo>
                    <a:pt x="21283" y="14125"/>
                  </a:lnTo>
                  <a:lnTo>
                    <a:pt x="21265" y="14746"/>
                  </a:lnTo>
                  <a:lnTo>
                    <a:pt x="21251" y="15368"/>
                  </a:lnTo>
                  <a:lnTo>
                    <a:pt x="21233" y="15989"/>
                  </a:lnTo>
                  <a:lnTo>
                    <a:pt x="21219" y="16614"/>
                  </a:lnTo>
                  <a:lnTo>
                    <a:pt x="21201" y="17235"/>
                  </a:lnTo>
                  <a:lnTo>
                    <a:pt x="21187" y="17857"/>
                  </a:lnTo>
                  <a:lnTo>
                    <a:pt x="21170" y="18482"/>
                  </a:lnTo>
                  <a:lnTo>
                    <a:pt x="21155" y="19103"/>
                  </a:lnTo>
                  <a:lnTo>
                    <a:pt x="21138" y="19728"/>
                  </a:lnTo>
                  <a:lnTo>
                    <a:pt x="21123" y="20354"/>
                  </a:lnTo>
                  <a:lnTo>
                    <a:pt x="21106" y="20979"/>
                  </a:lnTo>
                  <a:lnTo>
                    <a:pt x="21088" y="21600"/>
                  </a:lnTo>
                  <a:lnTo>
                    <a:pt x="20616" y="21578"/>
                  </a:lnTo>
                  <a:lnTo>
                    <a:pt x="20145" y="21555"/>
                  </a:lnTo>
                  <a:lnTo>
                    <a:pt x="19674" y="21532"/>
                  </a:lnTo>
                  <a:lnTo>
                    <a:pt x="19200" y="21506"/>
                  </a:lnTo>
                  <a:lnTo>
                    <a:pt x="18728" y="21479"/>
                  </a:lnTo>
                  <a:lnTo>
                    <a:pt x="18257" y="21453"/>
                  </a:lnTo>
                  <a:lnTo>
                    <a:pt x="17785" y="21423"/>
                  </a:lnTo>
                  <a:lnTo>
                    <a:pt x="17314" y="21397"/>
                  </a:lnTo>
                  <a:lnTo>
                    <a:pt x="16843" y="21367"/>
                  </a:lnTo>
                  <a:lnTo>
                    <a:pt x="16371" y="21336"/>
                  </a:lnTo>
                  <a:lnTo>
                    <a:pt x="15900" y="21303"/>
                  </a:lnTo>
                  <a:lnTo>
                    <a:pt x="15428" y="21273"/>
                  </a:lnTo>
                  <a:lnTo>
                    <a:pt x="14954" y="21238"/>
                  </a:lnTo>
                  <a:lnTo>
                    <a:pt x="14483" y="21205"/>
                  </a:lnTo>
                  <a:lnTo>
                    <a:pt x="14011" y="21171"/>
                  </a:lnTo>
                  <a:lnTo>
                    <a:pt x="13540" y="21133"/>
                  </a:lnTo>
                  <a:lnTo>
                    <a:pt x="13068" y="21099"/>
                  </a:lnTo>
                  <a:lnTo>
                    <a:pt x="12597" y="21061"/>
                  </a:lnTo>
                  <a:lnTo>
                    <a:pt x="12125" y="21024"/>
                  </a:lnTo>
                  <a:lnTo>
                    <a:pt x="11654" y="20982"/>
                  </a:lnTo>
                  <a:lnTo>
                    <a:pt x="11183" y="20945"/>
                  </a:lnTo>
                  <a:lnTo>
                    <a:pt x="10711" y="20903"/>
                  </a:lnTo>
                  <a:lnTo>
                    <a:pt x="10240" y="20862"/>
                  </a:lnTo>
                  <a:lnTo>
                    <a:pt x="9769" y="20817"/>
                  </a:lnTo>
                  <a:lnTo>
                    <a:pt x="9297" y="20775"/>
                  </a:lnTo>
                  <a:lnTo>
                    <a:pt x="8829" y="20731"/>
                  </a:lnTo>
                  <a:lnTo>
                    <a:pt x="8357" y="20685"/>
                  </a:lnTo>
                  <a:lnTo>
                    <a:pt x="7886" y="20640"/>
                  </a:lnTo>
                  <a:lnTo>
                    <a:pt x="7415" y="20594"/>
                  </a:lnTo>
                  <a:lnTo>
                    <a:pt x="6943" y="20546"/>
                  </a:lnTo>
                  <a:lnTo>
                    <a:pt x="6472" y="20497"/>
                  </a:lnTo>
                  <a:lnTo>
                    <a:pt x="6000" y="20448"/>
                  </a:lnTo>
                  <a:lnTo>
                    <a:pt x="5628" y="20407"/>
                  </a:lnTo>
                  <a:lnTo>
                    <a:pt x="5249" y="20365"/>
                  </a:lnTo>
                  <a:lnTo>
                    <a:pt x="4877" y="20323"/>
                  </a:lnTo>
                  <a:lnTo>
                    <a:pt x="4499" y="20282"/>
                  </a:lnTo>
                  <a:lnTo>
                    <a:pt x="4126" y="20240"/>
                  </a:lnTo>
                  <a:lnTo>
                    <a:pt x="3751" y="20199"/>
                  </a:lnTo>
                  <a:lnTo>
                    <a:pt x="3376" y="20154"/>
                  </a:lnTo>
                  <a:lnTo>
                    <a:pt x="3000" y="20113"/>
                  </a:lnTo>
                  <a:lnTo>
                    <a:pt x="2625" y="20067"/>
                  </a:lnTo>
                  <a:lnTo>
                    <a:pt x="2249" y="20022"/>
                  </a:lnTo>
                  <a:lnTo>
                    <a:pt x="1874" y="19977"/>
                  </a:lnTo>
                  <a:lnTo>
                    <a:pt x="1499" y="19928"/>
                  </a:lnTo>
                  <a:lnTo>
                    <a:pt x="1123" y="19883"/>
                  </a:lnTo>
                  <a:lnTo>
                    <a:pt x="751" y="19834"/>
                  </a:lnTo>
                  <a:lnTo>
                    <a:pt x="375" y="19789"/>
                  </a:lnTo>
                  <a:lnTo>
                    <a:pt x="0" y="19740"/>
                  </a:lnTo>
                  <a:lnTo>
                    <a:pt x="0" y="19740"/>
                  </a:lnTo>
                  <a:lnTo>
                    <a:pt x="0" y="19740"/>
                  </a:lnTo>
                  <a:lnTo>
                    <a:pt x="0" y="19740"/>
                  </a:lnTo>
                  <a:lnTo>
                    <a:pt x="0" y="19740"/>
                  </a:lnTo>
                  <a:lnTo>
                    <a:pt x="0" y="19740"/>
                  </a:lnTo>
                  <a:lnTo>
                    <a:pt x="0" y="19740"/>
                  </a:lnTo>
                  <a:lnTo>
                    <a:pt x="0" y="19740"/>
                  </a:lnTo>
                  <a:lnTo>
                    <a:pt x="23" y="19427"/>
                  </a:lnTo>
                  <a:lnTo>
                    <a:pt x="46" y="19118"/>
                  </a:lnTo>
                  <a:lnTo>
                    <a:pt x="70" y="18806"/>
                  </a:lnTo>
                  <a:lnTo>
                    <a:pt x="96" y="18497"/>
                  </a:lnTo>
                  <a:lnTo>
                    <a:pt x="119" y="18184"/>
                  </a:lnTo>
                  <a:lnTo>
                    <a:pt x="143" y="17876"/>
                  </a:lnTo>
                  <a:lnTo>
                    <a:pt x="169" y="17563"/>
                  </a:lnTo>
                  <a:lnTo>
                    <a:pt x="192" y="17254"/>
                  </a:lnTo>
                  <a:lnTo>
                    <a:pt x="216" y="16946"/>
                  </a:lnTo>
                  <a:lnTo>
                    <a:pt x="239" y="16633"/>
                  </a:lnTo>
                  <a:lnTo>
                    <a:pt x="262" y="16324"/>
                  </a:lnTo>
                  <a:lnTo>
                    <a:pt x="288" y="16015"/>
                  </a:lnTo>
                  <a:lnTo>
                    <a:pt x="311" y="15703"/>
                  </a:lnTo>
                  <a:lnTo>
                    <a:pt x="335" y="15394"/>
                  </a:lnTo>
                  <a:lnTo>
                    <a:pt x="358" y="15085"/>
                  </a:lnTo>
                  <a:lnTo>
                    <a:pt x="384" y="14776"/>
                  </a:lnTo>
                  <a:lnTo>
                    <a:pt x="442" y="14001"/>
                  </a:lnTo>
                  <a:lnTo>
                    <a:pt x="500" y="13229"/>
                  </a:lnTo>
                  <a:lnTo>
                    <a:pt x="562" y="12457"/>
                  </a:lnTo>
                  <a:lnTo>
                    <a:pt x="623" y="11685"/>
                  </a:lnTo>
                  <a:lnTo>
                    <a:pt x="681" y="10913"/>
                  </a:lnTo>
                  <a:lnTo>
                    <a:pt x="739" y="10141"/>
                  </a:lnTo>
                  <a:lnTo>
                    <a:pt x="800" y="9369"/>
                  </a:lnTo>
                  <a:lnTo>
                    <a:pt x="859" y="8601"/>
                  </a:lnTo>
                  <a:lnTo>
                    <a:pt x="920" y="7829"/>
                  </a:lnTo>
                  <a:lnTo>
                    <a:pt x="978" y="7061"/>
                  </a:lnTo>
                  <a:lnTo>
                    <a:pt x="1036" y="6292"/>
                  </a:lnTo>
                  <a:lnTo>
                    <a:pt x="1097" y="5524"/>
                  </a:lnTo>
                  <a:lnTo>
                    <a:pt x="1155" y="4756"/>
                  </a:lnTo>
                  <a:lnTo>
                    <a:pt x="1214" y="3992"/>
                  </a:lnTo>
                  <a:lnTo>
                    <a:pt x="1275" y="3223"/>
                  </a:lnTo>
                  <a:lnTo>
                    <a:pt x="1333" y="2459"/>
                  </a:lnTo>
                  <a:lnTo>
                    <a:pt x="1344" y="2313"/>
                  </a:lnTo>
                  <a:lnTo>
                    <a:pt x="1356" y="2161"/>
                  </a:lnTo>
                  <a:lnTo>
                    <a:pt x="1368" y="2011"/>
                  </a:lnTo>
                  <a:lnTo>
                    <a:pt x="1379" y="1864"/>
                  </a:lnTo>
                  <a:lnTo>
                    <a:pt x="1391" y="1713"/>
                  </a:lnTo>
                  <a:lnTo>
                    <a:pt x="1402" y="1566"/>
                  </a:lnTo>
                  <a:lnTo>
                    <a:pt x="1414" y="1419"/>
                  </a:lnTo>
                  <a:lnTo>
                    <a:pt x="1426" y="1269"/>
                  </a:lnTo>
                  <a:lnTo>
                    <a:pt x="1438" y="1122"/>
                  </a:lnTo>
                  <a:lnTo>
                    <a:pt x="1449" y="972"/>
                  </a:lnTo>
                  <a:lnTo>
                    <a:pt x="1461" y="825"/>
                  </a:lnTo>
                  <a:lnTo>
                    <a:pt x="1472" y="674"/>
                  </a:lnTo>
                  <a:lnTo>
                    <a:pt x="1484" y="527"/>
                  </a:lnTo>
                  <a:lnTo>
                    <a:pt x="1496" y="377"/>
                  </a:lnTo>
                  <a:lnTo>
                    <a:pt x="1508" y="230"/>
                  </a:lnTo>
                  <a:lnTo>
                    <a:pt x="1519" y="79"/>
                  </a:lnTo>
                  <a:lnTo>
                    <a:pt x="1525" y="0"/>
                  </a:lnTo>
                  <a:lnTo>
                    <a:pt x="1670" y="19"/>
                  </a:lnTo>
                  <a:lnTo>
                    <a:pt x="1979" y="60"/>
                  </a:lnTo>
                  <a:lnTo>
                    <a:pt x="2290" y="98"/>
                  </a:lnTo>
                  <a:lnTo>
                    <a:pt x="2601" y="139"/>
                  </a:lnTo>
                  <a:lnTo>
                    <a:pt x="2913" y="177"/>
                  </a:lnTo>
                  <a:lnTo>
                    <a:pt x="3224" y="215"/>
                  </a:lnTo>
                  <a:lnTo>
                    <a:pt x="3533" y="252"/>
                  </a:lnTo>
                  <a:lnTo>
                    <a:pt x="3844" y="290"/>
                  </a:lnTo>
                  <a:lnTo>
                    <a:pt x="4155" y="328"/>
                  </a:lnTo>
                  <a:lnTo>
                    <a:pt x="4467" y="365"/>
                  </a:lnTo>
                  <a:lnTo>
                    <a:pt x="4778" y="399"/>
                  </a:lnTo>
                  <a:lnTo>
                    <a:pt x="5090" y="437"/>
                  </a:lnTo>
                  <a:lnTo>
                    <a:pt x="5401" y="471"/>
                  </a:lnTo>
                  <a:lnTo>
                    <a:pt x="5709" y="508"/>
                  </a:lnTo>
                  <a:lnTo>
                    <a:pt x="6021" y="542"/>
                  </a:lnTo>
                  <a:lnTo>
                    <a:pt x="6332" y="576"/>
                  </a:lnTo>
                  <a:lnTo>
                    <a:pt x="6643" y="610"/>
                  </a:lnTo>
                  <a:lnTo>
                    <a:pt x="6954" y="644"/>
                  </a:lnTo>
                  <a:lnTo>
                    <a:pt x="7266" y="678"/>
                  </a:lnTo>
                  <a:lnTo>
                    <a:pt x="7577" y="712"/>
                  </a:lnTo>
                  <a:lnTo>
                    <a:pt x="7889" y="742"/>
                  </a:lnTo>
                  <a:lnTo>
                    <a:pt x="8200" y="776"/>
                  </a:lnTo>
                  <a:lnTo>
                    <a:pt x="8511" y="806"/>
                  </a:lnTo>
                  <a:lnTo>
                    <a:pt x="8823" y="836"/>
                  </a:lnTo>
                  <a:lnTo>
                    <a:pt x="9134" y="870"/>
                  </a:lnTo>
                  <a:lnTo>
                    <a:pt x="9446" y="900"/>
                  </a:lnTo>
                  <a:lnTo>
                    <a:pt x="9757" y="930"/>
                  </a:lnTo>
                  <a:lnTo>
                    <a:pt x="10068" y="957"/>
                  </a:lnTo>
                  <a:lnTo>
                    <a:pt x="10380" y="986"/>
                  </a:lnTo>
                  <a:lnTo>
                    <a:pt x="10691" y="1016"/>
                  </a:lnTo>
                  <a:lnTo>
                    <a:pt x="11002" y="1043"/>
                  </a:lnTo>
                  <a:lnTo>
                    <a:pt x="11314" y="1074"/>
                  </a:lnTo>
                  <a:lnTo>
                    <a:pt x="11625" y="1099"/>
                  </a:lnTo>
                  <a:lnTo>
                    <a:pt x="11937" y="1126"/>
                  </a:lnTo>
                  <a:lnTo>
                    <a:pt x="12248" y="1152"/>
                  </a:lnTo>
                  <a:lnTo>
                    <a:pt x="12559" y="1179"/>
                  </a:lnTo>
                  <a:lnTo>
                    <a:pt x="12870" y="1205"/>
                  </a:lnTo>
                  <a:lnTo>
                    <a:pt x="13182" y="1231"/>
                  </a:lnTo>
                  <a:lnTo>
                    <a:pt x="13493" y="1258"/>
                  </a:lnTo>
                  <a:lnTo>
                    <a:pt x="13808" y="1280"/>
                  </a:lnTo>
                  <a:lnTo>
                    <a:pt x="14119" y="1307"/>
                  </a:lnTo>
                  <a:lnTo>
                    <a:pt x="14427" y="1329"/>
                  </a:lnTo>
                  <a:lnTo>
                    <a:pt x="14741" y="1355"/>
                  </a:lnTo>
                  <a:lnTo>
                    <a:pt x="15053" y="1378"/>
                  </a:lnTo>
                  <a:lnTo>
                    <a:pt x="15364" y="1401"/>
                  </a:lnTo>
                  <a:lnTo>
                    <a:pt x="15676" y="1423"/>
                  </a:lnTo>
                  <a:lnTo>
                    <a:pt x="15987" y="1446"/>
                  </a:lnTo>
                  <a:lnTo>
                    <a:pt x="16298" y="1464"/>
                  </a:lnTo>
                  <a:lnTo>
                    <a:pt x="16613" y="1488"/>
                  </a:lnTo>
                  <a:lnTo>
                    <a:pt x="16924" y="1510"/>
                  </a:lnTo>
                  <a:lnTo>
                    <a:pt x="17235" y="1529"/>
                  </a:lnTo>
                  <a:lnTo>
                    <a:pt x="17547" y="1548"/>
                  </a:lnTo>
                  <a:lnTo>
                    <a:pt x="17858" y="1570"/>
                  </a:lnTo>
                  <a:lnTo>
                    <a:pt x="18170" y="1589"/>
                  </a:lnTo>
                  <a:lnTo>
                    <a:pt x="18484" y="1608"/>
                  </a:lnTo>
                  <a:lnTo>
                    <a:pt x="18795" y="1627"/>
                  </a:lnTo>
                  <a:lnTo>
                    <a:pt x="19107" y="1642"/>
                  </a:lnTo>
                  <a:lnTo>
                    <a:pt x="19418" y="1661"/>
                  </a:lnTo>
                  <a:lnTo>
                    <a:pt x="19729" y="1679"/>
                  </a:lnTo>
                  <a:lnTo>
                    <a:pt x="20040" y="1695"/>
                  </a:lnTo>
                  <a:lnTo>
                    <a:pt x="20355" y="1713"/>
                  </a:lnTo>
                  <a:lnTo>
                    <a:pt x="20666" y="1728"/>
                  </a:lnTo>
                  <a:lnTo>
                    <a:pt x="20978" y="1743"/>
                  </a:lnTo>
                  <a:lnTo>
                    <a:pt x="21289" y="1758"/>
                  </a:lnTo>
                  <a:lnTo>
                    <a:pt x="21600" y="1773"/>
                  </a:lnTo>
                  <a:lnTo>
                    <a:pt x="21585" y="2387"/>
                  </a:lnTo>
                  <a:lnTo>
                    <a:pt x="21568" y="3001"/>
                  </a:lnTo>
                  <a:lnTo>
                    <a:pt x="21554" y="3619"/>
                  </a:lnTo>
                  <a:lnTo>
                    <a:pt x="21539" y="4233"/>
                  </a:lnTo>
                  <a:lnTo>
                    <a:pt x="21522" y="4847"/>
                  </a:lnTo>
                  <a:lnTo>
                    <a:pt x="21507" y="5464"/>
                  </a:lnTo>
                  <a:lnTo>
                    <a:pt x="21490" y="6082"/>
                  </a:lnTo>
                  <a:lnTo>
                    <a:pt x="21475" y="6695"/>
                  </a:lnTo>
                  <a:lnTo>
                    <a:pt x="21461" y="7313"/>
                  </a:lnTo>
                  <a:lnTo>
                    <a:pt x="21443" y="7931"/>
                  </a:lnTo>
                  <a:lnTo>
                    <a:pt x="21429" y="8548"/>
                  </a:lnTo>
                  <a:lnTo>
                    <a:pt x="21411" y="9166"/>
                  </a:lnTo>
                  <a:lnTo>
                    <a:pt x="21397" y="9787"/>
                  </a:lnTo>
                  <a:lnTo>
                    <a:pt x="21379" y="10405"/>
                  </a:lnTo>
                  <a:lnTo>
                    <a:pt x="21364" y="11022"/>
                  </a:lnTo>
                  <a:lnTo>
                    <a:pt x="21347" y="11644"/>
                  </a:lnTo>
                  <a:cubicBezTo>
                    <a:pt x="21347" y="11644"/>
                    <a:pt x="21347" y="11644"/>
                    <a:pt x="21347" y="1164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37" name="Google Shape;337;p17"/>
            <p:cNvSpPr/>
            <p:nvPr/>
          </p:nvSpPr>
          <p:spPr>
            <a:xfrm>
              <a:off x="17076394" y="5905759"/>
              <a:ext cx="1453911" cy="1417975"/>
            </a:xfrm>
            <a:custGeom>
              <a:avLst/>
              <a:gdLst/>
              <a:ahLst/>
              <a:cxnLst/>
              <a:rect l="l" t="t" r="r" b="b"/>
              <a:pathLst>
                <a:path w="21600" h="21600" extrusionOk="0">
                  <a:moveTo>
                    <a:pt x="13135" y="4640"/>
                  </a:moveTo>
                  <a:lnTo>
                    <a:pt x="13643" y="7716"/>
                  </a:lnTo>
                  <a:lnTo>
                    <a:pt x="13656" y="7735"/>
                  </a:lnTo>
                  <a:lnTo>
                    <a:pt x="13679" y="7731"/>
                  </a:lnTo>
                  <a:lnTo>
                    <a:pt x="13720" y="7698"/>
                  </a:lnTo>
                  <a:lnTo>
                    <a:pt x="13769" y="7648"/>
                  </a:lnTo>
                  <a:lnTo>
                    <a:pt x="14201" y="7081"/>
                  </a:lnTo>
                  <a:lnTo>
                    <a:pt x="14237" y="7062"/>
                  </a:lnTo>
                  <a:lnTo>
                    <a:pt x="14420" y="6989"/>
                  </a:lnTo>
                  <a:lnTo>
                    <a:pt x="14455" y="6967"/>
                  </a:lnTo>
                  <a:lnTo>
                    <a:pt x="14469" y="6939"/>
                  </a:lnTo>
                  <a:lnTo>
                    <a:pt x="14500" y="6802"/>
                  </a:lnTo>
                  <a:lnTo>
                    <a:pt x="14522" y="6743"/>
                  </a:lnTo>
                  <a:lnTo>
                    <a:pt x="14571" y="6670"/>
                  </a:lnTo>
                  <a:lnTo>
                    <a:pt x="14682" y="6541"/>
                  </a:lnTo>
                  <a:lnTo>
                    <a:pt x="14875" y="6382"/>
                  </a:lnTo>
                  <a:lnTo>
                    <a:pt x="14897" y="6363"/>
                  </a:lnTo>
                  <a:lnTo>
                    <a:pt x="14910" y="6336"/>
                  </a:lnTo>
                  <a:lnTo>
                    <a:pt x="14950" y="6249"/>
                  </a:lnTo>
                  <a:lnTo>
                    <a:pt x="15026" y="6167"/>
                  </a:lnTo>
                  <a:lnTo>
                    <a:pt x="15039" y="6144"/>
                  </a:lnTo>
                  <a:lnTo>
                    <a:pt x="15053" y="6121"/>
                  </a:lnTo>
                  <a:lnTo>
                    <a:pt x="15062" y="6094"/>
                  </a:lnTo>
                  <a:lnTo>
                    <a:pt x="15070" y="6075"/>
                  </a:lnTo>
                  <a:lnTo>
                    <a:pt x="15097" y="5911"/>
                  </a:lnTo>
                  <a:lnTo>
                    <a:pt x="15106" y="5883"/>
                  </a:lnTo>
                  <a:lnTo>
                    <a:pt x="15119" y="5851"/>
                  </a:lnTo>
                  <a:lnTo>
                    <a:pt x="15142" y="5829"/>
                  </a:lnTo>
                  <a:lnTo>
                    <a:pt x="15298" y="5705"/>
                  </a:lnTo>
                  <a:lnTo>
                    <a:pt x="15334" y="5691"/>
                  </a:lnTo>
                  <a:lnTo>
                    <a:pt x="15374" y="5687"/>
                  </a:lnTo>
                  <a:lnTo>
                    <a:pt x="15459" y="5705"/>
                  </a:lnTo>
                  <a:lnTo>
                    <a:pt x="15543" y="5733"/>
                  </a:lnTo>
                  <a:lnTo>
                    <a:pt x="15646" y="5801"/>
                  </a:lnTo>
                  <a:lnTo>
                    <a:pt x="15699" y="5819"/>
                  </a:lnTo>
                  <a:lnTo>
                    <a:pt x="15736" y="5819"/>
                  </a:lnTo>
                  <a:lnTo>
                    <a:pt x="15776" y="5810"/>
                  </a:lnTo>
                  <a:lnTo>
                    <a:pt x="15820" y="5778"/>
                  </a:lnTo>
                  <a:lnTo>
                    <a:pt x="15847" y="5751"/>
                  </a:lnTo>
                  <a:lnTo>
                    <a:pt x="15860" y="5724"/>
                  </a:lnTo>
                  <a:lnTo>
                    <a:pt x="15896" y="5641"/>
                  </a:lnTo>
                  <a:lnTo>
                    <a:pt x="16114" y="5298"/>
                  </a:lnTo>
                  <a:lnTo>
                    <a:pt x="16159" y="5212"/>
                  </a:lnTo>
                  <a:lnTo>
                    <a:pt x="16185" y="5120"/>
                  </a:lnTo>
                  <a:lnTo>
                    <a:pt x="16199" y="5097"/>
                  </a:lnTo>
                  <a:lnTo>
                    <a:pt x="16213" y="5074"/>
                  </a:lnTo>
                  <a:lnTo>
                    <a:pt x="16231" y="5056"/>
                  </a:lnTo>
                  <a:lnTo>
                    <a:pt x="16249" y="5037"/>
                  </a:lnTo>
                  <a:lnTo>
                    <a:pt x="16271" y="5024"/>
                  </a:lnTo>
                  <a:lnTo>
                    <a:pt x="16346" y="4992"/>
                  </a:lnTo>
                  <a:lnTo>
                    <a:pt x="16373" y="4973"/>
                  </a:lnTo>
                  <a:lnTo>
                    <a:pt x="16382" y="4956"/>
                  </a:lnTo>
                  <a:lnTo>
                    <a:pt x="16373" y="4942"/>
                  </a:lnTo>
                  <a:lnTo>
                    <a:pt x="16351" y="4910"/>
                  </a:lnTo>
                  <a:lnTo>
                    <a:pt x="16342" y="4887"/>
                  </a:lnTo>
                  <a:lnTo>
                    <a:pt x="16338" y="4855"/>
                  </a:lnTo>
                  <a:lnTo>
                    <a:pt x="16342" y="4818"/>
                  </a:lnTo>
                  <a:lnTo>
                    <a:pt x="16351" y="4791"/>
                  </a:lnTo>
                  <a:lnTo>
                    <a:pt x="16400" y="4672"/>
                  </a:lnTo>
                  <a:lnTo>
                    <a:pt x="16413" y="4617"/>
                  </a:lnTo>
                  <a:lnTo>
                    <a:pt x="16427" y="4567"/>
                  </a:lnTo>
                  <a:lnTo>
                    <a:pt x="16431" y="4544"/>
                  </a:lnTo>
                  <a:lnTo>
                    <a:pt x="16444" y="4521"/>
                  </a:lnTo>
                  <a:lnTo>
                    <a:pt x="16458" y="4512"/>
                  </a:lnTo>
                  <a:lnTo>
                    <a:pt x="16480" y="4512"/>
                  </a:lnTo>
                  <a:lnTo>
                    <a:pt x="16520" y="4534"/>
                  </a:lnTo>
                  <a:lnTo>
                    <a:pt x="16538" y="4558"/>
                  </a:lnTo>
                  <a:lnTo>
                    <a:pt x="16587" y="4594"/>
                  </a:lnTo>
                  <a:lnTo>
                    <a:pt x="16645" y="4622"/>
                  </a:lnTo>
                  <a:lnTo>
                    <a:pt x="16658" y="4640"/>
                  </a:lnTo>
                  <a:lnTo>
                    <a:pt x="16658" y="4654"/>
                  </a:lnTo>
                  <a:lnTo>
                    <a:pt x="16636" y="4667"/>
                  </a:lnTo>
                  <a:lnTo>
                    <a:pt x="16600" y="4700"/>
                  </a:lnTo>
                  <a:lnTo>
                    <a:pt x="16596" y="4713"/>
                  </a:lnTo>
                  <a:lnTo>
                    <a:pt x="16587" y="4732"/>
                  </a:lnTo>
                  <a:lnTo>
                    <a:pt x="16587" y="4754"/>
                  </a:lnTo>
                  <a:lnTo>
                    <a:pt x="16591" y="4777"/>
                  </a:lnTo>
                  <a:lnTo>
                    <a:pt x="16596" y="4795"/>
                  </a:lnTo>
                  <a:lnTo>
                    <a:pt x="16596" y="4805"/>
                  </a:lnTo>
                  <a:lnTo>
                    <a:pt x="16605" y="4809"/>
                  </a:lnTo>
                  <a:lnTo>
                    <a:pt x="16636" y="4841"/>
                  </a:lnTo>
                  <a:lnTo>
                    <a:pt x="16649" y="4850"/>
                  </a:lnTo>
                  <a:lnTo>
                    <a:pt x="16667" y="4859"/>
                  </a:lnTo>
                  <a:lnTo>
                    <a:pt x="16846" y="4905"/>
                  </a:lnTo>
                  <a:lnTo>
                    <a:pt x="16935" y="4946"/>
                  </a:lnTo>
                  <a:lnTo>
                    <a:pt x="16957" y="4960"/>
                  </a:lnTo>
                  <a:lnTo>
                    <a:pt x="16984" y="4973"/>
                  </a:lnTo>
                  <a:lnTo>
                    <a:pt x="17104" y="4992"/>
                  </a:lnTo>
                  <a:lnTo>
                    <a:pt x="17488" y="4978"/>
                  </a:lnTo>
                  <a:lnTo>
                    <a:pt x="17497" y="4956"/>
                  </a:lnTo>
                  <a:lnTo>
                    <a:pt x="17644" y="4873"/>
                  </a:lnTo>
                  <a:lnTo>
                    <a:pt x="17983" y="4850"/>
                  </a:lnTo>
                  <a:lnTo>
                    <a:pt x="18103" y="4718"/>
                  </a:lnTo>
                  <a:lnTo>
                    <a:pt x="18117" y="4649"/>
                  </a:lnTo>
                  <a:lnTo>
                    <a:pt x="18085" y="4626"/>
                  </a:lnTo>
                  <a:lnTo>
                    <a:pt x="17988" y="4612"/>
                  </a:lnTo>
                  <a:lnTo>
                    <a:pt x="17988" y="4525"/>
                  </a:lnTo>
                  <a:lnTo>
                    <a:pt x="18059" y="4484"/>
                  </a:lnTo>
                  <a:lnTo>
                    <a:pt x="18148" y="4466"/>
                  </a:lnTo>
                  <a:lnTo>
                    <a:pt x="18202" y="4434"/>
                  </a:lnTo>
                  <a:lnTo>
                    <a:pt x="18041" y="4279"/>
                  </a:lnTo>
                  <a:lnTo>
                    <a:pt x="18081" y="4238"/>
                  </a:lnTo>
                  <a:lnTo>
                    <a:pt x="18121" y="4224"/>
                  </a:lnTo>
                  <a:lnTo>
                    <a:pt x="18215" y="4224"/>
                  </a:lnTo>
                  <a:lnTo>
                    <a:pt x="18256" y="4210"/>
                  </a:lnTo>
                  <a:lnTo>
                    <a:pt x="18362" y="4123"/>
                  </a:lnTo>
                  <a:lnTo>
                    <a:pt x="18451" y="4087"/>
                  </a:lnTo>
                  <a:lnTo>
                    <a:pt x="18643" y="4087"/>
                  </a:lnTo>
                  <a:lnTo>
                    <a:pt x="18733" y="4069"/>
                  </a:lnTo>
                  <a:lnTo>
                    <a:pt x="18764" y="4032"/>
                  </a:lnTo>
                  <a:lnTo>
                    <a:pt x="18826" y="3908"/>
                  </a:lnTo>
                  <a:lnTo>
                    <a:pt x="18871" y="3854"/>
                  </a:lnTo>
                  <a:lnTo>
                    <a:pt x="18973" y="3657"/>
                  </a:lnTo>
                  <a:lnTo>
                    <a:pt x="19004" y="3625"/>
                  </a:lnTo>
                  <a:lnTo>
                    <a:pt x="19044" y="3593"/>
                  </a:lnTo>
                  <a:lnTo>
                    <a:pt x="19093" y="3566"/>
                  </a:lnTo>
                  <a:lnTo>
                    <a:pt x="19335" y="3534"/>
                  </a:lnTo>
                  <a:lnTo>
                    <a:pt x="19571" y="3630"/>
                  </a:lnTo>
                  <a:lnTo>
                    <a:pt x="19990" y="3918"/>
                  </a:lnTo>
                  <a:lnTo>
                    <a:pt x="20093" y="3959"/>
                  </a:lnTo>
                  <a:lnTo>
                    <a:pt x="20200" y="3977"/>
                  </a:lnTo>
                  <a:lnTo>
                    <a:pt x="20303" y="3959"/>
                  </a:lnTo>
                  <a:lnTo>
                    <a:pt x="20365" y="3904"/>
                  </a:lnTo>
                  <a:lnTo>
                    <a:pt x="20409" y="3876"/>
                  </a:lnTo>
                  <a:lnTo>
                    <a:pt x="20548" y="3886"/>
                  </a:lnTo>
                  <a:lnTo>
                    <a:pt x="20570" y="3863"/>
                  </a:lnTo>
                  <a:lnTo>
                    <a:pt x="20583" y="3813"/>
                  </a:lnTo>
                  <a:lnTo>
                    <a:pt x="20637" y="3790"/>
                  </a:lnTo>
                  <a:lnTo>
                    <a:pt x="20704" y="3790"/>
                  </a:lnTo>
                  <a:lnTo>
                    <a:pt x="20753" y="3799"/>
                  </a:lnTo>
                  <a:lnTo>
                    <a:pt x="20838" y="3876"/>
                  </a:lnTo>
                  <a:lnTo>
                    <a:pt x="20833" y="3972"/>
                  </a:lnTo>
                  <a:lnTo>
                    <a:pt x="20762" y="4064"/>
                  </a:lnTo>
                  <a:lnTo>
                    <a:pt x="20654" y="4119"/>
                  </a:lnTo>
                  <a:lnTo>
                    <a:pt x="20694" y="4179"/>
                  </a:lnTo>
                  <a:lnTo>
                    <a:pt x="20807" y="4388"/>
                  </a:lnTo>
                  <a:lnTo>
                    <a:pt x="20833" y="4379"/>
                  </a:lnTo>
                  <a:lnTo>
                    <a:pt x="20833" y="4320"/>
                  </a:lnTo>
                  <a:lnTo>
                    <a:pt x="20847" y="4252"/>
                  </a:lnTo>
                  <a:lnTo>
                    <a:pt x="20873" y="4206"/>
                  </a:lnTo>
                  <a:lnTo>
                    <a:pt x="20918" y="4215"/>
                  </a:lnTo>
                  <a:lnTo>
                    <a:pt x="20958" y="4274"/>
                  </a:lnTo>
                  <a:lnTo>
                    <a:pt x="20954" y="4325"/>
                  </a:lnTo>
                  <a:lnTo>
                    <a:pt x="20931" y="4361"/>
                  </a:lnTo>
                  <a:lnTo>
                    <a:pt x="20936" y="4402"/>
                  </a:lnTo>
                  <a:lnTo>
                    <a:pt x="21007" y="4461"/>
                  </a:lnTo>
                  <a:lnTo>
                    <a:pt x="21074" y="4448"/>
                  </a:lnTo>
                  <a:lnTo>
                    <a:pt x="21149" y="4407"/>
                  </a:lnTo>
                  <a:lnTo>
                    <a:pt x="21230" y="4384"/>
                  </a:lnTo>
                  <a:lnTo>
                    <a:pt x="21239" y="4425"/>
                  </a:lnTo>
                  <a:lnTo>
                    <a:pt x="21181" y="4453"/>
                  </a:lnTo>
                  <a:lnTo>
                    <a:pt x="21158" y="4507"/>
                  </a:lnTo>
                  <a:lnTo>
                    <a:pt x="21172" y="4572"/>
                  </a:lnTo>
                  <a:lnTo>
                    <a:pt x="21217" y="4640"/>
                  </a:lnTo>
                  <a:lnTo>
                    <a:pt x="21132" y="4736"/>
                  </a:lnTo>
                  <a:lnTo>
                    <a:pt x="21204" y="4782"/>
                  </a:lnTo>
                  <a:lnTo>
                    <a:pt x="21431" y="4832"/>
                  </a:lnTo>
                  <a:lnTo>
                    <a:pt x="21493" y="4923"/>
                  </a:lnTo>
                  <a:lnTo>
                    <a:pt x="21489" y="5037"/>
                  </a:lnTo>
                  <a:lnTo>
                    <a:pt x="21475" y="5156"/>
                  </a:lnTo>
                  <a:lnTo>
                    <a:pt x="21502" y="5266"/>
                  </a:lnTo>
                  <a:lnTo>
                    <a:pt x="21591" y="5367"/>
                  </a:lnTo>
                  <a:lnTo>
                    <a:pt x="21600" y="5367"/>
                  </a:lnTo>
                  <a:lnTo>
                    <a:pt x="21596" y="5394"/>
                  </a:lnTo>
                  <a:lnTo>
                    <a:pt x="21578" y="5472"/>
                  </a:lnTo>
                  <a:lnTo>
                    <a:pt x="21529" y="5733"/>
                  </a:lnTo>
                  <a:lnTo>
                    <a:pt x="21484" y="5934"/>
                  </a:lnTo>
                  <a:lnTo>
                    <a:pt x="21426" y="6231"/>
                  </a:lnTo>
                  <a:lnTo>
                    <a:pt x="21386" y="6423"/>
                  </a:lnTo>
                  <a:lnTo>
                    <a:pt x="21368" y="6505"/>
                  </a:lnTo>
                  <a:lnTo>
                    <a:pt x="21355" y="6583"/>
                  </a:lnTo>
                  <a:lnTo>
                    <a:pt x="21311" y="6555"/>
                  </a:lnTo>
                  <a:lnTo>
                    <a:pt x="21253" y="6528"/>
                  </a:lnTo>
                  <a:lnTo>
                    <a:pt x="20949" y="6368"/>
                  </a:lnTo>
                  <a:lnTo>
                    <a:pt x="20650" y="6208"/>
                  </a:lnTo>
                  <a:lnTo>
                    <a:pt x="20347" y="6048"/>
                  </a:lnTo>
                  <a:lnTo>
                    <a:pt x="20044" y="5892"/>
                  </a:lnTo>
                  <a:lnTo>
                    <a:pt x="19741" y="5733"/>
                  </a:lnTo>
                  <a:lnTo>
                    <a:pt x="19442" y="5573"/>
                  </a:lnTo>
                  <a:lnTo>
                    <a:pt x="19138" y="5412"/>
                  </a:lnTo>
                  <a:lnTo>
                    <a:pt x="18840" y="5253"/>
                  </a:lnTo>
                  <a:lnTo>
                    <a:pt x="18755" y="5212"/>
                  </a:lnTo>
                  <a:lnTo>
                    <a:pt x="18696" y="5257"/>
                  </a:lnTo>
                  <a:lnTo>
                    <a:pt x="18652" y="5376"/>
                  </a:lnTo>
                  <a:lnTo>
                    <a:pt x="18638" y="5440"/>
                  </a:lnTo>
                  <a:lnTo>
                    <a:pt x="18638" y="5490"/>
                  </a:lnTo>
                  <a:lnTo>
                    <a:pt x="18652" y="5549"/>
                  </a:lnTo>
                  <a:lnTo>
                    <a:pt x="18715" y="5724"/>
                  </a:lnTo>
                  <a:lnTo>
                    <a:pt x="18728" y="5783"/>
                  </a:lnTo>
                  <a:lnTo>
                    <a:pt x="18733" y="5856"/>
                  </a:lnTo>
                  <a:lnTo>
                    <a:pt x="18733" y="5892"/>
                  </a:lnTo>
                  <a:lnTo>
                    <a:pt x="18724" y="5961"/>
                  </a:lnTo>
                  <a:lnTo>
                    <a:pt x="18679" y="6089"/>
                  </a:lnTo>
                  <a:lnTo>
                    <a:pt x="18576" y="6322"/>
                  </a:lnTo>
                  <a:lnTo>
                    <a:pt x="18567" y="6350"/>
                  </a:lnTo>
                  <a:lnTo>
                    <a:pt x="18563" y="6382"/>
                  </a:lnTo>
                  <a:lnTo>
                    <a:pt x="18563" y="6409"/>
                  </a:lnTo>
                  <a:lnTo>
                    <a:pt x="18567" y="6436"/>
                  </a:lnTo>
                  <a:lnTo>
                    <a:pt x="18576" y="6464"/>
                  </a:lnTo>
                  <a:lnTo>
                    <a:pt x="18585" y="6487"/>
                  </a:lnTo>
                  <a:lnTo>
                    <a:pt x="18603" y="6550"/>
                  </a:lnTo>
                  <a:lnTo>
                    <a:pt x="18607" y="6583"/>
                  </a:lnTo>
                  <a:lnTo>
                    <a:pt x="18607" y="6619"/>
                  </a:lnTo>
                  <a:lnTo>
                    <a:pt x="18594" y="6720"/>
                  </a:lnTo>
                  <a:lnTo>
                    <a:pt x="18594" y="6757"/>
                  </a:lnTo>
                  <a:lnTo>
                    <a:pt x="18594" y="6798"/>
                  </a:lnTo>
                  <a:lnTo>
                    <a:pt x="18603" y="6830"/>
                  </a:lnTo>
                  <a:lnTo>
                    <a:pt x="18612" y="6857"/>
                  </a:lnTo>
                  <a:lnTo>
                    <a:pt x="18647" y="6939"/>
                  </a:lnTo>
                  <a:lnTo>
                    <a:pt x="18656" y="6967"/>
                  </a:lnTo>
                  <a:lnTo>
                    <a:pt x="18661" y="6999"/>
                  </a:lnTo>
                  <a:lnTo>
                    <a:pt x="18656" y="7021"/>
                  </a:lnTo>
                  <a:lnTo>
                    <a:pt x="18638" y="7058"/>
                  </a:lnTo>
                  <a:lnTo>
                    <a:pt x="18527" y="7278"/>
                  </a:lnTo>
                  <a:lnTo>
                    <a:pt x="18371" y="7460"/>
                  </a:lnTo>
                  <a:lnTo>
                    <a:pt x="18229" y="7721"/>
                  </a:lnTo>
                  <a:lnTo>
                    <a:pt x="18179" y="7863"/>
                  </a:lnTo>
                  <a:lnTo>
                    <a:pt x="18175" y="7890"/>
                  </a:lnTo>
                  <a:lnTo>
                    <a:pt x="18175" y="7913"/>
                  </a:lnTo>
                  <a:lnTo>
                    <a:pt x="18183" y="7931"/>
                  </a:lnTo>
                  <a:lnTo>
                    <a:pt x="18192" y="7954"/>
                  </a:lnTo>
                  <a:lnTo>
                    <a:pt x="18192" y="7977"/>
                  </a:lnTo>
                  <a:lnTo>
                    <a:pt x="18179" y="8032"/>
                  </a:lnTo>
                  <a:lnTo>
                    <a:pt x="18090" y="8210"/>
                  </a:lnTo>
                  <a:lnTo>
                    <a:pt x="18063" y="8243"/>
                  </a:lnTo>
                  <a:lnTo>
                    <a:pt x="18028" y="8279"/>
                  </a:lnTo>
                  <a:lnTo>
                    <a:pt x="17961" y="8320"/>
                  </a:lnTo>
                  <a:lnTo>
                    <a:pt x="17912" y="8338"/>
                  </a:lnTo>
                  <a:lnTo>
                    <a:pt x="17876" y="8361"/>
                  </a:lnTo>
                  <a:lnTo>
                    <a:pt x="17854" y="8389"/>
                  </a:lnTo>
                  <a:lnTo>
                    <a:pt x="17836" y="8443"/>
                  </a:lnTo>
                  <a:lnTo>
                    <a:pt x="17809" y="8562"/>
                  </a:lnTo>
                  <a:lnTo>
                    <a:pt x="17783" y="8617"/>
                  </a:lnTo>
                  <a:lnTo>
                    <a:pt x="17765" y="8649"/>
                  </a:lnTo>
                  <a:lnTo>
                    <a:pt x="17734" y="8681"/>
                  </a:lnTo>
                  <a:lnTo>
                    <a:pt x="17635" y="8750"/>
                  </a:lnTo>
                  <a:lnTo>
                    <a:pt x="17599" y="8768"/>
                  </a:lnTo>
                  <a:lnTo>
                    <a:pt x="17573" y="8777"/>
                  </a:lnTo>
                  <a:lnTo>
                    <a:pt x="17546" y="8773"/>
                  </a:lnTo>
                  <a:lnTo>
                    <a:pt x="17524" y="8764"/>
                  </a:lnTo>
                  <a:lnTo>
                    <a:pt x="17506" y="8745"/>
                  </a:lnTo>
                  <a:lnTo>
                    <a:pt x="17488" y="8722"/>
                  </a:lnTo>
                  <a:lnTo>
                    <a:pt x="17470" y="8704"/>
                  </a:lnTo>
                  <a:lnTo>
                    <a:pt x="17452" y="8695"/>
                  </a:lnTo>
                  <a:lnTo>
                    <a:pt x="17430" y="8699"/>
                  </a:lnTo>
                  <a:lnTo>
                    <a:pt x="17408" y="8718"/>
                  </a:lnTo>
                  <a:lnTo>
                    <a:pt x="17332" y="8896"/>
                  </a:lnTo>
                  <a:lnTo>
                    <a:pt x="17230" y="9138"/>
                  </a:lnTo>
                  <a:lnTo>
                    <a:pt x="17104" y="9422"/>
                  </a:lnTo>
                  <a:lnTo>
                    <a:pt x="17011" y="9650"/>
                  </a:lnTo>
                  <a:lnTo>
                    <a:pt x="16988" y="9682"/>
                  </a:lnTo>
                  <a:lnTo>
                    <a:pt x="16966" y="9710"/>
                  </a:lnTo>
                  <a:lnTo>
                    <a:pt x="16931" y="9705"/>
                  </a:lnTo>
                  <a:lnTo>
                    <a:pt x="16748" y="9623"/>
                  </a:lnTo>
                  <a:lnTo>
                    <a:pt x="16520" y="9517"/>
                  </a:lnTo>
                  <a:lnTo>
                    <a:pt x="16364" y="9449"/>
                  </a:lnTo>
                  <a:lnTo>
                    <a:pt x="16342" y="9454"/>
                  </a:lnTo>
                  <a:lnTo>
                    <a:pt x="16320" y="9481"/>
                  </a:lnTo>
                  <a:lnTo>
                    <a:pt x="16176" y="9788"/>
                  </a:lnTo>
                  <a:lnTo>
                    <a:pt x="16150" y="9847"/>
                  </a:lnTo>
                  <a:lnTo>
                    <a:pt x="16141" y="9902"/>
                  </a:lnTo>
                  <a:lnTo>
                    <a:pt x="16141" y="9934"/>
                  </a:lnTo>
                  <a:lnTo>
                    <a:pt x="16132" y="9970"/>
                  </a:lnTo>
                  <a:lnTo>
                    <a:pt x="16119" y="10016"/>
                  </a:lnTo>
                  <a:lnTo>
                    <a:pt x="16061" y="10149"/>
                  </a:lnTo>
                  <a:lnTo>
                    <a:pt x="16047" y="10203"/>
                  </a:lnTo>
                  <a:lnTo>
                    <a:pt x="16043" y="10240"/>
                  </a:lnTo>
                  <a:lnTo>
                    <a:pt x="16061" y="10587"/>
                  </a:lnTo>
                  <a:lnTo>
                    <a:pt x="16056" y="10615"/>
                  </a:lnTo>
                  <a:lnTo>
                    <a:pt x="16038" y="10642"/>
                  </a:lnTo>
                  <a:lnTo>
                    <a:pt x="16007" y="10679"/>
                  </a:lnTo>
                  <a:lnTo>
                    <a:pt x="15945" y="10738"/>
                  </a:lnTo>
                  <a:lnTo>
                    <a:pt x="15905" y="10784"/>
                  </a:lnTo>
                  <a:lnTo>
                    <a:pt x="15865" y="10844"/>
                  </a:lnTo>
                  <a:lnTo>
                    <a:pt x="15838" y="10921"/>
                  </a:lnTo>
                  <a:lnTo>
                    <a:pt x="15825" y="10967"/>
                  </a:lnTo>
                  <a:lnTo>
                    <a:pt x="15820" y="11008"/>
                  </a:lnTo>
                  <a:lnTo>
                    <a:pt x="15811" y="11214"/>
                  </a:lnTo>
                  <a:lnTo>
                    <a:pt x="15807" y="11232"/>
                  </a:lnTo>
                  <a:lnTo>
                    <a:pt x="15807" y="11241"/>
                  </a:lnTo>
                  <a:lnTo>
                    <a:pt x="15807" y="11268"/>
                  </a:lnTo>
                  <a:lnTo>
                    <a:pt x="15807" y="11283"/>
                  </a:lnTo>
                  <a:lnTo>
                    <a:pt x="15776" y="11502"/>
                  </a:lnTo>
                  <a:lnTo>
                    <a:pt x="15762" y="11570"/>
                  </a:lnTo>
                  <a:lnTo>
                    <a:pt x="15740" y="11629"/>
                  </a:lnTo>
                  <a:lnTo>
                    <a:pt x="15677" y="11762"/>
                  </a:lnTo>
                  <a:lnTo>
                    <a:pt x="15592" y="11945"/>
                  </a:lnTo>
                  <a:lnTo>
                    <a:pt x="15472" y="12210"/>
                  </a:lnTo>
                  <a:lnTo>
                    <a:pt x="15454" y="12233"/>
                  </a:lnTo>
                  <a:lnTo>
                    <a:pt x="15432" y="12251"/>
                  </a:lnTo>
                  <a:lnTo>
                    <a:pt x="15396" y="12256"/>
                  </a:lnTo>
                  <a:lnTo>
                    <a:pt x="15088" y="12215"/>
                  </a:lnTo>
                  <a:lnTo>
                    <a:pt x="14830" y="12183"/>
                  </a:lnTo>
                  <a:lnTo>
                    <a:pt x="14602" y="12150"/>
                  </a:lnTo>
                  <a:lnTo>
                    <a:pt x="14371" y="12119"/>
                  </a:lnTo>
                  <a:lnTo>
                    <a:pt x="14357" y="12114"/>
                  </a:lnTo>
                  <a:lnTo>
                    <a:pt x="14348" y="12109"/>
                  </a:lnTo>
                  <a:lnTo>
                    <a:pt x="14353" y="12087"/>
                  </a:lnTo>
                  <a:lnTo>
                    <a:pt x="14362" y="12036"/>
                  </a:lnTo>
                  <a:lnTo>
                    <a:pt x="14362" y="12014"/>
                  </a:lnTo>
                  <a:lnTo>
                    <a:pt x="14362" y="11995"/>
                  </a:lnTo>
                  <a:lnTo>
                    <a:pt x="14357" y="11986"/>
                  </a:lnTo>
                  <a:lnTo>
                    <a:pt x="14339" y="11959"/>
                  </a:lnTo>
                  <a:lnTo>
                    <a:pt x="14098" y="11662"/>
                  </a:lnTo>
                  <a:lnTo>
                    <a:pt x="14080" y="11643"/>
                  </a:lnTo>
                  <a:lnTo>
                    <a:pt x="14063" y="11634"/>
                  </a:lnTo>
                  <a:lnTo>
                    <a:pt x="14049" y="11629"/>
                  </a:lnTo>
                  <a:lnTo>
                    <a:pt x="13634" y="11556"/>
                  </a:lnTo>
                  <a:lnTo>
                    <a:pt x="13603" y="11561"/>
                  </a:lnTo>
                  <a:lnTo>
                    <a:pt x="13581" y="11593"/>
                  </a:lnTo>
                  <a:lnTo>
                    <a:pt x="13563" y="11643"/>
                  </a:lnTo>
                  <a:lnTo>
                    <a:pt x="13550" y="11753"/>
                  </a:lnTo>
                  <a:lnTo>
                    <a:pt x="13554" y="11813"/>
                  </a:lnTo>
                  <a:lnTo>
                    <a:pt x="13559" y="11858"/>
                  </a:lnTo>
                  <a:lnTo>
                    <a:pt x="13567" y="11890"/>
                  </a:lnTo>
                  <a:lnTo>
                    <a:pt x="13572" y="11927"/>
                  </a:lnTo>
                  <a:lnTo>
                    <a:pt x="13567" y="11959"/>
                  </a:lnTo>
                  <a:lnTo>
                    <a:pt x="13554" y="12009"/>
                  </a:lnTo>
                  <a:lnTo>
                    <a:pt x="13492" y="12150"/>
                  </a:lnTo>
                  <a:lnTo>
                    <a:pt x="13492" y="12165"/>
                  </a:lnTo>
                  <a:lnTo>
                    <a:pt x="13492" y="12256"/>
                  </a:lnTo>
                  <a:lnTo>
                    <a:pt x="13532" y="12507"/>
                  </a:lnTo>
                  <a:lnTo>
                    <a:pt x="13527" y="12544"/>
                  </a:lnTo>
                  <a:lnTo>
                    <a:pt x="13514" y="12585"/>
                  </a:lnTo>
                  <a:lnTo>
                    <a:pt x="13456" y="12699"/>
                  </a:lnTo>
                  <a:lnTo>
                    <a:pt x="13443" y="12759"/>
                  </a:lnTo>
                  <a:lnTo>
                    <a:pt x="13425" y="12946"/>
                  </a:lnTo>
                  <a:lnTo>
                    <a:pt x="13412" y="12983"/>
                  </a:lnTo>
                  <a:lnTo>
                    <a:pt x="13367" y="13024"/>
                  </a:lnTo>
                  <a:lnTo>
                    <a:pt x="13287" y="13074"/>
                  </a:lnTo>
                  <a:lnTo>
                    <a:pt x="13269" y="13097"/>
                  </a:lnTo>
                  <a:lnTo>
                    <a:pt x="13260" y="13133"/>
                  </a:lnTo>
                  <a:lnTo>
                    <a:pt x="13251" y="13193"/>
                  </a:lnTo>
                  <a:lnTo>
                    <a:pt x="13234" y="13248"/>
                  </a:lnTo>
                  <a:lnTo>
                    <a:pt x="13197" y="13317"/>
                  </a:lnTo>
                  <a:lnTo>
                    <a:pt x="13179" y="13362"/>
                  </a:lnTo>
                  <a:lnTo>
                    <a:pt x="13184" y="13422"/>
                  </a:lnTo>
                  <a:lnTo>
                    <a:pt x="13197" y="13458"/>
                  </a:lnTo>
                  <a:lnTo>
                    <a:pt x="13225" y="13513"/>
                  </a:lnTo>
                  <a:lnTo>
                    <a:pt x="13238" y="13540"/>
                  </a:lnTo>
                  <a:lnTo>
                    <a:pt x="13247" y="13568"/>
                  </a:lnTo>
                  <a:lnTo>
                    <a:pt x="13238" y="13609"/>
                  </a:lnTo>
                  <a:lnTo>
                    <a:pt x="13225" y="13650"/>
                  </a:lnTo>
                  <a:lnTo>
                    <a:pt x="13161" y="13751"/>
                  </a:lnTo>
                  <a:lnTo>
                    <a:pt x="13068" y="13843"/>
                  </a:lnTo>
                  <a:lnTo>
                    <a:pt x="13032" y="13893"/>
                  </a:lnTo>
                  <a:lnTo>
                    <a:pt x="12952" y="14039"/>
                  </a:lnTo>
                  <a:lnTo>
                    <a:pt x="12770" y="14286"/>
                  </a:lnTo>
                  <a:lnTo>
                    <a:pt x="12761" y="14318"/>
                  </a:lnTo>
                  <a:lnTo>
                    <a:pt x="12756" y="14350"/>
                  </a:lnTo>
                  <a:lnTo>
                    <a:pt x="12765" y="14400"/>
                  </a:lnTo>
                  <a:lnTo>
                    <a:pt x="12787" y="14455"/>
                  </a:lnTo>
                  <a:lnTo>
                    <a:pt x="12787" y="14496"/>
                  </a:lnTo>
                  <a:lnTo>
                    <a:pt x="12743" y="14853"/>
                  </a:lnTo>
                  <a:lnTo>
                    <a:pt x="12671" y="15090"/>
                  </a:lnTo>
                  <a:lnTo>
                    <a:pt x="12568" y="15429"/>
                  </a:lnTo>
                  <a:lnTo>
                    <a:pt x="12453" y="15629"/>
                  </a:lnTo>
                  <a:lnTo>
                    <a:pt x="12248" y="15977"/>
                  </a:lnTo>
                  <a:lnTo>
                    <a:pt x="12087" y="16242"/>
                  </a:lnTo>
                  <a:lnTo>
                    <a:pt x="11958" y="16466"/>
                  </a:lnTo>
                  <a:lnTo>
                    <a:pt x="11797" y="16731"/>
                  </a:lnTo>
                  <a:lnTo>
                    <a:pt x="11793" y="16754"/>
                  </a:lnTo>
                  <a:lnTo>
                    <a:pt x="11779" y="16901"/>
                  </a:lnTo>
                  <a:lnTo>
                    <a:pt x="11771" y="16946"/>
                  </a:lnTo>
                  <a:lnTo>
                    <a:pt x="11681" y="17225"/>
                  </a:lnTo>
                  <a:lnTo>
                    <a:pt x="11565" y="17582"/>
                  </a:lnTo>
                  <a:lnTo>
                    <a:pt x="11556" y="17645"/>
                  </a:lnTo>
                  <a:lnTo>
                    <a:pt x="11565" y="17668"/>
                  </a:lnTo>
                  <a:lnTo>
                    <a:pt x="11574" y="17682"/>
                  </a:lnTo>
                  <a:lnTo>
                    <a:pt x="11583" y="17691"/>
                  </a:lnTo>
                  <a:lnTo>
                    <a:pt x="11654" y="17737"/>
                  </a:lnTo>
                  <a:lnTo>
                    <a:pt x="11707" y="17765"/>
                  </a:lnTo>
                  <a:lnTo>
                    <a:pt x="11860" y="17810"/>
                  </a:lnTo>
                  <a:lnTo>
                    <a:pt x="11882" y="17828"/>
                  </a:lnTo>
                  <a:lnTo>
                    <a:pt x="11904" y="17860"/>
                  </a:lnTo>
                  <a:lnTo>
                    <a:pt x="11917" y="17916"/>
                  </a:lnTo>
                  <a:lnTo>
                    <a:pt x="11913" y="17952"/>
                  </a:lnTo>
                  <a:lnTo>
                    <a:pt x="11904" y="17984"/>
                  </a:lnTo>
                  <a:lnTo>
                    <a:pt x="11864" y="18034"/>
                  </a:lnTo>
                  <a:lnTo>
                    <a:pt x="11779" y="18112"/>
                  </a:lnTo>
                  <a:lnTo>
                    <a:pt x="11707" y="18167"/>
                  </a:lnTo>
                  <a:lnTo>
                    <a:pt x="11681" y="18189"/>
                  </a:lnTo>
                  <a:lnTo>
                    <a:pt x="11649" y="18226"/>
                  </a:lnTo>
                  <a:lnTo>
                    <a:pt x="11609" y="18286"/>
                  </a:lnTo>
                  <a:lnTo>
                    <a:pt x="11596" y="18331"/>
                  </a:lnTo>
                  <a:lnTo>
                    <a:pt x="11592" y="18372"/>
                  </a:lnTo>
                  <a:lnTo>
                    <a:pt x="11596" y="18400"/>
                  </a:lnTo>
                  <a:lnTo>
                    <a:pt x="11605" y="18428"/>
                  </a:lnTo>
                  <a:lnTo>
                    <a:pt x="11618" y="18450"/>
                  </a:lnTo>
                  <a:lnTo>
                    <a:pt x="11641" y="18469"/>
                  </a:lnTo>
                  <a:lnTo>
                    <a:pt x="11703" y="18496"/>
                  </a:lnTo>
                  <a:lnTo>
                    <a:pt x="11726" y="18519"/>
                  </a:lnTo>
                  <a:lnTo>
                    <a:pt x="11735" y="18583"/>
                  </a:lnTo>
                  <a:lnTo>
                    <a:pt x="11726" y="18619"/>
                  </a:lnTo>
                  <a:lnTo>
                    <a:pt x="11707" y="18651"/>
                  </a:lnTo>
                  <a:lnTo>
                    <a:pt x="11190" y="19086"/>
                  </a:lnTo>
                  <a:lnTo>
                    <a:pt x="11070" y="19241"/>
                  </a:lnTo>
                  <a:lnTo>
                    <a:pt x="11048" y="19268"/>
                  </a:lnTo>
                  <a:lnTo>
                    <a:pt x="11021" y="19282"/>
                  </a:lnTo>
                  <a:lnTo>
                    <a:pt x="10999" y="19287"/>
                  </a:lnTo>
                  <a:lnTo>
                    <a:pt x="10972" y="19287"/>
                  </a:lnTo>
                  <a:lnTo>
                    <a:pt x="10950" y="19278"/>
                  </a:lnTo>
                  <a:lnTo>
                    <a:pt x="10927" y="19264"/>
                  </a:lnTo>
                  <a:lnTo>
                    <a:pt x="10910" y="19241"/>
                  </a:lnTo>
                  <a:lnTo>
                    <a:pt x="10896" y="19213"/>
                  </a:lnTo>
                  <a:lnTo>
                    <a:pt x="10892" y="19181"/>
                  </a:lnTo>
                  <a:lnTo>
                    <a:pt x="10883" y="19131"/>
                  </a:lnTo>
                  <a:lnTo>
                    <a:pt x="10874" y="19108"/>
                  </a:lnTo>
                  <a:lnTo>
                    <a:pt x="10865" y="19086"/>
                  </a:lnTo>
                  <a:lnTo>
                    <a:pt x="10843" y="19067"/>
                  </a:lnTo>
                  <a:lnTo>
                    <a:pt x="10794" y="19063"/>
                  </a:lnTo>
                  <a:lnTo>
                    <a:pt x="10758" y="19067"/>
                  </a:lnTo>
                  <a:lnTo>
                    <a:pt x="10650" y="19099"/>
                  </a:lnTo>
                  <a:lnTo>
                    <a:pt x="10544" y="19159"/>
                  </a:lnTo>
                  <a:lnTo>
                    <a:pt x="10365" y="19287"/>
                  </a:lnTo>
                  <a:lnTo>
                    <a:pt x="10155" y="19438"/>
                  </a:lnTo>
                  <a:lnTo>
                    <a:pt x="9964" y="19607"/>
                  </a:lnTo>
                  <a:lnTo>
                    <a:pt x="9772" y="19776"/>
                  </a:lnTo>
                  <a:lnTo>
                    <a:pt x="9755" y="19790"/>
                  </a:lnTo>
                  <a:lnTo>
                    <a:pt x="9719" y="19808"/>
                  </a:lnTo>
                  <a:lnTo>
                    <a:pt x="9700" y="19808"/>
                  </a:lnTo>
                  <a:lnTo>
                    <a:pt x="9683" y="19803"/>
                  </a:lnTo>
                  <a:lnTo>
                    <a:pt x="9669" y="19790"/>
                  </a:lnTo>
                  <a:lnTo>
                    <a:pt x="9656" y="19766"/>
                  </a:lnTo>
                  <a:lnTo>
                    <a:pt x="9638" y="19748"/>
                  </a:lnTo>
                  <a:lnTo>
                    <a:pt x="9616" y="19735"/>
                  </a:lnTo>
                  <a:lnTo>
                    <a:pt x="9593" y="19730"/>
                  </a:lnTo>
                  <a:lnTo>
                    <a:pt x="9504" y="19725"/>
                  </a:lnTo>
                  <a:lnTo>
                    <a:pt x="9482" y="19716"/>
                  </a:lnTo>
                  <a:lnTo>
                    <a:pt x="9469" y="19698"/>
                  </a:lnTo>
                  <a:lnTo>
                    <a:pt x="9460" y="19648"/>
                  </a:lnTo>
                  <a:lnTo>
                    <a:pt x="9451" y="19634"/>
                  </a:lnTo>
                  <a:lnTo>
                    <a:pt x="9433" y="19625"/>
                  </a:lnTo>
                  <a:lnTo>
                    <a:pt x="9415" y="19620"/>
                  </a:lnTo>
                  <a:lnTo>
                    <a:pt x="9277" y="19616"/>
                  </a:lnTo>
                  <a:lnTo>
                    <a:pt x="9237" y="19620"/>
                  </a:lnTo>
                  <a:lnTo>
                    <a:pt x="9192" y="19634"/>
                  </a:lnTo>
                  <a:lnTo>
                    <a:pt x="9130" y="19671"/>
                  </a:lnTo>
                  <a:lnTo>
                    <a:pt x="9098" y="19703"/>
                  </a:lnTo>
                  <a:lnTo>
                    <a:pt x="9076" y="19730"/>
                  </a:lnTo>
                  <a:lnTo>
                    <a:pt x="9063" y="19766"/>
                  </a:lnTo>
                  <a:lnTo>
                    <a:pt x="9058" y="19799"/>
                  </a:lnTo>
                  <a:lnTo>
                    <a:pt x="9054" y="19835"/>
                  </a:lnTo>
                  <a:lnTo>
                    <a:pt x="9058" y="19867"/>
                  </a:lnTo>
                  <a:lnTo>
                    <a:pt x="9063" y="19899"/>
                  </a:lnTo>
                  <a:lnTo>
                    <a:pt x="9076" y="19932"/>
                  </a:lnTo>
                  <a:lnTo>
                    <a:pt x="9170" y="20046"/>
                  </a:lnTo>
                  <a:lnTo>
                    <a:pt x="9179" y="20078"/>
                  </a:lnTo>
                  <a:lnTo>
                    <a:pt x="9179" y="20123"/>
                  </a:lnTo>
                  <a:lnTo>
                    <a:pt x="9161" y="20192"/>
                  </a:lnTo>
                  <a:lnTo>
                    <a:pt x="9138" y="20228"/>
                  </a:lnTo>
                  <a:lnTo>
                    <a:pt x="9121" y="20260"/>
                  </a:lnTo>
                  <a:lnTo>
                    <a:pt x="8840" y="20503"/>
                  </a:lnTo>
                  <a:lnTo>
                    <a:pt x="8809" y="20517"/>
                  </a:lnTo>
                  <a:lnTo>
                    <a:pt x="8782" y="20517"/>
                  </a:lnTo>
                  <a:lnTo>
                    <a:pt x="8701" y="20471"/>
                  </a:lnTo>
                  <a:lnTo>
                    <a:pt x="8666" y="20471"/>
                  </a:lnTo>
                  <a:lnTo>
                    <a:pt x="8621" y="20485"/>
                  </a:lnTo>
                  <a:lnTo>
                    <a:pt x="8501" y="20576"/>
                  </a:lnTo>
                  <a:lnTo>
                    <a:pt x="8461" y="20594"/>
                  </a:lnTo>
                  <a:lnTo>
                    <a:pt x="7984" y="20745"/>
                  </a:lnTo>
                  <a:lnTo>
                    <a:pt x="7631" y="21020"/>
                  </a:lnTo>
                  <a:lnTo>
                    <a:pt x="7582" y="21042"/>
                  </a:lnTo>
                  <a:lnTo>
                    <a:pt x="7569" y="21038"/>
                  </a:lnTo>
                  <a:lnTo>
                    <a:pt x="7555" y="21029"/>
                  </a:lnTo>
                  <a:lnTo>
                    <a:pt x="7542" y="21010"/>
                  </a:lnTo>
                  <a:lnTo>
                    <a:pt x="7515" y="20974"/>
                  </a:lnTo>
                  <a:lnTo>
                    <a:pt x="7502" y="20951"/>
                  </a:lnTo>
                  <a:lnTo>
                    <a:pt x="7480" y="20937"/>
                  </a:lnTo>
                  <a:lnTo>
                    <a:pt x="7435" y="20910"/>
                  </a:lnTo>
                  <a:lnTo>
                    <a:pt x="7158" y="20790"/>
                  </a:lnTo>
                  <a:lnTo>
                    <a:pt x="7136" y="20777"/>
                  </a:lnTo>
                  <a:lnTo>
                    <a:pt x="7100" y="20749"/>
                  </a:lnTo>
                  <a:lnTo>
                    <a:pt x="6985" y="20631"/>
                  </a:lnTo>
                  <a:lnTo>
                    <a:pt x="6962" y="20613"/>
                  </a:lnTo>
                  <a:lnTo>
                    <a:pt x="6931" y="20599"/>
                  </a:lnTo>
                  <a:lnTo>
                    <a:pt x="6891" y="20599"/>
                  </a:lnTo>
                  <a:lnTo>
                    <a:pt x="6829" y="20613"/>
                  </a:lnTo>
                  <a:lnTo>
                    <a:pt x="6793" y="20644"/>
                  </a:lnTo>
                  <a:lnTo>
                    <a:pt x="6775" y="20672"/>
                  </a:lnTo>
                  <a:lnTo>
                    <a:pt x="6766" y="20699"/>
                  </a:lnTo>
                  <a:lnTo>
                    <a:pt x="6749" y="20805"/>
                  </a:lnTo>
                  <a:lnTo>
                    <a:pt x="6735" y="20850"/>
                  </a:lnTo>
                  <a:lnTo>
                    <a:pt x="6717" y="20905"/>
                  </a:lnTo>
                  <a:lnTo>
                    <a:pt x="6672" y="20983"/>
                  </a:lnTo>
                  <a:lnTo>
                    <a:pt x="6636" y="21020"/>
                  </a:lnTo>
                  <a:lnTo>
                    <a:pt x="6605" y="21042"/>
                  </a:lnTo>
                  <a:lnTo>
                    <a:pt x="6423" y="21097"/>
                  </a:lnTo>
                  <a:lnTo>
                    <a:pt x="6351" y="21129"/>
                  </a:lnTo>
                  <a:lnTo>
                    <a:pt x="6316" y="21156"/>
                  </a:lnTo>
                  <a:lnTo>
                    <a:pt x="6289" y="21184"/>
                  </a:lnTo>
                  <a:lnTo>
                    <a:pt x="6088" y="21495"/>
                  </a:lnTo>
                  <a:lnTo>
                    <a:pt x="6057" y="21527"/>
                  </a:lnTo>
                  <a:lnTo>
                    <a:pt x="6026" y="21550"/>
                  </a:lnTo>
                  <a:lnTo>
                    <a:pt x="5914" y="21577"/>
                  </a:lnTo>
                  <a:lnTo>
                    <a:pt x="5619" y="21600"/>
                  </a:lnTo>
                  <a:lnTo>
                    <a:pt x="5562" y="21591"/>
                  </a:lnTo>
                  <a:lnTo>
                    <a:pt x="5428" y="21522"/>
                  </a:lnTo>
                  <a:lnTo>
                    <a:pt x="5246" y="21463"/>
                  </a:lnTo>
                  <a:lnTo>
                    <a:pt x="5219" y="21449"/>
                  </a:lnTo>
                  <a:lnTo>
                    <a:pt x="5173" y="21412"/>
                  </a:lnTo>
                  <a:lnTo>
                    <a:pt x="5093" y="21326"/>
                  </a:lnTo>
                  <a:lnTo>
                    <a:pt x="5071" y="21307"/>
                  </a:lnTo>
                  <a:lnTo>
                    <a:pt x="5049" y="21289"/>
                  </a:lnTo>
                  <a:lnTo>
                    <a:pt x="5018" y="21275"/>
                  </a:lnTo>
                  <a:lnTo>
                    <a:pt x="4991" y="21266"/>
                  </a:lnTo>
                  <a:lnTo>
                    <a:pt x="4946" y="21257"/>
                  </a:lnTo>
                  <a:lnTo>
                    <a:pt x="4839" y="21261"/>
                  </a:lnTo>
                  <a:lnTo>
                    <a:pt x="4777" y="21275"/>
                  </a:lnTo>
                  <a:lnTo>
                    <a:pt x="4714" y="21280"/>
                  </a:lnTo>
                  <a:lnTo>
                    <a:pt x="4696" y="21275"/>
                  </a:lnTo>
                  <a:lnTo>
                    <a:pt x="4634" y="21252"/>
                  </a:lnTo>
                  <a:lnTo>
                    <a:pt x="4585" y="21216"/>
                  </a:lnTo>
                  <a:lnTo>
                    <a:pt x="4567" y="21198"/>
                  </a:lnTo>
                  <a:lnTo>
                    <a:pt x="4549" y="21175"/>
                  </a:lnTo>
                  <a:lnTo>
                    <a:pt x="4487" y="21070"/>
                  </a:lnTo>
                  <a:lnTo>
                    <a:pt x="4469" y="21047"/>
                  </a:lnTo>
                  <a:lnTo>
                    <a:pt x="4447" y="21024"/>
                  </a:lnTo>
                  <a:lnTo>
                    <a:pt x="4398" y="20992"/>
                  </a:lnTo>
                  <a:lnTo>
                    <a:pt x="4143" y="20869"/>
                  </a:lnTo>
                  <a:lnTo>
                    <a:pt x="4121" y="20850"/>
                  </a:lnTo>
                  <a:lnTo>
                    <a:pt x="4103" y="20827"/>
                  </a:lnTo>
                  <a:lnTo>
                    <a:pt x="4085" y="20800"/>
                  </a:lnTo>
                  <a:lnTo>
                    <a:pt x="4081" y="20768"/>
                  </a:lnTo>
                  <a:lnTo>
                    <a:pt x="4072" y="20736"/>
                  </a:lnTo>
                  <a:lnTo>
                    <a:pt x="4067" y="20585"/>
                  </a:lnTo>
                  <a:lnTo>
                    <a:pt x="4063" y="20553"/>
                  </a:lnTo>
                  <a:lnTo>
                    <a:pt x="4059" y="20521"/>
                  </a:lnTo>
                  <a:lnTo>
                    <a:pt x="4045" y="20489"/>
                  </a:lnTo>
                  <a:lnTo>
                    <a:pt x="4032" y="20462"/>
                  </a:lnTo>
                  <a:lnTo>
                    <a:pt x="4018" y="20439"/>
                  </a:lnTo>
                  <a:lnTo>
                    <a:pt x="4001" y="20420"/>
                  </a:lnTo>
                  <a:lnTo>
                    <a:pt x="3978" y="20407"/>
                  </a:lnTo>
                  <a:lnTo>
                    <a:pt x="3791" y="20325"/>
                  </a:lnTo>
                  <a:lnTo>
                    <a:pt x="3769" y="20306"/>
                  </a:lnTo>
                  <a:lnTo>
                    <a:pt x="3756" y="20283"/>
                  </a:lnTo>
                  <a:lnTo>
                    <a:pt x="3751" y="20256"/>
                  </a:lnTo>
                  <a:lnTo>
                    <a:pt x="3760" y="20224"/>
                  </a:lnTo>
                  <a:lnTo>
                    <a:pt x="3769" y="20201"/>
                  </a:lnTo>
                  <a:lnTo>
                    <a:pt x="3872" y="20091"/>
                  </a:lnTo>
                  <a:lnTo>
                    <a:pt x="3872" y="20087"/>
                  </a:lnTo>
                  <a:lnTo>
                    <a:pt x="3876" y="20073"/>
                  </a:lnTo>
                  <a:lnTo>
                    <a:pt x="3876" y="20046"/>
                  </a:lnTo>
                  <a:lnTo>
                    <a:pt x="3880" y="20014"/>
                  </a:lnTo>
                  <a:lnTo>
                    <a:pt x="3872" y="19977"/>
                  </a:lnTo>
                  <a:lnTo>
                    <a:pt x="3863" y="19950"/>
                  </a:lnTo>
                  <a:lnTo>
                    <a:pt x="3845" y="19923"/>
                  </a:lnTo>
                  <a:lnTo>
                    <a:pt x="3827" y="19904"/>
                  </a:lnTo>
                  <a:lnTo>
                    <a:pt x="3778" y="19867"/>
                  </a:lnTo>
                  <a:lnTo>
                    <a:pt x="3684" y="19831"/>
                  </a:lnTo>
                  <a:lnTo>
                    <a:pt x="3630" y="19835"/>
                  </a:lnTo>
                  <a:lnTo>
                    <a:pt x="3492" y="19890"/>
                  </a:lnTo>
                  <a:lnTo>
                    <a:pt x="3439" y="19895"/>
                  </a:lnTo>
                  <a:lnTo>
                    <a:pt x="3042" y="19835"/>
                  </a:lnTo>
                  <a:lnTo>
                    <a:pt x="2970" y="19813"/>
                  </a:lnTo>
                  <a:lnTo>
                    <a:pt x="2935" y="19781"/>
                  </a:lnTo>
                  <a:lnTo>
                    <a:pt x="2930" y="19748"/>
                  </a:lnTo>
                  <a:lnTo>
                    <a:pt x="2930" y="19712"/>
                  </a:lnTo>
                  <a:lnTo>
                    <a:pt x="2917" y="19684"/>
                  </a:lnTo>
                  <a:lnTo>
                    <a:pt x="2904" y="19657"/>
                  </a:lnTo>
                  <a:lnTo>
                    <a:pt x="2881" y="19634"/>
                  </a:lnTo>
                  <a:lnTo>
                    <a:pt x="2837" y="19598"/>
                  </a:lnTo>
                  <a:lnTo>
                    <a:pt x="2671" y="19484"/>
                  </a:lnTo>
                  <a:lnTo>
                    <a:pt x="2631" y="19484"/>
                  </a:lnTo>
                  <a:lnTo>
                    <a:pt x="2609" y="19497"/>
                  </a:lnTo>
                  <a:lnTo>
                    <a:pt x="2591" y="19511"/>
                  </a:lnTo>
                  <a:lnTo>
                    <a:pt x="2578" y="19502"/>
                  </a:lnTo>
                  <a:lnTo>
                    <a:pt x="2471" y="19387"/>
                  </a:lnTo>
                  <a:lnTo>
                    <a:pt x="2418" y="19346"/>
                  </a:lnTo>
                  <a:lnTo>
                    <a:pt x="2377" y="19328"/>
                  </a:lnTo>
                  <a:lnTo>
                    <a:pt x="2337" y="19314"/>
                  </a:lnTo>
                  <a:lnTo>
                    <a:pt x="2141" y="19273"/>
                  </a:lnTo>
                  <a:lnTo>
                    <a:pt x="2096" y="19254"/>
                  </a:lnTo>
                  <a:lnTo>
                    <a:pt x="2069" y="19223"/>
                  </a:lnTo>
                  <a:lnTo>
                    <a:pt x="2034" y="19136"/>
                  </a:lnTo>
                  <a:lnTo>
                    <a:pt x="1931" y="18949"/>
                  </a:lnTo>
                  <a:lnTo>
                    <a:pt x="1922" y="18917"/>
                  </a:lnTo>
                  <a:lnTo>
                    <a:pt x="1918" y="18884"/>
                  </a:lnTo>
                  <a:lnTo>
                    <a:pt x="1873" y="18825"/>
                  </a:lnTo>
                  <a:lnTo>
                    <a:pt x="1802" y="18752"/>
                  </a:lnTo>
                  <a:lnTo>
                    <a:pt x="1454" y="18492"/>
                  </a:lnTo>
                  <a:lnTo>
                    <a:pt x="1441" y="18469"/>
                  </a:lnTo>
                  <a:lnTo>
                    <a:pt x="1423" y="18441"/>
                  </a:lnTo>
                  <a:lnTo>
                    <a:pt x="1401" y="18382"/>
                  </a:lnTo>
                  <a:lnTo>
                    <a:pt x="1347" y="18194"/>
                  </a:lnTo>
                  <a:lnTo>
                    <a:pt x="1334" y="18153"/>
                  </a:lnTo>
                  <a:lnTo>
                    <a:pt x="1307" y="18116"/>
                  </a:lnTo>
                  <a:lnTo>
                    <a:pt x="1263" y="18057"/>
                  </a:lnTo>
                  <a:lnTo>
                    <a:pt x="1231" y="18030"/>
                  </a:lnTo>
                  <a:lnTo>
                    <a:pt x="1199" y="18007"/>
                  </a:lnTo>
                  <a:lnTo>
                    <a:pt x="986" y="17897"/>
                  </a:lnTo>
                  <a:lnTo>
                    <a:pt x="959" y="17870"/>
                  </a:lnTo>
                  <a:lnTo>
                    <a:pt x="950" y="17838"/>
                  </a:lnTo>
                  <a:lnTo>
                    <a:pt x="955" y="17819"/>
                  </a:lnTo>
                  <a:lnTo>
                    <a:pt x="999" y="17714"/>
                  </a:lnTo>
                  <a:lnTo>
                    <a:pt x="1008" y="17687"/>
                  </a:lnTo>
                  <a:lnTo>
                    <a:pt x="1008" y="17664"/>
                  </a:lnTo>
                  <a:lnTo>
                    <a:pt x="995" y="17636"/>
                  </a:lnTo>
                  <a:lnTo>
                    <a:pt x="972" y="17591"/>
                  </a:lnTo>
                  <a:lnTo>
                    <a:pt x="941" y="17559"/>
                  </a:lnTo>
                  <a:lnTo>
                    <a:pt x="923" y="17541"/>
                  </a:lnTo>
                  <a:lnTo>
                    <a:pt x="629" y="17348"/>
                  </a:lnTo>
                  <a:lnTo>
                    <a:pt x="589" y="17312"/>
                  </a:lnTo>
                  <a:lnTo>
                    <a:pt x="557" y="17262"/>
                  </a:lnTo>
                  <a:lnTo>
                    <a:pt x="517" y="17179"/>
                  </a:lnTo>
                  <a:lnTo>
                    <a:pt x="486" y="17129"/>
                  </a:lnTo>
                  <a:lnTo>
                    <a:pt x="53" y="16676"/>
                  </a:lnTo>
                  <a:lnTo>
                    <a:pt x="18" y="16626"/>
                  </a:lnTo>
                  <a:lnTo>
                    <a:pt x="9" y="16599"/>
                  </a:lnTo>
                  <a:lnTo>
                    <a:pt x="9" y="16571"/>
                  </a:lnTo>
                  <a:lnTo>
                    <a:pt x="9" y="16548"/>
                  </a:lnTo>
                  <a:lnTo>
                    <a:pt x="18" y="16535"/>
                  </a:lnTo>
                  <a:lnTo>
                    <a:pt x="31" y="16517"/>
                  </a:lnTo>
                  <a:lnTo>
                    <a:pt x="102" y="16439"/>
                  </a:lnTo>
                  <a:lnTo>
                    <a:pt x="134" y="16393"/>
                  </a:lnTo>
                  <a:lnTo>
                    <a:pt x="142" y="16366"/>
                  </a:lnTo>
                  <a:lnTo>
                    <a:pt x="147" y="16343"/>
                  </a:lnTo>
                  <a:lnTo>
                    <a:pt x="147" y="16311"/>
                  </a:lnTo>
                  <a:lnTo>
                    <a:pt x="125" y="16210"/>
                  </a:lnTo>
                  <a:lnTo>
                    <a:pt x="125" y="16178"/>
                  </a:lnTo>
                  <a:lnTo>
                    <a:pt x="129" y="16151"/>
                  </a:lnTo>
                  <a:lnTo>
                    <a:pt x="138" y="16132"/>
                  </a:lnTo>
                  <a:lnTo>
                    <a:pt x="160" y="16119"/>
                  </a:lnTo>
                  <a:lnTo>
                    <a:pt x="218" y="16100"/>
                  </a:lnTo>
                  <a:lnTo>
                    <a:pt x="237" y="16082"/>
                  </a:lnTo>
                  <a:lnTo>
                    <a:pt x="246" y="16059"/>
                  </a:lnTo>
                  <a:lnTo>
                    <a:pt x="241" y="16027"/>
                  </a:lnTo>
                  <a:lnTo>
                    <a:pt x="237" y="15995"/>
                  </a:lnTo>
                  <a:lnTo>
                    <a:pt x="228" y="15963"/>
                  </a:lnTo>
                  <a:lnTo>
                    <a:pt x="214" y="15900"/>
                  </a:lnTo>
                  <a:lnTo>
                    <a:pt x="205" y="15762"/>
                  </a:lnTo>
                  <a:lnTo>
                    <a:pt x="205" y="15684"/>
                  </a:lnTo>
                  <a:lnTo>
                    <a:pt x="191" y="15625"/>
                  </a:lnTo>
                  <a:lnTo>
                    <a:pt x="165" y="15556"/>
                  </a:lnTo>
                  <a:lnTo>
                    <a:pt x="49" y="15383"/>
                  </a:lnTo>
                  <a:lnTo>
                    <a:pt x="27" y="15337"/>
                  </a:lnTo>
                  <a:lnTo>
                    <a:pt x="22" y="15323"/>
                  </a:lnTo>
                  <a:lnTo>
                    <a:pt x="18" y="15300"/>
                  </a:lnTo>
                  <a:lnTo>
                    <a:pt x="13" y="15140"/>
                  </a:lnTo>
                  <a:lnTo>
                    <a:pt x="4" y="15072"/>
                  </a:lnTo>
                  <a:lnTo>
                    <a:pt x="0" y="15035"/>
                  </a:lnTo>
                  <a:lnTo>
                    <a:pt x="4" y="15040"/>
                  </a:lnTo>
                  <a:lnTo>
                    <a:pt x="183" y="15090"/>
                  </a:lnTo>
                  <a:lnTo>
                    <a:pt x="388" y="15035"/>
                  </a:lnTo>
                  <a:lnTo>
                    <a:pt x="763" y="14825"/>
                  </a:lnTo>
                  <a:lnTo>
                    <a:pt x="1106" y="14738"/>
                  </a:lnTo>
                  <a:lnTo>
                    <a:pt x="1186" y="14692"/>
                  </a:lnTo>
                  <a:lnTo>
                    <a:pt x="1236" y="14574"/>
                  </a:lnTo>
                  <a:lnTo>
                    <a:pt x="1254" y="14464"/>
                  </a:lnTo>
                  <a:lnTo>
                    <a:pt x="1272" y="13916"/>
                  </a:lnTo>
                  <a:lnTo>
                    <a:pt x="1307" y="13774"/>
                  </a:lnTo>
                  <a:lnTo>
                    <a:pt x="1361" y="13710"/>
                  </a:lnTo>
                  <a:lnTo>
                    <a:pt x="1592" y="13705"/>
                  </a:lnTo>
                  <a:lnTo>
                    <a:pt x="1690" y="13668"/>
                  </a:lnTo>
                  <a:lnTo>
                    <a:pt x="1749" y="13559"/>
                  </a:lnTo>
                  <a:lnTo>
                    <a:pt x="1744" y="13495"/>
                  </a:lnTo>
                  <a:lnTo>
                    <a:pt x="1717" y="13417"/>
                  </a:lnTo>
                  <a:lnTo>
                    <a:pt x="1686" y="13344"/>
                  </a:lnTo>
                  <a:lnTo>
                    <a:pt x="1628" y="13243"/>
                  </a:lnTo>
                  <a:lnTo>
                    <a:pt x="1623" y="13179"/>
                  </a:lnTo>
                  <a:lnTo>
                    <a:pt x="1641" y="13088"/>
                  </a:lnTo>
                  <a:lnTo>
                    <a:pt x="1601" y="12942"/>
                  </a:lnTo>
                  <a:lnTo>
                    <a:pt x="1548" y="12846"/>
                  </a:lnTo>
                  <a:lnTo>
                    <a:pt x="1494" y="12772"/>
                  </a:lnTo>
                  <a:lnTo>
                    <a:pt x="1445" y="12672"/>
                  </a:lnTo>
                  <a:lnTo>
                    <a:pt x="1436" y="12530"/>
                  </a:lnTo>
                  <a:lnTo>
                    <a:pt x="1503" y="12443"/>
                  </a:lnTo>
                  <a:lnTo>
                    <a:pt x="1583" y="12370"/>
                  </a:lnTo>
                  <a:lnTo>
                    <a:pt x="1614" y="12219"/>
                  </a:lnTo>
                  <a:lnTo>
                    <a:pt x="1659" y="12105"/>
                  </a:lnTo>
                  <a:lnTo>
                    <a:pt x="1672" y="12046"/>
                  </a:lnTo>
                  <a:lnTo>
                    <a:pt x="1663" y="11795"/>
                  </a:lnTo>
                  <a:lnTo>
                    <a:pt x="1708" y="11593"/>
                  </a:lnTo>
                  <a:lnTo>
                    <a:pt x="1807" y="11342"/>
                  </a:lnTo>
                  <a:lnTo>
                    <a:pt x="1927" y="11104"/>
                  </a:lnTo>
                  <a:lnTo>
                    <a:pt x="2056" y="10967"/>
                  </a:lnTo>
                  <a:lnTo>
                    <a:pt x="2167" y="10949"/>
                  </a:lnTo>
                  <a:lnTo>
                    <a:pt x="2266" y="10994"/>
                  </a:lnTo>
                  <a:lnTo>
                    <a:pt x="2346" y="11049"/>
                  </a:lnTo>
                  <a:lnTo>
                    <a:pt x="2502" y="11085"/>
                  </a:lnTo>
                  <a:lnTo>
                    <a:pt x="2578" y="11150"/>
                  </a:lnTo>
                  <a:lnTo>
                    <a:pt x="2636" y="11236"/>
                  </a:lnTo>
                  <a:lnTo>
                    <a:pt x="2671" y="11328"/>
                  </a:lnTo>
                  <a:lnTo>
                    <a:pt x="2694" y="11356"/>
                  </a:lnTo>
                  <a:lnTo>
                    <a:pt x="2711" y="11388"/>
                  </a:lnTo>
                  <a:lnTo>
                    <a:pt x="2726" y="11429"/>
                  </a:lnTo>
                  <a:lnTo>
                    <a:pt x="2716" y="11461"/>
                  </a:lnTo>
                  <a:lnTo>
                    <a:pt x="2698" y="11483"/>
                  </a:lnTo>
                  <a:lnTo>
                    <a:pt x="2676" y="11497"/>
                  </a:lnTo>
                  <a:lnTo>
                    <a:pt x="2667" y="11515"/>
                  </a:lnTo>
                  <a:lnTo>
                    <a:pt x="2667" y="11597"/>
                  </a:lnTo>
                  <a:lnTo>
                    <a:pt x="2649" y="11638"/>
                  </a:lnTo>
                  <a:lnTo>
                    <a:pt x="2645" y="11666"/>
                  </a:lnTo>
                  <a:lnTo>
                    <a:pt x="2689" y="11730"/>
                  </a:lnTo>
                  <a:lnTo>
                    <a:pt x="2783" y="11758"/>
                  </a:lnTo>
                  <a:lnTo>
                    <a:pt x="2877" y="11689"/>
                  </a:lnTo>
                  <a:lnTo>
                    <a:pt x="2953" y="11575"/>
                  </a:lnTo>
                  <a:lnTo>
                    <a:pt x="2993" y="11479"/>
                  </a:lnTo>
                  <a:lnTo>
                    <a:pt x="3006" y="11328"/>
                  </a:lnTo>
                  <a:lnTo>
                    <a:pt x="3019" y="11255"/>
                  </a:lnTo>
                  <a:lnTo>
                    <a:pt x="3064" y="11214"/>
                  </a:lnTo>
                  <a:lnTo>
                    <a:pt x="3126" y="11227"/>
                  </a:lnTo>
                  <a:lnTo>
                    <a:pt x="3220" y="11301"/>
                  </a:lnTo>
                  <a:lnTo>
                    <a:pt x="3279" y="11314"/>
                  </a:lnTo>
                  <a:lnTo>
                    <a:pt x="3363" y="11268"/>
                  </a:lnTo>
                  <a:lnTo>
                    <a:pt x="3350" y="11200"/>
                  </a:lnTo>
                  <a:lnTo>
                    <a:pt x="3292" y="11113"/>
                  </a:lnTo>
                  <a:lnTo>
                    <a:pt x="3243" y="11017"/>
                  </a:lnTo>
                  <a:lnTo>
                    <a:pt x="3234" y="10798"/>
                  </a:lnTo>
                  <a:lnTo>
                    <a:pt x="3206" y="10693"/>
                  </a:lnTo>
                  <a:lnTo>
                    <a:pt x="3140" y="10656"/>
                  </a:lnTo>
                  <a:lnTo>
                    <a:pt x="3108" y="10647"/>
                  </a:lnTo>
                  <a:lnTo>
                    <a:pt x="3068" y="10624"/>
                  </a:lnTo>
                  <a:lnTo>
                    <a:pt x="3028" y="10587"/>
                  </a:lnTo>
                  <a:lnTo>
                    <a:pt x="3006" y="10551"/>
                  </a:lnTo>
                  <a:lnTo>
                    <a:pt x="2970" y="10478"/>
                  </a:lnTo>
                  <a:lnTo>
                    <a:pt x="2970" y="10455"/>
                  </a:lnTo>
                  <a:lnTo>
                    <a:pt x="2997" y="10450"/>
                  </a:lnTo>
                  <a:lnTo>
                    <a:pt x="3215" y="10313"/>
                  </a:lnTo>
                  <a:lnTo>
                    <a:pt x="3243" y="10249"/>
                  </a:lnTo>
                  <a:lnTo>
                    <a:pt x="3234" y="10112"/>
                  </a:lnTo>
                  <a:lnTo>
                    <a:pt x="3180" y="9893"/>
                  </a:lnTo>
                  <a:lnTo>
                    <a:pt x="3175" y="9815"/>
                  </a:lnTo>
                  <a:lnTo>
                    <a:pt x="3198" y="9714"/>
                  </a:lnTo>
                  <a:lnTo>
                    <a:pt x="3377" y="9413"/>
                  </a:lnTo>
                  <a:lnTo>
                    <a:pt x="3417" y="9198"/>
                  </a:lnTo>
                  <a:lnTo>
                    <a:pt x="3506" y="9152"/>
                  </a:lnTo>
                  <a:lnTo>
                    <a:pt x="3617" y="9129"/>
                  </a:lnTo>
                  <a:lnTo>
                    <a:pt x="3715" y="9074"/>
                  </a:lnTo>
                  <a:lnTo>
                    <a:pt x="3751" y="9110"/>
                  </a:lnTo>
                  <a:lnTo>
                    <a:pt x="3787" y="9074"/>
                  </a:lnTo>
                  <a:lnTo>
                    <a:pt x="3809" y="9060"/>
                  </a:lnTo>
                  <a:lnTo>
                    <a:pt x="3840" y="9065"/>
                  </a:lnTo>
                  <a:lnTo>
                    <a:pt x="3885" y="9088"/>
                  </a:lnTo>
                  <a:lnTo>
                    <a:pt x="3925" y="9006"/>
                  </a:lnTo>
                  <a:lnTo>
                    <a:pt x="3916" y="8768"/>
                  </a:lnTo>
                  <a:lnTo>
                    <a:pt x="3938" y="8654"/>
                  </a:lnTo>
                  <a:lnTo>
                    <a:pt x="4233" y="8256"/>
                  </a:lnTo>
                  <a:lnTo>
                    <a:pt x="4300" y="8206"/>
                  </a:lnTo>
                  <a:lnTo>
                    <a:pt x="4496" y="8174"/>
                  </a:lnTo>
                  <a:lnTo>
                    <a:pt x="4549" y="8215"/>
                  </a:lnTo>
                  <a:lnTo>
                    <a:pt x="4607" y="8311"/>
                  </a:lnTo>
                  <a:lnTo>
                    <a:pt x="4687" y="8411"/>
                  </a:lnTo>
                  <a:lnTo>
                    <a:pt x="4791" y="8466"/>
                  </a:lnTo>
                  <a:lnTo>
                    <a:pt x="4897" y="8430"/>
                  </a:lnTo>
                  <a:lnTo>
                    <a:pt x="5035" y="8252"/>
                  </a:lnTo>
                  <a:lnTo>
                    <a:pt x="5124" y="8196"/>
                  </a:lnTo>
                  <a:lnTo>
                    <a:pt x="5219" y="8169"/>
                  </a:lnTo>
                  <a:lnTo>
                    <a:pt x="5312" y="8123"/>
                  </a:lnTo>
                  <a:lnTo>
                    <a:pt x="5401" y="8064"/>
                  </a:lnTo>
                  <a:lnTo>
                    <a:pt x="5464" y="8004"/>
                  </a:lnTo>
                  <a:lnTo>
                    <a:pt x="5571" y="7835"/>
                  </a:lnTo>
                  <a:lnTo>
                    <a:pt x="5642" y="7753"/>
                  </a:lnTo>
                  <a:lnTo>
                    <a:pt x="5812" y="7653"/>
                  </a:lnTo>
                  <a:lnTo>
                    <a:pt x="5865" y="7547"/>
                  </a:lnTo>
                  <a:lnTo>
                    <a:pt x="5941" y="7328"/>
                  </a:lnTo>
                  <a:lnTo>
                    <a:pt x="6061" y="7136"/>
                  </a:lnTo>
                  <a:lnTo>
                    <a:pt x="6507" y="6633"/>
                  </a:lnTo>
                  <a:lnTo>
                    <a:pt x="6793" y="6391"/>
                  </a:lnTo>
                  <a:lnTo>
                    <a:pt x="6789" y="6331"/>
                  </a:lnTo>
                  <a:lnTo>
                    <a:pt x="6815" y="6158"/>
                  </a:lnTo>
                  <a:lnTo>
                    <a:pt x="6815" y="6126"/>
                  </a:lnTo>
                  <a:lnTo>
                    <a:pt x="6798" y="6061"/>
                  </a:lnTo>
                  <a:lnTo>
                    <a:pt x="6798" y="6034"/>
                  </a:lnTo>
                  <a:lnTo>
                    <a:pt x="6811" y="6007"/>
                  </a:lnTo>
                  <a:lnTo>
                    <a:pt x="6878" y="5929"/>
                  </a:lnTo>
                  <a:lnTo>
                    <a:pt x="6882" y="5810"/>
                  </a:lnTo>
                  <a:lnTo>
                    <a:pt x="6851" y="5733"/>
                  </a:lnTo>
                  <a:lnTo>
                    <a:pt x="6793" y="5673"/>
                  </a:lnTo>
                  <a:lnTo>
                    <a:pt x="6703" y="5605"/>
                  </a:lnTo>
                  <a:lnTo>
                    <a:pt x="6668" y="5536"/>
                  </a:lnTo>
                  <a:lnTo>
                    <a:pt x="6694" y="5476"/>
                  </a:lnTo>
                  <a:lnTo>
                    <a:pt x="6784" y="5394"/>
                  </a:lnTo>
                  <a:lnTo>
                    <a:pt x="6798" y="5330"/>
                  </a:lnTo>
                  <a:lnTo>
                    <a:pt x="6798" y="5207"/>
                  </a:lnTo>
                  <a:lnTo>
                    <a:pt x="6802" y="5143"/>
                  </a:lnTo>
                  <a:lnTo>
                    <a:pt x="6820" y="5070"/>
                  </a:lnTo>
                  <a:lnTo>
                    <a:pt x="6842" y="5010"/>
                  </a:lnTo>
                  <a:lnTo>
                    <a:pt x="6909" y="4887"/>
                  </a:lnTo>
                  <a:lnTo>
                    <a:pt x="6913" y="4837"/>
                  </a:lnTo>
                  <a:lnTo>
                    <a:pt x="6882" y="4777"/>
                  </a:lnTo>
                  <a:lnTo>
                    <a:pt x="6847" y="4709"/>
                  </a:lnTo>
                  <a:lnTo>
                    <a:pt x="6824" y="4649"/>
                  </a:lnTo>
                  <a:lnTo>
                    <a:pt x="6829" y="4553"/>
                  </a:lnTo>
                  <a:lnTo>
                    <a:pt x="6878" y="4553"/>
                  </a:lnTo>
                  <a:lnTo>
                    <a:pt x="6944" y="4576"/>
                  </a:lnTo>
                  <a:lnTo>
                    <a:pt x="7002" y="4558"/>
                  </a:lnTo>
                  <a:lnTo>
                    <a:pt x="7020" y="4493"/>
                  </a:lnTo>
                  <a:lnTo>
                    <a:pt x="7007" y="4439"/>
                  </a:lnTo>
                  <a:lnTo>
                    <a:pt x="6980" y="4393"/>
                  </a:lnTo>
                  <a:lnTo>
                    <a:pt x="6967" y="4352"/>
                  </a:lnTo>
                  <a:lnTo>
                    <a:pt x="6980" y="4242"/>
                  </a:lnTo>
                  <a:lnTo>
                    <a:pt x="7011" y="4164"/>
                  </a:lnTo>
                  <a:lnTo>
                    <a:pt x="7033" y="4073"/>
                  </a:lnTo>
                  <a:lnTo>
                    <a:pt x="7025" y="3936"/>
                  </a:lnTo>
                  <a:lnTo>
                    <a:pt x="6976" y="3689"/>
                  </a:lnTo>
                  <a:lnTo>
                    <a:pt x="6971" y="3570"/>
                  </a:lnTo>
                  <a:lnTo>
                    <a:pt x="6998" y="3415"/>
                  </a:lnTo>
                  <a:lnTo>
                    <a:pt x="7060" y="3186"/>
                  </a:lnTo>
                  <a:lnTo>
                    <a:pt x="7082" y="3072"/>
                  </a:lnTo>
                  <a:lnTo>
                    <a:pt x="7078" y="2852"/>
                  </a:lnTo>
                  <a:lnTo>
                    <a:pt x="7096" y="2706"/>
                  </a:lnTo>
                  <a:lnTo>
                    <a:pt x="7154" y="2455"/>
                  </a:lnTo>
                  <a:lnTo>
                    <a:pt x="7189" y="2400"/>
                  </a:lnTo>
                  <a:lnTo>
                    <a:pt x="7293" y="2277"/>
                  </a:lnTo>
                  <a:lnTo>
                    <a:pt x="7315" y="2236"/>
                  </a:lnTo>
                  <a:lnTo>
                    <a:pt x="7328" y="2039"/>
                  </a:lnTo>
                  <a:lnTo>
                    <a:pt x="7342" y="2002"/>
                  </a:lnTo>
                  <a:lnTo>
                    <a:pt x="7319" y="1924"/>
                  </a:lnTo>
                  <a:lnTo>
                    <a:pt x="7266" y="1792"/>
                  </a:lnTo>
                  <a:lnTo>
                    <a:pt x="7261" y="1765"/>
                  </a:lnTo>
                  <a:lnTo>
                    <a:pt x="7257" y="1701"/>
                  </a:lnTo>
                  <a:lnTo>
                    <a:pt x="7248" y="1673"/>
                  </a:lnTo>
                  <a:lnTo>
                    <a:pt x="7221" y="1655"/>
                  </a:lnTo>
                  <a:lnTo>
                    <a:pt x="7189" y="1646"/>
                  </a:lnTo>
                  <a:lnTo>
                    <a:pt x="7158" y="1646"/>
                  </a:lnTo>
                  <a:lnTo>
                    <a:pt x="7145" y="1646"/>
                  </a:lnTo>
                  <a:lnTo>
                    <a:pt x="7127" y="1509"/>
                  </a:lnTo>
                  <a:lnTo>
                    <a:pt x="7180" y="1257"/>
                  </a:lnTo>
                  <a:lnTo>
                    <a:pt x="7180" y="1116"/>
                  </a:lnTo>
                  <a:lnTo>
                    <a:pt x="7149" y="1033"/>
                  </a:lnTo>
                  <a:lnTo>
                    <a:pt x="7091" y="932"/>
                  </a:lnTo>
                  <a:lnTo>
                    <a:pt x="6953" y="750"/>
                  </a:lnTo>
                  <a:lnTo>
                    <a:pt x="6771" y="571"/>
                  </a:lnTo>
                  <a:lnTo>
                    <a:pt x="6717" y="475"/>
                  </a:lnTo>
                  <a:lnTo>
                    <a:pt x="6744" y="347"/>
                  </a:lnTo>
                  <a:lnTo>
                    <a:pt x="6815" y="270"/>
                  </a:lnTo>
                  <a:lnTo>
                    <a:pt x="6927" y="210"/>
                  </a:lnTo>
                  <a:lnTo>
                    <a:pt x="7042" y="183"/>
                  </a:lnTo>
                  <a:lnTo>
                    <a:pt x="7127" y="215"/>
                  </a:lnTo>
                  <a:lnTo>
                    <a:pt x="7306" y="32"/>
                  </a:lnTo>
                  <a:lnTo>
                    <a:pt x="7373" y="0"/>
                  </a:lnTo>
                  <a:lnTo>
                    <a:pt x="7373" y="5"/>
                  </a:lnTo>
                  <a:lnTo>
                    <a:pt x="7373" y="5"/>
                  </a:lnTo>
                  <a:lnTo>
                    <a:pt x="7373" y="9"/>
                  </a:lnTo>
                  <a:lnTo>
                    <a:pt x="7373" y="14"/>
                  </a:lnTo>
                  <a:lnTo>
                    <a:pt x="7373" y="18"/>
                  </a:lnTo>
                  <a:lnTo>
                    <a:pt x="7377" y="18"/>
                  </a:lnTo>
                  <a:lnTo>
                    <a:pt x="7377" y="23"/>
                  </a:lnTo>
                  <a:lnTo>
                    <a:pt x="7377" y="27"/>
                  </a:lnTo>
                  <a:lnTo>
                    <a:pt x="7462" y="507"/>
                  </a:lnTo>
                  <a:lnTo>
                    <a:pt x="7542" y="987"/>
                  </a:lnTo>
                  <a:lnTo>
                    <a:pt x="7627" y="1467"/>
                  </a:lnTo>
                  <a:lnTo>
                    <a:pt x="7711" y="1947"/>
                  </a:lnTo>
                  <a:lnTo>
                    <a:pt x="7797" y="2427"/>
                  </a:lnTo>
                  <a:lnTo>
                    <a:pt x="7881" y="2908"/>
                  </a:lnTo>
                  <a:lnTo>
                    <a:pt x="7961" y="3387"/>
                  </a:lnTo>
                  <a:lnTo>
                    <a:pt x="8046" y="3872"/>
                  </a:lnTo>
                  <a:lnTo>
                    <a:pt x="8117" y="4288"/>
                  </a:lnTo>
                  <a:lnTo>
                    <a:pt x="8193" y="4704"/>
                  </a:lnTo>
                  <a:lnTo>
                    <a:pt x="8265" y="5124"/>
                  </a:lnTo>
                  <a:lnTo>
                    <a:pt x="8336" y="5540"/>
                  </a:lnTo>
                  <a:lnTo>
                    <a:pt x="8938" y="5431"/>
                  </a:lnTo>
                  <a:lnTo>
                    <a:pt x="9536" y="5321"/>
                  </a:lnTo>
                  <a:lnTo>
                    <a:pt x="10138" y="5207"/>
                  </a:lnTo>
                  <a:lnTo>
                    <a:pt x="10736" y="5097"/>
                  </a:lnTo>
                  <a:lnTo>
                    <a:pt x="11338" y="4983"/>
                  </a:lnTo>
                  <a:lnTo>
                    <a:pt x="11935" y="4868"/>
                  </a:lnTo>
                  <a:lnTo>
                    <a:pt x="12533" y="4754"/>
                  </a:lnTo>
                  <a:lnTo>
                    <a:pt x="13135" y="4640"/>
                  </a:lnTo>
                  <a:cubicBezTo>
                    <a:pt x="13135" y="4640"/>
                    <a:pt x="13135" y="4640"/>
                    <a:pt x="13135" y="464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38" name="Google Shape;338;p17"/>
            <p:cNvSpPr/>
            <p:nvPr/>
          </p:nvSpPr>
          <p:spPr>
            <a:xfrm>
              <a:off x="13608778" y="3758502"/>
              <a:ext cx="1780260" cy="1790119"/>
            </a:xfrm>
            <a:custGeom>
              <a:avLst/>
              <a:gdLst/>
              <a:ahLst/>
              <a:cxnLst/>
              <a:rect l="l" t="t" r="r" b="b"/>
              <a:pathLst>
                <a:path w="21600" h="21600" extrusionOk="0">
                  <a:moveTo>
                    <a:pt x="21181" y="7267"/>
                  </a:moveTo>
                  <a:lnTo>
                    <a:pt x="21174" y="7228"/>
                  </a:lnTo>
                  <a:lnTo>
                    <a:pt x="21185" y="7188"/>
                  </a:lnTo>
                  <a:lnTo>
                    <a:pt x="21196" y="7123"/>
                  </a:lnTo>
                  <a:lnTo>
                    <a:pt x="21167" y="7112"/>
                  </a:lnTo>
                  <a:lnTo>
                    <a:pt x="21079" y="7137"/>
                  </a:lnTo>
                  <a:lnTo>
                    <a:pt x="20970" y="7148"/>
                  </a:lnTo>
                  <a:lnTo>
                    <a:pt x="20926" y="7133"/>
                  </a:lnTo>
                  <a:lnTo>
                    <a:pt x="20871" y="7094"/>
                  </a:lnTo>
                  <a:lnTo>
                    <a:pt x="20853" y="7130"/>
                  </a:lnTo>
                  <a:lnTo>
                    <a:pt x="20842" y="7163"/>
                  </a:lnTo>
                  <a:lnTo>
                    <a:pt x="20839" y="7202"/>
                  </a:lnTo>
                  <a:lnTo>
                    <a:pt x="20842" y="7246"/>
                  </a:lnTo>
                  <a:lnTo>
                    <a:pt x="20835" y="7271"/>
                  </a:lnTo>
                  <a:lnTo>
                    <a:pt x="20806" y="7286"/>
                  </a:lnTo>
                  <a:lnTo>
                    <a:pt x="20773" y="7293"/>
                  </a:lnTo>
                  <a:lnTo>
                    <a:pt x="20751" y="7307"/>
                  </a:lnTo>
                  <a:lnTo>
                    <a:pt x="20719" y="7521"/>
                  </a:lnTo>
                  <a:lnTo>
                    <a:pt x="20715" y="7586"/>
                  </a:lnTo>
                  <a:lnTo>
                    <a:pt x="20693" y="7633"/>
                  </a:lnTo>
                  <a:lnTo>
                    <a:pt x="20577" y="7691"/>
                  </a:lnTo>
                  <a:lnTo>
                    <a:pt x="20555" y="7738"/>
                  </a:lnTo>
                  <a:lnTo>
                    <a:pt x="20537" y="7789"/>
                  </a:lnTo>
                  <a:lnTo>
                    <a:pt x="20478" y="7792"/>
                  </a:lnTo>
                  <a:lnTo>
                    <a:pt x="20409" y="7778"/>
                  </a:lnTo>
                  <a:lnTo>
                    <a:pt x="20362" y="7774"/>
                  </a:lnTo>
                  <a:lnTo>
                    <a:pt x="20318" y="7825"/>
                  </a:lnTo>
                  <a:lnTo>
                    <a:pt x="20289" y="7905"/>
                  </a:lnTo>
                  <a:lnTo>
                    <a:pt x="20274" y="7999"/>
                  </a:lnTo>
                  <a:lnTo>
                    <a:pt x="20274" y="8151"/>
                  </a:lnTo>
                  <a:lnTo>
                    <a:pt x="20263" y="8201"/>
                  </a:lnTo>
                  <a:lnTo>
                    <a:pt x="20223" y="8278"/>
                  </a:lnTo>
                  <a:lnTo>
                    <a:pt x="20223" y="8299"/>
                  </a:lnTo>
                  <a:lnTo>
                    <a:pt x="20234" y="8354"/>
                  </a:lnTo>
                  <a:lnTo>
                    <a:pt x="20234" y="8372"/>
                  </a:lnTo>
                  <a:lnTo>
                    <a:pt x="20220" y="8379"/>
                  </a:lnTo>
                  <a:lnTo>
                    <a:pt x="20176" y="8376"/>
                  </a:lnTo>
                  <a:lnTo>
                    <a:pt x="20162" y="8379"/>
                  </a:lnTo>
                  <a:lnTo>
                    <a:pt x="19983" y="8650"/>
                  </a:lnTo>
                  <a:lnTo>
                    <a:pt x="19914" y="8828"/>
                  </a:lnTo>
                  <a:lnTo>
                    <a:pt x="19888" y="9034"/>
                  </a:lnTo>
                  <a:lnTo>
                    <a:pt x="19935" y="9216"/>
                  </a:lnTo>
                  <a:lnTo>
                    <a:pt x="20048" y="9386"/>
                  </a:lnTo>
                  <a:lnTo>
                    <a:pt x="20191" y="9484"/>
                  </a:lnTo>
                  <a:lnTo>
                    <a:pt x="20336" y="9466"/>
                  </a:lnTo>
                  <a:lnTo>
                    <a:pt x="20391" y="9415"/>
                  </a:lnTo>
                  <a:lnTo>
                    <a:pt x="20537" y="9169"/>
                  </a:lnTo>
                  <a:lnTo>
                    <a:pt x="20559" y="9121"/>
                  </a:lnTo>
                  <a:lnTo>
                    <a:pt x="20566" y="9027"/>
                  </a:lnTo>
                  <a:lnTo>
                    <a:pt x="20580" y="8987"/>
                  </a:lnTo>
                  <a:lnTo>
                    <a:pt x="20610" y="8955"/>
                  </a:lnTo>
                  <a:lnTo>
                    <a:pt x="20682" y="8908"/>
                  </a:lnTo>
                  <a:lnTo>
                    <a:pt x="20711" y="8872"/>
                  </a:lnTo>
                  <a:lnTo>
                    <a:pt x="20617" y="8796"/>
                  </a:lnTo>
                  <a:lnTo>
                    <a:pt x="20646" y="8643"/>
                  </a:lnTo>
                  <a:lnTo>
                    <a:pt x="20780" y="8376"/>
                  </a:lnTo>
                  <a:lnTo>
                    <a:pt x="20802" y="8274"/>
                  </a:lnTo>
                  <a:lnTo>
                    <a:pt x="20820" y="8227"/>
                  </a:lnTo>
                  <a:lnTo>
                    <a:pt x="20857" y="8205"/>
                  </a:lnTo>
                  <a:lnTo>
                    <a:pt x="20886" y="8212"/>
                  </a:lnTo>
                  <a:lnTo>
                    <a:pt x="20919" y="8223"/>
                  </a:lnTo>
                  <a:lnTo>
                    <a:pt x="20948" y="8230"/>
                  </a:lnTo>
                  <a:lnTo>
                    <a:pt x="20959" y="8212"/>
                  </a:lnTo>
                  <a:lnTo>
                    <a:pt x="20945" y="8126"/>
                  </a:lnTo>
                  <a:lnTo>
                    <a:pt x="20948" y="8104"/>
                  </a:lnTo>
                  <a:lnTo>
                    <a:pt x="20967" y="8061"/>
                  </a:lnTo>
                  <a:lnTo>
                    <a:pt x="20981" y="8042"/>
                  </a:lnTo>
                  <a:lnTo>
                    <a:pt x="21010" y="8039"/>
                  </a:lnTo>
                  <a:lnTo>
                    <a:pt x="21039" y="8024"/>
                  </a:lnTo>
                  <a:lnTo>
                    <a:pt x="21058" y="7985"/>
                  </a:lnTo>
                  <a:lnTo>
                    <a:pt x="20904" y="7869"/>
                  </a:lnTo>
                  <a:lnTo>
                    <a:pt x="20864" y="7810"/>
                  </a:lnTo>
                  <a:lnTo>
                    <a:pt x="20908" y="7785"/>
                  </a:lnTo>
                  <a:lnTo>
                    <a:pt x="20956" y="7789"/>
                  </a:lnTo>
                  <a:lnTo>
                    <a:pt x="21061" y="7821"/>
                  </a:lnTo>
                  <a:lnTo>
                    <a:pt x="21047" y="7778"/>
                  </a:lnTo>
                  <a:lnTo>
                    <a:pt x="21003" y="7716"/>
                  </a:lnTo>
                  <a:lnTo>
                    <a:pt x="20992" y="7669"/>
                  </a:lnTo>
                  <a:lnTo>
                    <a:pt x="20992" y="7622"/>
                  </a:lnTo>
                  <a:lnTo>
                    <a:pt x="21018" y="7470"/>
                  </a:lnTo>
                  <a:lnTo>
                    <a:pt x="20999" y="7441"/>
                  </a:lnTo>
                  <a:lnTo>
                    <a:pt x="20970" y="7416"/>
                  </a:lnTo>
                  <a:lnTo>
                    <a:pt x="20959" y="7394"/>
                  </a:lnTo>
                  <a:lnTo>
                    <a:pt x="21007" y="7372"/>
                  </a:lnTo>
                  <a:lnTo>
                    <a:pt x="21043" y="7380"/>
                  </a:lnTo>
                  <a:lnTo>
                    <a:pt x="21192" y="7449"/>
                  </a:lnTo>
                  <a:lnTo>
                    <a:pt x="21225" y="7347"/>
                  </a:lnTo>
                  <a:lnTo>
                    <a:pt x="21199" y="7307"/>
                  </a:lnTo>
                  <a:cubicBezTo>
                    <a:pt x="21199" y="7307"/>
                    <a:pt x="21181" y="7267"/>
                    <a:pt x="21181" y="7267"/>
                  </a:cubicBezTo>
                  <a:close/>
                  <a:moveTo>
                    <a:pt x="21556" y="6786"/>
                  </a:moveTo>
                  <a:lnTo>
                    <a:pt x="21578" y="6710"/>
                  </a:lnTo>
                  <a:lnTo>
                    <a:pt x="21600" y="6626"/>
                  </a:lnTo>
                  <a:lnTo>
                    <a:pt x="21593" y="6547"/>
                  </a:lnTo>
                  <a:lnTo>
                    <a:pt x="21545" y="6496"/>
                  </a:lnTo>
                  <a:lnTo>
                    <a:pt x="21480" y="6500"/>
                  </a:lnTo>
                  <a:lnTo>
                    <a:pt x="21415" y="6532"/>
                  </a:lnTo>
                  <a:lnTo>
                    <a:pt x="21353" y="6547"/>
                  </a:lnTo>
                  <a:lnTo>
                    <a:pt x="21297" y="6493"/>
                  </a:lnTo>
                  <a:lnTo>
                    <a:pt x="21257" y="6460"/>
                  </a:lnTo>
                  <a:lnTo>
                    <a:pt x="21228" y="6496"/>
                  </a:lnTo>
                  <a:lnTo>
                    <a:pt x="21217" y="6572"/>
                  </a:lnTo>
                  <a:lnTo>
                    <a:pt x="21217" y="6649"/>
                  </a:lnTo>
                  <a:lnTo>
                    <a:pt x="21247" y="6764"/>
                  </a:lnTo>
                  <a:lnTo>
                    <a:pt x="21239" y="6811"/>
                  </a:lnTo>
                  <a:lnTo>
                    <a:pt x="21196" y="6862"/>
                  </a:lnTo>
                  <a:lnTo>
                    <a:pt x="21232" y="6880"/>
                  </a:lnTo>
                  <a:lnTo>
                    <a:pt x="21276" y="6873"/>
                  </a:lnTo>
                  <a:lnTo>
                    <a:pt x="21364" y="6844"/>
                  </a:lnTo>
                  <a:lnTo>
                    <a:pt x="21589" y="6847"/>
                  </a:lnTo>
                  <a:lnTo>
                    <a:pt x="21567" y="6804"/>
                  </a:lnTo>
                  <a:cubicBezTo>
                    <a:pt x="21567" y="6804"/>
                    <a:pt x="21556" y="6786"/>
                    <a:pt x="21556" y="6786"/>
                  </a:cubicBezTo>
                  <a:close/>
                  <a:moveTo>
                    <a:pt x="8279" y="224"/>
                  </a:moveTo>
                  <a:lnTo>
                    <a:pt x="8250" y="69"/>
                  </a:lnTo>
                  <a:lnTo>
                    <a:pt x="8257" y="51"/>
                  </a:lnTo>
                  <a:lnTo>
                    <a:pt x="8265" y="36"/>
                  </a:lnTo>
                  <a:lnTo>
                    <a:pt x="8268" y="22"/>
                  </a:lnTo>
                  <a:lnTo>
                    <a:pt x="8268" y="0"/>
                  </a:lnTo>
                  <a:lnTo>
                    <a:pt x="8159" y="11"/>
                  </a:lnTo>
                  <a:lnTo>
                    <a:pt x="8094" y="98"/>
                  </a:lnTo>
                  <a:lnTo>
                    <a:pt x="8065" y="235"/>
                  </a:lnTo>
                  <a:lnTo>
                    <a:pt x="8065" y="391"/>
                  </a:lnTo>
                  <a:lnTo>
                    <a:pt x="8210" y="315"/>
                  </a:lnTo>
                  <a:cubicBezTo>
                    <a:pt x="8210" y="315"/>
                    <a:pt x="8279" y="224"/>
                    <a:pt x="8279" y="224"/>
                  </a:cubicBezTo>
                  <a:close/>
                  <a:moveTo>
                    <a:pt x="7209" y="865"/>
                  </a:moveTo>
                  <a:lnTo>
                    <a:pt x="7274" y="822"/>
                  </a:lnTo>
                  <a:lnTo>
                    <a:pt x="7307" y="789"/>
                  </a:lnTo>
                  <a:lnTo>
                    <a:pt x="7296" y="742"/>
                  </a:lnTo>
                  <a:lnTo>
                    <a:pt x="7241" y="670"/>
                  </a:lnTo>
                  <a:lnTo>
                    <a:pt x="7216" y="655"/>
                  </a:lnTo>
                  <a:lnTo>
                    <a:pt x="7151" y="630"/>
                  </a:lnTo>
                  <a:lnTo>
                    <a:pt x="7114" y="612"/>
                  </a:lnTo>
                  <a:lnTo>
                    <a:pt x="7103" y="652"/>
                  </a:lnTo>
                  <a:lnTo>
                    <a:pt x="7092" y="685"/>
                  </a:lnTo>
                  <a:lnTo>
                    <a:pt x="7078" y="717"/>
                  </a:lnTo>
                  <a:lnTo>
                    <a:pt x="7055" y="750"/>
                  </a:lnTo>
                  <a:lnTo>
                    <a:pt x="7169" y="822"/>
                  </a:lnTo>
                  <a:cubicBezTo>
                    <a:pt x="7169" y="822"/>
                    <a:pt x="7209" y="865"/>
                    <a:pt x="7209" y="865"/>
                  </a:cubicBezTo>
                  <a:close/>
                  <a:moveTo>
                    <a:pt x="20158" y="9523"/>
                  </a:moveTo>
                  <a:lnTo>
                    <a:pt x="20070" y="9505"/>
                  </a:lnTo>
                  <a:lnTo>
                    <a:pt x="19994" y="9443"/>
                  </a:lnTo>
                  <a:lnTo>
                    <a:pt x="19874" y="9295"/>
                  </a:lnTo>
                  <a:lnTo>
                    <a:pt x="19754" y="9219"/>
                  </a:lnTo>
                  <a:lnTo>
                    <a:pt x="19677" y="9277"/>
                  </a:lnTo>
                  <a:lnTo>
                    <a:pt x="19611" y="9342"/>
                  </a:lnTo>
                  <a:lnTo>
                    <a:pt x="19520" y="9299"/>
                  </a:lnTo>
                  <a:lnTo>
                    <a:pt x="19400" y="9454"/>
                  </a:lnTo>
                  <a:lnTo>
                    <a:pt x="19349" y="9498"/>
                  </a:lnTo>
                  <a:lnTo>
                    <a:pt x="19360" y="9415"/>
                  </a:lnTo>
                  <a:lnTo>
                    <a:pt x="19269" y="9418"/>
                  </a:lnTo>
                  <a:lnTo>
                    <a:pt x="19174" y="9484"/>
                  </a:lnTo>
                  <a:lnTo>
                    <a:pt x="19094" y="9574"/>
                  </a:lnTo>
                  <a:lnTo>
                    <a:pt x="19040" y="9650"/>
                  </a:lnTo>
                  <a:lnTo>
                    <a:pt x="18934" y="9856"/>
                  </a:lnTo>
                  <a:lnTo>
                    <a:pt x="18842" y="10096"/>
                  </a:lnTo>
                  <a:lnTo>
                    <a:pt x="18882" y="10164"/>
                  </a:lnTo>
                  <a:lnTo>
                    <a:pt x="18853" y="10247"/>
                  </a:lnTo>
                  <a:lnTo>
                    <a:pt x="18802" y="10324"/>
                  </a:lnTo>
                  <a:lnTo>
                    <a:pt x="18777" y="10382"/>
                  </a:lnTo>
                  <a:lnTo>
                    <a:pt x="18741" y="10429"/>
                  </a:lnTo>
                  <a:lnTo>
                    <a:pt x="18497" y="10559"/>
                  </a:lnTo>
                  <a:lnTo>
                    <a:pt x="18351" y="10690"/>
                  </a:lnTo>
                  <a:lnTo>
                    <a:pt x="18278" y="10776"/>
                  </a:lnTo>
                  <a:lnTo>
                    <a:pt x="18256" y="10863"/>
                  </a:lnTo>
                  <a:lnTo>
                    <a:pt x="18235" y="10976"/>
                  </a:lnTo>
                  <a:lnTo>
                    <a:pt x="18162" y="11033"/>
                  </a:lnTo>
                  <a:lnTo>
                    <a:pt x="18067" y="11051"/>
                  </a:lnTo>
                  <a:lnTo>
                    <a:pt x="17979" y="11040"/>
                  </a:lnTo>
                  <a:lnTo>
                    <a:pt x="17910" y="11008"/>
                  </a:lnTo>
                  <a:lnTo>
                    <a:pt x="17834" y="10950"/>
                  </a:lnTo>
                  <a:lnTo>
                    <a:pt x="17787" y="10892"/>
                  </a:lnTo>
                  <a:lnTo>
                    <a:pt x="17823" y="10863"/>
                  </a:lnTo>
                  <a:lnTo>
                    <a:pt x="17837" y="10718"/>
                  </a:lnTo>
                  <a:lnTo>
                    <a:pt x="17841" y="10613"/>
                  </a:lnTo>
                  <a:lnTo>
                    <a:pt x="17856" y="10570"/>
                  </a:lnTo>
                  <a:lnTo>
                    <a:pt x="17877" y="10534"/>
                  </a:lnTo>
                  <a:lnTo>
                    <a:pt x="17903" y="10469"/>
                  </a:lnTo>
                  <a:lnTo>
                    <a:pt x="17925" y="10450"/>
                  </a:lnTo>
                  <a:lnTo>
                    <a:pt x="17936" y="10425"/>
                  </a:lnTo>
                  <a:lnTo>
                    <a:pt x="17907" y="10356"/>
                  </a:lnTo>
                  <a:lnTo>
                    <a:pt x="17899" y="10331"/>
                  </a:lnTo>
                  <a:lnTo>
                    <a:pt x="17914" y="10215"/>
                  </a:lnTo>
                  <a:lnTo>
                    <a:pt x="17928" y="10168"/>
                  </a:lnTo>
                  <a:lnTo>
                    <a:pt x="17961" y="10114"/>
                  </a:lnTo>
                  <a:lnTo>
                    <a:pt x="18034" y="10038"/>
                  </a:lnTo>
                  <a:lnTo>
                    <a:pt x="18070" y="9991"/>
                  </a:lnTo>
                  <a:lnTo>
                    <a:pt x="18081" y="9936"/>
                  </a:lnTo>
                  <a:lnTo>
                    <a:pt x="18081" y="9882"/>
                  </a:lnTo>
                  <a:lnTo>
                    <a:pt x="18093" y="9820"/>
                  </a:lnTo>
                  <a:lnTo>
                    <a:pt x="18111" y="9762"/>
                  </a:lnTo>
                  <a:lnTo>
                    <a:pt x="18129" y="9715"/>
                  </a:lnTo>
                  <a:lnTo>
                    <a:pt x="18304" y="9477"/>
                  </a:lnTo>
                  <a:lnTo>
                    <a:pt x="18351" y="9342"/>
                  </a:lnTo>
                  <a:lnTo>
                    <a:pt x="18296" y="9212"/>
                  </a:lnTo>
                  <a:lnTo>
                    <a:pt x="18387" y="9075"/>
                  </a:lnTo>
                  <a:lnTo>
                    <a:pt x="18544" y="8991"/>
                  </a:lnTo>
                  <a:lnTo>
                    <a:pt x="18853" y="8886"/>
                  </a:lnTo>
                  <a:lnTo>
                    <a:pt x="18927" y="8846"/>
                  </a:lnTo>
                  <a:lnTo>
                    <a:pt x="18985" y="8799"/>
                  </a:lnTo>
                  <a:lnTo>
                    <a:pt x="19021" y="8727"/>
                  </a:lnTo>
                  <a:lnTo>
                    <a:pt x="19025" y="8625"/>
                  </a:lnTo>
                  <a:lnTo>
                    <a:pt x="19010" y="8528"/>
                  </a:lnTo>
                  <a:lnTo>
                    <a:pt x="19007" y="8473"/>
                  </a:lnTo>
                  <a:lnTo>
                    <a:pt x="19014" y="8434"/>
                  </a:lnTo>
                  <a:lnTo>
                    <a:pt x="19094" y="8285"/>
                  </a:lnTo>
                  <a:lnTo>
                    <a:pt x="19101" y="8253"/>
                  </a:lnTo>
                  <a:lnTo>
                    <a:pt x="18901" y="8201"/>
                  </a:lnTo>
                  <a:lnTo>
                    <a:pt x="18835" y="8162"/>
                  </a:lnTo>
                  <a:lnTo>
                    <a:pt x="18824" y="8140"/>
                  </a:lnTo>
                  <a:lnTo>
                    <a:pt x="18802" y="8111"/>
                  </a:lnTo>
                  <a:lnTo>
                    <a:pt x="18759" y="8068"/>
                  </a:lnTo>
                  <a:lnTo>
                    <a:pt x="18668" y="7999"/>
                  </a:lnTo>
                  <a:lnTo>
                    <a:pt x="18606" y="7937"/>
                  </a:lnTo>
                  <a:lnTo>
                    <a:pt x="18577" y="7897"/>
                  </a:lnTo>
                  <a:lnTo>
                    <a:pt x="18570" y="7865"/>
                  </a:lnTo>
                  <a:lnTo>
                    <a:pt x="18570" y="7713"/>
                  </a:lnTo>
                  <a:lnTo>
                    <a:pt x="18577" y="7655"/>
                  </a:lnTo>
                  <a:lnTo>
                    <a:pt x="18624" y="7456"/>
                  </a:lnTo>
                  <a:lnTo>
                    <a:pt x="18693" y="7257"/>
                  </a:lnTo>
                  <a:lnTo>
                    <a:pt x="18715" y="7213"/>
                  </a:lnTo>
                  <a:lnTo>
                    <a:pt x="18762" y="7152"/>
                  </a:lnTo>
                  <a:lnTo>
                    <a:pt x="18777" y="7123"/>
                  </a:lnTo>
                  <a:lnTo>
                    <a:pt x="18777" y="7097"/>
                  </a:lnTo>
                  <a:lnTo>
                    <a:pt x="18770" y="7072"/>
                  </a:lnTo>
                  <a:lnTo>
                    <a:pt x="18741" y="7036"/>
                  </a:lnTo>
                  <a:lnTo>
                    <a:pt x="18708" y="6996"/>
                  </a:lnTo>
                  <a:lnTo>
                    <a:pt x="18682" y="6970"/>
                  </a:lnTo>
                  <a:lnTo>
                    <a:pt x="18657" y="6960"/>
                  </a:lnTo>
                  <a:lnTo>
                    <a:pt x="18635" y="6960"/>
                  </a:lnTo>
                  <a:lnTo>
                    <a:pt x="18613" y="6967"/>
                  </a:lnTo>
                  <a:lnTo>
                    <a:pt x="18365" y="7126"/>
                  </a:lnTo>
                  <a:lnTo>
                    <a:pt x="18340" y="7137"/>
                  </a:lnTo>
                  <a:lnTo>
                    <a:pt x="18315" y="7141"/>
                  </a:lnTo>
                  <a:lnTo>
                    <a:pt x="18285" y="7141"/>
                  </a:lnTo>
                  <a:lnTo>
                    <a:pt x="18202" y="7126"/>
                  </a:lnTo>
                  <a:lnTo>
                    <a:pt x="18173" y="7130"/>
                  </a:lnTo>
                  <a:lnTo>
                    <a:pt x="18151" y="7137"/>
                  </a:lnTo>
                  <a:lnTo>
                    <a:pt x="18111" y="7166"/>
                  </a:lnTo>
                  <a:lnTo>
                    <a:pt x="18081" y="7173"/>
                  </a:lnTo>
                  <a:lnTo>
                    <a:pt x="18048" y="7170"/>
                  </a:lnTo>
                  <a:lnTo>
                    <a:pt x="17990" y="7145"/>
                  </a:lnTo>
                  <a:lnTo>
                    <a:pt x="17965" y="7115"/>
                  </a:lnTo>
                  <a:lnTo>
                    <a:pt x="17950" y="7086"/>
                  </a:lnTo>
                  <a:lnTo>
                    <a:pt x="17954" y="7058"/>
                  </a:lnTo>
                  <a:lnTo>
                    <a:pt x="17983" y="6956"/>
                  </a:lnTo>
                  <a:lnTo>
                    <a:pt x="17987" y="6923"/>
                  </a:lnTo>
                  <a:lnTo>
                    <a:pt x="17987" y="6884"/>
                  </a:lnTo>
                  <a:lnTo>
                    <a:pt x="17972" y="6826"/>
                  </a:lnTo>
                  <a:lnTo>
                    <a:pt x="17968" y="6790"/>
                  </a:lnTo>
                  <a:lnTo>
                    <a:pt x="17976" y="6761"/>
                  </a:lnTo>
                  <a:lnTo>
                    <a:pt x="17990" y="6739"/>
                  </a:lnTo>
                  <a:lnTo>
                    <a:pt x="18096" y="6645"/>
                  </a:lnTo>
                  <a:lnTo>
                    <a:pt x="18111" y="6626"/>
                  </a:lnTo>
                  <a:lnTo>
                    <a:pt x="18125" y="6605"/>
                  </a:lnTo>
                  <a:lnTo>
                    <a:pt x="18147" y="6558"/>
                  </a:lnTo>
                  <a:lnTo>
                    <a:pt x="18162" y="6507"/>
                  </a:lnTo>
                  <a:lnTo>
                    <a:pt x="18165" y="6482"/>
                  </a:lnTo>
                  <a:lnTo>
                    <a:pt x="18165" y="6467"/>
                  </a:lnTo>
                  <a:lnTo>
                    <a:pt x="18162" y="6435"/>
                  </a:lnTo>
                  <a:lnTo>
                    <a:pt x="18118" y="6293"/>
                  </a:lnTo>
                  <a:lnTo>
                    <a:pt x="18074" y="6203"/>
                  </a:lnTo>
                  <a:lnTo>
                    <a:pt x="18070" y="6159"/>
                  </a:lnTo>
                  <a:lnTo>
                    <a:pt x="18085" y="6138"/>
                  </a:lnTo>
                  <a:lnTo>
                    <a:pt x="18111" y="6127"/>
                  </a:lnTo>
                  <a:lnTo>
                    <a:pt x="18129" y="6116"/>
                  </a:lnTo>
                  <a:lnTo>
                    <a:pt x="18147" y="6098"/>
                  </a:lnTo>
                  <a:lnTo>
                    <a:pt x="18158" y="6069"/>
                  </a:lnTo>
                  <a:lnTo>
                    <a:pt x="18162" y="6033"/>
                  </a:lnTo>
                  <a:lnTo>
                    <a:pt x="18155" y="5968"/>
                  </a:lnTo>
                  <a:lnTo>
                    <a:pt x="18144" y="5935"/>
                  </a:lnTo>
                  <a:lnTo>
                    <a:pt x="18129" y="5909"/>
                  </a:lnTo>
                  <a:lnTo>
                    <a:pt x="18059" y="5823"/>
                  </a:lnTo>
                  <a:lnTo>
                    <a:pt x="18027" y="5775"/>
                  </a:lnTo>
                  <a:lnTo>
                    <a:pt x="18023" y="5739"/>
                  </a:lnTo>
                  <a:lnTo>
                    <a:pt x="18027" y="5714"/>
                  </a:lnTo>
                  <a:lnTo>
                    <a:pt x="18063" y="5678"/>
                  </a:lnTo>
                  <a:lnTo>
                    <a:pt x="18074" y="5663"/>
                  </a:lnTo>
                  <a:lnTo>
                    <a:pt x="18081" y="5634"/>
                  </a:lnTo>
                  <a:lnTo>
                    <a:pt x="18081" y="5620"/>
                  </a:lnTo>
                  <a:lnTo>
                    <a:pt x="18074" y="5605"/>
                  </a:lnTo>
                  <a:lnTo>
                    <a:pt x="18048" y="5584"/>
                  </a:lnTo>
                  <a:lnTo>
                    <a:pt x="17994" y="5537"/>
                  </a:lnTo>
                  <a:lnTo>
                    <a:pt x="17947" y="5489"/>
                  </a:lnTo>
                  <a:lnTo>
                    <a:pt x="17907" y="5464"/>
                  </a:lnTo>
                  <a:lnTo>
                    <a:pt x="17816" y="5417"/>
                  </a:lnTo>
                  <a:lnTo>
                    <a:pt x="17797" y="5399"/>
                  </a:lnTo>
                  <a:lnTo>
                    <a:pt x="17747" y="5348"/>
                  </a:lnTo>
                  <a:lnTo>
                    <a:pt x="17732" y="5330"/>
                  </a:lnTo>
                  <a:lnTo>
                    <a:pt x="17710" y="5319"/>
                  </a:lnTo>
                  <a:lnTo>
                    <a:pt x="17688" y="5308"/>
                  </a:lnTo>
                  <a:lnTo>
                    <a:pt x="17659" y="5305"/>
                  </a:lnTo>
                  <a:lnTo>
                    <a:pt x="17502" y="5308"/>
                  </a:lnTo>
                  <a:lnTo>
                    <a:pt x="17440" y="5298"/>
                  </a:lnTo>
                  <a:lnTo>
                    <a:pt x="17419" y="5290"/>
                  </a:lnTo>
                  <a:lnTo>
                    <a:pt x="17397" y="5276"/>
                  </a:lnTo>
                  <a:lnTo>
                    <a:pt x="17379" y="5261"/>
                  </a:lnTo>
                  <a:lnTo>
                    <a:pt x="17331" y="5214"/>
                  </a:lnTo>
                  <a:lnTo>
                    <a:pt x="17320" y="5207"/>
                  </a:lnTo>
                  <a:lnTo>
                    <a:pt x="17302" y="5204"/>
                  </a:lnTo>
                  <a:lnTo>
                    <a:pt x="17284" y="5204"/>
                  </a:lnTo>
                  <a:lnTo>
                    <a:pt x="17214" y="5236"/>
                  </a:lnTo>
                  <a:lnTo>
                    <a:pt x="17156" y="5247"/>
                  </a:lnTo>
                  <a:lnTo>
                    <a:pt x="17127" y="5247"/>
                  </a:lnTo>
                  <a:lnTo>
                    <a:pt x="17069" y="5240"/>
                  </a:lnTo>
                  <a:lnTo>
                    <a:pt x="17011" y="5225"/>
                  </a:lnTo>
                  <a:lnTo>
                    <a:pt x="16956" y="5204"/>
                  </a:lnTo>
                  <a:lnTo>
                    <a:pt x="16927" y="5182"/>
                  </a:lnTo>
                  <a:lnTo>
                    <a:pt x="16887" y="5142"/>
                  </a:lnTo>
                  <a:lnTo>
                    <a:pt x="16872" y="5109"/>
                  </a:lnTo>
                  <a:lnTo>
                    <a:pt x="16872" y="5077"/>
                  </a:lnTo>
                  <a:lnTo>
                    <a:pt x="16880" y="5051"/>
                  </a:lnTo>
                  <a:lnTo>
                    <a:pt x="16887" y="5026"/>
                  </a:lnTo>
                  <a:lnTo>
                    <a:pt x="16956" y="4921"/>
                  </a:lnTo>
                  <a:lnTo>
                    <a:pt x="16967" y="4899"/>
                  </a:lnTo>
                  <a:lnTo>
                    <a:pt x="16978" y="4870"/>
                  </a:lnTo>
                  <a:lnTo>
                    <a:pt x="16974" y="4827"/>
                  </a:lnTo>
                  <a:lnTo>
                    <a:pt x="16960" y="4794"/>
                  </a:lnTo>
                  <a:lnTo>
                    <a:pt x="16846" y="4617"/>
                  </a:lnTo>
                  <a:lnTo>
                    <a:pt x="16814" y="4588"/>
                  </a:lnTo>
                  <a:lnTo>
                    <a:pt x="16781" y="4570"/>
                  </a:lnTo>
                  <a:lnTo>
                    <a:pt x="16723" y="4555"/>
                  </a:lnTo>
                  <a:lnTo>
                    <a:pt x="16697" y="4548"/>
                  </a:lnTo>
                  <a:lnTo>
                    <a:pt x="16603" y="4486"/>
                  </a:lnTo>
                  <a:lnTo>
                    <a:pt x="16574" y="4479"/>
                  </a:lnTo>
                  <a:lnTo>
                    <a:pt x="16545" y="4483"/>
                  </a:lnTo>
                  <a:lnTo>
                    <a:pt x="16494" y="4497"/>
                  </a:lnTo>
                  <a:lnTo>
                    <a:pt x="16465" y="4501"/>
                  </a:lnTo>
                  <a:lnTo>
                    <a:pt x="16435" y="4501"/>
                  </a:lnTo>
                  <a:lnTo>
                    <a:pt x="16369" y="4486"/>
                  </a:lnTo>
                  <a:lnTo>
                    <a:pt x="16304" y="4458"/>
                  </a:lnTo>
                  <a:lnTo>
                    <a:pt x="16275" y="4450"/>
                  </a:lnTo>
                  <a:lnTo>
                    <a:pt x="16246" y="4450"/>
                  </a:lnTo>
                  <a:lnTo>
                    <a:pt x="16122" y="4461"/>
                  </a:lnTo>
                  <a:lnTo>
                    <a:pt x="16064" y="4458"/>
                  </a:lnTo>
                  <a:lnTo>
                    <a:pt x="16041" y="4454"/>
                  </a:lnTo>
                  <a:lnTo>
                    <a:pt x="15943" y="4392"/>
                  </a:lnTo>
                  <a:lnTo>
                    <a:pt x="15910" y="4382"/>
                  </a:lnTo>
                  <a:lnTo>
                    <a:pt x="15878" y="4378"/>
                  </a:lnTo>
                  <a:lnTo>
                    <a:pt x="15809" y="4407"/>
                  </a:lnTo>
                  <a:lnTo>
                    <a:pt x="15776" y="4407"/>
                  </a:lnTo>
                  <a:lnTo>
                    <a:pt x="15743" y="4407"/>
                  </a:lnTo>
                  <a:lnTo>
                    <a:pt x="15615" y="4356"/>
                  </a:lnTo>
                  <a:lnTo>
                    <a:pt x="15586" y="4349"/>
                  </a:lnTo>
                  <a:lnTo>
                    <a:pt x="15561" y="4353"/>
                  </a:lnTo>
                  <a:lnTo>
                    <a:pt x="15539" y="4364"/>
                  </a:lnTo>
                  <a:lnTo>
                    <a:pt x="15510" y="4367"/>
                  </a:lnTo>
                  <a:lnTo>
                    <a:pt x="15473" y="4360"/>
                  </a:lnTo>
                  <a:lnTo>
                    <a:pt x="15412" y="4324"/>
                  </a:lnTo>
                  <a:lnTo>
                    <a:pt x="15372" y="4309"/>
                  </a:lnTo>
                  <a:lnTo>
                    <a:pt x="15335" y="4298"/>
                  </a:lnTo>
                  <a:lnTo>
                    <a:pt x="15306" y="4298"/>
                  </a:lnTo>
                  <a:lnTo>
                    <a:pt x="15281" y="4306"/>
                  </a:lnTo>
                  <a:lnTo>
                    <a:pt x="15255" y="4313"/>
                  </a:lnTo>
                  <a:lnTo>
                    <a:pt x="15214" y="4342"/>
                  </a:lnTo>
                  <a:lnTo>
                    <a:pt x="15189" y="4349"/>
                  </a:lnTo>
                  <a:lnTo>
                    <a:pt x="15164" y="4349"/>
                  </a:lnTo>
                  <a:lnTo>
                    <a:pt x="15134" y="4345"/>
                  </a:lnTo>
                  <a:lnTo>
                    <a:pt x="15109" y="4345"/>
                  </a:lnTo>
                  <a:lnTo>
                    <a:pt x="15087" y="4356"/>
                  </a:lnTo>
                  <a:lnTo>
                    <a:pt x="15014" y="4418"/>
                  </a:lnTo>
                  <a:lnTo>
                    <a:pt x="14985" y="4425"/>
                  </a:lnTo>
                  <a:lnTo>
                    <a:pt x="14945" y="4421"/>
                  </a:lnTo>
                  <a:lnTo>
                    <a:pt x="14817" y="4374"/>
                  </a:lnTo>
                  <a:lnTo>
                    <a:pt x="14737" y="4360"/>
                  </a:lnTo>
                  <a:lnTo>
                    <a:pt x="14679" y="4338"/>
                  </a:lnTo>
                  <a:lnTo>
                    <a:pt x="14643" y="4331"/>
                  </a:lnTo>
                  <a:lnTo>
                    <a:pt x="14607" y="4331"/>
                  </a:lnTo>
                  <a:lnTo>
                    <a:pt x="14581" y="4334"/>
                  </a:lnTo>
                  <a:lnTo>
                    <a:pt x="14512" y="4371"/>
                  </a:lnTo>
                  <a:lnTo>
                    <a:pt x="14483" y="4374"/>
                  </a:lnTo>
                  <a:lnTo>
                    <a:pt x="14447" y="4371"/>
                  </a:lnTo>
                  <a:lnTo>
                    <a:pt x="14417" y="4349"/>
                  </a:lnTo>
                  <a:lnTo>
                    <a:pt x="14391" y="4342"/>
                  </a:lnTo>
                  <a:lnTo>
                    <a:pt x="14366" y="4345"/>
                  </a:lnTo>
                  <a:lnTo>
                    <a:pt x="14315" y="4360"/>
                  </a:lnTo>
                  <a:lnTo>
                    <a:pt x="14289" y="4364"/>
                  </a:lnTo>
                  <a:lnTo>
                    <a:pt x="14242" y="4364"/>
                  </a:lnTo>
                  <a:lnTo>
                    <a:pt x="14155" y="4327"/>
                  </a:lnTo>
                  <a:lnTo>
                    <a:pt x="13932" y="4237"/>
                  </a:lnTo>
                  <a:lnTo>
                    <a:pt x="13711" y="4146"/>
                  </a:lnTo>
                  <a:lnTo>
                    <a:pt x="13492" y="4056"/>
                  </a:lnTo>
                  <a:lnTo>
                    <a:pt x="13274" y="3965"/>
                  </a:lnTo>
                  <a:lnTo>
                    <a:pt x="13194" y="3936"/>
                  </a:lnTo>
                  <a:lnTo>
                    <a:pt x="13066" y="3915"/>
                  </a:lnTo>
                  <a:lnTo>
                    <a:pt x="13026" y="3911"/>
                  </a:lnTo>
                  <a:lnTo>
                    <a:pt x="12920" y="3893"/>
                  </a:lnTo>
                  <a:lnTo>
                    <a:pt x="12756" y="3867"/>
                  </a:lnTo>
                  <a:lnTo>
                    <a:pt x="12538" y="3835"/>
                  </a:lnTo>
                  <a:lnTo>
                    <a:pt x="12282" y="3795"/>
                  </a:lnTo>
                  <a:lnTo>
                    <a:pt x="11999" y="3748"/>
                  </a:lnTo>
                  <a:lnTo>
                    <a:pt x="11693" y="3701"/>
                  </a:lnTo>
                  <a:lnTo>
                    <a:pt x="11376" y="3654"/>
                  </a:lnTo>
                  <a:lnTo>
                    <a:pt x="11062" y="3603"/>
                  </a:lnTo>
                  <a:lnTo>
                    <a:pt x="10757" y="3552"/>
                  </a:lnTo>
                  <a:lnTo>
                    <a:pt x="10472" y="3509"/>
                  </a:lnTo>
                  <a:lnTo>
                    <a:pt x="10217" y="3465"/>
                  </a:lnTo>
                  <a:lnTo>
                    <a:pt x="10003" y="3433"/>
                  </a:lnTo>
                  <a:lnTo>
                    <a:pt x="9835" y="3404"/>
                  </a:lnTo>
                  <a:lnTo>
                    <a:pt x="9729" y="3389"/>
                  </a:lnTo>
                  <a:lnTo>
                    <a:pt x="9689" y="3382"/>
                  </a:lnTo>
                  <a:lnTo>
                    <a:pt x="9587" y="3364"/>
                  </a:lnTo>
                  <a:lnTo>
                    <a:pt x="9569" y="3346"/>
                  </a:lnTo>
                  <a:lnTo>
                    <a:pt x="9555" y="3320"/>
                  </a:lnTo>
                  <a:lnTo>
                    <a:pt x="9518" y="3230"/>
                  </a:lnTo>
                  <a:lnTo>
                    <a:pt x="9448" y="3107"/>
                  </a:lnTo>
                  <a:lnTo>
                    <a:pt x="9336" y="2915"/>
                  </a:lnTo>
                  <a:lnTo>
                    <a:pt x="9267" y="2788"/>
                  </a:lnTo>
                  <a:lnTo>
                    <a:pt x="9223" y="2712"/>
                  </a:lnTo>
                  <a:lnTo>
                    <a:pt x="9176" y="2661"/>
                  </a:lnTo>
                  <a:lnTo>
                    <a:pt x="9125" y="2614"/>
                  </a:lnTo>
                  <a:lnTo>
                    <a:pt x="9088" y="2596"/>
                  </a:lnTo>
                  <a:lnTo>
                    <a:pt x="9051" y="2589"/>
                  </a:lnTo>
                  <a:lnTo>
                    <a:pt x="9019" y="2589"/>
                  </a:lnTo>
                  <a:lnTo>
                    <a:pt x="8975" y="2578"/>
                  </a:lnTo>
                  <a:lnTo>
                    <a:pt x="8946" y="2560"/>
                  </a:lnTo>
                  <a:lnTo>
                    <a:pt x="8910" y="2531"/>
                  </a:lnTo>
                  <a:lnTo>
                    <a:pt x="8873" y="2524"/>
                  </a:lnTo>
                  <a:lnTo>
                    <a:pt x="8808" y="2516"/>
                  </a:lnTo>
                  <a:lnTo>
                    <a:pt x="8786" y="2498"/>
                  </a:lnTo>
                  <a:lnTo>
                    <a:pt x="8742" y="2433"/>
                  </a:lnTo>
                  <a:lnTo>
                    <a:pt x="8717" y="2422"/>
                  </a:lnTo>
                  <a:lnTo>
                    <a:pt x="8694" y="2426"/>
                  </a:lnTo>
                  <a:lnTo>
                    <a:pt x="8633" y="2469"/>
                  </a:lnTo>
                  <a:lnTo>
                    <a:pt x="8611" y="2480"/>
                  </a:lnTo>
                  <a:lnTo>
                    <a:pt x="8582" y="2484"/>
                  </a:lnTo>
                  <a:lnTo>
                    <a:pt x="8542" y="2480"/>
                  </a:lnTo>
                  <a:lnTo>
                    <a:pt x="8516" y="2469"/>
                  </a:lnTo>
                  <a:lnTo>
                    <a:pt x="8498" y="2451"/>
                  </a:lnTo>
                  <a:lnTo>
                    <a:pt x="8480" y="2404"/>
                  </a:lnTo>
                  <a:lnTo>
                    <a:pt x="8454" y="2317"/>
                  </a:lnTo>
                  <a:lnTo>
                    <a:pt x="8465" y="2292"/>
                  </a:lnTo>
                  <a:lnTo>
                    <a:pt x="8378" y="2361"/>
                  </a:lnTo>
                  <a:lnTo>
                    <a:pt x="8309" y="2365"/>
                  </a:lnTo>
                  <a:lnTo>
                    <a:pt x="8152" y="2296"/>
                  </a:lnTo>
                  <a:lnTo>
                    <a:pt x="7894" y="2259"/>
                  </a:lnTo>
                  <a:lnTo>
                    <a:pt x="7555" y="2111"/>
                  </a:lnTo>
                  <a:lnTo>
                    <a:pt x="7274" y="1898"/>
                  </a:lnTo>
                  <a:lnTo>
                    <a:pt x="7198" y="1861"/>
                  </a:lnTo>
                  <a:lnTo>
                    <a:pt x="7223" y="1876"/>
                  </a:lnTo>
                  <a:lnTo>
                    <a:pt x="7300" y="1948"/>
                  </a:lnTo>
                  <a:lnTo>
                    <a:pt x="7260" y="1948"/>
                  </a:lnTo>
                  <a:lnTo>
                    <a:pt x="7223" y="1959"/>
                  </a:lnTo>
                  <a:lnTo>
                    <a:pt x="7191" y="1974"/>
                  </a:lnTo>
                  <a:lnTo>
                    <a:pt x="7158" y="1995"/>
                  </a:lnTo>
                  <a:lnTo>
                    <a:pt x="7161" y="2024"/>
                  </a:lnTo>
                  <a:lnTo>
                    <a:pt x="7285" y="2013"/>
                  </a:lnTo>
                  <a:lnTo>
                    <a:pt x="7227" y="2111"/>
                  </a:lnTo>
                  <a:lnTo>
                    <a:pt x="7140" y="2180"/>
                  </a:lnTo>
                  <a:lnTo>
                    <a:pt x="6732" y="2379"/>
                  </a:lnTo>
                  <a:lnTo>
                    <a:pt x="6633" y="2408"/>
                  </a:lnTo>
                  <a:lnTo>
                    <a:pt x="6535" y="2372"/>
                  </a:lnTo>
                  <a:lnTo>
                    <a:pt x="6571" y="2274"/>
                  </a:lnTo>
                  <a:lnTo>
                    <a:pt x="6622" y="2180"/>
                  </a:lnTo>
                  <a:lnTo>
                    <a:pt x="6826" y="1908"/>
                  </a:lnTo>
                  <a:lnTo>
                    <a:pt x="6841" y="1850"/>
                  </a:lnTo>
                  <a:lnTo>
                    <a:pt x="6819" y="1807"/>
                  </a:lnTo>
                  <a:lnTo>
                    <a:pt x="6790" y="1763"/>
                  </a:lnTo>
                  <a:lnTo>
                    <a:pt x="6772" y="1720"/>
                  </a:lnTo>
                  <a:lnTo>
                    <a:pt x="6772" y="1637"/>
                  </a:lnTo>
                  <a:lnTo>
                    <a:pt x="6786" y="1535"/>
                  </a:lnTo>
                  <a:lnTo>
                    <a:pt x="6819" y="1448"/>
                  </a:lnTo>
                  <a:lnTo>
                    <a:pt x="6881" y="1405"/>
                  </a:lnTo>
                  <a:lnTo>
                    <a:pt x="6935" y="1354"/>
                  </a:lnTo>
                  <a:lnTo>
                    <a:pt x="7008" y="1137"/>
                  </a:lnTo>
                  <a:lnTo>
                    <a:pt x="7059" y="1068"/>
                  </a:lnTo>
                  <a:lnTo>
                    <a:pt x="7037" y="1025"/>
                  </a:lnTo>
                  <a:lnTo>
                    <a:pt x="7026" y="1006"/>
                  </a:lnTo>
                  <a:lnTo>
                    <a:pt x="7107" y="959"/>
                  </a:lnTo>
                  <a:lnTo>
                    <a:pt x="7092" y="923"/>
                  </a:lnTo>
                  <a:lnTo>
                    <a:pt x="7044" y="894"/>
                  </a:lnTo>
                  <a:lnTo>
                    <a:pt x="7015" y="865"/>
                  </a:lnTo>
                  <a:lnTo>
                    <a:pt x="6993" y="775"/>
                  </a:lnTo>
                  <a:lnTo>
                    <a:pt x="6957" y="750"/>
                  </a:lnTo>
                  <a:lnTo>
                    <a:pt x="6852" y="764"/>
                  </a:lnTo>
                  <a:lnTo>
                    <a:pt x="6833" y="753"/>
                  </a:lnTo>
                  <a:lnTo>
                    <a:pt x="6823" y="724"/>
                  </a:lnTo>
                  <a:lnTo>
                    <a:pt x="6815" y="691"/>
                  </a:lnTo>
                  <a:lnTo>
                    <a:pt x="6808" y="674"/>
                  </a:lnTo>
                  <a:lnTo>
                    <a:pt x="6775" y="659"/>
                  </a:lnTo>
                  <a:lnTo>
                    <a:pt x="6743" y="652"/>
                  </a:lnTo>
                  <a:lnTo>
                    <a:pt x="6674" y="648"/>
                  </a:lnTo>
                  <a:lnTo>
                    <a:pt x="6647" y="667"/>
                  </a:lnTo>
                  <a:lnTo>
                    <a:pt x="6636" y="699"/>
                  </a:lnTo>
                  <a:lnTo>
                    <a:pt x="6629" y="735"/>
                  </a:lnTo>
                  <a:lnTo>
                    <a:pt x="6622" y="757"/>
                  </a:lnTo>
                  <a:lnTo>
                    <a:pt x="6589" y="771"/>
                  </a:lnTo>
                  <a:lnTo>
                    <a:pt x="6549" y="786"/>
                  </a:lnTo>
                  <a:lnTo>
                    <a:pt x="6476" y="797"/>
                  </a:lnTo>
                  <a:lnTo>
                    <a:pt x="6447" y="793"/>
                  </a:lnTo>
                  <a:lnTo>
                    <a:pt x="6393" y="779"/>
                  </a:lnTo>
                  <a:lnTo>
                    <a:pt x="6371" y="775"/>
                  </a:lnTo>
                  <a:lnTo>
                    <a:pt x="6338" y="786"/>
                  </a:lnTo>
                  <a:lnTo>
                    <a:pt x="6316" y="807"/>
                  </a:lnTo>
                  <a:lnTo>
                    <a:pt x="6302" y="829"/>
                  </a:lnTo>
                  <a:lnTo>
                    <a:pt x="6291" y="844"/>
                  </a:lnTo>
                  <a:lnTo>
                    <a:pt x="6145" y="920"/>
                  </a:lnTo>
                  <a:lnTo>
                    <a:pt x="6108" y="956"/>
                  </a:lnTo>
                  <a:lnTo>
                    <a:pt x="6094" y="985"/>
                  </a:lnTo>
                  <a:lnTo>
                    <a:pt x="6090" y="1018"/>
                  </a:lnTo>
                  <a:lnTo>
                    <a:pt x="6083" y="1043"/>
                  </a:lnTo>
                  <a:lnTo>
                    <a:pt x="6054" y="1057"/>
                  </a:lnTo>
                  <a:lnTo>
                    <a:pt x="5985" y="1064"/>
                  </a:lnTo>
                  <a:lnTo>
                    <a:pt x="5956" y="1076"/>
                  </a:lnTo>
                  <a:lnTo>
                    <a:pt x="5927" y="1097"/>
                  </a:lnTo>
                  <a:lnTo>
                    <a:pt x="5879" y="1206"/>
                  </a:lnTo>
                  <a:lnTo>
                    <a:pt x="5835" y="1246"/>
                  </a:lnTo>
                  <a:lnTo>
                    <a:pt x="5766" y="1209"/>
                  </a:lnTo>
                  <a:lnTo>
                    <a:pt x="5770" y="1181"/>
                  </a:lnTo>
                  <a:lnTo>
                    <a:pt x="5766" y="1170"/>
                  </a:lnTo>
                  <a:lnTo>
                    <a:pt x="5762" y="1162"/>
                  </a:lnTo>
                  <a:lnTo>
                    <a:pt x="5759" y="1141"/>
                  </a:lnTo>
                  <a:lnTo>
                    <a:pt x="5697" y="1217"/>
                  </a:lnTo>
                  <a:lnTo>
                    <a:pt x="5621" y="1249"/>
                  </a:lnTo>
                  <a:lnTo>
                    <a:pt x="5570" y="1228"/>
                  </a:lnTo>
                  <a:lnTo>
                    <a:pt x="5588" y="1123"/>
                  </a:lnTo>
                  <a:lnTo>
                    <a:pt x="5490" y="1155"/>
                  </a:lnTo>
                  <a:lnTo>
                    <a:pt x="5325" y="1311"/>
                  </a:lnTo>
                  <a:lnTo>
                    <a:pt x="5067" y="1496"/>
                  </a:lnTo>
                  <a:lnTo>
                    <a:pt x="4906" y="1662"/>
                  </a:lnTo>
                  <a:lnTo>
                    <a:pt x="4856" y="1626"/>
                  </a:lnTo>
                  <a:lnTo>
                    <a:pt x="4600" y="1749"/>
                  </a:lnTo>
                  <a:lnTo>
                    <a:pt x="4324" y="1807"/>
                  </a:lnTo>
                  <a:lnTo>
                    <a:pt x="3563" y="2140"/>
                  </a:lnTo>
                  <a:lnTo>
                    <a:pt x="3053" y="2252"/>
                  </a:lnTo>
                  <a:lnTo>
                    <a:pt x="2968" y="2252"/>
                  </a:lnTo>
                  <a:lnTo>
                    <a:pt x="2739" y="2162"/>
                  </a:lnTo>
                  <a:lnTo>
                    <a:pt x="2685" y="2151"/>
                  </a:lnTo>
                  <a:lnTo>
                    <a:pt x="2623" y="2122"/>
                  </a:lnTo>
                  <a:lnTo>
                    <a:pt x="2531" y="2053"/>
                  </a:lnTo>
                  <a:lnTo>
                    <a:pt x="2451" y="1974"/>
                  </a:lnTo>
                  <a:lnTo>
                    <a:pt x="2426" y="1930"/>
                  </a:lnTo>
                  <a:lnTo>
                    <a:pt x="2379" y="1952"/>
                  </a:lnTo>
                  <a:lnTo>
                    <a:pt x="2324" y="1995"/>
                  </a:lnTo>
                  <a:lnTo>
                    <a:pt x="2302" y="2042"/>
                  </a:lnTo>
                  <a:lnTo>
                    <a:pt x="2277" y="2122"/>
                  </a:lnTo>
                  <a:lnTo>
                    <a:pt x="2266" y="2140"/>
                  </a:lnTo>
                  <a:lnTo>
                    <a:pt x="2248" y="2154"/>
                  </a:lnTo>
                  <a:lnTo>
                    <a:pt x="2193" y="2172"/>
                  </a:lnTo>
                  <a:lnTo>
                    <a:pt x="2171" y="2184"/>
                  </a:lnTo>
                  <a:lnTo>
                    <a:pt x="2156" y="2198"/>
                  </a:lnTo>
                  <a:lnTo>
                    <a:pt x="2142" y="2220"/>
                  </a:lnTo>
                  <a:lnTo>
                    <a:pt x="2131" y="2245"/>
                  </a:lnTo>
                  <a:lnTo>
                    <a:pt x="2127" y="2274"/>
                  </a:lnTo>
                  <a:lnTo>
                    <a:pt x="2120" y="2394"/>
                  </a:lnTo>
                  <a:lnTo>
                    <a:pt x="2113" y="2415"/>
                  </a:lnTo>
                  <a:lnTo>
                    <a:pt x="2105" y="2426"/>
                  </a:lnTo>
                  <a:lnTo>
                    <a:pt x="2094" y="2444"/>
                  </a:lnTo>
                  <a:lnTo>
                    <a:pt x="2076" y="2455"/>
                  </a:lnTo>
                  <a:lnTo>
                    <a:pt x="2025" y="2473"/>
                  </a:lnTo>
                  <a:lnTo>
                    <a:pt x="1967" y="2480"/>
                  </a:lnTo>
                  <a:lnTo>
                    <a:pt x="1902" y="2480"/>
                  </a:lnTo>
                  <a:lnTo>
                    <a:pt x="1851" y="2466"/>
                  </a:lnTo>
                  <a:lnTo>
                    <a:pt x="1836" y="2462"/>
                  </a:lnTo>
                  <a:lnTo>
                    <a:pt x="1829" y="2480"/>
                  </a:lnTo>
                  <a:lnTo>
                    <a:pt x="1836" y="2582"/>
                  </a:lnTo>
                  <a:lnTo>
                    <a:pt x="1854" y="2879"/>
                  </a:lnTo>
                  <a:lnTo>
                    <a:pt x="1876" y="3176"/>
                  </a:lnTo>
                  <a:lnTo>
                    <a:pt x="1894" y="3469"/>
                  </a:lnTo>
                  <a:lnTo>
                    <a:pt x="1916" y="3766"/>
                  </a:lnTo>
                  <a:lnTo>
                    <a:pt x="1934" y="4063"/>
                  </a:lnTo>
                  <a:lnTo>
                    <a:pt x="1956" y="4360"/>
                  </a:lnTo>
                  <a:lnTo>
                    <a:pt x="1978" y="4657"/>
                  </a:lnTo>
                  <a:lnTo>
                    <a:pt x="1996" y="4953"/>
                  </a:lnTo>
                  <a:lnTo>
                    <a:pt x="2003" y="5022"/>
                  </a:lnTo>
                  <a:lnTo>
                    <a:pt x="2011" y="5175"/>
                  </a:lnTo>
                  <a:lnTo>
                    <a:pt x="1945" y="5193"/>
                  </a:lnTo>
                  <a:lnTo>
                    <a:pt x="1902" y="5229"/>
                  </a:lnTo>
                  <a:lnTo>
                    <a:pt x="1858" y="5283"/>
                  </a:lnTo>
                  <a:lnTo>
                    <a:pt x="1825" y="5348"/>
                  </a:lnTo>
                  <a:lnTo>
                    <a:pt x="1814" y="5413"/>
                  </a:lnTo>
                  <a:lnTo>
                    <a:pt x="1782" y="5457"/>
                  </a:lnTo>
                  <a:lnTo>
                    <a:pt x="1701" y="5457"/>
                  </a:lnTo>
                  <a:lnTo>
                    <a:pt x="1610" y="5446"/>
                  </a:lnTo>
                  <a:lnTo>
                    <a:pt x="1548" y="5446"/>
                  </a:lnTo>
                  <a:lnTo>
                    <a:pt x="1497" y="5493"/>
                  </a:lnTo>
                  <a:lnTo>
                    <a:pt x="1428" y="5620"/>
                  </a:lnTo>
                  <a:lnTo>
                    <a:pt x="1377" y="5649"/>
                  </a:lnTo>
                  <a:lnTo>
                    <a:pt x="1231" y="5660"/>
                  </a:lnTo>
                  <a:lnTo>
                    <a:pt x="1198" y="5674"/>
                  </a:lnTo>
                  <a:lnTo>
                    <a:pt x="1173" y="5696"/>
                  </a:lnTo>
                  <a:lnTo>
                    <a:pt x="1151" y="5721"/>
                  </a:lnTo>
                  <a:lnTo>
                    <a:pt x="1140" y="5732"/>
                  </a:lnTo>
                  <a:lnTo>
                    <a:pt x="1137" y="5743"/>
                  </a:lnTo>
                  <a:lnTo>
                    <a:pt x="1100" y="5812"/>
                  </a:lnTo>
                  <a:lnTo>
                    <a:pt x="1082" y="5834"/>
                  </a:lnTo>
                  <a:lnTo>
                    <a:pt x="1057" y="5852"/>
                  </a:lnTo>
                  <a:lnTo>
                    <a:pt x="966" y="5870"/>
                  </a:lnTo>
                  <a:lnTo>
                    <a:pt x="780" y="5997"/>
                  </a:lnTo>
                  <a:lnTo>
                    <a:pt x="718" y="6015"/>
                  </a:lnTo>
                  <a:lnTo>
                    <a:pt x="612" y="6072"/>
                  </a:lnTo>
                  <a:lnTo>
                    <a:pt x="517" y="6195"/>
                  </a:lnTo>
                  <a:lnTo>
                    <a:pt x="393" y="6460"/>
                  </a:lnTo>
                  <a:lnTo>
                    <a:pt x="419" y="6594"/>
                  </a:lnTo>
                  <a:lnTo>
                    <a:pt x="328" y="6739"/>
                  </a:lnTo>
                  <a:lnTo>
                    <a:pt x="40" y="7039"/>
                  </a:lnTo>
                  <a:lnTo>
                    <a:pt x="11" y="7097"/>
                  </a:lnTo>
                  <a:lnTo>
                    <a:pt x="4" y="7177"/>
                  </a:lnTo>
                  <a:lnTo>
                    <a:pt x="0" y="7535"/>
                  </a:lnTo>
                  <a:lnTo>
                    <a:pt x="80" y="7695"/>
                  </a:lnTo>
                  <a:lnTo>
                    <a:pt x="233" y="7720"/>
                  </a:lnTo>
                  <a:lnTo>
                    <a:pt x="415" y="7706"/>
                  </a:lnTo>
                  <a:lnTo>
                    <a:pt x="554" y="7745"/>
                  </a:lnTo>
                  <a:lnTo>
                    <a:pt x="598" y="7814"/>
                  </a:lnTo>
                  <a:lnTo>
                    <a:pt x="663" y="7992"/>
                  </a:lnTo>
                  <a:lnTo>
                    <a:pt x="696" y="8057"/>
                  </a:lnTo>
                  <a:lnTo>
                    <a:pt x="761" y="8129"/>
                  </a:lnTo>
                  <a:lnTo>
                    <a:pt x="830" y="8191"/>
                  </a:lnTo>
                  <a:lnTo>
                    <a:pt x="885" y="8260"/>
                  </a:lnTo>
                  <a:lnTo>
                    <a:pt x="907" y="8350"/>
                  </a:lnTo>
                  <a:lnTo>
                    <a:pt x="900" y="8434"/>
                  </a:lnTo>
                  <a:lnTo>
                    <a:pt x="805" y="8603"/>
                  </a:lnTo>
                  <a:lnTo>
                    <a:pt x="790" y="8712"/>
                  </a:lnTo>
                  <a:lnTo>
                    <a:pt x="776" y="8799"/>
                  </a:lnTo>
                  <a:lnTo>
                    <a:pt x="732" y="8857"/>
                  </a:lnTo>
                  <a:lnTo>
                    <a:pt x="681" y="8904"/>
                  </a:lnTo>
                  <a:lnTo>
                    <a:pt x="634" y="8966"/>
                  </a:lnTo>
                  <a:lnTo>
                    <a:pt x="609" y="9045"/>
                  </a:lnTo>
                  <a:lnTo>
                    <a:pt x="601" y="9132"/>
                  </a:lnTo>
                  <a:lnTo>
                    <a:pt x="612" y="9342"/>
                  </a:lnTo>
                  <a:lnTo>
                    <a:pt x="594" y="9443"/>
                  </a:lnTo>
                  <a:lnTo>
                    <a:pt x="590" y="9498"/>
                  </a:lnTo>
                  <a:lnTo>
                    <a:pt x="609" y="9523"/>
                  </a:lnTo>
                  <a:lnTo>
                    <a:pt x="681" y="9676"/>
                  </a:lnTo>
                  <a:lnTo>
                    <a:pt x="692" y="9781"/>
                  </a:lnTo>
                  <a:lnTo>
                    <a:pt x="678" y="9875"/>
                  </a:lnTo>
                  <a:lnTo>
                    <a:pt x="634" y="9943"/>
                  </a:lnTo>
                  <a:lnTo>
                    <a:pt x="565" y="9973"/>
                  </a:lnTo>
                  <a:lnTo>
                    <a:pt x="517" y="10023"/>
                  </a:lnTo>
                  <a:lnTo>
                    <a:pt x="550" y="10124"/>
                  </a:lnTo>
                  <a:lnTo>
                    <a:pt x="649" y="10331"/>
                  </a:lnTo>
                  <a:lnTo>
                    <a:pt x="696" y="10530"/>
                  </a:lnTo>
                  <a:lnTo>
                    <a:pt x="725" y="10729"/>
                  </a:lnTo>
                  <a:lnTo>
                    <a:pt x="714" y="10762"/>
                  </a:lnTo>
                  <a:lnTo>
                    <a:pt x="670" y="10845"/>
                  </a:lnTo>
                  <a:lnTo>
                    <a:pt x="663" y="10896"/>
                  </a:lnTo>
                  <a:lnTo>
                    <a:pt x="692" y="11044"/>
                  </a:lnTo>
                  <a:lnTo>
                    <a:pt x="700" y="11103"/>
                  </a:lnTo>
                  <a:lnTo>
                    <a:pt x="685" y="11233"/>
                  </a:lnTo>
                  <a:lnTo>
                    <a:pt x="554" y="11537"/>
                  </a:lnTo>
                  <a:lnTo>
                    <a:pt x="656" y="11613"/>
                  </a:lnTo>
                  <a:lnTo>
                    <a:pt x="889" y="11732"/>
                  </a:lnTo>
                  <a:lnTo>
                    <a:pt x="1155" y="11960"/>
                  </a:lnTo>
                  <a:lnTo>
                    <a:pt x="1224" y="11997"/>
                  </a:lnTo>
                  <a:lnTo>
                    <a:pt x="1249" y="12037"/>
                  </a:lnTo>
                  <a:lnTo>
                    <a:pt x="1268" y="12080"/>
                  </a:lnTo>
                  <a:lnTo>
                    <a:pt x="1286" y="12105"/>
                  </a:lnTo>
                  <a:lnTo>
                    <a:pt x="1450" y="12189"/>
                  </a:lnTo>
                  <a:lnTo>
                    <a:pt x="2014" y="12239"/>
                  </a:lnTo>
                  <a:lnTo>
                    <a:pt x="2145" y="12275"/>
                  </a:lnTo>
                  <a:lnTo>
                    <a:pt x="2273" y="12362"/>
                  </a:lnTo>
                  <a:lnTo>
                    <a:pt x="2386" y="12478"/>
                  </a:lnTo>
                  <a:lnTo>
                    <a:pt x="2495" y="12677"/>
                  </a:lnTo>
                  <a:lnTo>
                    <a:pt x="2528" y="12728"/>
                  </a:lnTo>
                  <a:lnTo>
                    <a:pt x="2568" y="12764"/>
                  </a:lnTo>
                  <a:lnTo>
                    <a:pt x="2619" y="12782"/>
                  </a:lnTo>
                  <a:lnTo>
                    <a:pt x="3046" y="12822"/>
                  </a:lnTo>
                  <a:lnTo>
                    <a:pt x="3242" y="12877"/>
                  </a:lnTo>
                  <a:lnTo>
                    <a:pt x="3829" y="13315"/>
                  </a:lnTo>
                  <a:lnTo>
                    <a:pt x="3981" y="13529"/>
                  </a:lnTo>
                  <a:lnTo>
                    <a:pt x="4291" y="14014"/>
                  </a:lnTo>
                  <a:lnTo>
                    <a:pt x="4368" y="14100"/>
                  </a:lnTo>
                  <a:lnTo>
                    <a:pt x="4513" y="14151"/>
                  </a:lnTo>
                  <a:lnTo>
                    <a:pt x="4961" y="14481"/>
                  </a:lnTo>
                  <a:lnTo>
                    <a:pt x="5005" y="14502"/>
                  </a:lnTo>
                  <a:lnTo>
                    <a:pt x="5053" y="14510"/>
                  </a:lnTo>
                  <a:lnTo>
                    <a:pt x="5402" y="14484"/>
                  </a:lnTo>
                  <a:lnTo>
                    <a:pt x="5423" y="14492"/>
                  </a:lnTo>
                  <a:lnTo>
                    <a:pt x="5642" y="14637"/>
                  </a:lnTo>
                  <a:lnTo>
                    <a:pt x="5668" y="14647"/>
                  </a:lnTo>
                  <a:lnTo>
                    <a:pt x="5701" y="14654"/>
                  </a:lnTo>
                  <a:lnTo>
                    <a:pt x="5835" y="14654"/>
                  </a:lnTo>
                  <a:lnTo>
                    <a:pt x="5879" y="14672"/>
                  </a:lnTo>
                  <a:lnTo>
                    <a:pt x="5905" y="14694"/>
                  </a:lnTo>
                  <a:lnTo>
                    <a:pt x="5923" y="14720"/>
                  </a:lnTo>
                  <a:lnTo>
                    <a:pt x="5934" y="14749"/>
                  </a:lnTo>
                  <a:lnTo>
                    <a:pt x="5945" y="14785"/>
                  </a:lnTo>
                  <a:lnTo>
                    <a:pt x="5974" y="14850"/>
                  </a:lnTo>
                  <a:lnTo>
                    <a:pt x="6065" y="14944"/>
                  </a:lnTo>
                  <a:lnTo>
                    <a:pt x="6098" y="15006"/>
                  </a:lnTo>
                  <a:lnTo>
                    <a:pt x="6258" y="15049"/>
                  </a:lnTo>
                  <a:lnTo>
                    <a:pt x="6309" y="15074"/>
                  </a:lnTo>
                  <a:lnTo>
                    <a:pt x="6349" y="15111"/>
                  </a:lnTo>
                  <a:lnTo>
                    <a:pt x="6375" y="15154"/>
                  </a:lnTo>
                  <a:lnTo>
                    <a:pt x="6396" y="15205"/>
                  </a:lnTo>
                  <a:lnTo>
                    <a:pt x="6422" y="15321"/>
                  </a:lnTo>
                  <a:lnTo>
                    <a:pt x="6433" y="15430"/>
                  </a:lnTo>
                  <a:lnTo>
                    <a:pt x="6436" y="15567"/>
                  </a:lnTo>
                  <a:lnTo>
                    <a:pt x="6440" y="15611"/>
                  </a:lnTo>
                  <a:lnTo>
                    <a:pt x="6451" y="15650"/>
                  </a:lnTo>
                  <a:lnTo>
                    <a:pt x="6469" y="15687"/>
                  </a:lnTo>
                  <a:lnTo>
                    <a:pt x="6491" y="15719"/>
                  </a:lnTo>
                  <a:lnTo>
                    <a:pt x="6546" y="15773"/>
                  </a:lnTo>
                  <a:lnTo>
                    <a:pt x="6571" y="15806"/>
                  </a:lnTo>
                  <a:lnTo>
                    <a:pt x="6586" y="15850"/>
                  </a:lnTo>
                  <a:lnTo>
                    <a:pt x="6607" y="15940"/>
                  </a:lnTo>
                  <a:lnTo>
                    <a:pt x="6615" y="16031"/>
                  </a:lnTo>
                  <a:lnTo>
                    <a:pt x="6589" y="16291"/>
                  </a:lnTo>
                  <a:lnTo>
                    <a:pt x="6593" y="16335"/>
                  </a:lnTo>
                  <a:lnTo>
                    <a:pt x="6633" y="16458"/>
                  </a:lnTo>
                  <a:lnTo>
                    <a:pt x="6636" y="16508"/>
                  </a:lnTo>
                  <a:lnTo>
                    <a:pt x="6633" y="16657"/>
                  </a:lnTo>
                  <a:lnTo>
                    <a:pt x="6640" y="16722"/>
                  </a:lnTo>
                  <a:lnTo>
                    <a:pt x="6674" y="16842"/>
                  </a:lnTo>
                  <a:lnTo>
                    <a:pt x="6684" y="16903"/>
                  </a:lnTo>
                  <a:lnTo>
                    <a:pt x="6681" y="16965"/>
                  </a:lnTo>
                  <a:lnTo>
                    <a:pt x="6670" y="17077"/>
                  </a:lnTo>
                  <a:lnTo>
                    <a:pt x="6670" y="17084"/>
                  </a:lnTo>
                  <a:lnTo>
                    <a:pt x="6670" y="17146"/>
                  </a:lnTo>
                  <a:lnTo>
                    <a:pt x="6677" y="17204"/>
                  </a:lnTo>
                  <a:lnTo>
                    <a:pt x="6692" y="17258"/>
                  </a:lnTo>
                  <a:lnTo>
                    <a:pt x="6714" y="17309"/>
                  </a:lnTo>
                  <a:lnTo>
                    <a:pt x="6772" y="17403"/>
                  </a:lnTo>
                  <a:lnTo>
                    <a:pt x="6793" y="17446"/>
                  </a:lnTo>
                  <a:lnTo>
                    <a:pt x="6808" y="17497"/>
                  </a:lnTo>
                  <a:lnTo>
                    <a:pt x="6837" y="17628"/>
                  </a:lnTo>
                  <a:lnTo>
                    <a:pt x="6870" y="17675"/>
                  </a:lnTo>
                  <a:lnTo>
                    <a:pt x="6913" y="17703"/>
                  </a:lnTo>
                  <a:lnTo>
                    <a:pt x="7238" y="17801"/>
                  </a:lnTo>
                  <a:lnTo>
                    <a:pt x="7336" y="17902"/>
                  </a:lnTo>
                  <a:lnTo>
                    <a:pt x="7358" y="18080"/>
                  </a:lnTo>
                  <a:lnTo>
                    <a:pt x="7300" y="18228"/>
                  </a:lnTo>
                  <a:lnTo>
                    <a:pt x="7129" y="18500"/>
                  </a:lnTo>
                  <a:lnTo>
                    <a:pt x="7100" y="18670"/>
                  </a:lnTo>
                  <a:lnTo>
                    <a:pt x="7147" y="19003"/>
                  </a:lnTo>
                  <a:lnTo>
                    <a:pt x="7187" y="19163"/>
                  </a:lnTo>
                  <a:lnTo>
                    <a:pt x="7201" y="19337"/>
                  </a:lnTo>
                  <a:lnTo>
                    <a:pt x="7212" y="19391"/>
                  </a:lnTo>
                  <a:lnTo>
                    <a:pt x="7234" y="19445"/>
                  </a:lnTo>
                  <a:lnTo>
                    <a:pt x="7256" y="19663"/>
                  </a:lnTo>
                  <a:lnTo>
                    <a:pt x="7285" y="19767"/>
                  </a:lnTo>
                  <a:lnTo>
                    <a:pt x="7332" y="19843"/>
                  </a:lnTo>
                  <a:lnTo>
                    <a:pt x="7445" y="19959"/>
                  </a:lnTo>
                  <a:lnTo>
                    <a:pt x="7489" y="20024"/>
                  </a:lnTo>
                  <a:lnTo>
                    <a:pt x="7519" y="20108"/>
                  </a:lnTo>
                  <a:lnTo>
                    <a:pt x="7544" y="20310"/>
                  </a:lnTo>
                  <a:lnTo>
                    <a:pt x="7566" y="20398"/>
                  </a:lnTo>
                  <a:lnTo>
                    <a:pt x="7708" y="20626"/>
                  </a:lnTo>
                  <a:lnTo>
                    <a:pt x="7758" y="20683"/>
                  </a:lnTo>
                  <a:lnTo>
                    <a:pt x="7849" y="20738"/>
                  </a:lnTo>
                  <a:lnTo>
                    <a:pt x="8014" y="20792"/>
                  </a:lnTo>
                  <a:lnTo>
                    <a:pt x="8654" y="20861"/>
                  </a:lnTo>
                  <a:lnTo>
                    <a:pt x="8826" y="20908"/>
                  </a:lnTo>
                  <a:lnTo>
                    <a:pt x="8913" y="20912"/>
                  </a:lnTo>
                  <a:lnTo>
                    <a:pt x="9004" y="20933"/>
                  </a:lnTo>
                  <a:lnTo>
                    <a:pt x="9066" y="20999"/>
                  </a:lnTo>
                  <a:lnTo>
                    <a:pt x="9154" y="21187"/>
                  </a:lnTo>
                  <a:lnTo>
                    <a:pt x="9190" y="21241"/>
                  </a:lnTo>
                  <a:lnTo>
                    <a:pt x="9296" y="21368"/>
                  </a:lnTo>
                  <a:lnTo>
                    <a:pt x="9332" y="21437"/>
                  </a:lnTo>
                  <a:lnTo>
                    <a:pt x="9329" y="21491"/>
                  </a:lnTo>
                  <a:lnTo>
                    <a:pt x="9289" y="21600"/>
                  </a:lnTo>
                  <a:lnTo>
                    <a:pt x="9292" y="21600"/>
                  </a:lnTo>
                  <a:lnTo>
                    <a:pt x="9292" y="21600"/>
                  </a:lnTo>
                  <a:lnTo>
                    <a:pt x="9292" y="21600"/>
                  </a:lnTo>
                  <a:lnTo>
                    <a:pt x="9296" y="21600"/>
                  </a:lnTo>
                  <a:lnTo>
                    <a:pt x="9296" y="21600"/>
                  </a:lnTo>
                  <a:lnTo>
                    <a:pt x="9296" y="21600"/>
                  </a:lnTo>
                  <a:lnTo>
                    <a:pt x="9299" y="21596"/>
                  </a:lnTo>
                  <a:lnTo>
                    <a:pt x="9299" y="21596"/>
                  </a:lnTo>
                  <a:lnTo>
                    <a:pt x="9299" y="21596"/>
                  </a:lnTo>
                  <a:lnTo>
                    <a:pt x="9299" y="21596"/>
                  </a:lnTo>
                  <a:lnTo>
                    <a:pt x="9303" y="21596"/>
                  </a:lnTo>
                  <a:lnTo>
                    <a:pt x="9303" y="21596"/>
                  </a:lnTo>
                  <a:lnTo>
                    <a:pt x="9303" y="21596"/>
                  </a:lnTo>
                  <a:lnTo>
                    <a:pt x="9303" y="21596"/>
                  </a:lnTo>
                  <a:lnTo>
                    <a:pt x="9959" y="21549"/>
                  </a:lnTo>
                  <a:lnTo>
                    <a:pt x="10614" y="21498"/>
                  </a:lnTo>
                  <a:lnTo>
                    <a:pt x="11266" y="21444"/>
                  </a:lnTo>
                  <a:lnTo>
                    <a:pt x="11918" y="21393"/>
                  </a:lnTo>
                  <a:lnTo>
                    <a:pt x="12574" y="21339"/>
                  </a:lnTo>
                  <a:lnTo>
                    <a:pt x="13230" y="21285"/>
                  </a:lnTo>
                  <a:lnTo>
                    <a:pt x="13881" y="21227"/>
                  </a:lnTo>
                  <a:lnTo>
                    <a:pt x="14534" y="21172"/>
                  </a:lnTo>
                  <a:lnTo>
                    <a:pt x="15185" y="21115"/>
                  </a:lnTo>
                  <a:lnTo>
                    <a:pt x="15841" y="21053"/>
                  </a:lnTo>
                  <a:lnTo>
                    <a:pt x="16494" y="20995"/>
                  </a:lnTo>
                  <a:lnTo>
                    <a:pt x="17145" y="20933"/>
                  </a:lnTo>
                  <a:lnTo>
                    <a:pt x="17797" y="20872"/>
                  </a:lnTo>
                  <a:lnTo>
                    <a:pt x="18453" y="20807"/>
                  </a:lnTo>
                  <a:lnTo>
                    <a:pt x="19105" y="20742"/>
                  </a:lnTo>
                  <a:lnTo>
                    <a:pt x="19746" y="20680"/>
                  </a:lnTo>
                  <a:lnTo>
                    <a:pt x="19680" y="20318"/>
                  </a:lnTo>
                  <a:lnTo>
                    <a:pt x="19684" y="20271"/>
                  </a:lnTo>
                  <a:lnTo>
                    <a:pt x="19695" y="20216"/>
                  </a:lnTo>
                  <a:lnTo>
                    <a:pt x="19695" y="20162"/>
                  </a:lnTo>
                  <a:lnTo>
                    <a:pt x="19655" y="20083"/>
                  </a:lnTo>
                  <a:lnTo>
                    <a:pt x="19644" y="20024"/>
                  </a:lnTo>
                  <a:lnTo>
                    <a:pt x="19637" y="19959"/>
                  </a:lnTo>
                  <a:lnTo>
                    <a:pt x="19637" y="19912"/>
                  </a:lnTo>
                  <a:lnTo>
                    <a:pt x="19658" y="19822"/>
                  </a:lnTo>
                  <a:lnTo>
                    <a:pt x="19721" y="19663"/>
                  </a:lnTo>
                  <a:lnTo>
                    <a:pt x="19725" y="19337"/>
                  </a:lnTo>
                  <a:lnTo>
                    <a:pt x="19709" y="19250"/>
                  </a:lnTo>
                  <a:lnTo>
                    <a:pt x="19655" y="19152"/>
                  </a:lnTo>
                  <a:lnTo>
                    <a:pt x="19480" y="18974"/>
                  </a:lnTo>
                  <a:lnTo>
                    <a:pt x="19437" y="18909"/>
                  </a:lnTo>
                  <a:lnTo>
                    <a:pt x="19418" y="18862"/>
                  </a:lnTo>
                  <a:lnTo>
                    <a:pt x="19364" y="18478"/>
                  </a:lnTo>
                  <a:lnTo>
                    <a:pt x="19324" y="18370"/>
                  </a:lnTo>
                  <a:lnTo>
                    <a:pt x="19250" y="18276"/>
                  </a:lnTo>
                  <a:lnTo>
                    <a:pt x="19145" y="18258"/>
                  </a:lnTo>
                  <a:lnTo>
                    <a:pt x="19112" y="18199"/>
                  </a:lnTo>
                  <a:lnTo>
                    <a:pt x="19123" y="18113"/>
                  </a:lnTo>
                  <a:lnTo>
                    <a:pt x="19178" y="17935"/>
                  </a:lnTo>
                  <a:lnTo>
                    <a:pt x="19181" y="17895"/>
                  </a:lnTo>
                  <a:lnTo>
                    <a:pt x="19178" y="17837"/>
                  </a:lnTo>
                  <a:lnTo>
                    <a:pt x="19160" y="17812"/>
                  </a:lnTo>
                  <a:lnTo>
                    <a:pt x="19083" y="17761"/>
                  </a:lnTo>
                  <a:lnTo>
                    <a:pt x="19061" y="17718"/>
                  </a:lnTo>
                  <a:lnTo>
                    <a:pt x="19065" y="17609"/>
                  </a:lnTo>
                  <a:lnTo>
                    <a:pt x="19083" y="17533"/>
                  </a:lnTo>
                  <a:lnTo>
                    <a:pt x="19087" y="17454"/>
                  </a:lnTo>
                  <a:lnTo>
                    <a:pt x="19047" y="17345"/>
                  </a:lnTo>
                  <a:lnTo>
                    <a:pt x="19007" y="17262"/>
                  </a:lnTo>
                  <a:lnTo>
                    <a:pt x="18985" y="17211"/>
                  </a:lnTo>
                  <a:lnTo>
                    <a:pt x="18963" y="17041"/>
                  </a:lnTo>
                  <a:lnTo>
                    <a:pt x="19025" y="16671"/>
                  </a:lnTo>
                  <a:lnTo>
                    <a:pt x="19036" y="16523"/>
                  </a:lnTo>
                  <a:lnTo>
                    <a:pt x="19218" y="16060"/>
                  </a:lnTo>
                  <a:lnTo>
                    <a:pt x="19250" y="15867"/>
                  </a:lnTo>
                  <a:lnTo>
                    <a:pt x="19196" y="15719"/>
                  </a:lnTo>
                  <a:lnTo>
                    <a:pt x="19203" y="15603"/>
                  </a:lnTo>
                  <a:lnTo>
                    <a:pt x="19232" y="15505"/>
                  </a:lnTo>
                  <a:lnTo>
                    <a:pt x="19411" y="15100"/>
                  </a:lnTo>
                  <a:lnTo>
                    <a:pt x="19480" y="14868"/>
                  </a:lnTo>
                  <a:lnTo>
                    <a:pt x="19447" y="14839"/>
                  </a:lnTo>
                  <a:lnTo>
                    <a:pt x="19466" y="14785"/>
                  </a:lnTo>
                  <a:lnTo>
                    <a:pt x="19458" y="14770"/>
                  </a:lnTo>
                  <a:lnTo>
                    <a:pt x="19437" y="14738"/>
                  </a:lnTo>
                  <a:lnTo>
                    <a:pt x="19462" y="14687"/>
                  </a:lnTo>
                  <a:lnTo>
                    <a:pt x="19469" y="14640"/>
                  </a:lnTo>
                  <a:lnTo>
                    <a:pt x="19462" y="14596"/>
                  </a:lnTo>
                  <a:lnTo>
                    <a:pt x="19444" y="14542"/>
                  </a:lnTo>
                  <a:lnTo>
                    <a:pt x="19349" y="14416"/>
                  </a:lnTo>
                  <a:lnTo>
                    <a:pt x="19338" y="14394"/>
                  </a:lnTo>
                  <a:lnTo>
                    <a:pt x="19305" y="14343"/>
                  </a:lnTo>
                  <a:lnTo>
                    <a:pt x="19287" y="14220"/>
                  </a:lnTo>
                  <a:lnTo>
                    <a:pt x="19280" y="13858"/>
                  </a:lnTo>
                  <a:lnTo>
                    <a:pt x="19283" y="13807"/>
                  </a:lnTo>
                  <a:lnTo>
                    <a:pt x="19338" y="13699"/>
                  </a:lnTo>
                  <a:lnTo>
                    <a:pt x="19342" y="13655"/>
                  </a:lnTo>
                  <a:lnTo>
                    <a:pt x="19342" y="13535"/>
                  </a:lnTo>
                  <a:lnTo>
                    <a:pt x="19357" y="13434"/>
                  </a:lnTo>
                  <a:lnTo>
                    <a:pt x="19498" y="12996"/>
                  </a:lnTo>
                  <a:lnTo>
                    <a:pt x="19546" y="12909"/>
                  </a:lnTo>
                  <a:lnTo>
                    <a:pt x="19593" y="12862"/>
                  </a:lnTo>
                  <a:lnTo>
                    <a:pt x="19790" y="12735"/>
                  </a:lnTo>
                  <a:lnTo>
                    <a:pt x="19852" y="12663"/>
                  </a:lnTo>
                  <a:lnTo>
                    <a:pt x="19903" y="12576"/>
                  </a:lnTo>
                  <a:lnTo>
                    <a:pt x="19939" y="12475"/>
                  </a:lnTo>
                  <a:lnTo>
                    <a:pt x="19946" y="12373"/>
                  </a:lnTo>
                  <a:lnTo>
                    <a:pt x="19914" y="12301"/>
                  </a:lnTo>
                  <a:lnTo>
                    <a:pt x="19746" y="12120"/>
                  </a:lnTo>
                  <a:lnTo>
                    <a:pt x="19702" y="11960"/>
                  </a:lnTo>
                  <a:lnTo>
                    <a:pt x="19702" y="11906"/>
                  </a:lnTo>
                  <a:lnTo>
                    <a:pt x="19725" y="11808"/>
                  </a:lnTo>
                  <a:lnTo>
                    <a:pt x="19735" y="11732"/>
                  </a:lnTo>
                  <a:lnTo>
                    <a:pt x="19775" y="11627"/>
                  </a:lnTo>
                  <a:lnTo>
                    <a:pt x="19783" y="11577"/>
                  </a:lnTo>
                  <a:lnTo>
                    <a:pt x="19775" y="11468"/>
                  </a:lnTo>
                  <a:lnTo>
                    <a:pt x="19819" y="10928"/>
                  </a:lnTo>
                  <a:lnTo>
                    <a:pt x="19866" y="10715"/>
                  </a:lnTo>
                  <a:lnTo>
                    <a:pt x="19939" y="10530"/>
                  </a:lnTo>
                  <a:lnTo>
                    <a:pt x="20085" y="10302"/>
                  </a:lnTo>
                  <a:lnTo>
                    <a:pt x="20110" y="10208"/>
                  </a:lnTo>
                  <a:lnTo>
                    <a:pt x="20151" y="10121"/>
                  </a:lnTo>
                  <a:lnTo>
                    <a:pt x="20158" y="10096"/>
                  </a:lnTo>
                  <a:lnTo>
                    <a:pt x="20158" y="10041"/>
                  </a:lnTo>
                  <a:lnTo>
                    <a:pt x="20165" y="9987"/>
                  </a:lnTo>
                  <a:lnTo>
                    <a:pt x="20242" y="9665"/>
                  </a:lnTo>
                  <a:lnTo>
                    <a:pt x="20234" y="9559"/>
                  </a:lnTo>
                  <a:cubicBezTo>
                    <a:pt x="20234" y="9559"/>
                    <a:pt x="20158" y="9523"/>
                    <a:pt x="20158" y="9523"/>
                  </a:cubicBezTo>
                  <a:close/>
                  <a:moveTo>
                    <a:pt x="6356" y="695"/>
                  </a:moveTo>
                  <a:lnTo>
                    <a:pt x="6415" y="667"/>
                  </a:lnTo>
                  <a:lnTo>
                    <a:pt x="6458" y="601"/>
                  </a:lnTo>
                  <a:lnTo>
                    <a:pt x="6484" y="536"/>
                  </a:lnTo>
                  <a:lnTo>
                    <a:pt x="6426" y="478"/>
                  </a:lnTo>
                  <a:lnTo>
                    <a:pt x="6389" y="525"/>
                  </a:lnTo>
                  <a:lnTo>
                    <a:pt x="6295" y="604"/>
                  </a:lnTo>
                  <a:lnTo>
                    <a:pt x="6295" y="652"/>
                  </a:lnTo>
                  <a:cubicBezTo>
                    <a:pt x="6295" y="652"/>
                    <a:pt x="6356" y="695"/>
                    <a:pt x="6356" y="695"/>
                  </a:cubicBezTo>
                  <a:close/>
                  <a:moveTo>
                    <a:pt x="7657" y="789"/>
                  </a:moveTo>
                  <a:lnTo>
                    <a:pt x="7718" y="793"/>
                  </a:lnTo>
                  <a:lnTo>
                    <a:pt x="7780" y="807"/>
                  </a:lnTo>
                  <a:lnTo>
                    <a:pt x="7835" y="847"/>
                  </a:lnTo>
                  <a:lnTo>
                    <a:pt x="7813" y="779"/>
                  </a:lnTo>
                  <a:lnTo>
                    <a:pt x="7824" y="728"/>
                  </a:lnTo>
                  <a:lnTo>
                    <a:pt x="7857" y="685"/>
                  </a:lnTo>
                  <a:lnTo>
                    <a:pt x="7889" y="648"/>
                  </a:lnTo>
                  <a:lnTo>
                    <a:pt x="7886" y="579"/>
                  </a:lnTo>
                  <a:lnTo>
                    <a:pt x="7831" y="576"/>
                  </a:lnTo>
                  <a:lnTo>
                    <a:pt x="7697" y="630"/>
                  </a:lnTo>
                  <a:lnTo>
                    <a:pt x="7526" y="685"/>
                  </a:lnTo>
                  <a:lnTo>
                    <a:pt x="7486" y="713"/>
                  </a:lnTo>
                  <a:lnTo>
                    <a:pt x="7434" y="797"/>
                  </a:lnTo>
                  <a:lnTo>
                    <a:pt x="7467" y="822"/>
                  </a:lnTo>
                  <a:cubicBezTo>
                    <a:pt x="7467" y="822"/>
                    <a:pt x="7657" y="789"/>
                    <a:pt x="7657" y="789"/>
                  </a:cubicBezTo>
                  <a:close/>
                  <a:moveTo>
                    <a:pt x="7026" y="1521"/>
                  </a:moveTo>
                  <a:lnTo>
                    <a:pt x="7037" y="1601"/>
                  </a:lnTo>
                  <a:lnTo>
                    <a:pt x="7089" y="1622"/>
                  </a:lnTo>
                  <a:lnTo>
                    <a:pt x="7238" y="1503"/>
                  </a:lnTo>
                  <a:lnTo>
                    <a:pt x="7427" y="1438"/>
                  </a:lnTo>
                  <a:lnTo>
                    <a:pt x="7467" y="1358"/>
                  </a:lnTo>
                  <a:lnTo>
                    <a:pt x="7405" y="1354"/>
                  </a:lnTo>
                  <a:lnTo>
                    <a:pt x="7434" y="1296"/>
                  </a:lnTo>
                  <a:lnTo>
                    <a:pt x="7515" y="1224"/>
                  </a:lnTo>
                  <a:lnTo>
                    <a:pt x="7599" y="1188"/>
                  </a:lnTo>
                  <a:lnTo>
                    <a:pt x="7689" y="1170"/>
                  </a:lnTo>
                  <a:lnTo>
                    <a:pt x="7744" y="1137"/>
                  </a:lnTo>
                  <a:lnTo>
                    <a:pt x="7744" y="1087"/>
                  </a:lnTo>
                  <a:lnTo>
                    <a:pt x="7678" y="1018"/>
                  </a:lnTo>
                  <a:lnTo>
                    <a:pt x="7609" y="1036"/>
                  </a:lnTo>
                  <a:lnTo>
                    <a:pt x="7416" y="1144"/>
                  </a:lnTo>
                  <a:lnTo>
                    <a:pt x="7380" y="1188"/>
                  </a:lnTo>
                  <a:lnTo>
                    <a:pt x="7343" y="1249"/>
                  </a:lnTo>
                  <a:lnTo>
                    <a:pt x="7089" y="1419"/>
                  </a:lnTo>
                  <a:cubicBezTo>
                    <a:pt x="7089" y="1419"/>
                    <a:pt x="7026" y="1521"/>
                    <a:pt x="7026" y="152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39" name="Google Shape;339;p17"/>
            <p:cNvSpPr/>
            <p:nvPr/>
          </p:nvSpPr>
          <p:spPr>
            <a:xfrm>
              <a:off x="4556150" y="2470148"/>
              <a:ext cx="2200557" cy="1454911"/>
            </a:xfrm>
            <a:custGeom>
              <a:avLst/>
              <a:gdLst/>
              <a:ahLst/>
              <a:cxnLst/>
              <a:rect l="l" t="t" r="r" b="b"/>
              <a:pathLst>
                <a:path w="21600" h="21600" extrusionOk="0">
                  <a:moveTo>
                    <a:pt x="5979" y="2958"/>
                  </a:moveTo>
                  <a:lnTo>
                    <a:pt x="6029" y="2977"/>
                  </a:lnTo>
                  <a:lnTo>
                    <a:pt x="6094" y="2958"/>
                  </a:lnTo>
                  <a:lnTo>
                    <a:pt x="6118" y="2963"/>
                  </a:lnTo>
                  <a:lnTo>
                    <a:pt x="6138" y="2998"/>
                  </a:lnTo>
                  <a:lnTo>
                    <a:pt x="6156" y="2998"/>
                  </a:lnTo>
                  <a:lnTo>
                    <a:pt x="6162" y="2958"/>
                  </a:lnTo>
                  <a:lnTo>
                    <a:pt x="6162" y="2905"/>
                  </a:lnTo>
                  <a:lnTo>
                    <a:pt x="6056" y="2745"/>
                  </a:lnTo>
                  <a:lnTo>
                    <a:pt x="6026" y="2647"/>
                  </a:lnTo>
                  <a:lnTo>
                    <a:pt x="6006" y="2629"/>
                  </a:lnTo>
                  <a:lnTo>
                    <a:pt x="5991" y="2669"/>
                  </a:lnTo>
                  <a:lnTo>
                    <a:pt x="5982" y="2718"/>
                  </a:lnTo>
                  <a:lnTo>
                    <a:pt x="5988" y="2745"/>
                  </a:lnTo>
                  <a:lnTo>
                    <a:pt x="5958" y="2874"/>
                  </a:lnTo>
                  <a:cubicBezTo>
                    <a:pt x="5958" y="2874"/>
                    <a:pt x="5979" y="2958"/>
                    <a:pt x="5979" y="2958"/>
                  </a:cubicBezTo>
                  <a:close/>
                  <a:moveTo>
                    <a:pt x="4591" y="1765"/>
                  </a:moveTo>
                  <a:lnTo>
                    <a:pt x="4609" y="1751"/>
                  </a:lnTo>
                  <a:lnTo>
                    <a:pt x="4606" y="1720"/>
                  </a:lnTo>
                  <a:lnTo>
                    <a:pt x="4582" y="1698"/>
                  </a:lnTo>
                  <a:lnTo>
                    <a:pt x="4579" y="1685"/>
                  </a:lnTo>
                  <a:lnTo>
                    <a:pt x="4600" y="1694"/>
                  </a:lnTo>
                  <a:lnTo>
                    <a:pt x="4626" y="1725"/>
                  </a:lnTo>
                  <a:lnTo>
                    <a:pt x="4644" y="1729"/>
                  </a:lnTo>
                  <a:lnTo>
                    <a:pt x="4659" y="1707"/>
                  </a:lnTo>
                  <a:lnTo>
                    <a:pt x="4656" y="1680"/>
                  </a:lnTo>
                  <a:lnTo>
                    <a:pt x="4647" y="1662"/>
                  </a:lnTo>
                  <a:lnTo>
                    <a:pt x="4638" y="1658"/>
                  </a:lnTo>
                  <a:lnTo>
                    <a:pt x="4609" y="1675"/>
                  </a:lnTo>
                  <a:lnTo>
                    <a:pt x="4591" y="1671"/>
                  </a:lnTo>
                  <a:lnTo>
                    <a:pt x="4562" y="1631"/>
                  </a:lnTo>
                  <a:lnTo>
                    <a:pt x="4559" y="1614"/>
                  </a:lnTo>
                  <a:lnTo>
                    <a:pt x="4544" y="1582"/>
                  </a:lnTo>
                  <a:lnTo>
                    <a:pt x="4503" y="1555"/>
                  </a:lnTo>
                  <a:lnTo>
                    <a:pt x="4476" y="1569"/>
                  </a:lnTo>
                  <a:lnTo>
                    <a:pt x="4482" y="1609"/>
                  </a:lnTo>
                  <a:cubicBezTo>
                    <a:pt x="4482" y="1609"/>
                    <a:pt x="4591" y="1765"/>
                    <a:pt x="4591" y="1765"/>
                  </a:cubicBezTo>
                  <a:close/>
                  <a:moveTo>
                    <a:pt x="5269" y="44"/>
                  </a:moveTo>
                  <a:lnTo>
                    <a:pt x="5119" y="0"/>
                  </a:lnTo>
                  <a:lnTo>
                    <a:pt x="5119" y="27"/>
                  </a:lnTo>
                  <a:lnTo>
                    <a:pt x="5107" y="116"/>
                  </a:lnTo>
                  <a:lnTo>
                    <a:pt x="5233" y="85"/>
                  </a:lnTo>
                  <a:cubicBezTo>
                    <a:pt x="5233" y="85"/>
                    <a:pt x="5269" y="44"/>
                    <a:pt x="5269" y="44"/>
                  </a:cubicBezTo>
                  <a:close/>
                  <a:moveTo>
                    <a:pt x="21270" y="4487"/>
                  </a:moveTo>
                  <a:lnTo>
                    <a:pt x="20669" y="4344"/>
                  </a:lnTo>
                  <a:lnTo>
                    <a:pt x="20068" y="4202"/>
                  </a:lnTo>
                  <a:lnTo>
                    <a:pt x="19467" y="4055"/>
                  </a:lnTo>
                  <a:lnTo>
                    <a:pt x="18865" y="3907"/>
                  </a:lnTo>
                  <a:lnTo>
                    <a:pt x="18267" y="3756"/>
                  </a:lnTo>
                  <a:lnTo>
                    <a:pt x="17666" y="3605"/>
                  </a:lnTo>
                  <a:lnTo>
                    <a:pt x="17065" y="3448"/>
                  </a:lnTo>
                  <a:lnTo>
                    <a:pt x="16467" y="3293"/>
                  </a:lnTo>
                  <a:lnTo>
                    <a:pt x="15865" y="3137"/>
                  </a:lnTo>
                  <a:lnTo>
                    <a:pt x="15267" y="2977"/>
                  </a:lnTo>
                  <a:lnTo>
                    <a:pt x="14666" y="2816"/>
                  </a:lnTo>
                  <a:lnTo>
                    <a:pt x="14068" y="2656"/>
                  </a:lnTo>
                  <a:lnTo>
                    <a:pt x="13470" y="2491"/>
                  </a:lnTo>
                  <a:lnTo>
                    <a:pt x="12872" y="2322"/>
                  </a:lnTo>
                  <a:lnTo>
                    <a:pt x="12273" y="2152"/>
                  </a:lnTo>
                  <a:lnTo>
                    <a:pt x="11675" y="1983"/>
                  </a:lnTo>
                  <a:lnTo>
                    <a:pt x="11077" y="1814"/>
                  </a:lnTo>
                  <a:lnTo>
                    <a:pt x="10479" y="1640"/>
                  </a:lnTo>
                  <a:lnTo>
                    <a:pt x="9881" y="1461"/>
                  </a:lnTo>
                  <a:lnTo>
                    <a:pt x="9282" y="1288"/>
                  </a:lnTo>
                  <a:lnTo>
                    <a:pt x="8687" y="1110"/>
                  </a:lnTo>
                  <a:lnTo>
                    <a:pt x="8089" y="927"/>
                  </a:lnTo>
                  <a:lnTo>
                    <a:pt x="7494" y="744"/>
                  </a:lnTo>
                  <a:lnTo>
                    <a:pt x="6898" y="562"/>
                  </a:lnTo>
                  <a:lnTo>
                    <a:pt x="6300" y="374"/>
                  </a:lnTo>
                  <a:lnTo>
                    <a:pt x="6032" y="290"/>
                  </a:lnTo>
                  <a:lnTo>
                    <a:pt x="6032" y="290"/>
                  </a:lnTo>
                  <a:lnTo>
                    <a:pt x="6053" y="388"/>
                  </a:lnTo>
                  <a:lnTo>
                    <a:pt x="6064" y="495"/>
                  </a:lnTo>
                  <a:lnTo>
                    <a:pt x="5944" y="423"/>
                  </a:lnTo>
                  <a:lnTo>
                    <a:pt x="5879" y="419"/>
                  </a:lnTo>
                  <a:lnTo>
                    <a:pt x="5838" y="463"/>
                  </a:lnTo>
                  <a:lnTo>
                    <a:pt x="5838" y="566"/>
                  </a:lnTo>
                  <a:lnTo>
                    <a:pt x="5973" y="602"/>
                  </a:lnTo>
                  <a:lnTo>
                    <a:pt x="5994" y="713"/>
                  </a:lnTo>
                  <a:lnTo>
                    <a:pt x="5979" y="740"/>
                  </a:lnTo>
                  <a:lnTo>
                    <a:pt x="5950" y="767"/>
                  </a:lnTo>
                  <a:lnTo>
                    <a:pt x="5917" y="807"/>
                  </a:lnTo>
                  <a:lnTo>
                    <a:pt x="5896" y="860"/>
                  </a:lnTo>
                  <a:lnTo>
                    <a:pt x="5899" y="936"/>
                  </a:lnTo>
                  <a:lnTo>
                    <a:pt x="5920" y="998"/>
                  </a:lnTo>
                  <a:lnTo>
                    <a:pt x="6020" y="1181"/>
                  </a:lnTo>
                  <a:lnTo>
                    <a:pt x="6038" y="1248"/>
                  </a:lnTo>
                  <a:lnTo>
                    <a:pt x="6038" y="1337"/>
                  </a:lnTo>
                  <a:lnTo>
                    <a:pt x="6006" y="1470"/>
                  </a:lnTo>
                  <a:lnTo>
                    <a:pt x="6041" y="1404"/>
                  </a:lnTo>
                  <a:lnTo>
                    <a:pt x="6085" y="1461"/>
                  </a:lnTo>
                  <a:lnTo>
                    <a:pt x="6126" y="1569"/>
                  </a:lnTo>
                  <a:lnTo>
                    <a:pt x="6138" y="1649"/>
                  </a:lnTo>
                  <a:lnTo>
                    <a:pt x="6126" y="1675"/>
                  </a:lnTo>
                  <a:lnTo>
                    <a:pt x="6079" y="1720"/>
                  </a:lnTo>
                  <a:lnTo>
                    <a:pt x="6067" y="1747"/>
                  </a:lnTo>
                  <a:lnTo>
                    <a:pt x="6064" y="1814"/>
                  </a:lnTo>
                  <a:lnTo>
                    <a:pt x="6079" y="1871"/>
                  </a:lnTo>
                  <a:lnTo>
                    <a:pt x="6100" y="1903"/>
                  </a:lnTo>
                  <a:lnTo>
                    <a:pt x="6132" y="1889"/>
                  </a:lnTo>
                  <a:lnTo>
                    <a:pt x="6241" y="1711"/>
                  </a:lnTo>
                  <a:lnTo>
                    <a:pt x="6297" y="1640"/>
                  </a:lnTo>
                  <a:lnTo>
                    <a:pt x="6356" y="1622"/>
                  </a:lnTo>
                  <a:lnTo>
                    <a:pt x="6406" y="1653"/>
                  </a:lnTo>
                  <a:lnTo>
                    <a:pt x="6468" y="1725"/>
                  </a:lnTo>
                  <a:lnTo>
                    <a:pt x="6515" y="1814"/>
                  </a:lnTo>
                  <a:lnTo>
                    <a:pt x="6530" y="1911"/>
                  </a:lnTo>
                  <a:lnTo>
                    <a:pt x="6445" y="2063"/>
                  </a:lnTo>
                  <a:lnTo>
                    <a:pt x="6421" y="2152"/>
                  </a:lnTo>
                  <a:lnTo>
                    <a:pt x="6477" y="2215"/>
                  </a:lnTo>
                  <a:lnTo>
                    <a:pt x="6474" y="2241"/>
                  </a:lnTo>
                  <a:lnTo>
                    <a:pt x="6468" y="2393"/>
                  </a:lnTo>
                  <a:lnTo>
                    <a:pt x="6474" y="2455"/>
                  </a:lnTo>
                  <a:lnTo>
                    <a:pt x="6492" y="2508"/>
                  </a:lnTo>
                  <a:lnTo>
                    <a:pt x="6512" y="2535"/>
                  </a:lnTo>
                  <a:lnTo>
                    <a:pt x="6533" y="2558"/>
                  </a:lnTo>
                  <a:lnTo>
                    <a:pt x="6554" y="2593"/>
                  </a:lnTo>
                  <a:lnTo>
                    <a:pt x="6574" y="2718"/>
                  </a:lnTo>
                  <a:lnTo>
                    <a:pt x="6568" y="2847"/>
                  </a:lnTo>
                  <a:lnTo>
                    <a:pt x="6536" y="2945"/>
                  </a:lnTo>
                  <a:lnTo>
                    <a:pt x="6474" y="2967"/>
                  </a:lnTo>
                  <a:lnTo>
                    <a:pt x="6430" y="2923"/>
                  </a:lnTo>
                  <a:lnTo>
                    <a:pt x="6339" y="2758"/>
                  </a:lnTo>
                  <a:lnTo>
                    <a:pt x="6285" y="2714"/>
                  </a:lnTo>
                  <a:lnTo>
                    <a:pt x="6227" y="2714"/>
                  </a:lnTo>
                  <a:lnTo>
                    <a:pt x="6250" y="2772"/>
                  </a:lnTo>
                  <a:lnTo>
                    <a:pt x="6344" y="2909"/>
                  </a:lnTo>
                  <a:lnTo>
                    <a:pt x="6368" y="2998"/>
                  </a:lnTo>
                  <a:lnTo>
                    <a:pt x="6383" y="3088"/>
                  </a:lnTo>
                  <a:lnTo>
                    <a:pt x="6386" y="3182"/>
                  </a:lnTo>
                  <a:lnTo>
                    <a:pt x="6374" y="3333"/>
                  </a:lnTo>
                  <a:lnTo>
                    <a:pt x="6374" y="3391"/>
                  </a:lnTo>
                  <a:lnTo>
                    <a:pt x="6377" y="3426"/>
                  </a:lnTo>
                  <a:lnTo>
                    <a:pt x="6371" y="3462"/>
                  </a:lnTo>
                  <a:lnTo>
                    <a:pt x="6342" y="3506"/>
                  </a:lnTo>
                  <a:lnTo>
                    <a:pt x="6306" y="3520"/>
                  </a:lnTo>
                  <a:lnTo>
                    <a:pt x="6271" y="3493"/>
                  </a:lnTo>
                  <a:lnTo>
                    <a:pt x="6241" y="3444"/>
                  </a:lnTo>
                  <a:lnTo>
                    <a:pt x="6191" y="3306"/>
                  </a:lnTo>
                  <a:lnTo>
                    <a:pt x="6150" y="3244"/>
                  </a:lnTo>
                  <a:lnTo>
                    <a:pt x="6112" y="3262"/>
                  </a:lnTo>
                  <a:lnTo>
                    <a:pt x="6091" y="3408"/>
                  </a:lnTo>
                  <a:lnTo>
                    <a:pt x="6061" y="3306"/>
                  </a:lnTo>
                  <a:lnTo>
                    <a:pt x="6035" y="3146"/>
                  </a:lnTo>
                  <a:lnTo>
                    <a:pt x="5994" y="3038"/>
                  </a:lnTo>
                  <a:lnTo>
                    <a:pt x="5911" y="3093"/>
                  </a:lnTo>
                  <a:lnTo>
                    <a:pt x="5873" y="3102"/>
                  </a:lnTo>
                  <a:lnTo>
                    <a:pt x="5829" y="3083"/>
                  </a:lnTo>
                  <a:lnTo>
                    <a:pt x="5790" y="3083"/>
                  </a:lnTo>
                  <a:lnTo>
                    <a:pt x="5776" y="3146"/>
                  </a:lnTo>
                  <a:lnTo>
                    <a:pt x="5793" y="3182"/>
                  </a:lnTo>
                  <a:lnTo>
                    <a:pt x="5829" y="3204"/>
                  </a:lnTo>
                  <a:lnTo>
                    <a:pt x="5861" y="3253"/>
                  </a:lnTo>
                  <a:lnTo>
                    <a:pt x="5864" y="3355"/>
                  </a:lnTo>
                  <a:lnTo>
                    <a:pt x="5844" y="3404"/>
                  </a:lnTo>
                  <a:lnTo>
                    <a:pt x="5811" y="3431"/>
                  </a:lnTo>
                  <a:lnTo>
                    <a:pt x="5790" y="3476"/>
                  </a:lnTo>
                  <a:lnTo>
                    <a:pt x="5805" y="3578"/>
                  </a:lnTo>
                  <a:lnTo>
                    <a:pt x="5832" y="3627"/>
                  </a:lnTo>
                  <a:lnTo>
                    <a:pt x="5870" y="3658"/>
                  </a:lnTo>
                  <a:lnTo>
                    <a:pt x="5917" y="3662"/>
                  </a:lnTo>
                  <a:lnTo>
                    <a:pt x="5961" y="3649"/>
                  </a:lnTo>
                  <a:lnTo>
                    <a:pt x="5985" y="3622"/>
                  </a:lnTo>
                  <a:lnTo>
                    <a:pt x="6044" y="3533"/>
                  </a:lnTo>
                  <a:lnTo>
                    <a:pt x="6067" y="3520"/>
                  </a:lnTo>
                  <a:lnTo>
                    <a:pt x="6094" y="3533"/>
                  </a:lnTo>
                  <a:lnTo>
                    <a:pt x="6132" y="3560"/>
                  </a:lnTo>
                  <a:lnTo>
                    <a:pt x="6147" y="3605"/>
                  </a:lnTo>
                  <a:lnTo>
                    <a:pt x="6100" y="3649"/>
                  </a:lnTo>
                  <a:lnTo>
                    <a:pt x="6094" y="3690"/>
                  </a:lnTo>
                  <a:lnTo>
                    <a:pt x="6123" y="3752"/>
                  </a:lnTo>
                  <a:lnTo>
                    <a:pt x="6156" y="3916"/>
                  </a:lnTo>
                  <a:lnTo>
                    <a:pt x="6182" y="3956"/>
                  </a:lnTo>
                  <a:lnTo>
                    <a:pt x="6227" y="3975"/>
                  </a:lnTo>
                  <a:lnTo>
                    <a:pt x="6265" y="4005"/>
                  </a:lnTo>
                  <a:lnTo>
                    <a:pt x="6297" y="4046"/>
                  </a:lnTo>
                  <a:lnTo>
                    <a:pt x="6347" y="4161"/>
                  </a:lnTo>
                  <a:lnTo>
                    <a:pt x="6421" y="4255"/>
                  </a:lnTo>
                  <a:lnTo>
                    <a:pt x="6495" y="4398"/>
                  </a:lnTo>
                  <a:lnTo>
                    <a:pt x="6507" y="4433"/>
                  </a:lnTo>
                  <a:lnTo>
                    <a:pt x="6512" y="4478"/>
                  </a:lnTo>
                  <a:lnTo>
                    <a:pt x="6512" y="4540"/>
                  </a:lnTo>
                  <a:lnTo>
                    <a:pt x="6518" y="4571"/>
                  </a:lnTo>
                  <a:lnTo>
                    <a:pt x="6462" y="4674"/>
                  </a:lnTo>
                  <a:lnTo>
                    <a:pt x="6445" y="4728"/>
                  </a:lnTo>
                  <a:lnTo>
                    <a:pt x="6450" y="4790"/>
                  </a:lnTo>
                  <a:lnTo>
                    <a:pt x="6415" y="4808"/>
                  </a:lnTo>
                  <a:lnTo>
                    <a:pt x="6394" y="4763"/>
                  </a:lnTo>
                  <a:lnTo>
                    <a:pt x="6380" y="4701"/>
                  </a:lnTo>
                  <a:lnTo>
                    <a:pt x="6353" y="4647"/>
                  </a:lnTo>
                  <a:lnTo>
                    <a:pt x="6312" y="4625"/>
                  </a:lnTo>
                  <a:lnTo>
                    <a:pt x="6259" y="4611"/>
                  </a:lnTo>
                  <a:lnTo>
                    <a:pt x="6159" y="4625"/>
                  </a:lnTo>
                  <a:lnTo>
                    <a:pt x="6091" y="4679"/>
                  </a:lnTo>
                  <a:lnTo>
                    <a:pt x="6047" y="4781"/>
                  </a:lnTo>
                  <a:lnTo>
                    <a:pt x="6023" y="4910"/>
                  </a:lnTo>
                  <a:lnTo>
                    <a:pt x="6023" y="5057"/>
                  </a:lnTo>
                  <a:lnTo>
                    <a:pt x="6050" y="5204"/>
                  </a:lnTo>
                  <a:lnTo>
                    <a:pt x="6091" y="5316"/>
                  </a:lnTo>
                  <a:lnTo>
                    <a:pt x="6291" y="5627"/>
                  </a:lnTo>
                  <a:lnTo>
                    <a:pt x="6309" y="5668"/>
                  </a:lnTo>
                  <a:lnTo>
                    <a:pt x="6347" y="5801"/>
                  </a:lnTo>
                  <a:lnTo>
                    <a:pt x="6374" y="5850"/>
                  </a:lnTo>
                  <a:lnTo>
                    <a:pt x="6421" y="5863"/>
                  </a:lnTo>
                  <a:lnTo>
                    <a:pt x="6389" y="5668"/>
                  </a:lnTo>
                  <a:lnTo>
                    <a:pt x="6359" y="5565"/>
                  </a:lnTo>
                  <a:lnTo>
                    <a:pt x="6321" y="5516"/>
                  </a:lnTo>
                  <a:lnTo>
                    <a:pt x="6285" y="5480"/>
                  </a:lnTo>
                  <a:lnTo>
                    <a:pt x="6244" y="5409"/>
                  </a:lnTo>
                  <a:lnTo>
                    <a:pt x="6209" y="5329"/>
                  </a:lnTo>
                  <a:lnTo>
                    <a:pt x="6188" y="5267"/>
                  </a:lnTo>
                  <a:lnTo>
                    <a:pt x="6179" y="5178"/>
                  </a:lnTo>
                  <a:lnTo>
                    <a:pt x="6182" y="5071"/>
                  </a:lnTo>
                  <a:lnTo>
                    <a:pt x="6203" y="4990"/>
                  </a:lnTo>
                  <a:lnTo>
                    <a:pt x="6265" y="4950"/>
                  </a:lnTo>
                  <a:lnTo>
                    <a:pt x="6274" y="4834"/>
                  </a:lnTo>
                  <a:lnTo>
                    <a:pt x="6294" y="4785"/>
                  </a:lnTo>
                  <a:lnTo>
                    <a:pt x="6318" y="4781"/>
                  </a:lnTo>
                  <a:lnTo>
                    <a:pt x="6339" y="4799"/>
                  </a:lnTo>
                  <a:lnTo>
                    <a:pt x="6350" y="4830"/>
                  </a:lnTo>
                  <a:lnTo>
                    <a:pt x="6362" y="4848"/>
                  </a:lnTo>
                  <a:lnTo>
                    <a:pt x="6468" y="4950"/>
                  </a:lnTo>
                  <a:lnTo>
                    <a:pt x="6477" y="5084"/>
                  </a:lnTo>
                  <a:lnTo>
                    <a:pt x="6448" y="5258"/>
                  </a:lnTo>
                  <a:lnTo>
                    <a:pt x="6436" y="5467"/>
                  </a:lnTo>
                  <a:lnTo>
                    <a:pt x="6471" y="5668"/>
                  </a:lnTo>
                  <a:lnTo>
                    <a:pt x="6542" y="5832"/>
                  </a:lnTo>
                  <a:lnTo>
                    <a:pt x="6704" y="6113"/>
                  </a:lnTo>
                  <a:lnTo>
                    <a:pt x="6757" y="6060"/>
                  </a:lnTo>
                  <a:lnTo>
                    <a:pt x="6795" y="6073"/>
                  </a:lnTo>
                  <a:lnTo>
                    <a:pt x="6810" y="6100"/>
                  </a:lnTo>
                  <a:lnTo>
                    <a:pt x="6828" y="6122"/>
                  </a:lnTo>
                  <a:lnTo>
                    <a:pt x="6831" y="6148"/>
                  </a:lnTo>
                  <a:lnTo>
                    <a:pt x="6816" y="6167"/>
                  </a:lnTo>
                  <a:lnTo>
                    <a:pt x="6798" y="6185"/>
                  </a:lnTo>
                  <a:lnTo>
                    <a:pt x="6781" y="6202"/>
                  </a:lnTo>
                  <a:lnTo>
                    <a:pt x="6763" y="6282"/>
                  </a:lnTo>
                  <a:lnTo>
                    <a:pt x="6742" y="6354"/>
                  </a:lnTo>
                  <a:lnTo>
                    <a:pt x="6680" y="6385"/>
                  </a:lnTo>
                  <a:lnTo>
                    <a:pt x="6654" y="6407"/>
                  </a:lnTo>
                  <a:lnTo>
                    <a:pt x="6551" y="6407"/>
                  </a:lnTo>
                  <a:lnTo>
                    <a:pt x="6524" y="6425"/>
                  </a:lnTo>
                  <a:lnTo>
                    <a:pt x="6501" y="6452"/>
                  </a:lnTo>
                  <a:lnTo>
                    <a:pt x="6439" y="6491"/>
                  </a:lnTo>
                  <a:lnTo>
                    <a:pt x="6415" y="6514"/>
                  </a:lnTo>
                  <a:lnTo>
                    <a:pt x="6397" y="6554"/>
                  </a:lnTo>
                  <a:lnTo>
                    <a:pt x="6389" y="6607"/>
                  </a:lnTo>
                  <a:lnTo>
                    <a:pt x="6350" y="6679"/>
                  </a:lnTo>
                  <a:lnTo>
                    <a:pt x="6333" y="6764"/>
                  </a:lnTo>
                  <a:lnTo>
                    <a:pt x="6309" y="6884"/>
                  </a:lnTo>
                  <a:lnTo>
                    <a:pt x="6259" y="6964"/>
                  </a:lnTo>
                  <a:lnTo>
                    <a:pt x="6165" y="7035"/>
                  </a:lnTo>
                  <a:lnTo>
                    <a:pt x="6129" y="7093"/>
                  </a:lnTo>
                  <a:lnTo>
                    <a:pt x="6100" y="7160"/>
                  </a:lnTo>
                  <a:lnTo>
                    <a:pt x="6073" y="7249"/>
                  </a:lnTo>
                  <a:lnTo>
                    <a:pt x="6053" y="7356"/>
                  </a:lnTo>
                  <a:lnTo>
                    <a:pt x="6061" y="7450"/>
                  </a:lnTo>
                  <a:lnTo>
                    <a:pt x="6085" y="7516"/>
                  </a:lnTo>
                  <a:lnTo>
                    <a:pt x="6082" y="7610"/>
                  </a:lnTo>
                  <a:lnTo>
                    <a:pt x="6079" y="7704"/>
                  </a:lnTo>
                  <a:lnTo>
                    <a:pt x="6061" y="7762"/>
                  </a:lnTo>
                  <a:lnTo>
                    <a:pt x="6003" y="7846"/>
                  </a:lnTo>
                  <a:lnTo>
                    <a:pt x="5979" y="7886"/>
                  </a:lnTo>
                  <a:lnTo>
                    <a:pt x="5967" y="7935"/>
                  </a:lnTo>
                  <a:lnTo>
                    <a:pt x="5950" y="7971"/>
                  </a:lnTo>
                  <a:lnTo>
                    <a:pt x="5914" y="7975"/>
                  </a:lnTo>
                  <a:lnTo>
                    <a:pt x="5902" y="7997"/>
                  </a:lnTo>
                  <a:lnTo>
                    <a:pt x="5908" y="8056"/>
                  </a:lnTo>
                  <a:lnTo>
                    <a:pt x="5929" y="8113"/>
                  </a:lnTo>
                  <a:lnTo>
                    <a:pt x="5952" y="8149"/>
                  </a:lnTo>
                  <a:lnTo>
                    <a:pt x="6064" y="8261"/>
                  </a:lnTo>
                  <a:lnTo>
                    <a:pt x="6094" y="8341"/>
                  </a:lnTo>
                  <a:lnTo>
                    <a:pt x="6100" y="8416"/>
                  </a:lnTo>
                  <a:lnTo>
                    <a:pt x="6085" y="8505"/>
                  </a:lnTo>
                  <a:lnTo>
                    <a:pt x="6056" y="8617"/>
                  </a:lnTo>
                  <a:lnTo>
                    <a:pt x="6035" y="8559"/>
                  </a:lnTo>
                  <a:lnTo>
                    <a:pt x="6017" y="8470"/>
                  </a:lnTo>
                  <a:lnTo>
                    <a:pt x="5994" y="8403"/>
                  </a:lnTo>
                  <a:lnTo>
                    <a:pt x="5955" y="8403"/>
                  </a:lnTo>
                  <a:lnTo>
                    <a:pt x="5911" y="8457"/>
                  </a:lnTo>
                  <a:lnTo>
                    <a:pt x="5891" y="8492"/>
                  </a:lnTo>
                  <a:lnTo>
                    <a:pt x="5888" y="8546"/>
                  </a:lnTo>
                  <a:lnTo>
                    <a:pt x="5908" y="8813"/>
                  </a:lnTo>
                  <a:lnTo>
                    <a:pt x="5917" y="8880"/>
                  </a:lnTo>
                  <a:lnTo>
                    <a:pt x="5938" y="8964"/>
                  </a:lnTo>
                  <a:lnTo>
                    <a:pt x="5941" y="9031"/>
                  </a:lnTo>
                  <a:lnTo>
                    <a:pt x="5905" y="9276"/>
                  </a:lnTo>
                  <a:lnTo>
                    <a:pt x="5914" y="9347"/>
                  </a:lnTo>
                  <a:lnTo>
                    <a:pt x="5970" y="9516"/>
                  </a:lnTo>
                  <a:lnTo>
                    <a:pt x="5982" y="9597"/>
                  </a:lnTo>
                  <a:lnTo>
                    <a:pt x="5973" y="9704"/>
                  </a:lnTo>
                  <a:lnTo>
                    <a:pt x="5947" y="9784"/>
                  </a:lnTo>
                  <a:lnTo>
                    <a:pt x="5908" y="9833"/>
                  </a:lnTo>
                  <a:lnTo>
                    <a:pt x="5814" y="9842"/>
                  </a:lnTo>
                  <a:lnTo>
                    <a:pt x="5755" y="9864"/>
                  </a:lnTo>
                  <a:lnTo>
                    <a:pt x="5699" y="9895"/>
                  </a:lnTo>
                  <a:lnTo>
                    <a:pt x="5658" y="9936"/>
                  </a:lnTo>
                  <a:lnTo>
                    <a:pt x="5628" y="9989"/>
                  </a:lnTo>
                  <a:lnTo>
                    <a:pt x="5628" y="10039"/>
                  </a:lnTo>
                  <a:lnTo>
                    <a:pt x="5649" y="10087"/>
                  </a:lnTo>
                  <a:lnTo>
                    <a:pt x="5690" y="10150"/>
                  </a:lnTo>
                  <a:lnTo>
                    <a:pt x="5631" y="10199"/>
                  </a:lnTo>
                  <a:lnTo>
                    <a:pt x="5587" y="10212"/>
                  </a:lnTo>
                  <a:lnTo>
                    <a:pt x="5549" y="10181"/>
                  </a:lnTo>
                  <a:lnTo>
                    <a:pt x="5463" y="10025"/>
                  </a:lnTo>
                  <a:lnTo>
                    <a:pt x="5378" y="9909"/>
                  </a:lnTo>
                  <a:lnTo>
                    <a:pt x="5337" y="9838"/>
                  </a:lnTo>
                  <a:lnTo>
                    <a:pt x="5310" y="10048"/>
                  </a:lnTo>
                  <a:lnTo>
                    <a:pt x="5245" y="10239"/>
                  </a:lnTo>
                  <a:lnTo>
                    <a:pt x="5163" y="10408"/>
                  </a:lnTo>
                  <a:lnTo>
                    <a:pt x="4874" y="10791"/>
                  </a:lnTo>
                  <a:lnTo>
                    <a:pt x="4765" y="10893"/>
                  </a:lnTo>
                  <a:lnTo>
                    <a:pt x="4650" y="10947"/>
                  </a:lnTo>
                  <a:lnTo>
                    <a:pt x="4647" y="10885"/>
                  </a:lnTo>
                  <a:lnTo>
                    <a:pt x="4629" y="10813"/>
                  </a:lnTo>
                  <a:lnTo>
                    <a:pt x="4603" y="10756"/>
                  </a:lnTo>
                  <a:lnTo>
                    <a:pt x="4541" y="10689"/>
                  </a:lnTo>
                  <a:lnTo>
                    <a:pt x="4523" y="10626"/>
                  </a:lnTo>
                  <a:lnTo>
                    <a:pt x="4508" y="10555"/>
                  </a:lnTo>
                  <a:lnTo>
                    <a:pt x="4494" y="10497"/>
                  </a:lnTo>
                  <a:lnTo>
                    <a:pt x="4447" y="10435"/>
                  </a:lnTo>
                  <a:lnTo>
                    <a:pt x="4429" y="10461"/>
                  </a:lnTo>
                  <a:lnTo>
                    <a:pt x="4417" y="10551"/>
                  </a:lnTo>
                  <a:lnTo>
                    <a:pt x="4417" y="10569"/>
                  </a:lnTo>
                  <a:lnTo>
                    <a:pt x="4388" y="10586"/>
                  </a:lnTo>
                  <a:lnTo>
                    <a:pt x="4341" y="10604"/>
                  </a:lnTo>
                  <a:lnTo>
                    <a:pt x="4302" y="10599"/>
                  </a:lnTo>
                  <a:lnTo>
                    <a:pt x="4329" y="10564"/>
                  </a:lnTo>
                  <a:lnTo>
                    <a:pt x="4347" y="10519"/>
                  </a:lnTo>
                  <a:lnTo>
                    <a:pt x="4355" y="10470"/>
                  </a:lnTo>
                  <a:lnTo>
                    <a:pt x="4347" y="10408"/>
                  </a:lnTo>
                  <a:lnTo>
                    <a:pt x="4220" y="10501"/>
                  </a:lnTo>
                  <a:lnTo>
                    <a:pt x="4187" y="10564"/>
                  </a:lnTo>
                  <a:lnTo>
                    <a:pt x="4178" y="10631"/>
                  </a:lnTo>
                  <a:lnTo>
                    <a:pt x="4182" y="10711"/>
                  </a:lnTo>
                  <a:lnTo>
                    <a:pt x="4173" y="10778"/>
                  </a:lnTo>
                  <a:lnTo>
                    <a:pt x="4131" y="10822"/>
                  </a:lnTo>
                  <a:lnTo>
                    <a:pt x="4143" y="10893"/>
                  </a:lnTo>
                  <a:lnTo>
                    <a:pt x="4152" y="10978"/>
                  </a:lnTo>
                  <a:lnTo>
                    <a:pt x="4143" y="11037"/>
                  </a:lnTo>
                  <a:lnTo>
                    <a:pt x="4105" y="11018"/>
                  </a:lnTo>
                  <a:lnTo>
                    <a:pt x="4081" y="10965"/>
                  </a:lnTo>
                  <a:lnTo>
                    <a:pt x="4078" y="10831"/>
                  </a:lnTo>
                  <a:lnTo>
                    <a:pt x="4061" y="10760"/>
                  </a:lnTo>
                  <a:lnTo>
                    <a:pt x="4084" y="10711"/>
                  </a:lnTo>
                  <a:lnTo>
                    <a:pt x="4099" y="10653"/>
                  </a:lnTo>
                  <a:lnTo>
                    <a:pt x="4102" y="10591"/>
                  </a:lnTo>
                  <a:lnTo>
                    <a:pt x="4093" y="10533"/>
                  </a:lnTo>
                  <a:lnTo>
                    <a:pt x="4046" y="10653"/>
                  </a:lnTo>
                  <a:lnTo>
                    <a:pt x="3981" y="10733"/>
                  </a:lnTo>
                  <a:lnTo>
                    <a:pt x="3910" y="10764"/>
                  </a:lnTo>
                  <a:lnTo>
                    <a:pt x="3845" y="10733"/>
                  </a:lnTo>
                  <a:lnTo>
                    <a:pt x="3904" y="10702"/>
                  </a:lnTo>
                  <a:lnTo>
                    <a:pt x="3949" y="10653"/>
                  </a:lnTo>
                  <a:lnTo>
                    <a:pt x="4117" y="10363"/>
                  </a:lnTo>
                  <a:lnTo>
                    <a:pt x="4140" y="10288"/>
                  </a:lnTo>
                  <a:lnTo>
                    <a:pt x="4111" y="10257"/>
                  </a:lnTo>
                  <a:lnTo>
                    <a:pt x="4028" y="10390"/>
                  </a:lnTo>
                  <a:lnTo>
                    <a:pt x="4013" y="10404"/>
                  </a:lnTo>
                  <a:lnTo>
                    <a:pt x="3996" y="10408"/>
                  </a:lnTo>
                  <a:lnTo>
                    <a:pt x="3728" y="10577"/>
                  </a:lnTo>
                  <a:lnTo>
                    <a:pt x="3669" y="10595"/>
                  </a:lnTo>
                  <a:lnTo>
                    <a:pt x="3710" y="10515"/>
                  </a:lnTo>
                  <a:lnTo>
                    <a:pt x="3769" y="10501"/>
                  </a:lnTo>
                  <a:lnTo>
                    <a:pt x="3825" y="10497"/>
                  </a:lnTo>
                  <a:lnTo>
                    <a:pt x="3863" y="10461"/>
                  </a:lnTo>
                  <a:lnTo>
                    <a:pt x="3863" y="10377"/>
                  </a:lnTo>
                  <a:lnTo>
                    <a:pt x="3810" y="10359"/>
                  </a:lnTo>
                  <a:lnTo>
                    <a:pt x="3742" y="10381"/>
                  </a:lnTo>
                  <a:lnTo>
                    <a:pt x="3695" y="10404"/>
                  </a:lnTo>
                  <a:lnTo>
                    <a:pt x="3736" y="10328"/>
                  </a:lnTo>
                  <a:lnTo>
                    <a:pt x="3813" y="10301"/>
                  </a:lnTo>
                  <a:lnTo>
                    <a:pt x="3966" y="10288"/>
                  </a:lnTo>
                  <a:lnTo>
                    <a:pt x="4049" y="10221"/>
                  </a:lnTo>
                  <a:lnTo>
                    <a:pt x="4108" y="10114"/>
                  </a:lnTo>
                  <a:lnTo>
                    <a:pt x="4249" y="9718"/>
                  </a:lnTo>
                  <a:lnTo>
                    <a:pt x="4273" y="9682"/>
                  </a:lnTo>
                  <a:lnTo>
                    <a:pt x="4320" y="9682"/>
                  </a:lnTo>
                  <a:lnTo>
                    <a:pt x="4355" y="9673"/>
                  </a:lnTo>
                  <a:lnTo>
                    <a:pt x="4405" y="9641"/>
                  </a:lnTo>
                  <a:lnTo>
                    <a:pt x="4485" y="9566"/>
                  </a:lnTo>
                  <a:lnTo>
                    <a:pt x="4523" y="9472"/>
                  </a:lnTo>
                  <a:lnTo>
                    <a:pt x="4609" y="9214"/>
                  </a:lnTo>
                  <a:lnTo>
                    <a:pt x="4659" y="9142"/>
                  </a:lnTo>
                  <a:lnTo>
                    <a:pt x="4635" y="9219"/>
                  </a:lnTo>
                  <a:lnTo>
                    <a:pt x="4641" y="9263"/>
                  </a:lnTo>
                  <a:lnTo>
                    <a:pt x="4659" y="9299"/>
                  </a:lnTo>
                  <a:lnTo>
                    <a:pt x="4674" y="9343"/>
                  </a:lnTo>
                  <a:lnTo>
                    <a:pt x="4677" y="9428"/>
                  </a:lnTo>
                  <a:lnTo>
                    <a:pt x="4677" y="9472"/>
                  </a:lnTo>
                  <a:lnTo>
                    <a:pt x="4656" y="9628"/>
                  </a:lnTo>
                  <a:lnTo>
                    <a:pt x="4632" y="9731"/>
                  </a:lnTo>
                  <a:lnTo>
                    <a:pt x="4597" y="9811"/>
                  </a:lnTo>
                  <a:lnTo>
                    <a:pt x="4538" y="9829"/>
                  </a:lnTo>
                  <a:lnTo>
                    <a:pt x="4520" y="9962"/>
                  </a:lnTo>
                  <a:lnTo>
                    <a:pt x="4529" y="10234"/>
                  </a:lnTo>
                  <a:lnTo>
                    <a:pt x="4576" y="10435"/>
                  </a:lnTo>
                  <a:lnTo>
                    <a:pt x="4674" y="10354"/>
                  </a:lnTo>
                  <a:lnTo>
                    <a:pt x="4680" y="10319"/>
                  </a:lnTo>
                  <a:lnTo>
                    <a:pt x="4677" y="10279"/>
                  </a:lnTo>
                  <a:lnTo>
                    <a:pt x="4671" y="10243"/>
                  </a:lnTo>
                  <a:lnTo>
                    <a:pt x="4668" y="10230"/>
                  </a:lnTo>
                  <a:lnTo>
                    <a:pt x="4682" y="10212"/>
                  </a:lnTo>
                  <a:lnTo>
                    <a:pt x="4700" y="10185"/>
                  </a:lnTo>
                  <a:lnTo>
                    <a:pt x="4715" y="10176"/>
                  </a:lnTo>
                  <a:lnTo>
                    <a:pt x="4712" y="10203"/>
                  </a:lnTo>
                  <a:lnTo>
                    <a:pt x="4735" y="10163"/>
                  </a:lnTo>
                  <a:lnTo>
                    <a:pt x="4756" y="10140"/>
                  </a:lnTo>
                  <a:lnTo>
                    <a:pt x="4765" y="10109"/>
                  </a:lnTo>
                  <a:lnTo>
                    <a:pt x="4718" y="9927"/>
                  </a:lnTo>
                  <a:lnTo>
                    <a:pt x="4715" y="9842"/>
                  </a:lnTo>
                  <a:lnTo>
                    <a:pt x="4738" y="9766"/>
                  </a:lnTo>
                  <a:lnTo>
                    <a:pt x="4794" y="9686"/>
                  </a:lnTo>
                  <a:lnTo>
                    <a:pt x="4812" y="9641"/>
                  </a:lnTo>
                  <a:lnTo>
                    <a:pt x="4821" y="9588"/>
                  </a:lnTo>
                  <a:lnTo>
                    <a:pt x="4836" y="9544"/>
                  </a:lnTo>
                  <a:lnTo>
                    <a:pt x="4856" y="9531"/>
                  </a:lnTo>
                  <a:lnTo>
                    <a:pt x="4883" y="9521"/>
                  </a:lnTo>
                  <a:lnTo>
                    <a:pt x="4906" y="9494"/>
                  </a:lnTo>
                  <a:lnTo>
                    <a:pt x="4933" y="9459"/>
                  </a:lnTo>
                  <a:lnTo>
                    <a:pt x="4959" y="9432"/>
                  </a:lnTo>
                  <a:lnTo>
                    <a:pt x="5063" y="9396"/>
                  </a:lnTo>
                  <a:lnTo>
                    <a:pt x="5107" y="9352"/>
                  </a:lnTo>
                  <a:lnTo>
                    <a:pt x="5142" y="9254"/>
                  </a:lnTo>
                  <a:lnTo>
                    <a:pt x="5136" y="9396"/>
                  </a:lnTo>
                  <a:lnTo>
                    <a:pt x="5095" y="9481"/>
                  </a:lnTo>
                  <a:lnTo>
                    <a:pt x="5042" y="9549"/>
                  </a:lnTo>
                  <a:lnTo>
                    <a:pt x="5010" y="9637"/>
                  </a:lnTo>
                  <a:lnTo>
                    <a:pt x="4974" y="9704"/>
                  </a:lnTo>
                  <a:lnTo>
                    <a:pt x="4930" y="9740"/>
                  </a:lnTo>
                  <a:lnTo>
                    <a:pt x="4915" y="9789"/>
                  </a:lnTo>
                  <a:lnTo>
                    <a:pt x="4974" y="9887"/>
                  </a:lnTo>
                  <a:lnTo>
                    <a:pt x="5172" y="10087"/>
                  </a:lnTo>
                  <a:lnTo>
                    <a:pt x="5213" y="10100"/>
                  </a:lnTo>
                  <a:lnTo>
                    <a:pt x="5260" y="9993"/>
                  </a:lnTo>
                  <a:lnTo>
                    <a:pt x="5263" y="9900"/>
                  </a:lnTo>
                  <a:lnTo>
                    <a:pt x="5219" y="9677"/>
                  </a:lnTo>
                  <a:lnTo>
                    <a:pt x="5272" y="9673"/>
                  </a:lnTo>
                  <a:lnTo>
                    <a:pt x="5313" y="9651"/>
                  </a:lnTo>
                  <a:lnTo>
                    <a:pt x="5348" y="9601"/>
                  </a:lnTo>
                  <a:lnTo>
                    <a:pt x="5381" y="9531"/>
                  </a:lnTo>
                  <a:lnTo>
                    <a:pt x="5346" y="9392"/>
                  </a:lnTo>
                  <a:lnTo>
                    <a:pt x="5375" y="9272"/>
                  </a:lnTo>
                  <a:lnTo>
                    <a:pt x="5428" y="9152"/>
                  </a:lnTo>
                  <a:lnTo>
                    <a:pt x="5469" y="9017"/>
                  </a:lnTo>
                  <a:lnTo>
                    <a:pt x="5505" y="8920"/>
                  </a:lnTo>
                  <a:lnTo>
                    <a:pt x="5558" y="8813"/>
                  </a:lnTo>
                  <a:lnTo>
                    <a:pt x="5575" y="8715"/>
                  </a:lnTo>
                  <a:lnTo>
                    <a:pt x="5511" y="8653"/>
                  </a:lnTo>
                  <a:lnTo>
                    <a:pt x="5499" y="8568"/>
                  </a:lnTo>
                  <a:lnTo>
                    <a:pt x="5513" y="8426"/>
                  </a:lnTo>
                  <a:lnTo>
                    <a:pt x="5499" y="8323"/>
                  </a:lnTo>
                  <a:lnTo>
                    <a:pt x="5398" y="8372"/>
                  </a:lnTo>
                  <a:lnTo>
                    <a:pt x="5331" y="8430"/>
                  </a:lnTo>
                  <a:lnTo>
                    <a:pt x="5257" y="8474"/>
                  </a:lnTo>
                  <a:lnTo>
                    <a:pt x="5104" y="8523"/>
                  </a:lnTo>
                  <a:lnTo>
                    <a:pt x="5124" y="8470"/>
                  </a:lnTo>
                  <a:lnTo>
                    <a:pt x="5189" y="8412"/>
                  </a:lnTo>
                  <a:lnTo>
                    <a:pt x="5225" y="8358"/>
                  </a:lnTo>
                  <a:lnTo>
                    <a:pt x="5257" y="8296"/>
                  </a:lnTo>
                  <a:lnTo>
                    <a:pt x="5257" y="8283"/>
                  </a:lnTo>
                  <a:lnTo>
                    <a:pt x="5236" y="8278"/>
                  </a:lnTo>
                  <a:lnTo>
                    <a:pt x="5151" y="8172"/>
                  </a:lnTo>
                  <a:lnTo>
                    <a:pt x="5133" y="8131"/>
                  </a:lnTo>
                  <a:lnTo>
                    <a:pt x="5127" y="8052"/>
                  </a:lnTo>
                  <a:lnTo>
                    <a:pt x="5133" y="7975"/>
                  </a:lnTo>
                  <a:lnTo>
                    <a:pt x="5148" y="7917"/>
                  </a:lnTo>
                  <a:lnTo>
                    <a:pt x="5172" y="7868"/>
                  </a:lnTo>
                  <a:lnTo>
                    <a:pt x="5198" y="7828"/>
                  </a:lnTo>
                  <a:lnTo>
                    <a:pt x="5260" y="8176"/>
                  </a:lnTo>
                  <a:lnTo>
                    <a:pt x="5316" y="8318"/>
                  </a:lnTo>
                  <a:lnTo>
                    <a:pt x="5393" y="8292"/>
                  </a:lnTo>
                  <a:lnTo>
                    <a:pt x="5378" y="8243"/>
                  </a:lnTo>
                  <a:lnTo>
                    <a:pt x="5401" y="8212"/>
                  </a:lnTo>
                  <a:lnTo>
                    <a:pt x="5378" y="7641"/>
                  </a:lnTo>
                  <a:lnTo>
                    <a:pt x="5369" y="7601"/>
                  </a:lnTo>
                  <a:lnTo>
                    <a:pt x="5348" y="7557"/>
                  </a:lnTo>
                  <a:lnTo>
                    <a:pt x="5328" y="7521"/>
                  </a:lnTo>
                  <a:lnTo>
                    <a:pt x="5313" y="7476"/>
                  </a:lnTo>
                  <a:lnTo>
                    <a:pt x="5316" y="7405"/>
                  </a:lnTo>
                  <a:lnTo>
                    <a:pt x="5343" y="7400"/>
                  </a:lnTo>
                  <a:lnTo>
                    <a:pt x="5466" y="7677"/>
                  </a:lnTo>
                  <a:lnTo>
                    <a:pt x="5513" y="7654"/>
                  </a:lnTo>
                  <a:lnTo>
                    <a:pt x="5566" y="7588"/>
                  </a:lnTo>
                  <a:lnTo>
                    <a:pt x="5605" y="7503"/>
                  </a:lnTo>
                  <a:lnTo>
                    <a:pt x="5608" y="7436"/>
                  </a:lnTo>
                  <a:lnTo>
                    <a:pt x="5655" y="7441"/>
                  </a:lnTo>
                  <a:lnTo>
                    <a:pt x="5782" y="7521"/>
                  </a:lnTo>
                  <a:lnTo>
                    <a:pt x="5811" y="7521"/>
                  </a:lnTo>
                  <a:lnTo>
                    <a:pt x="5823" y="7498"/>
                  </a:lnTo>
                  <a:lnTo>
                    <a:pt x="5844" y="7468"/>
                  </a:lnTo>
                  <a:lnTo>
                    <a:pt x="5867" y="7423"/>
                  </a:lnTo>
                  <a:lnTo>
                    <a:pt x="5873" y="7356"/>
                  </a:lnTo>
                  <a:lnTo>
                    <a:pt x="5861" y="7307"/>
                  </a:lnTo>
                  <a:lnTo>
                    <a:pt x="5841" y="7267"/>
                  </a:lnTo>
                  <a:lnTo>
                    <a:pt x="5814" y="7236"/>
                  </a:lnTo>
                  <a:lnTo>
                    <a:pt x="5790" y="7218"/>
                  </a:lnTo>
                  <a:lnTo>
                    <a:pt x="5844" y="7142"/>
                  </a:lnTo>
                  <a:lnTo>
                    <a:pt x="5841" y="7080"/>
                  </a:lnTo>
                  <a:lnTo>
                    <a:pt x="5817" y="7026"/>
                  </a:lnTo>
                  <a:lnTo>
                    <a:pt x="5808" y="6964"/>
                  </a:lnTo>
                  <a:lnTo>
                    <a:pt x="5817" y="6768"/>
                  </a:lnTo>
                  <a:lnTo>
                    <a:pt x="5826" y="6684"/>
                  </a:lnTo>
                  <a:lnTo>
                    <a:pt x="5814" y="6541"/>
                  </a:lnTo>
                  <a:lnTo>
                    <a:pt x="5758" y="6434"/>
                  </a:lnTo>
                  <a:lnTo>
                    <a:pt x="5614" y="6242"/>
                  </a:lnTo>
                  <a:lnTo>
                    <a:pt x="5611" y="6296"/>
                  </a:lnTo>
                  <a:lnTo>
                    <a:pt x="5643" y="6452"/>
                  </a:lnTo>
                  <a:lnTo>
                    <a:pt x="5649" y="6491"/>
                  </a:lnTo>
                  <a:lnTo>
                    <a:pt x="5658" y="6772"/>
                  </a:lnTo>
                  <a:lnTo>
                    <a:pt x="5655" y="6901"/>
                  </a:lnTo>
                  <a:lnTo>
                    <a:pt x="5631" y="6981"/>
                  </a:lnTo>
                  <a:lnTo>
                    <a:pt x="5575" y="6946"/>
                  </a:lnTo>
                  <a:lnTo>
                    <a:pt x="5569" y="6897"/>
                  </a:lnTo>
                  <a:lnTo>
                    <a:pt x="5584" y="6853"/>
                  </a:lnTo>
                  <a:lnTo>
                    <a:pt x="5584" y="6808"/>
                  </a:lnTo>
                  <a:lnTo>
                    <a:pt x="5540" y="6777"/>
                  </a:lnTo>
                  <a:lnTo>
                    <a:pt x="5508" y="6786"/>
                  </a:lnTo>
                  <a:lnTo>
                    <a:pt x="5472" y="6817"/>
                  </a:lnTo>
                  <a:lnTo>
                    <a:pt x="5124" y="7276"/>
                  </a:lnTo>
                  <a:lnTo>
                    <a:pt x="5086" y="7356"/>
                  </a:lnTo>
                  <a:lnTo>
                    <a:pt x="5013" y="7592"/>
                  </a:lnTo>
                  <a:lnTo>
                    <a:pt x="4986" y="7659"/>
                  </a:lnTo>
                  <a:lnTo>
                    <a:pt x="4948" y="7695"/>
                  </a:lnTo>
                  <a:lnTo>
                    <a:pt x="4877" y="7726"/>
                  </a:lnTo>
                  <a:lnTo>
                    <a:pt x="4653" y="7775"/>
                  </a:lnTo>
                  <a:lnTo>
                    <a:pt x="4461" y="7882"/>
                  </a:lnTo>
                  <a:lnTo>
                    <a:pt x="4417" y="7899"/>
                  </a:lnTo>
                  <a:lnTo>
                    <a:pt x="4158" y="8252"/>
                  </a:lnTo>
                  <a:lnTo>
                    <a:pt x="3993" y="8586"/>
                  </a:lnTo>
                  <a:lnTo>
                    <a:pt x="3960" y="8639"/>
                  </a:lnTo>
                  <a:lnTo>
                    <a:pt x="3866" y="8760"/>
                  </a:lnTo>
                  <a:lnTo>
                    <a:pt x="3822" y="8835"/>
                  </a:lnTo>
                  <a:lnTo>
                    <a:pt x="3804" y="8911"/>
                  </a:lnTo>
                  <a:lnTo>
                    <a:pt x="3845" y="9063"/>
                  </a:lnTo>
                  <a:lnTo>
                    <a:pt x="3955" y="9098"/>
                  </a:lnTo>
                  <a:lnTo>
                    <a:pt x="4182" y="9031"/>
                  </a:lnTo>
                  <a:lnTo>
                    <a:pt x="4400" y="8911"/>
                  </a:lnTo>
                  <a:lnTo>
                    <a:pt x="4517" y="8875"/>
                  </a:lnTo>
                  <a:lnTo>
                    <a:pt x="4594" y="8925"/>
                  </a:lnTo>
                  <a:lnTo>
                    <a:pt x="4488" y="9017"/>
                  </a:lnTo>
                  <a:lnTo>
                    <a:pt x="4382" y="9072"/>
                  </a:lnTo>
                  <a:lnTo>
                    <a:pt x="3875" y="9205"/>
                  </a:lnTo>
                  <a:lnTo>
                    <a:pt x="3719" y="9178"/>
                  </a:lnTo>
                  <a:lnTo>
                    <a:pt x="3645" y="9058"/>
                  </a:lnTo>
                  <a:lnTo>
                    <a:pt x="3663" y="8977"/>
                  </a:lnTo>
                  <a:lnTo>
                    <a:pt x="3766" y="8773"/>
                  </a:lnTo>
                  <a:lnTo>
                    <a:pt x="3834" y="8577"/>
                  </a:lnTo>
                  <a:lnTo>
                    <a:pt x="3896" y="8505"/>
                  </a:lnTo>
                  <a:lnTo>
                    <a:pt x="3963" y="8448"/>
                  </a:lnTo>
                  <a:lnTo>
                    <a:pt x="4016" y="8381"/>
                  </a:lnTo>
                  <a:lnTo>
                    <a:pt x="4152" y="8091"/>
                  </a:lnTo>
                  <a:lnTo>
                    <a:pt x="4196" y="8015"/>
                  </a:lnTo>
                  <a:lnTo>
                    <a:pt x="4467" y="7695"/>
                  </a:lnTo>
                  <a:lnTo>
                    <a:pt x="4506" y="7668"/>
                  </a:lnTo>
                  <a:lnTo>
                    <a:pt x="4541" y="7659"/>
                  </a:lnTo>
                  <a:lnTo>
                    <a:pt x="4567" y="7637"/>
                  </a:lnTo>
                  <a:lnTo>
                    <a:pt x="4603" y="7516"/>
                  </a:lnTo>
                  <a:lnTo>
                    <a:pt x="4662" y="7445"/>
                  </a:lnTo>
                  <a:lnTo>
                    <a:pt x="4706" y="7329"/>
                  </a:lnTo>
                  <a:lnTo>
                    <a:pt x="4765" y="7214"/>
                  </a:lnTo>
                  <a:lnTo>
                    <a:pt x="4839" y="7160"/>
                  </a:lnTo>
                  <a:lnTo>
                    <a:pt x="4806" y="6981"/>
                  </a:lnTo>
                  <a:lnTo>
                    <a:pt x="4800" y="6875"/>
                  </a:lnTo>
                  <a:lnTo>
                    <a:pt x="4809" y="6786"/>
                  </a:lnTo>
                  <a:lnTo>
                    <a:pt x="4850" y="6701"/>
                  </a:lnTo>
                  <a:lnTo>
                    <a:pt x="4874" y="6741"/>
                  </a:lnTo>
                  <a:lnTo>
                    <a:pt x="4877" y="6848"/>
                  </a:lnTo>
                  <a:lnTo>
                    <a:pt x="4865" y="6960"/>
                  </a:lnTo>
                  <a:lnTo>
                    <a:pt x="4921" y="6919"/>
                  </a:lnTo>
                  <a:lnTo>
                    <a:pt x="4945" y="6817"/>
                  </a:lnTo>
                  <a:lnTo>
                    <a:pt x="4962" y="6710"/>
                  </a:lnTo>
                  <a:lnTo>
                    <a:pt x="5004" y="6647"/>
                  </a:lnTo>
                  <a:lnTo>
                    <a:pt x="4995" y="6857"/>
                  </a:lnTo>
                  <a:lnTo>
                    <a:pt x="4968" y="7022"/>
                  </a:lnTo>
                  <a:lnTo>
                    <a:pt x="4871" y="7365"/>
                  </a:lnTo>
                  <a:lnTo>
                    <a:pt x="4824" y="7463"/>
                  </a:lnTo>
                  <a:lnTo>
                    <a:pt x="4818" y="7525"/>
                  </a:lnTo>
                  <a:lnTo>
                    <a:pt x="4859" y="7566"/>
                  </a:lnTo>
                  <a:lnTo>
                    <a:pt x="4892" y="7566"/>
                  </a:lnTo>
                  <a:lnTo>
                    <a:pt x="4927" y="7553"/>
                  </a:lnTo>
                  <a:lnTo>
                    <a:pt x="4954" y="7516"/>
                  </a:lnTo>
                  <a:lnTo>
                    <a:pt x="4971" y="7459"/>
                  </a:lnTo>
                  <a:lnTo>
                    <a:pt x="4992" y="7369"/>
                  </a:lnTo>
                  <a:lnTo>
                    <a:pt x="5024" y="7271"/>
                  </a:lnTo>
                  <a:lnTo>
                    <a:pt x="5104" y="7080"/>
                  </a:lnTo>
                  <a:lnTo>
                    <a:pt x="5157" y="6981"/>
                  </a:lnTo>
                  <a:lnTo>
                    <a:pt x="5307" y="6808"/>
                  </a:lnTo>
                  <a:lnTo>
                    <a:pt x="5340" y="6755"/>
                  </a:lnTo>
                  <a:lnTo>
                    <a:pt x="5375" y="6656"/>
                  </a:lnTo>
                  <a:lnTo>
                    <a:pt x="5404" y="6612"/>
                  </a:lnTo>
                  <a:lnTo>
                    <a:pt x="5431" y="6612"/>
                  </a:lnTo>
                  <a:lnTo>
                    <a:pt x="5516" y="6634"/>
                  </a:lnTo>
                  <a:lnTo>
                    <a:pt x="5540" y="6616"/>
                  </a:lnTo>
                  <a:lnTo>
                    <a:pt x="5534" y="6545"/>
                  </a:lnTo>
                  <a:lnTo>
                    <a:pt x="5425" y="6242"/>
                  </a:lnTo>
                  <a:lnTo>
                    <a:pt x="5419" y="6193"/>
                  </a:lnTo>
                  <a:lnTo>
                    <a:pt x="5428" y="6069"/>
                  </a:lnTo>
                  <a:lnTo>
                    <a:pt x="5425" y="6024"/>
                  </a:lnTo>
                  <a:lnTo>
                    <a:pt x="5413" y="5983"/>
                  </a:lnTo>
                  <a:lnTo>
                    <a:pt x="5366" y="5921"/>
                  </a:lnTo>
                  <a:lnTo>
                    <a:pt x="5348" y="5877"/>
                  </a:lnTo>
                  <a:lnTo>
                    <a:pt x="5272" y="5561"/>
                  </a:lnTo>
                  <a:lnTo>
                    <a:pt x="5266" y="5472"/>
                  </a:lnTo>
                  <a:lnTo>
                    <a:pt x="5260" y="5431"/>
                  </a:lnTo>
                  <a:lnTo>
                    <a:pt x="5239" y="5382"/>
                  </a:lnTo>
                  <a:lnTo>
                    <a:pt x="5228" y="5320"/>
                  </a:lnTo>
                  <a:lnTo>
                    <a:pt x="5239" y="5244"/>
                  </a:lnTo>
                  <a:lnTo>
                    <a:pt x="5263" y="5218"/>
                  </a:lnTo>
                  <a:lnTo>
                    <a:pt x="5337" y="5187"/>
                  </a:lnTo>
                  <a:lnTo>
                    <a:pt x="5366" y="5164"/>
                  </a:lnTo>
                  <a:lnTo>
                    <a:pt x="5331" y="5012"/>
                  </a:lnTo>
                  <a:lnTo>
                    <a:pt x="5263" y="4994"/>
                  </a:lnTo>
                  <a:lnTo>
                    <a:pt x="5178" y="5026"/>
                  </a:lnTo>
                  <a:lnTo>
                    <a:pt x="5083" y="5030"/>
                  </a:lnTo>
                  <a:lnTo>
                    <a:pt x="5045" y="5053"/>
                  </a:lnTo>
                  <a:lnTo>
                    <a:pt x="5010" y="5115"/>
                  </a:lnTo>
                  <a:lnTo>
                    <a:pt x="4989" y="5195"/>
                  </a:lnTo>
                  <a:lnTo>
                    <a:pt x="4992" y="5267"/>
                  </a:lnTo>
                  <a:lnTo>
                    <a:pt x="5077" y="5467"/>
                  </a:lnTo>
                  <a:lnTo>
                    <a:pt x="5101" y="5556"/>
                  </a:lnTo>
                  <a:lnTo>
                    <a:pt x="5033" y="5712"/>
                  </a:lnTo>
                  <a:lnTo>
                    <a:pt x="4989" y="5757"/>
                  </a:lnTo>
                  <a:lnTo>
                    <a:pt x="4936" y="5748"/>
                  </a:lnTo>
                  <a:lnTo>
                    <a:pt x="4942" y="5708"/>
                  </a:lnTo>
                  <a:lnTo>
                    <a:pt x="5004" y="5672"/>
                  </a:lnTo>
                  <a:lnTo>
                    <a:pt x="5007" y="5561"/>
                  </a:lnTo>
                  <a:lnTo>
                    <a:pt x="4980" y="5436"/>
                  </a:lnTo>
                  <a:lnTo>
                    <a:pt x="4951" y="5351"/>
                  </a:lnTo>
                  <a:lnTo>
                    <a:pt x="4918" y="5320"/>
                  </a:lnTo>
                  <a:lnTo>
                    <a:pt x="4889" y="5311"/>
                  </a:lnTo>
                  <a:lnTo>
                    <a:pt x="4871" y="5280"/>
                  </a:lnTo>
                  <a:lnTo>
                    <a:pt x="4874" y="5191"/>
                  </a:lnTo>
                  <a:lnTo>
                    <a:pt x="4865" y="5133"/>
                  </a:lnTo>
                  <a:lnTo>
                    <a:pt x="4830" y="5106"/>
                  </a:lnTo>
                  <a:lnTo>
                    <a:pt x="4786" y="5097"/>
                  </a:lnTo>
                  <a:lnTo>
                    <a:pt x="4665" y="5093"/>
                  </a:lnTo>
                  <a:lnTo>
                    <a:pt x="4638" y="5159"/>
                  </a:lnTo>
                  <a:lnTo>
                    <a:pt x="4632" y="5391"/>
                  </a:lnTo>
                  <a:lnTo>
                    <a:pt x="4600" y="5382"/>
                  </a:lnTo>
                  <a:lnTo>
                    <a:pt x="4547" y="5324"/>
                  </a:lnTo>
                  <a:lnTo>
                    <a:pt x="4515" y="5231"/>
                  </a:lnTo>
                  <a:lnTo>
                    <a:pt x="4553" y="5106"/>
                  </a:lnTo>
                  <a:lnTo>
                    <a:pt x="4508" y="4941"/>
                  </a:lnTo>
                  <a:lnTo>
                    <a:pt x="4447" y="4808"/>
                  </a:lnTo>
                  <a:lnTo>
                    <a:pt x="4367" y="4714"/>
                  </a:lnTo>
                  <a:lnTo>
                    <a:pt x="4264" y="4656"/>
                  </a:lnTo>
                  <a:lnTo>
                    <a:pt x="4270" y="4611"/>
                  </a:lnTo>
                  <a:lnTo>
                    <a:pt x="4311" y="4611"/>
                  </a:lnTo>
                  <a:lnTo>
                    <a:pt x="4352" y="4594"/>
                  </a:lnTo>
                  <a:lnTo>
                    <a:pt x="4385" y="4563"/>
                  </a:lnTo>
                  <a:lnTo>
                    <a:pt x="4405" y="4495"/>
                  </a:lnTo>
                  <a:lnTo>
                    <a:pt x="4293" y="4554"/>
                  </a:lnTo>
                  <a:lnTo>
                    <a:pt x="4075" y="4728"/>
                  </a:lnTo>
                  <a:lnTo>
                    <a:pt x="3975" y="4759"/>
                  </a:lnTo>
                  <a:lnTo>
                    <a:pt x="3527" y="4576"/>
                  </a:lnTo>
                  <a:lnTo>
                    <a:pt x="3477" y="4518"/>
                  </a:lnTo>
                  <a:lnTo>
                    <a:pt x="3483" y="4491"/>
                  </a:lnTo>
                  <a:lnTo>
                    <a:pt x="3510" y="4487"/>
                  </a:lnTo>
                  <a:lnTo>
                    <a:pt x="3533" y="4483"/>
                  </a:lnTo>
                  <a:lnTo>
                    <a:pt x="3563" y="4469"/>
                  </a:lnTo>
                  <a:lnTo>
                    <a:pt x="3362" y="4442"/>
                  </a:lnTo>
                  <a:lnTo>
                    <a:pt x="3312" y="4415"/>
                  </a:lnTo>
                  <a:lnTo>
                    <a:pt x="3194" y="4309"/>
                  </a:lnTo>
                  <a:lnTo>
                    <a:pt x="3026" y="4291"/>
                  </a:lnTo>
                  <a:lnTo>
                    <a:pt x="2950" y="4313"/>
                  </a:lnTo>
                  <a:lnTo>
                    <a:pt x="2908" y="4264"/>
                  </a:lnTo>
                  <a:lnTo>
                    <a:pt x="2847" y="4153"/>
                  </a:lnTo>
                  <a:lnTo>
                    <a:pt x="2755" y="4091"/>
                  </a:lnTo>
                  <a:lnTo>
                    <a:pt x="2555" y="4046"/>
                  </a:lnTo>
                  <a:lnTo>
                    <a:pt x="2148" y="3872"/>
                  </a:lnTo>
                  <a:lnTo>
                    <a:pt x="1798" y="3605"/>
                  </a:lnTo>
                  <a:lnTo>
                    <a:pt x="1747" y="3551"/>
                  </a:lnTo>
                  <a:lnTo>
                    <a:pt x="1686" y="3351"/>
                  </a:lnTo>
                  <a:lnTo>
                    <a:pt x="1638" y="3271"/>
                  </a:lnTo>
                  <a:lnTo>
                    <a:pt x="1441" y="3061"/>
                  </a:lnTo>
                  <a:lnTo>
                    <a:pt x="1382" y="3021"/>
                  </a:lnTo>
                  <a:lnTo>
                    <a:pt x="1255" y="3003"/>
                  </a:lnTo>
                  <a:lnTo>
                    <a:pt x="1211" y="2967"/>
                  </a:lnTo>
                  <a:lnTo>
                    <a:pt x="1158" y="2856"/>
                  </a:lnTo>
                  <a:lnTo>
                    <a:pt x="1135" y="2829"/>
                  </a:lnTo>
                  <a:lnTo>
                    <a:pt x="949" y="2687"/>
                  </a:lnTo>
                  <a:lnTo>
                    <a:pt x="860" y="2526"/>
                  </a:lnTo>
                  <a:lnTo>
                    <a:pt x="465" y="2072"/>
                  </a:lnTo>
                  <a:lnTo>
                    <a:pt x="339" y="1969"/>
                  </a:lnTo>
                  <a:lnTo>
                    <a:pt x="194" y="1903"/>
                  </a:lnTo>
                  <a:lnTo>
                    <a:pt x="177" y="1983"/>
                  </a:lnTo>
                  <a:lnTo>
                    <a:pt x="186" y="2059"/>
                  </a:lnTo>
                  <a:lnTo>
                    <a:pt x="248" y="2201"/>
                  </a:lnTo>
                  <a:lnTo>
                    <a:pt x="300" y="2299"/>
                  </a:lnTo>
                  <a:lnTo>
                    <a:pt x="309" y="2322"/>
                  </a:lnTo>
                  <a:lnTo>
                    <a:pt x="292" y="2375"/>
                  </a:lnTo>
                  <a:lnTo>
                    <a:pt x="239" y="2446"/>
                  </a:lnTo>
                  <a:lnTo>
                    <a:pt x="221" y="2495"/>
                  </a:lnTo>
                  <a:lnTo>
                    <a:pt x="191" y="2700"/>
                  </a:lnTo>
                  <a:lnTo>
                    <a:pt x="180" y="2727"/>
                  </a:lnTo>
                  <a:lnTo>
                    <a:pt x="150" y="2758"/>
                  </a:lnTo>
                  <a:lnTo>
                    <a:pt x="141" y="2785"/>
                  </a:lnTo>
                  <a:lnTo>
                    <a:pt x="139" y="2812"/>
                  </a:lnTo>
                  <a:lnTo>
                    <a:pt x="150" y="2856"/>
                  </a:lnTo>
                  <a:lnTo>
                    <a:pt x="144" y="2887"/>
                  </a:lnTo>
                  <a:lnTo>
                    <a:pt x="100" y="3066"/>
                  </a:lnTo>
                  <a:lnTo>
                    <a:pt x="65" y="3141"/>
                  </a:lnTo>
                  <a:lnTo>
                    <a:pt x="15" y="3163"/>
                  </a:lnTo>
                  <a:lnTo>
                    <a:pt x="0" y="3208"/>
                  </a:lnTo>
                  <a:lnTo>
                    <a:pt x="50" y="3515"/>
                  </a:lnTo>
                  <a:lnTo>
                    <a:pt x="24" y="3721"/>
                  </a:lnTo>
                  <a:lnTo>
                    <a:pt x="6" y="3925"/>
                  </a:lnTo>
                  <a:lnTo>
                    <a:pt x="6" y="4139"/>
                  </a:lnTo>
                  <a:lnTo>
                    <a:pt x="21" y="4362"/>
                  </a:lnTo>
                  <a:lnTo>
                    <a:pt x="44" y="4567"/>
                  </a:lnTo>
                  <a:lnTo>
                    <a:pt x="103" y="4839"/>
                  </a:lnTo>
                  <a:lnTo>
                    <a:pt x="121" y="4870"/>
                  </a:lnTo>
                  <a:lnTo>
                    <a:pt x="191" y="4910"/>
                  </a:lnTo>
                  <a:lnTo>
                    <a:pt x="221" y="4941"/>
                  </a:lnTo>
                  <a:lnTo>
                    <a:pt x="245" y="4981"/>
                  </a:lnTo>
                  <a:lnTo>
                    <a:pt x="374" y="5307"/>
                  </a:lnTo>
                  <a:lnTo>
                    <a:pt x="398" y="5418"/>
                  </a:lnTo>
                  <a:lnTo>
                    <a:pt x="410" y="5618"/>
                  </a:lnTo>
                  <a:lnTo>
                    <a:pt x="424" y="5690"/>
                  </a:lnTo>
                  <a:lnTo>
                    <a:pt x="451" y="5734"/>
                  </a:lnTo>
                  <a:lnTo>
                    <a:pt x="483" y="5761"/>
                  </a:lnTo>
                  <a:lnTo>
                    <a:pt x="507" y="5797"/>
                  </a:lnTo>
                  <a:lnTo>
                    <a:pt x="504" y="5997"/>
                  </a:lnTo>
                  <a:lnTo>
                    <a:pt x="554" y="6354"/>
                  </a:lnTo>
                  <a:lnTo>
                    <a:pt x="557" y="6452"/>
                  </a:lnTo>
                  <a:lnTo>
                    <a:pt x="519" y="6915"/>
                  </a:lnTo>
                  <a:lnTo>
                    <a:pt x="522" y="7151"/>
                  </a:lnTo>
                  <a:lnTo>
                    <a:pt x="465" y="8015"/>
                  </a:lnTo>
                  <a:lnTo>
                    <a:pt x="486" y="8052"/>
                  </a:lnTo>
                  <a:lnTo>
                    <a:pt x="542" y="8091"/>
                  </a:lnTo>
                  <a:lnTo>
                    <a:pt x="569" y="8131"/>
                  </a:lnTo>
                  <a:lnTo>
                    <a:pt x="548" y="8172"/>
                  </a:lnTo>
                  <a:lnTo>
                    <a:pt x="536" y="8234"/>
                  </a:lnTo>
                  <a:lnTo>
                    <a:pt x="539" y="8292"/>
                  </a:lnTo>
                  <a:lnTo>
                    <a:pt x="560" y="8327"/>
                  </a:lnTo>
                  <a:lnTo>
                    <a:pt x="595" y="8350"/>
                  </a:lnTo>
                  <a:lnTo>
                    <a:pt x="610" y="8390"/>
                  </a:lnTo>
                  <a:lnTo>
                    <a:pt x="642" y="8590"/>
                  </a:lnTo>
                  <a:lnTo>
                    <a:pt x="663" y="8844"/>
                  </a:lnTo>
                  <a:lnTo>
                    <a:pt x="663" y="9076"/>
                  </a:lnTo>
                  <a:lnTo>
                    <a:pt x="628" y="9540"/>
                  </a:lnTo>
                  <a:lnTo>
                    <a:pt x="631" y="9798"/>
                  </a:lnTo>
                  <a:lnTo>
                    <a:pt x="622" y="9923"/>
                  </a:lnTo>
                  <a:lnTo>
                    <a:pt x="545" y="10314"/>
                  </a:lnTo>
                  <a:lnTo>
                    <a:pt x="527" y="10372"/>
                  </a:lnTo>
                  <a:lnTo>
                    <a:pt x="513" y="10399"/>
                  </a:lnTo>
                  <a:lnTo>
                    <a:pt x="501" y="10461"/>
                  </a:lnTo>
                  <a:lnTo>
                    <a:pt x="498" y="10529"/>
                  </a:lnTo>
                  <a:lnTo>
                    <a:pt x="510" y="10569"/>
                  </a:lnTo>
                  <a:lnTo>
                    <a:pt x="530" y="10555"/>
                  </a:lnTo>
                  <a:lnTo>
                    <a:pt x="645" y="10422"/>
                  </a:lnTo>
                  <a:lnTo>
                    <a:pt x="663" y="10417"/>
                  </a:lnTo>
                  <a:lnTo>
                    <a:pt x="675" y="10399"/>
                  </a:lnTo>
                  <a:lnTo>
                    <a:pt x="669" y="10359"/>
                  </a:lnTo>
                  <a:lnTo>
                    <a:pt x="654" y="10301"/>
                  </a:lnTo>
                  <a:lnTo>
                    <a:pt x="654" y="10274"/>
                  </a:lnTo>
                  <a:lnTo>
                    <a:pt x="660" y="10168"/>
                  </a:lnTo>
                  <a:lnTo>
                    <a:pt x="648" y="10074"/>
                  </a:lnTo>
                  <a:lnTo>
                    <a:pt x="648" y="10030"/>
                  </a:lnTo>
                  <a:lnTo>
                    <a:pt x="687" y="9954"/>
                  </a:lnTo>
                  <a:lnTo>
                    <a:pt x="757" y="9931"/>
                  </a:lnTo>
                  <a:lnTo>
                    <a:pt x="834" y="9940"/>
                  </a:lnTo>
                  <a:lnTo>
                    <a:pt x="896" y="9971"/>
                  </a:lnTo>
                  <a:lnTo>
                    <a:pt x="946" y="10030"/>
                  </a:lnTo>
                  <a:lnTo>
                    <a:pt x="984" y="10118"/>
                  </a:lnTo>
                  <a:lnTo>
                    <a:pt x="1002" y="10230"/>
                  </a:lnTo>
                  <a:lnTo>
                    <a:pt x="999" y="10350"/>
                  </a:lnTo>
                  <a:lnTo>
                    <a:pt x="1020" y="10430"/>
                  </a:lnTo>
                  <a:lnTo>
                    <a:pt x="1093" y="10466"/>
                  </a:lnTo>
                  <a:lnTo>
                    <a:pt x="1238" y="10488"/>
                  </a:lnTo>
                  <a:lnTo>
                    <a:pt x="1232" y="10524"/>
                  </a:lnTo>
                  <a:lnTo>
                    <a:pt x="1223" y="10533"/>
                  </a:lnTo>
                  <a:lnTo>
                    <a:pt x="1208" y="10560"/>
                  </a:lnTo>
                  <a:lnTo>
                    <a:pt x="1379" y="10595"/>
                  </a:lnTo>
                  <a:lnTo>
                    <a:pt x="1465" y="10635"/>
                  </a:lnTo>
                  <a:lnTo>
                    <a:pt x="1523" y="10707"/>
                  </a:lnTo>
                  <a:lnTo>
                    <a:pt x="1300" y="10724"/>
                  </a:lnTo>
                  <a:lnTo>
                    <a:pt x="1076" y="10796"/>
                  </a:lnTo>
                  <a:lnTo>
                    <a:pt x="981" y="10849"/>
                  </a:lnTo>
                  <a:lnTo>
                    <a:pt x="937" y="10862"/>
                  </a:lnTo>
                  <a:lnTo>
                    <a:pt x="875" y="10853"/>
                  </a:lnTo>
                  <a:lnTo>
                    <a:pt x="825" y="10880"/>
                  </a:lnTo>
                  <a:lnTo>
                    <a:pt x="793" y="10956"/>
                  </a:lnTo>
                  <a:lnTo>
                    <a:pt x="796" y="11018"/>
                  </a:lnTo>
                  <a:lnTo>
                    <a:pt x="846" y="11000"/>
                  </a:lnTo>
                  <a:lnTo>
                    <a:pt x="863" y="11072"/>
                  </a:lnTo>
                  <a:lnTo>
                    <a:pt x="875" y="11125"/>
                  </a:lnTo>
                  <a:lnTo>
                    <a:pt x="869" y="11174"/>
                  </a:lnTo>
                  <a:lnTo>
                    <a:pt x="840" y="11223"/>
                  </a:lnTo>
                  <a:lnTo>
                    <a:pt x="822" y="11210"/>
                  </a:lnTo>
                  <a:lnTo>
                    <a:pt x="790" y="11166"/>
                  </a:lnTo>
                  <a:lnTo>
                    <a:pt x="748" y="11121"/>
                  </a:lnTo>
                  <a:lnTo>
                    <a:pt x="707" y="11116"/>
                  </a:lnTo>
                  <a:lnTo>
                    <a:pt x="707" y="11023"/>
                  </a:lnTo>
                  <a:lnTo>
                    <a:pt x="666" y="10898"/>
                  </a:lnTo>
                  <a:lnTo>
                    <a:pt x="689" y="10836"/>
                  </a:lnTo>
                  <a:lnTo>
                    <a:pt x="669" y="10698"/>
                  </a:lnTo>
                  <a:lnTo>
                    <a:pt x="604" y="10756"/>
                  </a:lnTo>
                  <a:lnTo>
                    <a:pt x="583" y="10822"/>
                  </a:lnTo>
                  <a:lnTo>
                    <a:pt x="598" y="11045"/>
                  </a:lnTo>
                  <a:lnTo>
                    <a:pt x="598" y="11281"/>
                  </a:lnTo>
                  <a:lnTo>
                    <a:pt x="581" y="11673"/>
                  </a:lnTo>
                  <a:lnTo>
                    <a:pt x="592" y="11754"/>
                  </a:lnTo>
                  <a:lnTo>
                    <a:pt x="628" y="11802"/>
                  </a:lnTo>
                  <a:lnTo>
                    <a:pt x="725" y="11847"/>
                  </a:lnTo>
                  <a:lnTo>
                    <a:pt x="772" y="11856"/>
                  </a:lnTo>
                  <a:lnTo>
                    <a:pt x="796" y="11869"/>
                  </a:lnTo>
                  <a:lnTo>
                    <a:pt x="822" y="11910"/>
                  </a:lnTo>
                  <a:lnTo>
                    <a:pt x="843" y="11954"/>
                  </a:lnTo>
                  <a:lnTo>
                    <a:pt x="866" y="11976"/>
                  </a:lnTo>
                  <a:lnTo>
                    <a:pt x="908" y="11954"/>
                  </a:lnTo>
                  <a:lnTo>
                    <a:pt x="872" y="11896"/>
                  </a:lnTo>
                  <a:lnTo>
                    <a:pt x="878" y="11860"/>
                  </a:lnTo>
                  <a:lnTo>
                    <a:pt x="1017" y="11954"/>
                  </a:lnTo>
                  <a:lnTo>
                    <a:pt x="1058" y="11941"/>
                  </a:lnTo>
                  <a:lnTo>
                    <a:pt x="1093" y="11896"/>
                  </a:lnTo>
                  <a:lnTo>
                    <a:pt x="1117" y="11874"/>
                  </a:lnTo>
                  <a:lnTo>
                    <a:pt x="1146" y="11882"/>
                  </a:lnTo>
                  <a:lnTo>
                    <a:pt x="1187" y="11923"/>
                  </a:lnTo>
                  <a:lnTo>
                    <a:pt x="1252" y="12039"/>
                  </a:lnTo>
                  <a:lnTo>
                    <a:pt x="1297" y="12168"/>
                  </a:lnTo>
                  <a:lnTo>
                    <a:pt x="1347" y="12279"/>
                  </a:lnTo>
                  <a:lnTo>
                    <a:pt x="1432" y="12328"/>
                  </a:lnTo>
                  <a:lnTo>
                    <a:pt x="1388" y="12377"/>
                  </a:lnTo>
                  <a:lnTo>
                    <a:pt x="1329" y="12400"/>
                  </a:lnTo>
                  <a:lnTo>
                    <a:pt x="1285" y="12373"/>
                  </a:lnTo>
                  <a:lnTo>
                    <a:pt x="1276" y="12297"/>
                  </a:lnTo>
                  <a:lnTo>
                    <a:pt x="1270" y="12190"/>
                  </a:lnTo>
                  <a:lnTo>
                    <a:pt x="1226" y="12150"/>
                  </a:lnTo>
                  <a:lnTo>
                    <a:pt x="1129" y="12146"/>
                  </a:lnTo>
                  <a:lnTo>
                    <a:pt x="1025" y="12172"/>
                  </a:lnTo>
                  <a:lnTo>
                    <a:pt x="972" y="12297"/>
                  </a:lnTo>
                  <a:lnTo>
                    <a:pt x="967" y="12466"/>
                  </a:lnTo>
                  <a:lnTo>
                    <a:pt x="1005" y="12631"/>
                  </a:lnTo>
                  <a:lnTo>
                    <a:pt x="964" y="12604"/>
                  </a:lnTo>
                  <a:lnTo>
                    <a:pt x="899" y="12498"/>
                  </a:lnTo>
                  <a:lnTo>
                    <a:pt x="852" y="12462"/>
                  </a:lnTo>
                  <a:lnTo>
                    <a:pt x="869" y="12569"/>
                  </a:lnTo>
                  <a:lnTo>
                    <a:pt x="916" y="12734"/>
                  </a:lnTo>
                  <a:lnTo>
                    <a:pt x="940" y="12889"/>
                  </a:lnTo>
                  <a:lnTo>
                    <a:pt x="949" y="12921"/>
                  </a:lnTo>
                  <a:lnTo>
                    <a:pt x="952" y="12961"/>
                  </a:lnTo>
                  <a:lnTo>
                    <a:pt x="946" y="13037"/>
                  </a:lnTo>
                  <a:lnTo>
                    <a:pt x="934" y="13090"/>
                  </a:lnTo>
                  <a:lnTo>
                    <a:pt x="916" y="13130"/>
                  </a:lnTo>
                  <a:lnTo>
                    <a:pt x="893" y="13153"/>
                  </a:lnTo>
                  <a:lnTo>
                    <a:pt x="822" y="13162"/>
                  </a:lnTo>
                  <a:lnTo>
                    <a:pt x="805" y="13202"/>
                  </a:lnTo>
                  <a:lnTo>
                    <a:pt x="802" y="13268"/>
                  </a:lnTo>
                  <a:lnTo>
                    <a:pt x="805" y="13331"/>
                  </a:lnTo>
                  <a:lnTo>
                    <a:pt x="813" y="13362"/>
                  </a:lnTo>
                  <a:lnTo>
                    <a:pt x="828" y="13393"/>
                  </a:lnTo>
                  <a:lnTo>
                    <a:pt x="846" y="13420"/>
                  </a:lnTo>
                  <a:lnTo>
                    <a:pt x="860" y="13429"/>
                  </a:lnTo>
                  <a:lnTo>
                    <a:pt x="866" y="13446"/>
                  </a:lnTo>
                  <a:lnTo>
                    <a:pt x="863" y="13504"/>
                  </a:lnTo>
                  <a:lnTo>
                    <a:pt x="863" y="13536"/>
                  </a:lnTo>
                  <a:lnTo>
                    <a:pt x="908" y="13598"/>
                  </a:lnTo>
                  <a:lnTo>
                    <a:pt x="967" y="13661"/>
                  </a:lnTo>
                  <a:lnTo>
                    <a:pt x="1005" y="13736"/>
                  </a:lnTo>
                  <a:lnTo>
                    <a:pt x="972" y="13838"/>
                  </a:lnTo>
                  <a:lnTo>
                    <a:pt x="934" y="13758"/>
                  </a:lnTo>
                  <a:lnTo>
                    <a:pt x="831" y="13598"/>
                  </a:lnTo>
                  <a:lnTo>
                    <a:pt x="816" y="13540"/>
                  </a:lnTo>
                  <a:lnTo>
                    <a:pt x="793" y="13536"/>
                  </a:lnTo>
                  <a:lnTo>
                    <a:pt x="766" y="13665"/>
                  </a:lnTo>
                  <a:lnTo>
                    <a:pt x="713" y="13776"/>
                  </a:lnTo>
                  <a:lnTo>
                    <a:pt x="645" y="13838"/>
                  </a:lnTo>
                  <a:lnTo>
                    <a:pt x="575" y="13821"/>
                  </a:lnTo>
                  <a:lnTo>
                    <a:pt x="542" y="13732"/>
                  </a:lnTo>
                  <a:lnTo>
                    <a:pt x="527" y="13589"/>
                  </a:lnTo>
                  <a:lnTo>
                    <a:pt x="530" y="13286"/>
                  </a:lnTo>
                  <a:lnTo>
                    <a:pt x="548" y="13135"/>
                  </a:lnTo>
                  <a:lnTo>
                    <a:pt x="634" y="12711"/>
                  </a:lnTo>
                  <a:lnTo>
                    <a:pt x="631" y="12578"/>
                  </a:lnTo>
                  <a:lnTo>
                    <a:pt x="610" y="12470"/>
                  </a:lnTo>
                  <a:lnTo>
                    <a:pt x="607" y="12377"/>
                  </a:lnTo>
                  <a:lnTo>
                    <a:pt x="657" y="12275"/>
                  </a:lnTo>
                  <a:lnTo>
                    <a:pt x="578" y="12301"/>
                  </a:lnTo>
                  <a:lnTo>
                    <a:pt x="533" y="12515"/>
                  </a:lnTo>
                  <a:lnTo>
                    <a:pt x="439" y="13464"/>
                  </a:lnTo>
                  <a:lnTo>
                    <a:pt x="398" y="13705"/>
                  </a:lnTo>
                  <a:lnTo>
                    <a:pt x="345" y="13870"/>
                  </a:lnTo>
                  <a:lnTo>
                    <a:pt x="354" y="13945"/>
                  </a:lnTo>
                  <a:lnTo>
                    <a:pt x="345" y="14003"/>
                  </a:lnTo>
                  <a:lnTo>
                    <a:pt x="309" y="14101"/>
                  </a:lnTo>
                  <a:lnTo>
                    <a:pt x="262" y="14204"/>
                  </a:lnTo>
                  <a:lnTo>
                    <a:pt x="230" y="14266"/>
                  </a:lnTo>
                  <a:lnTo>
                    <a:pt x="203" y="14302"/>
                  </a:lnTo>
                  <a:lnTo>
                    <a:pt x="227" y="14346"/>
                  </a:lnTo>
                  <a:lnTo>
                    <a:pt x="253" y="14360"/>
                  </a:lnTo>
                  <a:lnTo>
                    <a:pt x="315" y="14342"/>
                  </a:lnTo>
                  <a:lnTo>
                    <a:pt x="330" y="14351"/>
                  </a:lnTo>
                  <a:lnTo>
                    <a:pt x="339" y="14373"/>
                  </a:lnTo>
                  <a:lnTo>
                    <a:pt x="348" y="14387"/>
                  </a:lnTo>
                  <a:lnTo>
                    <a:pt x="374" y="14360"/>
                  </a:lnTo>
                  <a:lnTo>
                    <a:pt x="368" y="14351"/>
                  </a:lnTo>
                  <a:lnTo>
                    <a:pt x="365" y="14315"/>
                  </a:lnTo>
                  <a:lnTo>
                    <a:pt x="365" y="14271"/>
                  </a:lnTo>
                  <a:lnTo>
                    <a:pt x="371" y="14244"/>
                  </a:lnTo>
                  <a:lnTo>
                    <a:pt x="427" y="14195"/>
                  </a:lnTo>
                  <a:lnTo>
                    <a:pt x="477" y="14200"/>
                  </a:lnTo>
                  <a:lnTo>
                    <a:pt x="524" y="14244"/>
                  </a:lnTo>
                  <a:lnTo>
                    <a:pt x="563" y="14306"/>
                  </a:lnTo>
                  <a:lnTo>
                    <a:pt x="675" y="14578"/>
                  </a:lnTo>
                  <a:lnTo>
                    <a:pt x="734" y="14641"/>
                  </a:lnTo>
                  <a:lnTo>
                    <a:pt x="807" y="14659"/>
                  </a:lnTo>
                  <a:lnTo>
                    <a:pt x="869" y="14619"/>
                  </a:lnTo>
                  <a:lnTo>
                    <a:pt x="925" y="14565"/>
                  </a:lnTo>
                  <a:lnTo>
                    <a:pt x="993" y="14530"/>
                  </a:lnTo>
                  <a:lnTo>
                    <a:pt x="1025" y="14538"/>
                  </a:lnTo>
                  <a:lnTo>
                    <a:pt x="1111" y="14605"/>
                  </a:lnTo>
                  <a:lnTo>
                    <a:pt x="1140" y="14605"/>
                  </a:lnTo>
                  <a:lnTo>
                    <a:pt x="1185" y="14569"/>
                  </a:lnTo>
                  <a:lnTo>
                    <a:pt x="1276" y="14556"/>
                  </a:lnTo>
                  <a:lnTo>
                    <a:pt x="1308" y="14512"/>
                  </a:lnTo>
                  <a:lnTo>
                    <a:pt x="1335" y="14494"/>
                  </a:lnTo>
                  <a:lnTo>
                    <a:pt x="1367" y="14574"/>
                  </a:lnTo>
                  <a:lnTo>
                    <a:pt x="1376" y="14627"/>
                  </a:lnTo>
                  <a:lnTo>
                    <a:pt x="1376" y="14676"/>
                  </a:lnTo>
                  <a:lnTo>
                    <a:pt x="1382" y="14721"/>
                  </a:lnTo>
                  <a:lnTo>
                    <a:pt x="1541" y="14832"/>
                  </a:lnTo>
                  <a:lnTo>
                    <a:pt x="1901" y="14854"/>
                  </a:lnTo>
                  <a:lnTo>
                    <a:pt x="1980" y="14899"/>
                  </a:lnTo>
                  <a:lnTo>
                    <a:pt x="2042" y="14975"/>
                  </a:lnTo>
                  <a:lnTo>
                    <a:pt x="2054" y="15095"/>
                  </a:lnTo>
                  <a:lnTo>
                    <a:pt x="2057" y="15202"/>
                  </a:lnTo>
                  <a:lnTo>
                    <a:pt x="2092" y="15295"/>
                  </a:lnTo>
                  <a:lnTo>
                    <a:pt x="2275" y="15617"/>
                  </a:lnTo>
                  <a:lnTo>
                    <a:pt x="2322" y="15674"/>
                  </a:lnTo>
                  <a:lnTo>
                    <a:pt x="2399" y="15714"/>
                  </a:lnTo>
                  <a:lnTo>
                    <a:pt x="2466" y="15714"/>
                  </a:lnTo>
                  <a:lnTo>
                    <a:pt x="2602" y="15665"/>
                  </a:lnTo>
                  <a:lnTo>
                    <a:pt x="2673" y="15683"/>
                  </a:lnTo>
                  <a:lnTo>
                    <a:pt x="2858" y="15692"/>
                  </a:lnTo>
                  <a:lnTo>
                    <a:pt x="2908" y="15732"/>
                  </a:lnTo>
                  <a:lnTo>
                    <a:pt x="2941" y="15794"/>
                  </a:lnTo>
                  <a:lnTo>
                    <a:pt x="3023" y="15932"/>
                  </a:lnTo>
                  <a:lnTo>
                    <a:pt x="3059" y="15977"/>
                  </a:lnTo>
                  <a:lnTo>
                    <a:pt x="3141" y="16027"/>
                  </a:lnTo>
                  <a:lnTo>
                    <a:pt x="3224" y="16111"/>
                  </a:lnTo>
                  <a:lnTo>
                    <a:pt x="3300" y="16213"/>
                  </a:lnTo>
                  <a:lnTo>
                    <a:pt x="3362" y="16316"/>
                  </a:lnTo>
                  <a:lnTo>
                    <a:pt x="3401" y="16423"/>
                  </a:lnTo>
                  <a:lnTo>
                    <a:pt x="3433" y="16552"/>
                  </a:lnTo>
                  <a:lnTo>
                    <a:pt x="3454" y="16690"/>
                  </a:lnTo>
                  <a:lnTo>
                    <a:pt x="3454" y="16917"/>
                  </a:lnTo>
                  <a:lnTo>
                    <a:pt x="3483" y="16993"/>
                  </a:lnTo>
                  <a:lnTo>
                    <a:pt x="3521" y="17060"/>
                  </a:lnTo>
                  <a:lnTo>
                    <a:pt x="3551" y="17145"/>
                  </a:lnTo>
                  <a:lnTo>
                    <a:pt x="3554" y="17242"/>
                  </a:lnTo>
                  <a:lnTo>
                    <a:pt x="3542" y="17506"/>
                  </a:lnTo>
                  <a:lnTo>
                    <a:pt x="3566" y="17719"/>
                  </a:lnTo>
                  <a:lnTo>
                    <a:pt x="3548" y="17822"/>
                  </a:lnTo>
                  <a:lnTo>
                    <a:pt x="3518" y="17933"/>
                  </a:lnTo>
                  <a:lnTo>
                    <a:pt x="3501" y="18062"/>
                  </a:lnTo>
                  <a:lnTo>
                    <a:pt x="3545" y="18240"/>
                  </a:lnTo>
                  <a:lnTo>
                    <a:pt x="3548" y="18298"/>
                  </a:lnTo>
                  <a:lnTo>
                    <a:pt x="3536" y="18361"/>
                  </a:lnTo>
                  <a:lnTo>
                    <a:pt x="3510" y="18468"/>
                  </a:lnTo>
                  <a:lnTo>
                    <a:pt x="3498" y="18530"/>
                  </a:lnTo>
                  <a:lnTo>
                    <a:pt x="3480" y="18753"/>
                  </a:lnTo>
                  <a:lnTo>
                    <a:pt x="3480" y="18887"/>
                  </a:lnTo>
                  <a:lnTo>
                    <a:pt x="3495" y="18989"/>
                  </a:lnTo>
                  <a:lnTo>
                    <a:pt x="3533" y="19083"/>
                  </a:lnTo>
                  <a:lnTo>
                    <a:pt x="3589" y="19181"/>
                  </a:lnTo>
                  <a:lnTo>
                    <a:pt x="3651" y="19261"/>
                  </a:lnTo>
                  <a:lnTo>
                    <a:pt x="3863" y="19390"/>
                  </a:lnTo>
                  <a:lnTo>
                    <a:pt x="3984" y="19386"/>
                  </a:lnTo>
                  <a:lnTo>
                    <a:pt x="4025" y="19399"/>
                  </a:lnTo>
                  <a:lnTo>
                    <a:pt x="4108" y="19497"/>
                  </a:lnTo>
                  <a:lnTo>
                    <a:pt x="4246" y="19595"/>
                  </a:lnTo>
                  <a:lnTo>
                    <a:pt x="4320" y="19689"/>
                  </a:lnTo>
                  <a:lnTo>
                    <a:pt x="4559" y="19769"/>
                  </a:lnTo>
                  <a:lnTo>
                    <a:pt x="4771" y="19960"/>
                  </a:lnTo>
                  <a:lnTo>
                    <a:pt x="4827" y="19956"/>
                  </a:lnTo>
                  <a:lnTo>
                    <a:pt x="4883" y="19925"/>
                  </a:lnTo>
                  <a:lnTo>
                    <a:pt x="5107" y="19898"/>
                  </a:lnTo>
                  <a:lnTo>
                    <a:pt x="5649" y="19777"/>
                  </a:lnTo>
                  <a:lnTo>
                    <a:pt x="5776" y="19711"/>
                  </a:lnTo>
                  <a:lnTo>
                    <a:pt x="6000" y="19537"/>
                  </a:lnTo>
                  <a:lnTo>
                    <a:pt x="6129" y="19479"/>
                  </a:lnTo>
                  <a:lnTo>
                    <a:pt x="6212" y="19483"/>
                  </a:lnTo>
                  <a:lnTo>
                    <a:pt x="6415" y="19608"/>
                  </a:lnTo>
                  <a:lnTo>
                    <a:pt x="6845" y="19626"/>
                  </a:lnTo>
                  <a:lnTo>
                    <a:pt x="7673" y="19992"/>
                  </a:lnTo>
                  <a:lnTo>
                    <a:pt x="7800" y="20099"/>
                  </a:lnTo>
                  <a:lnTo>
                    <a:pt x="7847" y="20183"/>
                  </a:lnTo>
                  <a:lnTo>
                    <a:pt x="7865" y="20276"/>
                  </a:lnTo>
                  <a:lnTo>
                    <a:pt x="7877" y="20384"/>
                  </a:lnTo>
                  <a:lnTo>
                    <a:pt x="7897" y="20513"/>
                  </a:lnTo>
                  <a:lnTo>
                    <a:pt x="7942" y="20580"/>
                  </a:lnTo>
                  <a:lnTo>
                    <a:pt x="8006" y="20589"/>
                  </a:lnTo>
                  <a:lnTo>
                    <a:pt x="8277" y="20500"/>
                  </a:lnTo>
                  <a:lnTo>
                    <a:pt x="8292" y="20500"/>
                  </a:lnTo>
                  <a:lnTo>
                    <a:pt x="8354" y="20522"/>
                  </a:lnTo>
                  <a:lnTo>
                    <a:pt x="8384" y="20544"/>
                  </a:lnTo>
                  <a:lnTo>
                    <a:pt x="8398" y="20549"/>
                  </a:lnTo>
                  <a:lnTo>
                    <a:pt x="8493" y="20571"/>
                  </a:lnTo>
                  <a:lnTo>
                    <a:pt x="8522" y="20584"/>
                  </a:lnTo>
                  <a:lnTo>
                    <a:pt x="8560" y="20624"/>
                  </a:lnTo>
                  <a:lnTo>
                    <a:pt x="8678" y="20678"/>
                  </a:lnTo>
                  <a:lnTo>
                    <a:pt x="8805" y="20664"/>
                  </a:lnTo>
                  <a:lnTo>
                    <a:pt x="8843" y="20673"/>
                  </a:lnTo>
                  <a:lnTo>
                    <a:pt x="8861" y="20669"/>
                  </a:lnTo>
                  <a:lnTo>
                    <a:pt x="9002" y="20562"/>
                  </a:lnTo>
                  <a:lnTo>
                    <a:pt x="9026" y="20558"/>
                  </a:lnTo>
                  <a:lnTo>
                    <a:pt x="9235" y="20558"/>
                  </a:lnTo>
                  <a:lnTo>
                    <a:pt x="9377" y="20518"/>
                  </a:lnTo>
                  <a:lnTo>
                    <a:pt x="9394" y="20477"/>
                  </a:lnTo>
                  <a:lnTo>
                    <a:pt x="9418" y="20450"/>
                  </a:lnTo>
                  <a:lnTo>
                    <a:pt x="9500" y="20401"/>
                  </a:lnTo>
                  <a:lnTo>
                    <a:pt x="9533" y="20401"/>
                  </a:lnTo>
                  <a:lnTo>
                    <a:pt x="9945" y="20638"/>
                  </a:lnTo>
                  <a:lnTo>
                    <a:pt x="9978" y="20642"/>
                  </a:lnTo>
                  <a:lnTo>
                    <a:pt x="10052" y="20615"/>
                  </a:lnTo>
                  <a:lnTo>
                    <a:pt x="10078" y="20615"/>
                  </a:lnTo>
                  <a:lnTo>
                    <a:pt x="10219" y="20691"/>
                  </a:lnTo>
                  <a:lnTo>
                    <a:pt x="10252" y="20695"/>
                  </a:lnTo>
                  <a:lnTo>
                    <a:pt x="10323" y="20678"/>
                  </a:lnTo>
                  <a:lnTo>
                    <a:pt x="10446" y="20615"/>
                  </a:lnTo>
                  <a:lnTo>
                    <a:pt x="10476" y="20611"/>
                  </a:lnTo>
                  <a:lnTo>
                    <a:pt x="10520" y="20624"/>
                  </a:lnTo>
                  <a:lnTo>
                    <a:pt x="10600" y="20673"/>
                  </a:lnTo>
                  <a:lnTo>
                    <a:pt x="10644" y="20678"/>
                  </a:lnTo>
                  <a:lnTo>
                    <a:pt x="10729" y="20651"/>
                  </a:lnTo>
                  <a:lnTo>
                    <a:pt x="10812" y="20593"/>
                  </a:lnTo>
                  <a:lnTo>
                    <a:pt x="10912" y="20495"/>
                  </a:lnTo>
                  <a:lnTo>
                    <a:pt x="10971" y="20464"/>
                  </a:lnTo>
                  <a:lnTo>
                    <a:pt x="11106" y="20468"/>
                  </a:lnTo>
                  <a:lnTo>
                    <a:pt x="11551" y="20334"/>
                  </a:lnTo>
                  <a:lnTo>
                    <a:pt x="12344" y="20352"/>
                  </a:lnTo>
                  <a:lnTo>
                    <a:pt x="12480" y="20250"/>
                  </a:lnTo>
                  <a:lnTo>
                    <a:pt x="12577" y="20125"/>
                  </a:lnTo>
                  <a:lnTo>
                    <a:pt x="12627" y="20103"/>
                  </a:lnTo>
                  <a:lnTo>
                    <a:pt x="12704" y="20107"/>
                  </a:lnTo>
                  <a:lnTo>
                    <a:pt x="12898" y="20174"/>
                  </a:lnTo>
                  <a:lnTo>
                    <a:pt x="13045" y="20174"/>
                  </a:lnTo>
                  <a:lnTo>
                    <a:pt x="13302" y="20174"/>
                  </a:lnTo>
                  <a:lnTo>
                    <a:pt x="14006" y="20343"/>
                  </a:lnTo>
                  <a:lnTo>
                    <a:pt x="14153" y="20290"/>
                  </a:lnTo>
                  <a:lnTo>
                    <a:pt x="14295" y="20125"/>
                  </a:lnTo>
                  <a:lnTo>
                    <a:pt x="14321" y="20130"/>
                  </a:lnTo>
                  <a:lnTo>
                    <a:pt x="14451" y="20165"/>
                  </a:lnTo>
                  <a:lnTo>
                    <a:pt x="14817" y="20259"/>
                  </a:lnTo>
                  <a:lnTo>
                    <a:pt x="15182" y="20352"/>
                  </a:lnTo>
                  <a:lnTo>
                    <a:pt x="15547" y="20446"/>
                  </a:lnTo>
                  <a:lnTo>
                    <a:pt x="15910" y="20535"/>
                  </a:lnTo>
                  <a:lnTo>
                    <a:pt x="16275" y="20629"/>
                  </a:lnTo>
                  <a:lnTo>
                    <a:pt x="17006" y="20811"/>
                  </a:lnTo>
                  <a:lnTo>
                    <a:pt x="17371" y="20900"/>
                  </a:lnTo>
                  <a:lnTo>
                    <a:pt x="17737" y="20990"/>
                  </a:lnTo>
                  <a:lnTo>
                    <a:pt x="18102" y="21079"/>
                  </a:lnTo>
                  <a:lnTo>
                    <a:pt x="18468" y="21168"/>
                  </a:lnTo>
                  <a:lnTo>
                    <a:pt x="18833" y="21252"/>
                  </a:lnTo>
                  <a:lnTo>
                    <a:pt x="19198" y="21341"/>
                  </a:lnTo>
                  <a:lnTo>
                    <a:pt x="19564" y="21426"/>
                  </a:lnTo>
                  <a:lnTo>
                    <a:pt x="19929" y="21511"/>
                  </a:lnTo>
                  <a:lnTo>
                    <a:pt x="20315" y="21600"/>
                  </a:lnTo>
                  <a:lnTo>
                    <a:pt x="20274" y="21328"/>
                  </a:lnTo>
                  <a:lnTo>
                    <a:pt x="20153" y="21021"/>
                  </a:lnTo>
                  <a:lnTo>
                    <a:pt x="20141" y="20954"/>
                  </a:lnTo>
                  <a:lnTo>
                    <a:pt x="20241" y="20842"/>
                  </a:lnTo>
                  <a:lnTo>
                    <a:pt x="20283" y="20771"/>
                  </a:lnTo>
                  <a:lnTo>
                    <a:pt x="20324" y="20660"/>
                  </a:lnTo>
                  <a:lnTo>
                    <a:pt x="20336" y="20539"/>
                  </a:lnTo>
                  <a:lnTo>
                    <a:pt x="20289" y="20370"/>
                  </a:lnTo>
                  <a:lnTo>
                    <a:pt x="20286" y="20085"/>
                  </a:lnTo>
                  <a:lnTo>
                    <a:pt x="20259" y="19956"/>
                  </a:lnTo>
                  <a:lnTo>
                    <a:pt x="20189" y="19706"/>
                  </a:lnTo>
                  <a:lnTo>
                    <a:pt x="20079" y="19430"/>
                  </a:lnTo>
                  <a:lnTo>
                    <a:pt x="20068" y="19341"/>
                  </a:lnTo>
                  <a:lnTo>
                    <a:pt x="20088" y="19238"/>
                  </a:lnTo>
                  <a:lnTo>
                    <a:pt x="20150" y="19069"/>
                  </a:lnTo>
                  <a:lnTo>
                    <a:pt x="20165" y="18904"/>
                  </a:lnTo>
                  <a:lnTo>
                    <a:pt x="20256" y="18000"/>
                  </a:lnTo>
                  <a:lnTo>
                    <a:pt x="20348" y="17100"/>
                  </a:lnTo>
                  <a:lnTo>
                    <a:pt x="20436" y="16196"/>
                  </a:lnTo>
                  <a:lnTo>
                    <a:pt x="20527" y="15295"/>
                  </a:lnTo>
                  <a:lnTo>
                    <a:pt x="20616" y="14396"/>
                  </a:lnTo>
                  <a:lnTo>
                    <a:pt x="20707" y="13500"/>
                  </a:lnTo>
                  <a:lnTo>
                    <a:pt x="20795" y="12600"/>
                  </a:lnTo>
                  <a:lnTo>
                    <a:pt x="20887" y="11705"/>
                  </a:lnTo>
                  <a:lnTo>
                    <a:pt x="20975" y="10809"/>
                  </a:lnTo>
                  <a:lnTo>
                    <a:pt x="21064" y="9914"/>
                  </a:lnTo>
                  <a:lnTo>
                    <a:pt x="21155" y="9017"/>
                  </a:lnTo>
                  <a:lnTo>
                    <a:pt x="21243" y="8127"/>
                  </a:lnTo>
                  <a:lnTo>
                    <a:pt x="21332" y="7236"/>
                  </a:lnTo>
                  <a:lnTo>
                    <a:pt x="21423" y="6345"/>
                  </a:lnTo>
                  <a:lnTo>
                    <a:pt x="21512" y="5454"/>
                  </a:lnTo>
                  <a:lnTo>
                    <a:pt x="21600" y="4567"/>
                  </a:lnTo>
                  <a:cubicBezTo>
                    <a:pt x="21600" y="4567"/>
                    <a:pt x="21270" y="4487"/>
                    <a:pt x="21270" y="4487"/>
                  </a:cubicBezTo>
                  <a:close/>
                  <a:moveTo>
                    <a:pt x="4724" y="2036"/>
                  </a:moveTo>
                  <a:lnTo>
                    <a:pt x="4638" y="2040"/>
                  </a:lnTo>
                  <a:lnTo>
                    <a:pt x="4573" y="2113"/>
                  </a:lnTo>
                  <a:lnTo>
                    <a:pt x="4567" y="2228"/>
                  </a:lnTo>
                  <a:lnTo>
                    <a:pt x="4565" y="2255"/>
                  </a:lnTo>
                  <a:lnTo>
                    <a:pt x="4562" y="2428"/>
                  </a:lnTo>
                  <a:lnTo>
                    <a:pt x="4570" y="2607"/>
                  </a:lnTo>
                  <a:lnTo>
                    <a:pt x="4579" y="2651"/>
                  </a:lnTo>
                  <a:lnTo>
                    <a:pt x="4600" y="2718"/>
                  </a:lnTo>
                  <a:lnTo>
                    <a:pt x="4621" y="2758"/>
                  </a:lnTo>
                  <a:lnTo>
                    <a:pt x="4653" y="2803"/>
                  </a:lnTo>
                  <a:lnTo>
                    <a:pt x="4685" y="2834"/>
                  </a:lnTo>
                  <a:lnTo>
                    <a:pt x="4715" y="2852"/>
                  </a:lnTo>
                  <a:lnTo>
                    <a:pt x="4774" y="2865"/>
                  </a:lnTo>
                  <a:lnTo>
                    <a:pt x="4786" y="2878"/>
                  </a:lnTo>
                  <a:lnTo>
                    <a:pt x="4812" y="2918"/>
                  </a:lnTo>
                  <a:lnTo>
                    <a:pt x="4833" y="2963"/>
                  </a:lnTo>
                  <a:lnTo>
                    <a:pt x="4845" y="3007"/>
                  </a:lnTo>
                  <a:lnTo>
                    <a:pt x="4865" y="3043"/>
                  </a:lnTo>
                  <a:lnTo>
                    <a:pt x="4900" y="3070"/>
                  </a:lnTo>
                  <a:lnTo>
                    <a:pt x="4942" y="3074"/>
                  </a:lnTo>
                  <a:lnTo>
                    <a:pt x="4974" y="3070"/>
                  </a:lnTo>
                  <a:lnTo>
                    <a:pt x="5004" y="3074"/>
                  </a:lnTo>
                  <a:lnTo>
                    <a:pt x="5039" y="3114"/>
                  </a:lnTo>
                  <a:lnTo>
                    <a:pt x="5045" y="3079"/>
                  </a:lnTo>
                  <a:lnTo>
                    <a:pt x="5001" y="3030"/>
                  </a:lnTo>
                  <a:lnTo>
                    <a:pt x="4980" y="3003"/>
                  </a:lnTo>
                  <a:lnTo>
                    <a:pt x="4962" y="2967"/>
                  </a:lnTo>
                  <a:lnTo>
                    <a:pt x="4933" y="2821"/>
                  </a:lnTo>
                  <a:lnTo>
                    <a:pt x="4927" y="2803"/>
                  </a:lnTo>
                  <a:lnTo>
                    <a:pt x="4945" y="2736"/>
                  </a:lnTo>
                  <a:lnTo>
                    <a:pt x="4962" y="2740"/>
                  </a:lnTo>
                  <a:lnTo>
                    <a:pt x="4983" y="2763"/>
                  </a:lnTo>
                  <a:lnTo>
                    <a:pt x="5013" y="2745"/>
                  </a:lnTo>
                  <a:lnTo>
                    <a:pt x="5057" y="2692"/>
                  </a:lnTo>
                  <a:lnTo>
                    <a:pt x="5065" y="2660"/>
                  </a:lnTo>
                  <a:lnTo>
                    <a:pt x="5001" y="2593"/>
                  </a:lnTo>
                  <a:lnTo>
                    <a:pt x="4962" y="2442"/>
                  </a:lnTo>
                  <a:lnTo>
                    <a:pt x="4880" y="2357"/>
                  </a:lnTo>
                  <a:lnTo>
                    <a:pt x="4839" y="2282"/>
                  </a:lnTo>
                  <a:lnTo>
                    <a:pt x="4803" y="2193"/>
                  </a:lnTo>
                  <a:lnTo>
                    <a:pt x="4789" y="2117"/>
                  </a:lnTo>
                  <a:cubicBezTo>
                    <a:pt x="4789" y="2117"/>
                    <a:pt x="4724" y="2036"/>
                    <a:pt x="4724" y="2036"/>
                  </a:cubicBezTo>
                  <a:close/>
                  <a:moveTo>
                    <a:pt x="5015" y="1702"/>
                  </a:moveTo>
                  <a:lnTo>
                    <a:pt x="5007" y="1787"/>
                  </a:lnTo>
                  <a:lnTo>
                    <a:pt x="5018" y="1800"/>
                  </a:lnTo>
                  <a:lnTo>
                    <a:pt x="5095" y="1765"/>
                  </a:lnTo>
                  <a:lnTo>
                    <a:pt x="5110" y="1738"/>
                  </a:lnTo>
                  <a:lnTo>
                    <a:pt x="5113" y="1711"/>
                  </a:lnTo>
                  <a:lnTo>
                    <a:pt x="5124" y="1604"/>
                  </a:lnTo>
                  <a:lnTo>
                    <a:pt x="5116" y="1573"/>
                  </a:lnTo>
                  <a:lnTo>
                    <a:pt x="5039" y="1573"/>
                  </a:lnTo>
                  <a:lnTo>
                    <a:pt x="5021" y="1595"/>
                  </a:lnTo>
                  <a:lnTo>
                    <a:pt x="4980" y="1622"/>
                  </a:lnTo>
                  <a:lnTo>
                    <a:pt x="4959" y="1644"/>
                  </a:lnTo>
                  <a:lnTo>
                    <a:pt x="5007" y="1694"/>
                  </a:lnTo>
                  <a:cubicBezTo>
                    <a:pt x="5007" y="1694"/>
                    <a:pt x="5015" y="1702"/>
                    <a:pt x="5015" y="1702"/>
                  </a:cubicBezTo>
                  <a:close/>
                  <a:moveTo>
                    <a:pt x="4650" y="1863"/>
                  </a:moveTo>
                  <a:lnTo>
                    <a:pt x="4685" y="1894"/>
                  </a:lnTo>
                  <a:lnTo>
                    <a:pt x="4706" y="1925"/>
                  </a:lnTo>
                  <a:lnTo>
                    <a:pt x="4791" y="1974"/>
                  </a:lnTo>
                  <a:lnTo>
                    <a:pt x="4794" y="1969"/>
                  </a:lnTo>
                  <a:lnTo>
                    <a:pt x="4789" y="1956"/>
                  </a:lnTo>
                  <a:lnTo>
                    <a:pt x="4780" y="1952"/>
                  </a:lnTo>
                  <a:lnTo>
                    <a:pt x="4765" y="1925"/>
                  </a:lnTo>
                  <a:lnTo>
                    <a:pt x="4735" y="1903"/>
                  </a:lnTo>
                  <a:lnTo>
                    <a:pt x="4697" y="1871"/>
                  </a:lnTo>
                  <a:lnTo>
                    <a:pt x="4682" y="1858"/>
                  </a:lnTo>
                  <a:lnTo>
                    <a:pt x="4656" y="1840"/>
                  </a:lnTo>
                  <a:cubicBezTo>
                    <a:pt x="4656" y="1840"/>
                    <a:pt x="4650" y="1863"/>
                    <a:pt x="4650" y="1863"/>
                  </a:cubicBezTo>
                  <a:close/>
                  <a:moveTo>
                    <a:pt x="663" y="13246"/>
                  </a:moveTo>
                  <a:lnTo>
                    <a:pt x="642" y="13291"/>
                  </a:lnTo>
                  <a:lnTo>
                    <a:pt x="675" y="13353"/>
                  </a:lnTo>
                  <a:lnTo>
                    <a:pt x="725" y="13558"/>
                  </a:lnTo>
                  <a:lnTo>
                    <a:pt x="746" y="13504"/>
                  </a:lnTo>
                  <a:lnTo>
                    <a:pt x="760" y="13446"/>
                  </a:lnTo>
                  <a:lnTo>
                    <a:pt x="781" y="13313"/>
                  </a:lnTo>
                  <a:lnTo>
                    <a:pt x="775" y="13264"/>
                  </a:lnTo>
                  <a:lnTo>
                    <a:pt x="734" y="13184"/>
                  </a:lnTo>
                  <a:lnTo>
                    <a:pt x="728" y="13108"/>
                  </a:lnTo>
                  <a:lnTo>
                    <a:pt x="728" y="13086"/>
                  </a:lnTo>
                  <a:lnTo>
                    <a:pt x="722" y="13033"/>
                  </a:lnTo>
                  <a:lnTo>
                    <a:pt x="698" y="13059"/>
                  </a:lnTo>
                  <a:lnTo>
                    <a:pt x="672" y="13090"/>
                  </a:lnTo>
                  <a:lnTo>
                    <a:pt x="678" y="13144"/>
                  </a:lnTo>
                  <a:lnTo>
                    <a:pt x="675" y="13197"/>
                  </a:lnTo>
                  <a:cubicBezTo>
                    <a:pt x="675" y="13197"/>
                    <a:pt x="663" y="13246"/>
                    <a:pt x="663" y="13246"/>
                  </a:cubicBezTo>
                  <a:close/>
                  <a:moveTo>
                    <a:pt x="4385" y="9815"/>
                  </a:moveTo>
                  <a:lnTo>
                    <a:pt x="4397" y="9762"/>
                  </a:lnTo>
                  <a:lnTo>
                    <a:pt x="4441" y="9735"/>
                  </a:lnTo>
                  <a:lnTo>
                    <a:pt x="4467" y="9669"/>
                  </a:lnTo>
                  <a:lnTo>
                    <a:pt x="4432" y="9691"/>
                  </a:lnTo>
                  <a:lnTo>
                    <a:pt x="4411" y="9700"/>
                  </a:lnTo>
                  <a:lnTo>
                    <a:pt x="4358" y="9718"/>
                  </a:lnTo>
                  <a:lnTo>
                    <a:pt x="4332" y="9740"/>
                  </a:lnTo>
                  <a:lnTo>
                    <a:pt x="4291" y="9726"/>
                  </a:lnTo>
                  <a:lnTo>
                    <a:pt x="4267" y="9771"/>
                  </a:lnTo>
                  <a:lnTo>
                    <a:pt x="4246" y="9846"/>
                  </a:lnTo>
                  <a:lnTo>
                    <a:pt x="4214" y="9945"/>
                  </a:lnTo>
                  <a:lnTo>
                    <a:pt x="4205" y="9989"/>
                  </a:lnTo>
                  <a:lnTo>
                    <a:pt x="4226" y="10056"/>
                  </a:lnTo>
                  <a:lnTo>
                    <a:pt x="4258" y="10123"/>
                  </a:lnTo>
                  <a:lnTo>
                    <a:pt x="4270" y="10176"/>
                  </a:lnTo>
                  <a:lnTo>
                    <a:pt x="4273" y="10221"/>
                  </a:lnTo>
                  <a:lnTo>
                    <a:pt x="4279" y="10297"/>
                  </a:lnTo>
                  <a:lnTo>
                    <a:pt x="4279" y="10345"/>
                  </a:lnTo>
                  <a:lnTo>
                    <a:pt x="4293" y="10377"/>
                  </a:lnTo>
                  <a:lnTo>
                    <a:pt x="4341" y="10332"/>
                  </a:lnTo>
                  <a:lnTo>
                    <a:pt x="4382" y="10252"/>
                  </a:lnTo>
                  <a:lnTo>
                    <a:pt x="4394" y="10176"/>
                  </a:lnTo>
                  <a:lnTo>
                    <a:pt x="4402" y="10105"/>
                  </a:lnTo>
                  <a:lnTo>
                    <a:pt x="4385" y="10030"/>
                  </a:lnTo>
                  <a:lnTo>
                    <a:pt x="4361" y="9958"/>
                  </a:lnTo>
                  <a:lnTo>
                    <a:pt x="4376" y="9887"/>
                  </a:lnTo>
                  <a:cubicBezTo>
                    <a:pt x="4376" y="9887"/>
                    <a:pt x="4385" y="9815"/>
                    <a:pt x="4385" y="9815"/>
                  </a:cubicBezTo>
                  <a:close/>
                  <a:moveTo>
                    <a:pt x="4771" y="10444"/>
                  </a:moveTo>
                  <a:lnTo>
                    <a:pt x="4732" y="10439"/>
                  </a:lnTo>
                  <a:lnTo>
                    <a:pt x="4712" y="10483"/>
                  </a:lnTo>
                  <a:lnTo>
                    <a:pt x="4688" y="10533"/>
                  </a:lnTo>
                  <a:lnTo>
                    <a:pt x="4662" y="10551"/>
                  </a:lnTo>
                  <a:lnTo>
                    <a:pt x="4635" y="10569"/>
                  </a:lnTo>
                  <a:lnTo>
                    <a:pt x="4638" y="10626"/>
                  </a:lnTo>
                  <a:lnTo>
                    <a:pt x="4650" y="10635"/>
                  </a:lnTo>
                  <a:lnTo>
                    <a:pt x="4680" y="10707"/>
                  </a:lnTo>
                  <a:lnTo>
                    <a:pt x="4700" y="10738"/>
                  </a:lnTo>
                  <a:lnTo>
                    <a:pt x="4721" y="10769"/>
                  </a:lnTo>
                  <a:lnTo>
                    <a:pt x="4735" y="10773"/>
                  </a:lnTo>
                  <a:lnTo>
                    <a:pt x="4771" y="10751"/>
                  </a:lnTo>
                  <a:lnTo>
                    <a:pt x="4815" y="10707"/>
                  </a:lnTo>
                  <a:lnTo>
                    <a:pt x="4839" y="10622"/>
                  </a:lnTo>
                  <a:lnTo>
                    <a:pt x="4850" y="10569"/>
                  </a:lnTo>
                  <a:lnTo>
                    <a:pt x="4848" y="10501"/>
                  </a:lnTo>
                  <a:lnTo>
                    <a:pt x="4824" y="10466"/>
                  </a:lnTo>
                  <a:cubicBezTo>
                    <a:pt x="4824" y="10466"/>
                    <a:pt x="4771" y="10444"/>
                    <a:pt x="4771" y="10444"/>
                  </a:cubicBezTo>
                  <a:close/>
                  <a:moveTo>
                    <a:pt x="5446" y="8198"/>
                  </a:moveTo>
                  <a:lnTo>
                    <a:pt x="5460" y="8238"/>
                  </a:lnTo>
                  <a:lnTo>
                    <a:pt x="5499" y="8238"/>
                  </a:lnTo>
                  <a:lnTo>
                    <a:pt x="5540" y="8265"/>
                  </a:lnTo>
                  <a:lnTo>
                    <a:pt x="5581" y="8403"/>
                  </a:lnTo>
                  <a:lnTo>
                    <a:pt x="5640" y="8439"/>
                  </a:lnTo>
                  <a:lnTo>
                    <a:pt x="5676" y="8390"/>
                  </a:lnTo>
                  <a:lnTo>
                    <a:pt x="5702" y="8363"/>
                  </a:lnTo>
                  <a:lnTo>
                    <a:pt x="5681" y="8341"/>
                  </a:lnTo>
                  <a:lnTo>
                    <a:pt x="5673" y="8314"/>
                  </a:lnTo>
                  <a:lnTo>
                    <a:pt x="5673" y="8269"/>
                  </a:lnTo>
                  <a:lnTo>
                    <a:pt x="5673" y="8238"/>
                  </a:lnTo>
                  <a:lnTo>
                    <a:pt x="5667" y="8207"/>
                  </a:lnTo>
                  <a:lnTo>
                    <a:pt x="5673" y="8167"/>
                  </a:lnTo>
                  <a:lnTo>
                    <a:pt x="5649" y="8109"/>
                  </a:lnTo>
                  <a:lnTo>
                    <a:pt x="5673" y="8104"/>
                  </a:lnTo>
                  <a:lnTo>
                    <a:pt x="5690" y="8087"/>
                  </a:lnTo>
                  <a:lnTo>
                    <a:pt x="5720" y="8052"/>
                  </a:lnTo>
                  <a:lnTo>
                    <a:pt x="5696" y="8002"/>
                  </a:lnTo>
                  <a:lnTo>
                    <a:pt x="5690" y="7913"/>
                  </a:lnTo>
                  <a:lnTo>
                    <a:pt x="5702" y="7726"/>
                  </a:lnTo>
                  <a:lnTo>
                    <a:pt x="5690" y="7686"/>
                  </a:lnTo>
                  <a:lnTo>
                    <a:pt x="5670" y="7641"/>
                  </a:lnTo>
                  <a:lnTo>
                    <a:pt x="5643" y="7601"/>
                  </a:lnTo>
                  <a:lnTo>
                    <a:pt x="5617" y="7579"/>
                  </a:lnTo>
                  <a:lnTo>
                    <a:pt x="5587" y="7588"/>
                  </a:lnTo>
                  <a:lnTo>
                    <a:pt x="5578" y="7632"/>
                  </a:lnTo>
                  <a:lnTo>
                    <a:pt x="5572" y="7690"/>
                  </a:lnTo>
                  <a:lnTo>
                    <a:pt x="5555" y="7744"/>
                  </a:lnTo>
                  <a:lnTo>
                    <a:pt x="5496" y="7819"/>
                  </a:lnTo>
                  <a:lnTo>
                    <a:pt x="5484" y="7851"/>
                  </a:lnTo>
                  <a:lnTo>
                    <a:pt x="5478" y="7935"/>
                  </a:lnTo>
                  <a:lnTo>
                    <a:pt x="5481" y="7997"/>
                  </a:lnTo>
                  <a:lnTo>
                    <a:pt x="5496" y="8052"/>
                  </a:lnTo>
                  <a:lnTo>
                    <a:pt x="5481" y="8113"/>
                  </a:lnTo>
                  <a:cubicBezTo>
                    <a:pt x="5481" y="8113"/>
                    <a:pt x="5446" y="8198"/>
                    <a:pt x="5446" y="8198"/>
                  </a:cubicBezTo>
                  <a:close/>
                  <a:moveTo>
                    <a:pt x="5620" y="9566"/>
                  </a:moveTo>
                  <a:lnTo>
                    <a:pt x="5578" y="9575"/>
                  </a:lnTo>
                  <a:lnTo>
                    <a:pt x="5549" y="9628"/>
                  </a:lnTo>
                  <a:lnTo>
                    <a:pt x="5537" y="9704"/>
                  </a:lnTo>
                  <a:lnTo>
                    <a:pt x="5543" y="9780"/>
                  </a:lnTo>
                  <a:lnTo>
                    <a:pt x="5605" y="9735"/>
                  </a:lnTo>
                  <a:lnTo>
                    <a:pt x="5711" y="9633"/>
                  </a:lnTo>
                  <a:lnTo>
                    <a:pt x="5841" y="9597"/>
                  </a:lnTo>
                  <a:lnTo>
                    <a:pt x="5861" y="9601"/>
                  </a:lnTo>
                  <a:lnTo>
                    <a:pt x="5814" y="9526"/>
                  </a:lnTo>
                  <a:lnTo>
                    <a:pt x="5767" y="9476"/>
                  </a:lnTo>
                  <a:lnTo>
                    <a:pt x="5728" y="9415"/>
                  </a:lnTo>
                  <a:lnTo>
                    <a:pt x="5705" y="9307"/>
                  </a:lnTo>
                  <a:lnTo>
                    <a:pt x="5705" y="9250"/>
                  </a:lnTo>
                  <a:lnTo>
                    <a:pt x="5717" y="9134"/>
                  </a:lnTo>
                  <a:lnTo>
                    <a:pt x="5720" y="9072"/>
                  </a:lnTo>
                  <a:lnTo>
                    <a:pt x="5705" y="9017"/>
                  </a:lnTo>
                  <a:lnTo>
                    <a:pt x="5684" y="8982"/>
                  </a:lnTo>
                  <a:lnTo>
                    <a:pt x="5678" y="8942"/>
                  </a:lnTo>
                  <a:lnTo>
                    <a:pt x="5705" y="8871"/>
                  </a:lnTo>
                  <a:lnTo>
                    <a:pt x="5661" y="8884"/>
                  </a:lnTo>
                  <a:lnTo>
                    <a:pt x="5599" y="8942"/>
                  </a:lnTo>
                  <a:lnTo>
                    <a:pt x="5546" y="9013"/>
                  </a:lnTo>
                  <a:lnTo>
                    <a:pt x="5519" y="9076"/>
                  </a:lnTo>
                  <a:lnTo>
                    <a:pt x="5443" y="9490"/>
                  </a:lnTo>
                  <a:lnTo>
                    <a:pt x="5428" y="9521"/>
                  </a:lnTo>
                  <a:lnTo>
                    <a:pt x="5404" y="9562"/>
                  </a:lnTo>
                  <a:lnTo>
                    <a:pt x="5387" y="9610"/>
                  </a:lnTo>
                  <a:lnTo>
                    <a:pt x="5390" y="9673"/>
                  </a:lnTo>
                  <a:lnTo>
                    <a:pt x="5407" y="9731"/>
                  </a:lnTo>
                  <a:lnTo>
                    <a:pt x="5425" y="9766"/>
                  </a:lnTo>
                  <a:lnTo>
                    <a:pt x="5443" y="9780"/>
                  </a:lnTo>
                  <a:lnTo>
                    <a:pt x="5466" y="9758"/>
                  </a:lnTo>
                  <a:lnTo>
                    <a:pt x="5484" y="9718"/>
                  </a:lnTo>
                  <a:lnTo>
                    <a:pt x="5499" y="9664"/>
                  </a:lnTo>
                  <a:lnTo>
                    <a:pt x="5513" y="9553"/>
                  </a:lnTo>
                  <a:lnTo>
                    <a:pt x="5531" y="9521"/>
                  </a:lnTo>
                  <a:lnTo>
                    <a:pt x="5563" y="9503"/>
                  </a:lnTo>
                  <a:lnTo>
                    <a:pt x="5622" y="9485"/>
                  </a:lnTo>
                  <a:lnTo>
                    <a:pt x="5608" y="9441"/>
                  </a:lnTo>
                  <a:lnTo>
                    <a:pt x="5655" y="9441"/>
                  </a:lnTo>
                  <a:lnTo>
                    <a:pt x="5667" y="9490"/>
                  </a:lnTo>
                  <a:lnTo>
                    <a:pt x="5652" y="9544"/>
                  </a:lnTo>
                  <a:cubicBezTo>
                    <a:pt x="5652" y="9544"/>
                    <a:pt x="5620" y="9566"/>
                    <a:pt x="5620" y="9566"/>
                  </a:cubicBezTo>
                  <a:close/>
                  <a:moveTo>
                    <a:pt x="5879" y="2562"/>
                  </a:moveTo>
                  <a:lnTo>
                    <a:pt x="5867" y="2513"/>
                  </a:lnTo>
                  <a:lnTo>
                    <a:pt x="5838" y="2473"/>
                  </a:lnTo>
                  <a:lnTo>
                    <a:pt x="5802" y="2487"/>
                  </a:lnTo>
                  <a:lnTo>
                    <a:pt x="5773" y="2539"/>
                  </a:lnTo>
                  <a:lnTo>
                    <a:pt x="5758" y="2611"/>
                  </a:lnTo>
                  <a:lnTo>
                    <a:pt x="5773" y="2785"/>
                  </a:lnTo>
                  <a:lnTo>
                    <a:pt x="5793" y="2829"/>
                  </a:lnTo>
                  <a:lnTo>
                    <a:pt x="5823" y="2838"/>
                  </a:lnTo>
                  <a:lnTo>
                    <a:pt x="5849" y="2838"/>
                  </a:lnTo>
                  <a:lnTo>
                    <a:pt x="5867" y="2821"/>
                  </a:lnTo>
                  <a:lnTo>
                    <a:pt x="5882" y="2767"/>
                  </a:lnTo>
                  <a:lnTo>
                    <a:pt x="5905" y="2732"/>
                  </a:lnTo>
                  <a:lnTo>
                    <a:pt x="5920" y="2714"/>
                  </a:lnTo>
                  <a:lnTo>
                    <a:pt x="5914" y="2687"/>
                  </a:lnTo>
                  <a:lnTo>
                    <a:pt x="5882" y="2603"/>
                  </a:lnTo>
                  <a:cubicBezTo>
                    <a:pt x="5882" y="2603"/>
                    <a:pt x="5879" y="2562"/>
                    <a:pt x="5879" y="2562"/>
                  </a:cubicBezTo>
                  <a:close/>
                  <a:moveTo>
                    <a:pt x="5894" y="2393"/>
                  </a:moveTo>
                  <a:lnTo>
                    <a:pt x="5935" y="2464"/>
                  </a:lnTo>
                  <a:lnTo>
                    <a:pt x="5982" y="2508"/>
                  </a:lnTo>
                  <a:lnTo>
                    <a:pt x="5985" y="2459"/>
                  </a:lnTo>
                  <a:lnTo>
                    <a:pt x="5982" y="2419"/>
                  </a:lnTo>
                  <a:lnTo>
                    <a:pt x="5970" y="2393"/>
                  </a:lnTo>
                  <a:lnTo>
                    <a:pt x="5914" y="2384"/>
                  </a:lnTo>
                  <a:cubicBezTo>
                    <a:pt x="5914" y="2384"/>
                    <a:pt x="5894" y="2393"/>
                    <a:pt x="5894" y="2393"/>
                  </a:cubicBezTo>
                  <a:close/>
                  <a:moveTo>
                    <a:pt x="6035" y="1960"/>
                  </a:moveTo>
                  <a:lnTo>
                    <a:pt x="5982" y="1769"/>
                  </a:lnTo>
                  <a:lnTo>
                    <a:pt x="5941" y="1729"/>
                  </a:lnTo>
                  <a:lnTo>
                    <a:pt x="5917" y="1805"/>
                  </a:lnTo>
                  <a:lnTo>
                    <a:pt x="5920" y="1863"/>
                  </a:lnTo>
                  <a:lnTo>
                    <a:pt x="5950" y="1916"/>
                  </a:lnTo>
                  <a:lnTo>
                    <a:pt x="6000" y="2045"/>
                  </a:lnTo>
                  <a:lnTo>
                    <a:pt x="6032" y="2157"/>
                  </a:lnTo>
                  <a:lnTo>
                    <a:pt x="6047" y="2197"/>
                  </a:lnTo>
                  <a:lnTo>
                    <a:pt x="6097" y="2286"/>
                  </a:lnTo>
                  <a:lnTo>
                    <a:pt x="6126" y="2330"/>
                  </a:lnTo>
                  <a:lnTo>
                    <a:pt x="6150" y="2322"/>
                  </a:lnTo>
                  <a:lnTo>
                    <a:pt x="6150" y="2264"/>
                  </a:lnTo>
                  <a:lnTo>
                    <a:pt x="6141" y="2201"/>
                  </a:lnTo>
                  <a:lnTo>
                    <a:pt x="6129" y="2148"/>
                  </a:lnTo>
                  <a:lnTo>
                    <a:pt x="6115" y="2108"/>
                  </a:lnTo>
                  <a:lnTo>
                    <a:pt x="6088" y="2059"/>
                  </a:lnTo>
                  <a:lnTo>
                    <a:pt x="6053" y="2005"/>
                  </a:lnTo>
                  <a:cubicBezTo>
                    <a:pt x="6053" y="2005"/>
                    <a:pt x="6035" y="1960"/>
                    <a:pt x="6035" y="1960"/>
                  </a:cubicBezTo>
                  <a:close/>
                  <a:moveTo>
                    <a:pt x="6153" y="1983"/>
                  </a:moveTo>
                  <a:lnTo>
                    <a:pt x="6144" y="1965"/>
                  </a:lnTo>
                  <a:lnTo>
                    <a:pt x="6109" y="1960"/>
                  </a:lnTo>
                  <a:lnTo>
                    <a:pt x="6088" y="1947"/>
                  </a:lnTo>
                  <a:lnTo>
                    <a:pt x="6109" y="1983"/>
                  </a:lnTo>
                  <a:lnTo>
                    <a:pt x="6162" y="2076"/>
                  </a:lnTo>
                  <a:lnTo>
                    <a:pt x="6191" y="2063"/>
                  </a:lnTo>
                  <a:lnTo>
                    <a:pt x="6203" y="1983"/>
                  </a:lnTo>
                  <a:lnTo>
                    <a:pt x="6197" y="1947"/>
                  </a:lnTo>
                  <a:lnTo>
                    <a:pt x="6179" y="1920"/>
                  </a:lnTo>
                  <a:lnTo>
                    <a:pt x="6182" y="1934"/>
                  </a:lnTo>
                  <a:lnTo>
                    <a:pt x="6182" y="1983"/>
                  </a:lnTo>
                  <a:lnTo>
                    <a:pt x="6174" y="1988"/>
                  </a:lnTo>
                  <a:cubicBezTo>
                    <a:pt x="6174" y="1988"/>
                    <a:pt x="6153" y="1983"/>
                    <a:pt x="6153" y="1983"/>
                  </a:cubicBezTo>
                  <a:close/>
                  <a:moveTo>
                    <a:pt x="6009" y="3712"/>
                  </a:moveTo>
                  <a:lnTo>
                    <a:pt x="5979" y="3721"/>
                  </a:lnTo>
                  <a:lnTo>
                    <a:pt x="5944" y="3761"/>
                  </a:lnTo>
                  <a:lnTo>
                    <a:pt x="5899" y="3774"/>
                  </a:lnTo>
                  <a:lnTo>
                    <a:pt x="5829" y="3752"/>
                  </a:lnTo>
                  <a:lnTo>
                    <a:pt x="5779" y="3863"/>
                  </a:lnTo>
                  <a:lnTo>
                    <a:pt x="5466" y="4424"/>
                  </a:lnTo>
                  <a:lnTo>
                    <a:pt x="5440" y="4531"/>
                  </a:lnTo>
                  <a:lnTo>
                    <a:pt x="5452" y="4674"/>
                  </a:lnTo>
                  <a:lnTo>
                    <a:pt x="5469" y="4719"/>
                  </a:lnTo>
                  <a:lnTo>
                    <a:pt x="5499" y="4768"/>
                  </a:lnTo>
                  <a:lnTo>
                    <a:pt x="5531" y="4812"/>
                  </a:lnTo>
                  <a:lnTo>
                    <a:pt x="5558" y="4830"/>
                  </a:lnTo>
                  <a:lnTo>
                    <a:pt x="5572" y="4861"/>
                  </a:lnTo>
                  <a:lnTo>
                    <a:pt x="5617" y="5048"/>
                  </a:lnTo>
                  <a:lnTo>
                    <a:pt x="5693" y="5008"/>
                  </a:lnTo>
                  <a:lnTo>
                    <a:pt x="5752" y="5017"/>
                  </a:lnTo>
                  <a:lnTo>
                    <a:pt x="5787" y="5084"/>
                  </a:lnTo>
                  <a:lnTo>
                    <a:pt x="5790" y="5222"/>
                  </a:lnTo>
                  <a:lnTo>
                    <a:pt x="5708" y="5516"/>
                  </a:lnTo>
                  <a:lnTo>
                    <a:pt x="5708" y="5605"/>
                  </a:lnTo>
                  <a:lnTo>
                    <a:pt x="5743" y="5721"/>
                  </a:lnTo>
                  <a:lnTo>
                    <a:pt x="5728" y="5814"/>
                  </a:lnTo>
                  <a:lnTo>
                    <a:pt x="5749" y="5939"/>
                  </a:lnTo>
                  <a:lnTo>
                    <a:pt x="5785" y="6051"/>
                  </a:lnTo>
                  <a:lnTo>
                    <a:pt x="5817" y="6104"/>
                  </a:lnTo>
                  <a:lnTo>
                    <a:pt x="5835" y="6157"/>
                  </a:lnTo>
                  <a:lnTo>
                    <a:pt x="5855" y="6193"/>
                  </a:lnTo>
                  <a:lnTo>
                    <a:pt x="5891" y="6207"/>
                  </a:lnTo>
                  <a:lnTo>
                    <a:pt x="5923" y="6193"/>
                  </a:lnTo>
                  <a:lnTo>
                    <a:pt x="5985" y="6126"/>
                  </a:lnTo>
                  <a:lnTo>
                    <a:pt x="6020" y="6131"/>
                  </a:lnTo>
                  <a:lnTo>
                    <a:pt x="6056" y="6193"/>
                  </a:lnTo>
                  <a:lnTo>
                    <a:pt x="6070" y="6305"/>
                  </a:lnTo>
                  <a:lnTo>
                    <a:pt x="6070" y="6438"/>
                  </a:lnTo>
                  <a:lnTo>
                    <a:pt x="6061" y="6559"/>
                  </a:lnTo>
                  <a:lnTo>
                    <a:pt x="6073" y="6590"/>
                  </a:lnTo>
                  <a:lnTo>
                    <a:pt x="6112" y="6590"/>
                  </a:lnTo>
                  <a:lnTo>
                    <a:pt x="6176" y="6572"/>
                  </a:lnTo>
                  <a:lnTo>
                    <a:pt x="6188" y="6590"/>
                  </a:lnTo>
                  <a:lnTo>
                    <a:pt x="6185" y="6625"/>
                  </a:lnTo>
                  <a:lnTo>
                    <a:pt x="6185" y="6656"/>
                  </a:lnTo>
                  <a:lnTo>
                    <a:pt x="6203" y="6666"/>
                  </a:lnTo>
                  <a:lnTo>
                    <a:pt x="6218" y="6652"/>
                  </a:lnTo>
                  <a:lnTo>
                    <a:pt x="6232" y="6616"/>
                  </a:lnTo>
                  <a:lnTo>
                    <a:pt x="6250" y="6594"/>
                  </a:lnTo>
                  <a:lnTo>
                    <a:pt x="6318" y="6482"/>
                  </a:lnTo>
                  <a:lnTo>
                    <a:pt x="6336" y="6465"/>
                  </a:lnTo>
                  <a:lnTo>
                    <a:pt x="6347" y="6443"/>
                  </a:lnTo>
                  <a:lnTo>
                    <a:pt x="6344" y="6380"/>
                  </a:lnTo>
                  <a:lnTo>
                    <a:pt x="6333" y="6287"/>
                  </a:lnTo>
                  <a:lnTo>
                    <a:pt x="6333" y="6153"/>
                  </a:lnTo>
                  <a:lnTo>
                    <a:pt x="6303" y="6046"/>
                  </a:lnTo>
                  <a:lnTo>
                    <a:pt x="6115" y="5770"/>
                  </a:lnTo>
                  <a:lnTo>
                    <a:pt x="6076" y="5690"/>
                  </a:lnTo>
                  <a:lnTo>
                    <a:pt x="6044" y="5596"/>
                  </a:lnTo>
                  <a:lnTo>
                    <a:pt x="5994" y="5516"/>
                  </a:lnTo>
                  <a:lnTo>
                    <a:pt x="5958" y="5570"/>
                  </a:lnTo>
                  <a:lnTo>
                    <a:pt x="5944" y="5699"/>
                  </a:lnTo>
                  <a:lnTo>
                    <a:pt x="5964" y="5828"/>
                  </a:lnTo>
                  <a:lnTo>
                    <a:pt x="5914" y="5948"/>
                  </a:lnTo>
                  <a:lnTo>
                    <a:pt x="5870" y="5971"/>
                  </a:lnTo>
                  <a:lnTo>
                    <a:pt x="5849" y="5899"/>
                  </a:lnTo>
                  <a:lnTo>
                    <a:pt x="5864" y="5618"/>
                  </a:lnTo>
                  <a:lnTo>
                    <a:pt x="5896" y="5307"/>
                  </a:lnTo>
                  <a:lnTo>
                    <a:pt x="5896" y="5044"/>
                  </a:lnTo>
                  <a:lnTo>
                    <a:pt x="5888" y="4914"/>
                  </a:lnTo>
                  <a:lnTo>
                    <a:pt x="5858" y="4808"/>
                  </a:lnTo>
                  <a:lnTo>
                    <a:pt x="5805" y="4750"/>
                  </a:lnTo>
                  <a:lnTo>
                    <a:pt x="5776" y="4728"/>
                  </a:lnTo>
                  <a:lnTo>
                    <a:pt x="5720" y="4652"/>
                  </a:lnTo>
                  <a:lnTo>
                    <a:pt x="5684" y="4629"/>
                  </a:lnTo>
                  <a:lnTo>
                    <a:pt x="5596" y="4638"/>
                  </a:lnTo>
                  <a:lnTo>
                    <a:pt x="5558" y="4616"/>
                  </a:lnTo>
                  <a:lnTo>
                    <a:pt x="5531" y="4535"/>
                  </a:lnTo>
                  <a:lnTo>
                    <a:pt x="5696" y="4540"/>
                  </a:lnTo>
                  <a:lnTo>
                    <a:pt x="5740" y="4509"/>
                  </a:lnTo>
                  <a:lnTo>
                    <a:pt x="5758" y="4442"/>
                  </a:lnTo>
                  <a:lnTo>
                    <a:pt x="5776" y="4340"/>
                  </a:lnTo>
                  <a:lnTo>
                    <a:pt x="5796" y="4304"/>
                  </a:lnTo>
                  <a:lnTo>
                    <a:pt x="5820" y="4433"/>
                  </a:lnTo>
                  <a:lnTo>
                    <a:pt x="5849" y="4358"/>
                  </a:lnTo>
                  <a:lnTo>
                    <a:pt x="5894" y="4273"/>
                  </a:lnTo>
                  <a:lnTo>
                    <a:pt x="5941" y="4237"/>
                  </a:lnTo>
                  <a:lnTo>
                    <a:pt x="5985" y="4309"/>
                  </a:lnTo>
                  <a:lnTo>
                    <a:pt x="6011" y="4384"/>
                  </a:lnTo>
                  <a:lnTo>
                    <a:pt x="6053" y="4424"/>
                  </a:lnTo>
                  <a:lnTo>
                    <a:pt x="6097" y="4424"/>
                  </a:lnTo>
                  <a:lnTo>
                    <a:pt x="6141" y="4380"/>
                  </a:lnTo>
                  <a:lnTo>
                    <a:pt x="6165" y="4224"/>
                  </a:lnTo>
                  <a:lnTo>
                    <a:pt x="6023" y="3979"/>
                  </a:lnTo>
                  <a:lnTo>
                    <a:pt x="6035" y="3863"/>
                  </a:lnTo>
                  <a:lnTo>
                    <a:pt x="6026" y="3841"/>
                  </a:lnTo>
                  <a:lnTo>
                    <a:pt x="6026" y="3823"/>
                  </a:lnTo>
                  <a:lnTo>
                    <a:pt x="6026" y="3778"/>
                  </a:lnTo>
                  <a:cubicBezTo>
                    <a:pt x="6026" y="3778"/>
                    <a:pt x="6009" y="3712"/>
                    <a:pt x="6009" y="3712"/>
                  </a:cubicBezTo>
                  <a:close/>
                  <a:moveTo>
                    <a:pt x="5065" y="2491"/>
                  </a:moveTo>
                  <a:lnTo>
                    <a:pt x="5065" y="2522"/>
                  </a:lnTo>
                  <a:lnTo>
                    <a:pt x="5151" y="2593"/>
                  </a:lnTo>
                  <a:lnTo>
                    <a:pt x="5172" y="2580"/>
                  </a:lnTo>
                  <a:lnTo>
                    <a:pt x="5178" y="2548"/>
                  </a:lnTo>
                  <a:lnTo>
                    <a:pt x="5186" y="2531"/>
                  </a:lnTo>
                  <a:lnTo>
                    <a:pt x="5195" y="2517"/>
                  </a:lnTo>
                  <a:lnTo>
                    <a:pt x="5210" y="2517"/>
                  </a:lnTo>
                  <a:lnTo>
                    <a:pt x="5228" y="2526"/>
                  </a:lnTo>
                  <a:lnTo>
                    <a:pt x="5239" y="2526"/>
                  </a:lnTo>
                  <a:lnTo>
                    <a:pt x="5248" y="2522"/>
                  </a:lnTo>
                  <a:lnTo>
                    <a:pt x="5266" y="2508"/>
                  </a:lnTo>
                  <a:lnTo>
                    <a:pt x="5284" y="2464"/>
                  </a:lnTo>
                  <a:lnTo>
                    <a:pt x="5281" y="2419"/>
                  </a:lnTo>
                  <a:lnTo>
                    <a:pt x="5260" y="2410"/>
                  </a:lnTo>
                  <a:lnTo>
                    <a:pt x="5239" y="2410"/>
                  </a:lnTo>
                  <a:lnTo>
                    <a:pt x="5228" y="2419"/>
                  </a:lnTo>
                  <a:lnTo>
                    <a:pt x="5225" y="2446"/>
                  </a:lnTo>
                  <a:lnTo>
                    <a:pt x="5213" y="2451"/>
                  </a:lnTo>
                  <a:lnTo>
                    <a:pt x="5207" y="2424"/>
                  </a:lnTo>
                  <a:lnTo>
                    <a:pt x="5213" y="2397"/>
                  </a:lnTo>
                  <a:lnTo>
                    <a:pt x="5210" y="2384"/>
                  </a:lnTo>
                  <a:lnTo>
                    <a:pt x="5160" y="2353"/>
                  </a:lnTo>
                  <a:lnTo>
                    <a:pt x="5139" y="2317"/>
                  </a:lnTo>
                  <a:lnTo>
                    <a:pt x="5042" y="2335"/>
                  </a:lnTo>
                  <a:lnTo>
                    <a:pt x="5010" y="2326"/>
                  </a:lnTo>
                  <a:lnTo>
                    <a:pt x="5004" y="2344"/>
                  </a:lnTo>
                  <a:lnTo>
                    <a:pt x="5013" y="2366"/>
                  </a:lnTo>
                  <a:lnTo>
                    <a:pt x="5045" y="2384"/>
                  </a:lnTo>
                  <a:lnTo>
                    <a:pt x="5054" y="2397"/>
                  </a:lnTo>
                  <a:lnTo>
                    <a:pt x="5077" y="2468"/>
                  </a:lnTo>
                  <a:lnTo>
                    <a:pt x="5077" y="2487"/>
                  </a:lnTo>
                  <a:cubicBezTo>
                    <a:pt x="5077" y="2487"/>
                    <a:pt x="5065" y="2491"/>
                    <a:pt x="5065" y="2491"/>
                  </a:cubicBezTo>
                  <a:close/>
                  <a:moveTo>
                    <a:pt x="5404" y="1430"/>
                  </a:moveTo>
                  <a:lnTo>
                    <a:pt x="5396" y="1430"/>
                  </a:lnTo>
                  <a:lnTo>
                    <a:pt x="5401" y="1466"/>
                  </a:lnTo>
                  <a:lnTo>
                    <a:pt x="5413" y="1484"/>
                  </a:lnTo>
                  <a:lnTo>
                    <a:pt x="5404" y="1488"/>
                  </a:lnTo>
                  <a:lnTo>
                    <a:pt x="5413" y="1501"/>
                  </a:lnTo>
                  <a:lnTo>
                    <a:pt x="5431" y="1519"/>
                  </a:lnTo>
                  <a:lnTo>
                    <a:pt x="5437" y="1510"/>
                  </a:lnTo>
                  <a:lnTo>
                    <a:pt x="5431" y="1497"/>
                  </a:lnTo>
                  <a:lnTo>
                    <a:pt x="5440" y="1497"/>
                  </a:lnTo>
                  <a:lnTo>
                    <a:pt x="5452" y="1524"/>
                  </a:lnTo>
                  <a:lnTo>
                    <a:pt x="5484" y="1541"/>
                  </a:lnTo>
                  <a:lnTo>
                    <a:pt x="5454" y="1470"/>
                  </a:lnTo>
                  <a:lnTo>
                    <a:pt x="5443" y="1475"/>
                  </a:lnTo>
                  <a:lnTo>
                    <a:pt x="5422" y="1444"/>
                  </a:lnTo>
                  <a:lnTo>
                    <a:pt x="5449" y="1430"/>
                  </a:lnTo>
                  <a:lnTo>
                    <a:pt x="5472" y="1435"/>
                  </a:lnTo>
                  <a:lnTo>
                    <a:pt x="5505" y="1457"/>
                  </a:lnTo>
                  <a:lnTo>
                    <a:pt x="5481" y="1417"/>
                  </a:lnTo>
                  <a:lnTo>
                    <a:pt x="5446" y="1390"/>
                  </a:lnTo>
                  <a:lnTo>
                    <a:pt x="5407" y="1395"/>
                  </a:lnTo>
                  <a:lnTo>
                    <a:pt x="5401" y="1412"/>
                  </a:lnTo>
                  <a:lnTo>
                    <a:pt x="5410" y="1426"/>
                  </a:lnTo>
                  <a:lnTo>
                    <a:pt x="5410" y="1435"/>
                  </a:lnTo>
                  <a:cubicBezTo>
                    <a:pt x="5410" y="1435"/>
                    <a:pt x="5404" y="1430"/>
                    <a:pt x="5404" y="1430"/>
                  </a:cubicBezTo>
                  <a:close/>
                  <a:moveTo>
                    <a:pt x="5357" y="5520"/>
                  </a:moveTo>
                  <a:lnTo>
                    <a:pt x="5363" y="5601"/>
                  </a:lnTo>
                  <a:lnTo>
                    <a:pt x="5384" y="5721"/>
                  </a:lnTo>
                  <a:lnTo>
                    <a:pt x="5419" y="5819"/>
                  </a:lnTo>
                  <a:lnTo>
                    <a:pt x="5472" y="5837"/>
                  </a:lnTo>
                  <a:lnTo>
                    <a:pt x="5508" y="5752"/>
                  </a:lnTo>
                  <a:lnTo>
                    <a:pt x="5516" y="5609"/>
                  </a:lnTo>
                  <a:lnTo>
                    <a:pt x="5508" y="5467"/>
                  </a:lnTo>
                  <a:lnTo>
                    <a:pt x="5487" y="5316"/>
                  </a:lnTo>
                  <a:lnTo>
                    <a:pt x="5469" y="5284"/>
                  </a:lnTo>
                  <a:lnTo>
                    <a:pt x="5443" y="5275"/>
                  </a:lnTo>
                  <a:lnTo>
                    <a:pt x="5410" y="5298"/>
                  </a:lnTo>
                  <a:lnTo>
                    <a:pt x="5446" y="5387"/>
                  </a:lnTo>
                  <a:lnTo>
                    <a:pt x="5460" y="5502"/>
                  </a:lnTo>
                  <a:lnTo>
                    <a:pt x="5449" y="5588"/>
                  </a:lnTo>
                  <a:lnTo>
                    <a:pt x="5407" y="5579"/>
                  </a:lnTo>
                  <a:lnTo>
                    <a:pt x="5401" y="5538"/>
                  </a:lnTo>
                  <a:lnTo>
                    <a:pt x="5410" y="5418"/>
                  </a:lnTo>
                  <a:lnTo>
                    <a:pt x="5398" y="5373"/>
                  </a:lnTo>
                  <a:lnTo>
                    <a:pt x="5372" y="5369"/>
                  </a:lnTo>
                  <a:lnTo>
                    <a:pt x="5360" y="5413"/>
                  </a:lnTo>
                  <a:cubicBezTo>
                    <a:pt x="5360" y="5413"/>
                    <a:pt x="5357" y="5520"/>
                    <a:pt x="5357" y="5520"/>
                  </a:cubicBezTo>
                  <a:close/>
                  <a:moveTo>
                    <a:pt x="5139" y="1911"/>
                  </a:moveTo>
                  <a:lnTo>
                    <a:pt x="5113" y="1925"/>
                  </a:lnTo>
                  <a:lnTo>
                    <a:pt x="5036" y="2005"/>
                  </a:lnTo>
                  <a:lnTo>
                    <a:pt x="5015" y="2032"/>
                  </a:lnTo>
                  <a:lnTo>
                    <a:pt x="5007" y="2090"/>
                  </a:lnTo>
                  <a:lnTo>
                    <a:pt x="5013" y="2134"/>
                  </a:lnTo>
                  <a:lnTo>
                    <a:pt x="5036" y="2219"/>
                  </a:lnTo>
                  <a:lnTo>
                    <a:pt x="5065" y="2277"/>
                  </a:lnTo>
                  <a:lnTo>
                    <a:pt x="5092" y="2241"/>
                  </a:lnTo>
                  <a:lnTo>
                    <a:pt x="5113" y="2161"/>
                  </a:lnTo>
                  <a:lnTo>
                    <a:pt x="5124" y="2085"/>
                  </a:lnTo>
                  <a:lnTo>
                    <a:pt x="5142" y="2059"/>
                  </a:lnTo>
                  <a:lnTo>
                    <a:pt x="5172" y="2094"/>
                  </a:lnTo>
                  <a:lnTo>
                    <a:pt x="5210" y="2170"/>
                  </a:lnTo>
                  <a:lnTo>
                    <a:pt x="5219" y="2228"/>
                  </a:lnTo>
                  <a:lnTo>
                    <a:pt x="5222" y="2295"/>
                  </a:lnTo>
                  <a:lnTo>
                    <a:pt x="5236" y="2357"/>
                  </a:lnTo>
                  <a:lnTo>
                    <a:pt x="5278" y="2393"/>
                  </a:lnTo>
                  <a:lnTo>
                    <a:pt x="5357" y="2410"/>
                  </a:lnTo>
                  <a:lnTo>
                    <a:pt x="5396" y="2402"/>
                  </a:lnTo>
                  <a:lnTo>
                    <a:pt x="5437" y="2366"/>
                  </a:lnTo>
                  <a:lnTo>
                    <a:pt x="5348" y="2014"/>
                  </a:lnTo>
                  <a:lnTo>
                    <a:pt x="5366" y="1974"/>
                  </a:lnTo>
                  <a:lnTo>
                    <a:pt x="5369" y="1943"/>
                  </a:lnTo>
                  <a:lnTo>
                    <a:pt x="5366" y="1907"/>
                  </a:lnTo>
                  <a:lnTo>
                    <a:pt x="5372" y="1845"/>
                  </a:lnTo>
                  <a:lnTo>
                    <a:pt x="5390" y="1800"/>
                  </a:lnTo>
                  <a:lnTo>
                    <a:pt x="5419" y="1791"/>
                  </a:lnTo>
                  <a:lnTo>
                    <a:pt x="5443" y="1823"/>
                  </a:lnTo>
                  <a:lnTo>
                    <a:pt x="5449" y="1871"/>
                  </a:lnTo>
                  <a:lnTo>
                    <a:pt x="5446" y="1934"/>
                  </a:lnTo>
                  <a:lnTo>
                    <a:pt x="5463" y="2099"/>
                  </a:lnTo>
                  <a:lnTo>
                    <a:pt x="5508" y="2277"/>
                  </a:lnTo>
                  <a:lnTo>
                    <a:pt x="5528" y="2335"/>
                  </a:lnTo>
                  <a:lnTo>
                    <a:pt x="5555" y="2362"/>
                  </a:lnTo>
                  <a:lnTo>
                    <a:pt x="5587" y="2362"/>
                  </a:lnTo>
                  <a:lnTo>
                    <a:pt x="5602" y="2330"/>
                  </a:lnTo>
                  <a:lnTo>
                    <a:pt x="5611" y="2295"/>
                  </a:lnTo>
                  <a:lnTo>
                    <a:pt x="5625" y="2264"/>
                  </a:lnTo>
                  <a:lnTo>
                    <a:pt x="5758" y="2188"/>
                  </a:lnTo>
                  <a:lnTo>
                    <a:pt x="5779" y="2170"/>
                  </a:lnTo>
                  <a:lnTo>
                    <a:pt x="5799" y="2121"/>
                  </a:lnTo>
                  <a:lnTo>
                    <a:pt x="5531" y="1778"/>
                  </a:lnTo>
                  <a:lnTo>
                    <a:pt x="5428" y="1725"/>
                  </a:lnTo>
                  <a:lnTo>
                    <a:pt x="5369" y="1711"/>
                  </a:lnTo>
                  <a:lnTo>
                    <a:pt x="5337" y="1716"/>
                  </a:lnTo>
                  <a:lnTo>
                    <a:pt x="5172" y="1898"/>
                  </a:lnTo>
                  <a:cubicBezTo>
                    <a:pt x="5172" y="1898"/>
                    <a:pt x="5139" y="1911"/>
                    <a:pt x="5139" y="1911"/>
                  </a:cubicBezTo>
                  <a:close/>
                  <a:moveTo>
                    <a:pt x="5387" y="3422"/>
                  </a:moveTo>
                  <a:lnTo>
                    <a:pt x="5434" y="3382"/>
                  </a:lnTo>
                  <a:lnTo>
                    <a:pt x="5466" y="3306"/>
                  </a:lnTo>
                  <a:lnTo>
                    <a:pt x="5472" y="3213"/>
                  </a:lnTo>
                  <a:lnTo>
                    <a:pt x="5449" y="3123"/>
                  </a:lnTo>
                  <a:lnTo>
                    <a:pt x="5396" y="3177"/>
                  </a:lnTo>
                  <a:lnTo>
                    <a:pt x="5363" y="3159"/>
                  </a:lnTo>
                  <a:lnTo>
                    <a:pt x="5346" y="3088"/>
                  </a:lnTo>
                  <a:lnTo>
                    <a:pt x="5348" y="2994"/>
                  </a:lnTo>
                  <a:lnTo>
                    <a:pt x="5384" y="2816"/>
                  </a:lnTo>
                  <a:lnTo>
                    <a:pt x="5393" y="2714"/>
                  </a:lnTo>
                  <a:lnTo>
                    <a:pt x="5366" y="2553"/>
                  </a:lnTo>
                  <a:lnTo>
                    <a:pt x="5340" y="2558"/>
                  </a:lnTo>
                  <a:lnTo>
                    <a:pt x="5263" y="2629"/>
                  </a:lnTo>
                  <a:lnTo>
                    <a:pt x="5251" y="2660"/>
                  </a:lnTo>
                  <a:lnTo>
                    <a:pt x="5233" y="2700"/>
                  </a:lnTo>
                  <a:lnTo>
                    <a:pt x="5228" y="2754"/>
                  </a:lnTo>
                  <a:lnTo>
                    <a:pt x="5236" y="2816"/>
                  </a:lnTo>
                  <a:lnTo>
                    <a:pt x="5192" y="2838"/>
                  </a:lnTo>
                  <a:lnTo>
                    <a:pt x="5148" y="2905"/>
                  </a:lnTo>
                  <a:lnTo>
                    <a:pt x="5119" y="2998"/>
                  </a:lnTo>
                  <a:lnTo>
                    <a:pt x="5119" y="3102"/>
                  </a:lnTo>
                  <a:lnTo>
                    <a:pt x="5157" y="3155"/>
                  </a:lnTo>
                  <a:lnTo>
                    <a:pt x="5219" y="3195"/>
                  </a:lnTo>
                  <a:lnTo>
                    <a:pt x="5254" y="3239"/>
                  </a:lnTo>
                  <a:lnTo>
                    <a:pt x="5225" y="3333"/>
                  </a:lnTo>
                  <a:cubicBezTo>
                    <a:pt x="5225" y="3333"/>
                    <a:pt x="5387" y="3422"/>
                    <a:pt x="5387" y="3422"/>
                  </a:cubicBezTo>
                  <a:close/>
                  <a:moveTo>
                    <a:pt x="5569" y="2865"/>
                  </a:moveTo>
                  <a:lnTo>
                    <a:pt x="5484" y="2834"/>
                  </a:lnTo>
                  <a:lnTo>
                    <a:pt x="5454" y="2852"/>
                  </a:lnTo>
                  <a:lnTo>
                    <a:pt x="5434" y="2878"/>
                  </a:lnTo>
                  <a:lnTo>
                    <a:pt x="5431" y="2896"/>
                  </a:lnTo>
                  <a:lnTo>
                    <a:pt x="5452" y="2932"/>
                  </a:lnTo>
                  <a:lnTo>
                    <a:pt x="5457" y="2958"/>
                  </a:lnTo>
                  <a:lnTo>
                    <a:pt x="5466" y="2972"/>
                  </a:lnTo>
                  <a:lnTo>
                    <a:pt x="5469" y="3003"/>
                  </a:lnTo>
                  <a:lnTo>
                    <a:pt x="5449" y="3070"/>
                  </a:lnTo>
                  <a:lnTo>
                    <a:pt x="5457" y="3079"/>
                  </a:lnTo>
                  <a:lnTo>
                    <a:pt x="5463" y="3074"/>
                  </a:lnTo>
                  <a:lnTo>
                    <a:pt x="5472" y="3057"/>
                  </a:lnTo>
                  <a:lnTo>
                    <a:pt x="5516" y="3021"/>
                  </a:lnTo>
                  <a:lnTo>
                    <a:pt x="5561" y="2958"/>
                  </a:lnTo>
                  <a:lnTo>
                    <a:pt x="5566" y="2936"/>
                  </a:lnTo>
                  <a:lnTo>
                    <a:pt x="5561" y="2932"/>
                  </a:lnTo>
                  <a:lnTo>
                    <a:pt x="5552" y="2914"/>
                  </a:lnTo>
                  <a:lnTo>
                    <a:pt x="5561" y="2878"/>
                  </a:lnTo>
                  <a:cubicBezTo>
                    <a:pt x="5561" y="2878"/>
                    <a:pt x="5569" y="2865"/>
                    <a:pt x="5569" y="286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0" name="Google Shape;340;p17"/>
            <p:cNvSpPr/>
            <p:nvPr/>
          </p:nvSpPr>
          <p:spPr>
            <a:xfrm>
              <a:off x="19347230" y="3605126"/>
              <a:ext cx="561954" cy="992718"/>
            </a:xfrm>
            <a:custGeom>
              <a:avLst/>
              <a:gdLst/>
              <a:ahLst/>
              <a:cxnLst/>
              <a:rect l="l" t="t" r="r" b="b"/>
              <a:pathLst>
                <a:path w="21600" h="21600" extrusionOk="0">
                  <a:moveTo>
                    <a:pt x="2352" y="2683"/>
                  </a:moveTo>
                  <a:lnTo>
                    <a:pt x="1799" y="2762"/>
                  </a:lnTo>
                  <a:lnTo>
                    <a:pt x="1638" y="2788"/>
                  </a:lnTo>
                  <a:lnTo>
                    <a:pt x="691" y="2925"/>
                  </a:lnTo>
                  <a:lnTo>
                    <a:pt x="276" y="2983"/>
                  </a:lnTo>
                  <a:lnTo>
                    <a:pt x="276" y="2977"/>
                  </a:lnTo>
                  <a:lnTo>
                    <a:pt x="0" y="3082"/>
                  </a:lnTo>
                  <a:lnTo>
                    <a:pt x="127" y="3199"/>
                  </a:lnTo>
                  <a:lnTo>
                    <a:pt x="184" y="3278"/>
                  </a:lnTo>
                  <a:lnTo>
                    <a:pt x="207" y="3356"/>
                  </a:lnTo>
                  <a:lnTo>
                    <a:pt x="173" y="3447"/>
                  </a:lnTo>
                  <a:lnTo>
                    <a:pt x="115" y="3480"/>
                  </a:lnTo>
                  <a:lnTo>
                    <a:pt x="58" y="3486"/>
                  </a:lnTo>
                  <a:lnTo>
                    <a:pt x="23" y="3506"/>
                  </a:lnTo>
                  <a:lnTo>
                    <a:pt x="46" y="3636"/>
                  </a:lnTo>
                  <a:lnTo>
                    <a:pt x="150" y="3938"/>
                  </a:lnTo>
                  <a:lnTo>
                    <a:pt x="115" y="4179"/>
                  </a:lnTo>
                  <a:lnTo>
                    <a:pt x="138" y="4335"/>
                  </a:lnTo>
                  <a:lnTo>
                    <a:pt x="196" y="4486"/>
                  </a:lnTo>
                  <a:lnTo>
                    <a:pt x="288" y="4578"/>
                  </a:lnTo>
                  <a:lnTo>
                    <a:pt x="484" y="4642"/>
                  </a:lnTo>
                  <a:lnTo>
                    <a:pt x="622" y="4714"/>
                  </a:lnTo>
                  <a:lnTo>
                    <a:pt x="657" y="4819"/>
                  </a:lnTo>
                  <a:lnTo>
                    <a:pt x="587" y="4988"/>
                  </a:lnTo>
                  <a:lnTo>
                    <a:pt x="518" y="5034"/>
                  </a:lnTo>
                  <a:lnTo>
                    <a:pt x="449" y="5040"/>
                  </a:lnTo>
                  <a:lnTo>
                    <a:pt x="380" y="5060"/>
                  </a:lnTo>
                  <a:lnTo>
                    <a:pt x="334" y="5145"/>
                  </a:lnTo>
                  <a:lnTo>
                    <a:pt x="346" y="5250"/>
                  </a:lnTo>
                  <a:lnTo>
                    <a:pt x="380" y="5276"/>
                  </a:lnTo>
                  <a:lnTo>
                    <a:pt x="461" y="5296"/>
                  </a:lnTo>
                  <a:lnTo>
                    <a:pt x="645" y="5387"/>
                  </a:lnTo>
                  <a:lnTo>
                    <a:pt x="726" y="5420"/>
                  </a:lnTo>
                  <a:lnTo>
                    <a:pt x="795" y="5472"/>
                  </a:lnTo>
                  <a:lnTo>
                    <a:pt x="829" y="5557"/>
                  </a:lnTo>
                  <a:lnTo>
                    <a:pt x="795" y="5622"/>
                  </a:lnTo>
                  <a:lnTo>
                    <a:pt x="714" y="5622"/>
                  </a:lnTo>
                  <a:lnTo>
                    <a:pt x="645" y="5589"/>
                  </a:lnTo>
                  <a:lnTo>
                    <a:pt x="484" y="5465"/>
                  </a:lnTo>
                  <a:lnTo>
                    <a:pt x="346" y="5465"/>
                  </a:lnTo>
                  <a:lnTo>
                    <a:pt x="253" y="5550"/>
                  </a:lnTo>
                  <a:lnTo>
                    <a:pt x="265" y="5726"/>
                  </a:lnTo>
                  <a:lnTo>
                    <a:pt x="415" y="5942"/>
                  </a:lnTo>
                  <a:lnTo>
                    <a:pt x="426" y="6066"/>
                  </a:lnTo>
                  <a:lnTo>
                    <a:pt x="288" y="6171"/>
                  </a:lnTo>
                  <a:lnTo>
                    <a:pt x="392" y="6236"/>
                  </a:lnTo>
                  <a:lnTo>
                    <a:pt x="461" y="6301"/>
                  </a:lnTo>
                  <a:lnTo>
                    <a:pt x="495" y="6379"/>
                  </a:lnTo>
                  <a:lnTo>
                    <a:pt x="495" y="6444"/>
                  </a:lnTo>
                  <a:lnTo>
                    <a:pt x="564" y="6438"/>
                  </a:lnTo>
                  <a:lnTo>
                    <a:pt x="599" y="6549"/>
                  </a:lnTo>
                  <a:lnTo>
                    <a:pt x="714" y="6719"/>
                  </a:lnTo>
                  <a:lnTo>
                    <a:pt x="864" y="6863"/>
                  </a:lnTo>
                  <a:lnTo>
                    <a:pt x="979" y="6921"/>
                  </a:lnTo>
                  <a:lnTo>
                    <a:pt x="1244" y="6941"/>
                  </a:lnTo>
                  <a:lnTo>
                    <a:pt x="1362" y="7052"/>
                  </a:lnTo>
                  <a:lnTo>
                    <a:pt x="1338" y="7195"/>
                  </a:lnTo>
                  <a:lnTo>
                    <a:pt x="1186" y="7320"/>
                  </a:lnTo>
                  <a:lnTo>
                    <a:pt x="1465" y="7490"/>
                  </a:lnTo>
                  <a:lnTo>
                    <a:pt x="1569" y="7594"/>
                  </a:lnTo>
                  <a:lnTo>
                    <a:pt x="1569" y="7711"/>
                  </a:lnTo>
                  <a:lnTo>
                    <a:pt x="1534" y="7822"/>
                  </a:lnTo>
                  <a:lnTo>
                    <a:pt x="1546" y="7940"/>
                  </a:lnTo>
                  <a:lnTo>
                    <a:pt x="1603" y="8051"/>
                  </a:lnTo>
                  <a:lnTo>
                    <a:pt x="1719" y="8149"/>
                  </a:lnTo>
                  <a:lnTo>
                    <a:pt x="1661" y="8005"/>
                  </a:lnTo>
                  <a:lnTo>
                    <a:pt x="1649" y="7816"/>
                  </a:lnTo>
                  <a:lnTo>
                    <a:pt x="1696" y="7666"/>
                  </a:lnTo>
                  <a:lnTo>
                    <a:pt x="1822" y="7646"/>
                  </a:lnTo>
                  <a:lnTo>
                    <a:pt x="1880" y="7738"/>
                  </a:lnTo>
                  <a:lnTo>
                    <a:pt x="2053" y="8194"/>
                  </a:lnTo>
                  <a:lnTo>
                    <a:pt x="2099" y="8221"/>
                  </a:lnTo>
                  <a:lnTo>
                    <a:pt x="2168" y="8260"/>
                  </a:lnTo>
                  <a:lnTo>
                    <a:pt x="2248" y="8319"/>
                  </a:lnTo>
                  <a:lnTo>
                    <a:pt x="2456" y="8593"/>
                  </a:lnTo>
                  <a:lnTo>
                    <a:pt x="2596" y="8828"/>
                  </a:lnTo>
                  <a:lnTo>
                    <a:pt x="2677" y="8939"/>
                  </a:lnTo>
                  <a:lnTo>
                    <a:pt x="2792" y="9024"/>
                  </a:lnTo>
                  <a:lnTo>
                    <a:pt x="2953" y="9122"/>
                  </a:lnTo>
                  <a:lnTo>
                    <a:pt x="2375" y="9703"/>
                  </a:lnTo>
                  <a:lnTo>
                    <a:pt x="2122" y="9840"/>
                  </a:lnTo>
                  <a:lnTo>
                    <a:pt x="2352" y="10114"/>
                  </a:lnTo>
                  <a:lnTo>
                    <a:pt x="2329" y="11009"/>
                  </a:lnTo>
                  <a:lnTo>
                    <a:pt x="2536" y="11348"/>
                  </a:lnTo>
                  <a:lnTo>
                    <a:pt x="2571" y="11257"/>
                  </a:lnTo>
                  <a:lnTo>
                    <a:pt x="2677" y="11172"/>
                  </a:lnTo>
                  <a:lnTo>
                    <a:pt x="2758" y="11153"/>
                  </a:lnTo>
                  <a:lnTo>
                    <a:pt x="2861" y="11199"/>
                  </a:lnTo>
                  <a:lnTo>
                    <a:pt x="2873" y="11212"/>
                  </a:lnTo>
                  <a:lnTo>
                    <a:pt x="2907" y="11309"/>
                  </a:lnTo>
                  <a:lnTo>
                    <a:pt x="2919" y="11479"/>
                  </a:lnTo>
                  <a:lnTo>
                    <a:pt x="3115" y="11917"/>
                  </a:lnTo>
                  <a:lnTo>
                    <a:pt x="3230" y="12060"/>
                  </a:lnTo>
                  <a:lnTo>
                    <a:pt x="3391" y="12197"/>
                  </a:lnTo>
                  <a:lnTo>
                    <a:pt x="3587" y="12308"/>
                  </a:lnTo>
                  <a:lnTo>
                    <a:pt x="3691" y="12386"/>
                  </a:lnTo>
                  <a:lnTo>
                    <a:pt x="3760" y="12478"/>
                  </a:lnTo>
                  <a:lnTo>
                    <a:pt x="3771" y="12583"/>
                  </a:lnTo>
                  <a:lnTo>
                    <a:pt x="3737" y="12752"/>
                  </a:lnTo>
                  <a:lnTo>
                    <a:pt x="3748" y="12850"/>
                  </a:lnTo>
                  <a:lnTo>
                    <a:pt x="3840" y="12935"/>
                  </a:lnTo>
                  <a:lnTo>
                    <a:pt x="4154" y="13046"/>
                  </a:lnTo>
                  <a:lnTo>
                    <a:pt x="4269" y="13111"/>
                  </a:lnTo>
                  <a:lnTo>
                    <a:pt x="4315" y="13183"/>
                  </a:lnTo>
                  <a:lnTo>
                    <a:pt x="4419" y="13445"/>
                  </a:lnTo>
                  <a:lnTo>
                    <a:pt x="4465" y="13399"/>
                  </a:lnTo>
                  <a:lnTo>
                    <a:pt x="4465" y="13464"/>
                  </a:lnTo>
                  <a:lnTo>
                    <a:pt x="4234" y="14372"/>
                  </a:lnTo>
                  <a:lnTo>
                    <a:pt x="4234" y="14450"/>
                  </a:lnTo>
                  <a:lnTo>
                    <a:pt x="4257" y="14548"/>
                  </a:lnTo>
                  <a:lnTo>
                    <a:pt x="4338" y="14731"/>
                  </a:lnTo>
                  <a:lnTo>
                    <a:pt x="4407" y="14829"/>
                  </a:lnTo>
                  <a:lnTo>
                    <a:pt x="4499" y="14914"/>
                  </a:lnTo>
                  <a:lnTo>
                    <a:pt x="4614" y="14986"/>
                  </a:lnTo>
                  <a:lnTo>
                    <a:pt x="4649" y="15005"/>
                  </a:lnTo>
                  <a:lnTo>
                    <a:pt x="4684" y="15005"/>
                  </a:lnTo>
                  <a:lnTo>
                    <a:pt x="4718" y="14992"/>
                  </a:lnTo>
                  <a:lnTo>
                    <a:pt x="4833" y="14946"/>
                  </a:lnTo>
                  <a:lnTo>
                    <a:pt x="4937" y="14875"/>
                  </a:lnTo>
                  <a:lnTo>
                    <a:pt x="4972" y="14836"/>
                  </a:lnTo>
                  <a:lnTo>
                    <a:pt x="5006" y="14797"/>
                  </a:lnTo>
                  <a:lnTo>
                    <a:pt x="5018" y="14744"/>
                  </a:lnTo>
                  <a:lnTo>
                    <a:pt x="5006" y="14587"/>
                  </a:lnTo>
                  <a:lnTo>
                    <a:pt x="5018" y="14541"/>
                  </a:lnTo>
                  <a:lnTo>
                    <a:pt x="5052" y="14495"/>
                  </a:lnTo>
                  <a:lnTo>
                    <a:pt x="5098" y="14463"/>
                  </a:lnTo>
                  <a:lnTo>
                    <a:pt x="5156" y="14437"/>
                  </a:lnTo>
                  <a:lnTo>
                    <a:pt x="5227" y="14411"/>
                  </a:lnTo>
                  <a:lnTo>
                    <a:pt x="5308" y="14398"/>
                  </a:lnTo>
                  <a:lnTo>
                    <a:pt x="5388" y="14385"/>
                  </a:lnTo>
                  <a:lnTo>
                    <a:pt x="5573" y="14385"/>
                  </a:lnTo>
                  <a:lnTo>
                    <a:pt x="5665" y="14391"/>
                  </a:lnTo>
                  <a:lnTo>
                    <a:pt x="5746" y="14424"/>
                  </a:lnTo>
                  <a:lnTo>
                    <a:pt x="5815" y="14463"/>
                  </a:lnTo>
                  <a:lnTo>
                    <a:pt x="6103" y="14737"/>
                  </a:lnTo>
                  <a:lnTo>
                    <a:pt x="6229" y="14797"/>
                  </a:lnTo>
                  <a:lnTo>
                    <a:pt x="6298" y="14810"/>
                  </a:lnTo>
                  <a:lnTo>
                    <a:pt x="6425" y="14855"/>
                  </a:lnTo>
                  <a:lnTo>
                    <a:pt x="6543" y="14907"/>
                  </a:lnTo>
                  <a:lnTo>
                    <a:pt x="6612" y="15090"/>
                  </a:lnTo>
                  <a:lnTo>
                    <a:pt x="6635" y="15155"/>
                  </a:lnTo>
                  <a:lnTo>
                    <a:pt x="6704" y="15325"/>
                  </a:lnTo>
                  <a:lnTo>
                    <a:pt x="6808" y="15600"/>
                  </a:lnTo>
                  <a:lnTo>
                    <a:pt x="6946" y="15952"/>
                  </a:lnTo>
                  <a:lnTo>
                    <a:pt x="7119" y="16363"/>
                  </a:lnTo>
                  <a:lnTo>
                    <a:pt x="7303" y="16827"/>
                  </a:lnTo>
                  <a:lnTo>
                    <a:pt x="7499" y="17323"/>
                  </a:lnTo>
                  <a:lnTo>
                    <a:pt x="7904" y="18348"/>
                  </a:lnTo>
                  <a:lnTo>
                    <a:pt x="8100" y="18844"/>
                  </a:lnTo>
                  <a:lnTo>
                    <a:pt x="8284" y="19315"/>
                  </a:lnTo>
                  <a:lnTo>
                    <a:pt x="8446" y="19727"/>
                  </a:lnTo>
                  <a:lnTo>
                    <a:pt x="8584" y="20079"/>
                  </a:lnTo>
                  <a:lnTo>
                    <a:pt x="8687" y="20352"/>
                  </a:lnTo>
                  <a:lnTo>
                    <a:pt x="8757" y="20529"/>
                  </a:lnTo>
                  <a:lnTo>
                    <a:pt x="8791" y="20588"/>
                  </a:lnTo>
                  <a:lnTo>
                    <a:pt x="8814" y="20680"/>
                  </a:lnTo>
                  <a:lnTo>
                    <a:pt x="8849" y="20823"/>
                  </a:lnTo>
                  <a:lnTo>
                    <a:pt x="8849" y="21136"/>
                  </a:lnTo>
                  <a:lnTo>
                    <a:pt x="9139" y="21391"/>
                  </a:lnTo>
                  <a:lnTo>
                    <a:pt x="9381" y="21600"/>
                  </a:lnTo>
                  <a:lnTo>
                    <a:pt x="11065" y="21398"/>
                  </a:lnTo>
                  <a:lnTo>
                    <a:pt x="11632" y="21332"/>
                  </a:lnTo>
                  <a:lnTo>
                    <a:pt x="12196" y="21267"/>
                  </a:lnTo>
                  <a:lnTo>
                    <a:pt x="12761" y="21202"/>
                  </a:lnTo>
                  <a:lnTo>
                    <a:pt x="13316" y="21129"/>
                  </a:lnTo>
                  <a:lnTo>
                    <a:pt x="13880" y="21064"/>
                  </a:lnTo>
                  <a:lnTo>
                    <a:pt x="14447" y="21000"/>
                  </a:lnTo>
                  <a:lnTo>
                    <a:pt x="15000" y="20927"/>
                  </a:lnTo>
                  <a:lnTo>
                    <a:pt x="15566" y="20862"/>
                  </a:lnTo>
                  <a:lnTo>
                    <a:pt x="16131" y="20797"/>
                  </a:lnTo>
                  <a:lnTo>
                    <a:pt x="16695" y="20725"/>
                  </a:lnTo>
                  <a:lnTo>
                    <a:pt x="17251" y="20660"/>
                  </a:lnTo>
                  <a:lnTo>
                    <a:pt x="17815" y="20588"/>
                  </a:lnTo>
                  <a:lnTo>
                    <a:pt x="18382" y="20523"/>
                  </a:lnTo>
                  <a:lnTo>
                    <a:pt x="18382" y="20516"/>
                  </a:lnTo>
                  <a:lnTo>
                    <a:pt x="18197" y="20288"/>
                  </a:lnTo>
                  <a:lnTo>
                    <a:pt x="17896" y="20144"/>
                  </a:lnTo>
                  <a:lnTo>
                    <a:pt x="17285" y="19942"/>
                  </a:lnTo>
                  <a:lnTo>
                    <a:pt x="17147" y="19863"/>
                  </a:lnTo>
                  <a:lnTo>
                    <a:pt x="17055" y="19791"/>
                  </a:lnTo>
                  <a:lnTo>
                    <a:pt x="16963" y="19701"/>
                  </a:lnTo>
                  <a:lnTo>
                    <a:pt x="16882" y="19576"/>
                  </a:lnTo>
                  <a:lnTo>
                    <a:pt x="16824" y="19426"/>
                  </a:lnTo>
                  <a:lnTo>
                    <a:pt x="16836" y="19315"/>
                  </a:lnTo>
                  <a:lnTo>
                    <a:pt x="16870" y="19217"/>
                  </a:lnTo>
                  <a:lnTo>
                    <a:pt x="16905" y="19086"/>
                  </a:lnTo>
                  <a:lnTo>
                    <a:pt x="16824" y="18714"/>
                  </a:lnTo>
                  <a:lnTo>
                    <a:pt x="16836" y="18557"/>
                  </a:lnTo>
                  <a:lnTo>
                    <a:pt x="17009" y="18466"/>
                  </a:lnTo>
                  <a:lnTo>
                    <a:pt x="17251" y="18374"/>
                  </a:lnTo>
                  <a:lnTo>
                    <a:pt x="17297" y="18217"/>
                  </a:lnTo>
                  <a:lnTo>
                    <a:pt x="17170" y="17833"/>
                  </a:lnTo>
                  <a:lnTo>
                    <a:pt x="17158" y="17336"/>
                  </a:lnTo>
                  <a:lnTo>
                    <a:pt x="17101" y="17140"/>
                  </a:lnTo>
                  <a:lnTo>
                    <a:pt x="16940" y="16931"/>
                  </a:lnTo>
                  <a:lnTo>
                    <a:pt x="16893" y="16833"/>
                  </a:lnTo>
                  <a:lnTo>
                    <a:pt x="16801" y="16481"/>
                  </a:lnTo>
                  <a:lnTo>
                    <a:pt x="16859" y="16422"/>
                  </a:lnTo>
                  <a:lnTo>
                    <a:pt x="16893" y="16376"/>
                  </a:lnTo>
                  <a:lnTo>
                    <a:pt x="16893" y="16324"/>
                  </a:lnTo>
                  <a:lnTo>
                    <a:pt x="16870" y="16272"/>
                  </a:lnTo>
                  <a:lnTo>
                    <a:pt x="16824" y="16253"/>
                  </a:lnTo>
                  <a:lnTo>
                    <a:pt x="16787" y="16240"/>
                  </a:lnTo>
                  <a:lnTo>
                    <a:pt x="16764" y="16219"/>
                  </a:lnTo>
                  <a:lnTo>
                    <a:pt x="16741" y="16109"/>
                  </a:lnTo>
                  <a:lnTo>
                    <a:pt x="16753" y="16017"/>
                  </a:lnTo>
                  <a:lnTo>
                    <a:pt x="16801" y="15925"/>
                  </a:lnTo>
                  <a:lnTo>
                    <a:pt x="16882" y="15834"/>
                  </a:lnTo>
                  <a:lnTo>
                    <a:pt x="16951" y="15658"/>
                  </a:lnTo>
                  <a:lnTo>
                    <a:pt x="16893" y="15469"/>
                  </a:lnTo>
                  <a:lnTo>
                    <a:pt x="16707" y="15155"/>
                  </a:lnTo>
                  <a:lnTo>
                    <a:pt x="16154" y="13726"/>
                  </a:lnTo>
                  <a:lnTo>
                    <a:pt x="16119" y="13497"/>
                  </a:lnTo>
                  <a:lnTo>
                    <a:pt x="16177" y="13360"/>
                  </a:lnTo>
                  <a:lnTo>
                    <a:pt x="16476" y="13104"/>
                  </a:lnTo>
                  <a:lnTo>
                    <a:pt x="16569" y="12935"/>
                  </a:lnTo>
                  <a:lnTo>
                    <a:pt x="16592" y="12759"/>
                  </a:lnTo>
                  <a:lnTo>
                    <a:pt x="16534" y="12400"/>
                  </a:lnTo>
                  <a:lnTo>
                    <a:pt x="16442" y="12106"/>
                  </a:lnTo>
                  <a:lnTo>
                    <a:pt x="16476" y="12008"/>
                  </a:lnTo>
                  <a:lnTo>
                    <a:pt x="16718" y="11831"/>
                  </a:lnTo>
                  <a:lnTo>
                    <a:pt x="16813" y="11701"/>
                  </a:lnTo>
                  <a:lnTo>
                    <a:pt x="17262" y="11322"/>
                  </a:lnTo>
                  <a:lnTo>
                    <a:pt x="17331" y="11172"/>
                  </a:lnTo>
                  <a:lnTo>
                    <a:pt x="17343" y="10996"/>
                  </a:lnTo>
                  <a:lnTo>
                    <a:pt x="17331" y="10806"/>
                  </a:lnTo>
                  <a:lnTo>
                    <a:pt x="17274" y="10624"/>
                  </a:lnTo>
                  <a:lnTo>
                    <a:pt x="17262" y="10441"/>
                  </a:lnTo>
                  <a:lnTo>
                    <a:pt x="17343" y="10245"/>
                  </a:lnTo>
                  <a:lnTo>
                    <a:pt x="17815" y="9572"/>
                  </a:lnTo>
                  <a:lnTo>
                    <a:pt x="17815" y="9507"/>
                  </a:lnTo>
                  <a:lnTo>
                    <a:pt x="17723" y="9474"/>
                  </a:lnTo>
                  <a:lnTo>
                    <a:pt x="17596" y="9435"/>
                  </a:lnTo>
                  <a:lnTo>
                    <a:pt x="17515" y="9370"/>
                  </a:lnTo>
                  <a:lnTo>
                    <a:pt x="17527" y="9233"/>
                  </a:lnTo>
                  <a:lnTo>
                    <a:pt x="17792" y="8697"/>
                  </a:lnTo>
                  <a:lnTo>
                    <a:pt x="17826" y="8410"/>
                  </a:lnTo>
                  <a:lnTo>
                    <a:pt x="17746" y="8083"/>
                  </a:lnTo>
                  <a:lnTo>
                    <a:pt x="17412" y="7358"/>
                  </a:lnTo>
                  <a:lnTo>
                    <a:pt x="17308" y="6921"/>
                  </a:lnTo>
                  <a:lnTo>
                    <a:pt x="17412" y="6588"/>
                  </a:lnTo>
                  <a:lnTo>
                    <a:pt x="17746" y="6353"/>
                  </a:lnTo>
                  <a:lnTo>
                    <a:pt x="18278" y="6210"/>
                  </a:lnTo>
                  <a:lnTo>
                    <a:pt x="18831" y="6145"/>
                  </a:lnTo>
                  <a:lnTo>
                    <a:pt x="19084" y="6079"/>
                  </a:lnTo>
                  <a:lnTo>
                    <a:pt x="19257" y="5968"/>
                  </a:lnTo>
                  <a:lnTo>
                    <a:pt x="19513" y="5661"/>
                  </a:lnTo>
                  <a:lnTo>
                    <a:pt x="19640" y="5550"/>
                  </a:lnTo>
                  <a:lnTo>
                    <a:pt x="20457" y="5073"/>
                  </a:lnTo>
                  <a:lnTo>
                    <a:pt x="20725" y="4969"/>
                  </a:lnTo>
                  <a:lnTo>
                    <a:pt x="20782" y="4877"/>
                  </a:lnTo>
                  <a:lnTo>
                    <a:pt x="20897" y="4675"/>
                  </a:lnTo>
                  <a:lnTo>
                    <a:pt x="21197" y="4446"/>
                  </a:lnTo>
                  <a:lnTo>
                    <a:pt x="21335" y="4270"/>
                  </a:lnTo>
                  <a:lnTo>
                    <a:pt x="21277" y="4120"/>
                  </a:lnTo>
                  <a:lnTo>
                    <a:pt x="21185" y="3977"/>
                  </a:lnTo>
                  <a:lnTo>
                    <a:pt x="21185" y="3807"/>
                  </a:lnTo>
                  <a:lnTo>
                    <a:pt x="21277" y="3748"/>
                  </a:lnTo>
                  <a:lnTo>
                    <a:pt x="21416" y="3728"/>
                  </a:lnTo>
                  <a:lnTo>
                    <a:pt x="21542" y="3696"/>
                  </a:lnTo>
                  <a:lnTo>
                    <a:pt x="21600" y="3597"/>
                  </a:lnTo>
                  <a:lnTo>
                    <a:pt x="21565" y="3519"/>
                  </a:lnTo>
                  <a:lnTo>
                    <a:pt x="21450" y="3441"/>
                  </a:lnTo>
                  <a:lnTo>
                    <a:pt x="21254" y="3350"/>
                  </a:lnTo>
                  <a:lnTo>
                    <a:pt x="20702" y="2925"/>
                  </a:lnTo>
                  <a:lnTo>
                    <a:pt x="20596" y="2807"/>
                  </a:lnTo>
                  <a:lnTo>
                    <a:pt x="20446" y="2670"/>
                  </a:lnTo>
                  <a:lnTo>
                    <a:pt x="20238" y="2586"/>
                  </a:lnTo>
                  <a:lnTo>
                    <a:pt x="20077" y="2468"/>
                  </a:lnTo>
                  <a:lnTo>
                    <a:pt x="20020" y="2252"/>
                  </a:lnTo>
                  <a:lnTo>
                    <a:pt x="20158" y="1920"/>
                  </a:lnTo>
                  <a:lnTo>
                    <a:pt x="20492" y="1442"/>
                  </a:lnTo>
                  <a:lnTo>
                    <a:pt x="20805" y="992"/>
                  </a:lnTo>
                  <a:lnTo>
                    <a:pt x="20817" y="777"/>
                  </a:lnTo>
                  <a:lnTo>
                    <a:pt x="20653" y="659"/>
                  </a:lnTo>
                  <a:lnTo>
                    <a:pt x="20446" y="561"/>
                  </a:lnTo>
                  <a:lnTo>
                    <a:pt x="20285" y="379"/>
                  </a:lnTo>
                  <a:lnTo>
                    <a:pt x="20215" y="156"/>
                  </a:lnTo>
                  <a:lnTo>
                    <a:pt x="20285" y="59"/>
                  </a:lnTo>
                  <a:lnTo>
                    <a:pt x="20457" y="0"/>
                  </a:lnTo>
                  <a:lnTo>
                    <a:pt x="19361" y="163"/>
                  </a:lnTo>
                  <a:lnTo>
                    <a:pt x="18266" y="333"/>
                  </a:lnTo>
                  <a:lnTo>
                    <a:pt x="17170" y="496"/>
                  </a:lnTo>
                  <a:lnTo>
                    <a:pt x="16073" y="665"/>
                  </a:lnTo>
                  <a:lnTo>
                    <a:pt x="14977" y="828"/>
                  </a:lnTo>
                  <a:lnTo>
                    <a:pt x="13880" y="992"/>
                  </a:lnTo>
                  <a:lnTo>
                    <a:pt x="12784" y="1156"/>
                  </a:lnTo>
                  <a:lnTo>
                    <a:pt x="11689" y="1319"/>
                  </a:lnTo>
                  <a:lnTo>
                    <a:pt x="10593" y="1482"/>
                  </a:lnTo>
                  <a:lnTo>
                    <a:pt x="9485" y="1646"/>
                  </a:lnTo>
                  <a:lnTo>
                    <a:pt x="8388" y="1809"/>
                  </a:lnTo>
                  <a:lnTo>
                    <a:pt x="7291" y="1965"/>
                  </a:lnTo>
                  <a:lnTo>
                    <a:pt x="5098" y="2292"/>
                  </a:lnTo>
                  <a:lnTo>
                    <a:pt x="3992" y="2448"/>
                  </a:lnTo>
                  <a:lnTo>
                    <a:pt x="2976" y="2592"/>
                  </a:lnTo>
                  <a:lnTo>
                    <a:pt x="2896" y="2605"/>
                  </a:lnTo>
                  <a:lnTo>
                    <a:pt x="2536" y="2657"/>
                  </a:lnTo>
                  <a:cubicBezTo>
                    <a:pt x="2536" y="2657"/>
                    <a:pt x="2352" y="2683"/>
                    <a:pt x="2352" y="268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1" name="Google Shape;341;p17"/>
            <p:cNvSpPr/>
            <p:nvPr/>
          </p:nvSpPr>
          <p:spPr>
            <a:xfrm>
              <a:off x="16861586" y="6243184"/>
              <a:ext cx="2575541" cy="1418844"/>
            </a:xfrm>
            <a:custGeom>
              <a:avLst/>
              <a:gdLst/>
              <a:ahLst/>
              <a:cxnLst/>
              <a:rect l="l" t="t" r="r" b="b"/>
              <a:pathLst>
                <a:path w="21600" h="21600" extrusionOk="0">
                  <a:moveTo>
                    <a:pt x="20598" y="13436"/>
                  </a:moveTo>
                  <a:lnTo>
                    <a:pt x="20485" y="12961"/>
                  </a:lnTo>
                  <a:lnTo>
                    <a:pt x="20417" y="12824"/>
                  </a:lnTo>
                  <a:lnTo>
                    <a:pt x="20351" y="12838"/>
                  </a:lnTo>
                  <a:lnTo>
                    <a:pt x="20283" y="12911"/>
                  </a:lnTo>
                  <a:lnTo>
                    <a:pt x="20198" y="12947"/>
                  </a:lnTo>
                  <a:lnTo>
                    <a:pt x="20081" y="12911"/>
                  </a:lnTo>
                  <a:lnTo>
                    <a:pt x="19943" y="12942"/>
                  </a:lnTo>
                  <a:lnTo>
                    <a:pt x="19669" y="12865"/>
                  </a:lnTo>
                  <a:lnTo>
                    <a:pt x="19578" y="12901"/>
                  </a:lnTo>
                  <a:lnTo>
                    <a:pt x="19535" y="13039"/>
                  </a:lnTo>
                  <a:lnTo>
                    <a:pt x="19553" y="13130"/>
                  </a:lnTo>
                  <a:lnTo>
                    <a:pt x="19586" y="13153"/>
                  </a:lnTo>
                  <a:lnTo>
                    <a:pt x="19603" y="13181"/>
                  </a:lnTo>
                  <a:lnTo>
                    <a:pt x="19578" y="13299"/>
                  </a:lnTo>
                  <a:lnTo>
                    <a:pt x="19578" y="13368"/>
                  </a:lnTo>
                  <a:lnTo>
                    <a:pt x="19611" y="13436"/>
                  </a:lnTo>
                  <a:lnTo>
                    <a:pt x="19674" y="13541"/>
                  </a:lnTo>
                  <a:lnTo>
                    <a:pt x="19629" y="13546"/>
                  </a:lnTo>
                  <a:lnTo>
                    <a:pt x="19578" y="13513"/>
                  </a:lnTo>
                  <a:lnTo>
                    <a:pt x="19543" y="13454"/>
                  </a:lnTo>
                  <a:lnTo>
                    <a:pt x="19540" y="13381"/>
                  </a:lnTo>
                  <a:lnTo>
                    <a:pt x="19475" y="13340"/>
                  </a:lnTo>
                  <a:lnTo>
                    <a:pt x="19399" y="13331"/>
                  </a:lnTo>
                  <a:lnTo>
                    <a:pt x="19324" y="13354"/>
                  </a:lnTo>
                  <a:lnTo>
                    <a:pt x="19256" y="13404"/>
                  </a:lnTo>
                  <a:lnTo>
                    <a:pt x="19205" y="13486"/>
                  </a:lnTo>
                  <a:lnTo>
                    <a:pt x="19163" y="13582"/>
                  </a:lnTo>
                  <a:lnTo>
                    <a:pt x="19112" y="13664"/>
                  </a:lnTo>
                  <a:lnTo>
                    <a:pt x="19045" y="13706"/>
                  </a:lnTo>
                  <a:lnTo>
                    <a:pt x="19037" y="13660"/>
                  </a:lnTo>
                  <a:lnTo>
                    <a:pt x="19102" y="13532"/>
                  </a:lnTo>
                  <a:lnTo>
                    <a:pt x="19130" y="13450"/>
                  </a:lnTo>
                  <a:lnTo>
                    <a:pt x="19140" y="13386"/>
                  </a:lnTo>
                  <a:lnTo>
                    <a:pt x="19115" y="13313"/>
                  </a:lnTo>
                  <a:lnTo>
                    <a:pt x="19082" y="13254"/>
                  </a:lnTo>
                  <a:lnTo>
                    <a:pt x="19070" y="13194"/>
                  </a:lnTo>
                  <a:lnTo>
                    <a:pt x="19107" y="13121"/>
                  </a:lnTo>
                  <a:lnTo>
                    <a:pt x="19105" y="13080"/>
                  </a:lnTo>
                  <a:lnTo>
                    <a:pt x="18921" y="12979"/>
                  </a:lnTo>
                  <a:lnTo>
                    <a:pt x="18878" y="12933"/>
                  </a:lnTo>
                  <a:lnTo>
                    <a:pt x="18856" y="12920"/>
                  </a:lnTo>
                  <a:lnTo>
                    <a:pt x="18833" y="12911"/>
                  </a:lnTo>
                  <a:lnTo>
                    <a:pt x="18795" y="12920"/>
                  </a:lnTo>
                  <a:lnTo>
                    <a:pt x="18778" y="12901"/>
                  </a:lnTo>
                  <a:lnTo>
                    <a:pt x="18778" y="12865"/>
                  </a:lnTo>
                  <a:lnTo>
                    <a:pt x="18783" y="12851"/>
                  </a:lnTo>
                  <a:lnTo>
                    <a:pt x="18805" y="12806"/>
                  </a:lnTo>
                  <a:lnTo>
                    <a:pt x="18800" y="12769"/>
                  </a:lnTo>
                  <a:lnTo>
                    <a:pt x="18631" y="12751"/>
                  </a:lnTo>
                  <a:lnTo>
                    <a:pt x="18584" y="12724"/>
                  </a:lnTo>
                  <a:lnTo>
                    <a:pt x="18556" y="12646"/>
                  </a:lnTo>
                  <a:lnTo>
                    <a:pt x="18511" y="12280"/>
                  </a:lnTo>
                  <a:lnTo>
                    <a:pt x="18433" y="11942"/>
                  </a:lnTo>
                  <a:lnTo>
                    <a:pt x="18407" y="11887"/>
                  </a:lnTo>
                  <a:lnTo>
                    <a:pt x="18374" y="11928"/>
                  </a:lnTo>
                  <a:lnTo>
                    <a:pt x="18319" y="12120"/>
                  </a:lnTo>
                  <a:lnTo>
                    <a:pt x="18269" y="12157"/>
                  </a:lnTo>
                  <a:lnTo>
                    <a:pt x="18214" y="12111"/>
                  </a:lnTo>
                  <a:lnTo>
                    <a:pt x="18103" y="11960"/>
                  </a:lnTo>
                  <a:lnTo>
                    <a:pt x="18062" y="11937"/>
                  </a:lnTo>
                  <a:lnTo>
                    <a:pt x="17816" y="12029"/>
                  </a:lnTo>
                  <a:lnTo>
                    <a:pt x="17760" y="12010"/>
                  </a:lnTo>
                  <a:lnTo>
                    <a:pt x="17645" y="11915"/>
                  </a:lnTo>
                  <a:lnTo>
                    <a:pt x="17581" y="11910"/>
                  </a:lnTo>
                  <a:lnTo>
                    <a:pt x="17554" y="11864"/>
                  </a:lnTo>
                  <a:lnTo>
                    <a:pt x="17529" y="11750"/>
                  </a:lnTo>
                  <a:lnTo>
                    <a:pt x="17491" y="11645"/>
                  </a:lnTo>
                  <a:lnTo>
                    <a:pt x="17428" y="11622"/>
                  </a:lnTo>
                  <a:lnTo>
                    <a:pt x="17408" y="11655"/>
                  </a:lnTo>
                  <a:lnTo>
                    <a:pt x="17343" y="11805"/>
                  </a:lnTo>
                  <a:lnTo>
                    <a:pt x="17315" y="11846"/>
                  </a:lnTo>
                  <a:lnTo>
                    <a:pt x="17287" y="11814"/>
                  </a:lnTo>
                  <a:lnTo>
                    <a:pt x="17259" y="11764"/>
                  </a:lnTo>
                  <a:lnTo>
                    <a:pt x="17241" y="11737"/>
                  </a:lnTo>
                  <a:lnTo>
                    <a:pt x="17012" y="11823"/>
                  </a:lnTo>
                  <a:lnTo>
                    <a:pt x="16826" y="11769"/>
                  </a:lnTo>
                  <a:lnTo>
                    <a:pt x="16799" y="11796"/>
                  </a:lnTo>
                  <a:lnTo>
                    <a:pt x="16786" y="11782"/>
                  </a:lnTo>
                  <a:lnTo>
                    <a:pt x="16758" y="11778"/>
                  </a:lnTo>
                  <a:lnTo>
                    <a:pt x="16728" y="11760"/>
                  </a:lnTo>
                  <a:lnTo>
                    <a:pt x="16710" y="11682"/>
                  </a:lnTo>
                  <a:lnTo>
                    <a:pt x="16768" y="11531"/>
                  </a:lnTo>
                  <a:lnTo>
                    <a:pt x="16821" y="11613"/>
                  </a:lnTo>
                  <a:lnTo>
                    <a:pt x="16864" y="11631"/>
                  </a:lnTo>
                  <a:lnTo>
                    <a:pt x="16975" y="11581"/>
                  </a:lnTo>
                  <a:lnTo>
                    <a:pt x="16992" y="11590"/>
                  </a:lnTo>
                  <a:lnTo>
                    <a:pt x="17045" y="11627"/>
                  </a:lnTo>
                  <a:lnTo>
                    <a:pt x="17076" y="11627"/>
                  </a:lnTo>
                  <a:lnTo>
                    <a:pt x="17101" y="11613"/>
                  </a:lnTo>
                  <a:lnTo>
                    <a:pt x="17151" y="11554"/>
                  </a:lnTo>
                  <a:lnTo>
                    <a:pt x="17184" y="11517"/>
                  </a:lnTo>
                  <a:lnTo>
                    <a:pt x="17209" y="11503"/>
                  </a:lnTo>
                  <a:lnTo>
                    <a:pt x="17231" y="11517"/>
                  </a:lnTo>
                  <a:lnTo>
                    <a:pt x="17264" y="11554"/>
                  </a:lnTo>
                  <a:lnTo>
                    <a:pt x="17277" y="11590"/>
                  </a:lnTo>
                  <a:lnTo>
                    <a:pt x="17305" y="11659"/>
                  </a:lnTo>
                  <a:lnTo>
                    <a:pt x="17332" y="11714"/>
                  </a:lnTo>
                  <a:lnTo>
                    <a:pt x="17338" y="11682"/>
                  </a:lnTo>
                  <a:lnTo>
                    <a:pt x="17350" y="11636"/>
                  </a:lnTo>
                  <a:lnTo>
                    <a:pt x="17418" y="11480"/>
                  </a:lnTo>
                  <a:lnTo>
                    <a:pt x="17443" y="11444"/>
                  </a:lnTo>
                  <a:lnTo>
                    <a:pt x="17481" y="11448"/>
                  </a:lnTo>
                  <a:lnTo>
                    <a:pt x="17508" y="11485"/>
                  </a:lnTo>
                  <a:lnTo>
                    <a:pt x="17612" y="11691"/>
                  </a:lnTo>
                  <a:lnTo>
                    <a:pt x="17650" y="11787"/>
                  </a:lnTo>
                  <a:lnTo>
                    <a:pt x="17690" y="11837"/>
                  </a:lnTo>
                  <a:lnTo>
                    <a:pt x="17750" y="11801"/>
                  </a:lnTo>
                  <a:lnTo>
                    <a:pt x="17793" y="11709"/>
                  </a:lnTo>
                  <a:lnTo>
                    <a:pt x="17816" y="11640"/>
                  </a:lnTo>
                  <a:lnTo>
                    <a:pt x="17821" y="11577"/>
                  </a:lnTo>
                  <a:lnTo>
                    <a:pt x="17800" y="11417"/>
                  </a:lnTo>
                  <a:lnTo>
                    <a:pt x="17803" y="11353"/>
                  </a:lnTo>
                  <a:lnTo>
                    <a:pt x="17826" y="11298"/>
                  </a:lnTo>
                  <a:lnTo>
                    <a:pt x="17848" y="11403"/>
                  </a:lnTo>
                  <a:lnTo>
                    <a:pt x="17861" y="11540"/>
                  </a:lnTo>
                  <a:lnTo>
                    <a:pt x="17879" y="11655"/>
                  </a:lnTo>
                  <a:lnTo>
                    <a:pt x="17919" y="11691"/>
                  </a:lnTo>
                  <a:lnTo>
                    <a:pt x="17959" y="11696"/>
                  </a:lnTo>
                  <a:lnTo>
                    <a:pt x="18067" y="11741"/>
                  </a:lnTo>
                  <a:lnTo>
                    <a:pt x="18115" y="11746"/>
                  </a:lnTo>
                  <a:lnTo>
                    <a:pt x="18138" y="11760"/>
                  </a:lnTo>
                  <a:lnTo>
                    <a:pt x="18158" y="11805"/>
                  </a:lnTo>
                  <a:lnTo>
                    <a:pt x="18173" y="11864"/>
                  </a:lnTo>
                  <a:lnTo>
                    <a:pt x="18191" y="11905"/>
                  </a:lnTo>
                  <a:lnTo>
                    <a:pt x="18221" y="11928"/>
                  </a:lnTo>
                  <a:lnTo>
                    <a:pt x="18231" y="11892"/>
                  </a:lnTo>
                  <a:lnTo>
                    <a:pt x="18234" y="11828"/>
                  </a:lnTo>
                  <a:lnTo>
                    <a:pt x="18244" y="11782"/>
                  </a:lnTo>
                  <a:lnTo>
                    <a:pt x="18292" y="11737"/>
                  </a:lnTo>
                  <a:lnTo>
                    <a:pt x="18400" y="11677"/>
                  </a:lnTo>
                  <a:lnTo>
                    <a:pt x="18433" y="11622"/>
                  </a:lnTo>
                  <a:lnTo>
                    <a:pt x="18498" y="11677"/>
                  </a:lnTo>
                  <a:lnTo>
                    <a:pt x="18556" y="11791"/>
                  </a:lnTo>
                  <a:lnTo>
                    <a:pt x="18594" y="11942"/>
                  </a:lnTo>
                  <a:lnTo>
                    <a:pt x="18589" y="12120"/>
                  </a:lnTo>
                  <a:lnTo>
                    <a:pt x="18611" y="12157"/>
                  </a:lnTo>
                  <a:lnTo>
                    <a:pt x="18654" y="12226"/>
                  </a:lnTo>
                  <a:lnTo>
                    <a:pt x="18720" y="12312"/>
                  </a:lnTo>
                  <a:lnTo>
                    <a:pt x="18788" y="12372"/>
                  </a:lnTo>
                  <a:lnTo>
                    <a:pt x="18835" y="12349"/>
                  </a:lnTo>
                  <a:lnTo>
                    <a:pt x="19115" y="12632"/>
                  </a:lnTo>
                  <a:lnTo>
                    <a:pt x="19158" y="12705"/>
                  </a:lnTo>
                  <a:lnTo>
                    <a:pt x="19215" y="12929"/>
                  </a:lnTo>
                  <a:lnTo>
                    <a:pt x="19256" y="12938"/>
                  </a:lnTo>
                  <a:lnTo>
                    <a:pt x="19294" y="12883"/>
                  </a:lnTo>
                  <a:lnTo>
                    <a:pt x="19354" y="12737"/>
                  </a:lnTo>
                  <a:lnTo>
                    <a:pt x="19387" y="12683"/>
                  </a:lnTo>
                  <a:lnTo>
                    <a:pt x="19432" y="12650"/>
                  </a:lnTo>
                  <a:lnTo>
                    <a:pt x="19497" y="12618"/>
                  </a:lnTo>
                  <a:lnTo>
                    <a:pt x="19543" y="12568"/>
                  </a:lnTo>
                  <a:lnTo>
                    <a:pt x="19568" y="12463"/>
                  </a:lnTo>
                  <a:lnTo>
                    <a:pt x="19576" y="12335"/>
                  </a:lnTo>
                  <a:lnTo>
                    <a:pt x="19573" y="12207"/>
                  </a:lnTo>
                  <a:lnTo>
                    <a:pt x="19550" y="12038"/>
                  </a:lnTo>
                  <a:lnTo>
                    <a:pt x="19518" y="12010"/>
                  </a:lnTo>
                  <a:lnTo>
                    <a:pt x="19414" y="12102"/>
                  </a:lnTo>
                  <a:lnTo>
                    <a:pt x="19367" y="12084"/>
                  </a:lnTo>
                  <a:lnTo>
                    <a:pt x="19392" y="11997"/>
                  </a:lnTo>
                  <a:lnTo>
                    <a:pt x="19445" y="11901"/>
                  </a:lnTo>
                  <a:lnTo>
                    <a:pt x="19472" y="11864"/>
                  </a:lnTo>
                  <a:lnTo>
                    <a:pt x="19445" y="11782"/>
                  </a:lnTo>
                  <a:lnTo>
                    <a:pt x="19382" y="11714"/>
                  </a:lnTo>
                  <a:lnTo>
                    <a:pt x="19294" y="11650"/>
                  </a:lnTo>
                  <a:lnTo>
                    <a:pt x="19291" y="11723"/>
                  </a:lnTo>
                  <a:lnTo>
                    <a:pt x="19261" y="11718"/>
                  </a:lnTo>
                  <a:lnTo>
                    <a:pt x="19223" y="11677"/>
                  </a:lnTo>
                  <a:lnTo>
                    <a:pt x="19198" y="11627"/>
                  </a:lnTo>
                  <a:lnTo>
                    <a:pt x="19190" y="11572"/>
                  </a:lnTo>
                  <a:lnTo>
                    <a:pt x="19185" y="11494"/>
                  </a:lnTo>
                  <a:lnTo>
                    <a:pt x="19185" y="11426"/>
                  </a:lnTo>
                  <a:lnTo>
                    <a:pt x="19190" y="11412"/>
                  </a:lnTo>
                  <a:lnTo>
                    <a:pt x="19150" y="11348"/>
                  </a:lnTo>
                  <a:lnTo>
                    <a:pt x="19102" y="11362"/>
                  </a:lnTo>
                  <a:lnTo>
                    <a:pt x="18994" y="11444"/>
                  </a:lnTo>
                  <a:lnTo>
                    <a:pt x="18936" y="11439"/>
                  </a:lnTo>
                  <a:lnTo>
                    <a:pt x="18866" y="11412"/>
                  </a:lnTo>
                  <a:lnTo>
                    <a:pt x="18742" y="11325"/>
                  </a:lnTo>
                  <a:lnTo>
                    <a:pt x="18536" y="11120"/>
                  </a:lnTo>
                  <a:lnTo>
                    <a:pt x="18342" y="10846"/>
                  </a:lnTo>
                  <a:lnTo>
                    <a:pt x="18261" y="10681"/>
                  </a:lnTo>
                  <a:lnTo>
                    <a:pt x="18214" y="10599"/>
                  </a:lnTo>
                  <a:lnTo>
                    <a:pt x="18118" y="10535"/>
                  </a:lnTo>
                  <a:lnTo>
                    <a:pt x="17964" y="10220"/>
                  </a:lnTo>
                  <a:lnTo>
                    <a:pt x="17937" y="10202"/>
                  </a:lnTo>
                  <a:lnTo>
                    <a:pt x="17904" y="10197"/>
                  </a:lnTo>
                  <a:lnTo>
                    <a:pt x="17876" y="10183"/>
                  </a:lnTo>
                  <a:lnTo>
                    <a:pt x="17861" y="10147"/>
                  </a:lnTo>
                  <a:lnTo>
                    <a:pt x="17856" y="10083"/>
                  </a:lnTo>
                  <a:lnTo>
                    <a:pt x="17856" y="10019"/>
                  </a:lnTo>
                  <a:lnTo>
                    <a:pt x="17863" y="9973"/>
                  </a:lnTo>
                  <a:lnTo>
                    <a:pt x="17886" y="9945"/>
                  </a:lnTo>
                  <a:lnTo>
                    <a:pt x="18050" y="10138"/>
                  </a:lnTo>
                  <a:lnTo>
                    <a:pt x="18161" y="10380"/>
                  </a:lnTo>
                  <a:lnTo>
                    <a:pt x="18229" y="10489"/>
                  </a:lnTo>
                  <a:lnTo>
                    <a:pt x="18294" y="10521"/>
                  </a:lnTo>
                  <a:lnTo>
                    <a:pt x="18342" y="10558"/>
                  </a:lnTo>
                  <a:lnTo>
                    <a:pt x="18558" y="10969"/>
                  </a:lnTo>
                  <a:lnTo>
                    <a:pt x="18581" y="10992"/>
                  </a:lnTo>
                  <a:lnTo>
                    <a:pt x="18616" y="10992"/>
                  </a:lnTo>
                  <a:lnTo>
                    <a:pt x="18644" y="11001"/>
                  </a:lnTo>
                  <a:lnTo>
                    <a:pt x="18679" y="11074"/>
                  </a:lnTo>
                  <a:lnTo>
                    <a:pt x="18763" y="11097"/>
                  </a:lnTo>
                  <a:lnTo>
                    <a:pt x="18881" y="11198"/>
                  </a:lnTo>
                  <a:lnTo>
                    <a:pt x="18936" y="11211"/>
                  </a:lnTo>
                  <a:lnTo>
                    <a:pt x="19137" y="11042"/>
                  </a:lnTo>
                  <a:lnTo>
                    <a:pt x="19145" y="11001"/>
                  </a:lnTo>
                  <a:lnTo>
                    <a:pt x="19122" y="10928"/>
                  </a:lnTo>
                  <a:lnTo>
                    <a:pt x="19090" y="10855"/>
                  </a:lnTo>
                  <a:lnTo>
                    <a:pt x="19062" y="10818"/>
                  </a:lnTo>
                  <a:lnTo>
                    <a:pt x="19037" y="10814"/>
                  </a:lnTo>
                  <a:lnTo>
                    <a:pt x="18954" y="10859"/>
                  </a:lnTo>
                  <a:lnTo>
                    <a:pt x="18948" y="10823"/>
                  </a:lnTo>
                  <a:lnTo>
                    <a:pt x="19019" y="10741"/>
                  </a:lnTo>
                  <a:lnTo>
                    <a:pt x="19029" y="10722"/>
                  </a:lnTo>
                  <a:lnTo>
                    <a:pt x="19019" y="10668"/>
                  </a:lnTo>
                  <a:lnTo>
                    <a:pt x="19002" y="10650"/>
                  </a:lnTo>
                  <a:lnTo>
                    <a:pt x="18981" y="10645"/>
                  </a:lnTo>
                  <a:lnTo>
                    <a:pt x="18898" y="10576"/>
                  </a:lnTo>
                  <a:lnTo>
                    <a:pt x="18881" y="10530"/>
                  </a:lnTo>
                  <a:lnTo>
                    <a:pt x="18886" y="10462"/>
                  </a:lnTo>
                  <a:lnTo>
                    <a:pt x="18906" y="10416"/>
                  </a:lnTo>
                  <a:lnTo>
                    <a:pt x="18933" y="10402"/>
                  </a:lnTo>
                  <a:lnTo>
                    <a:pt x="18964" y="10407"/>
                  </a:lnTo>
                  <a:lnTo>
                    <a:pt x="18994" y="10421"/>
                  </a:lnTo>
                  <a:lnTo>
                    <a:pt x="18979" y="10375"/>
                  </a:lnTo>
                  <a:lnTo>
                    <a:pt x="18961" y="10325"/>
                  </a:lnTo>
                  <a:lnTo>
                    <a:pt x="18936" y="10288"/>
                  </a:lnTo>
                  <a:lnTo>
                    <a:pt x="18903" y="10284"/>
                  </a:lnTo>
                  <a:lnTo>
                    <a:pt x="18921" y="10124"/>
                  </a:lnTo>
                  <a:lnTo>
                    <a:pt x="18979" y="10183"/>
                  </a:lnTo>
                  <a:lnTo>
                    <a:pt x="19092" y="10421"/>
                  </a:lnTo>
                  <a:lnTo>
                    <a:pt x="19143" y="10430"/>
                  </a:lnTo>
                  <a:lnTo>
                    <a:pt x="19178" y="10384"/>
                  </a:lnTo>
                  <a:lnTo>
                    <a:pt x="19208" y="10361"/>
                  </a:lnTo>
                  <a:lnTo>
                    <a:pt x="19225" y="10452"/>
                  </a:lnTo>
                  <a:lnTo>
                    <a:pt x="19364" y="10659"/>
                  </a:lnTo>
                  <a:lnTo>
                    <a:pt x="19397" y="10727"/>
                  </a:lnTo>
                  <a:lnTo>
                    <a:pt x="19412" y="10722"/>
                  </a:lnTo>
                  <a:lnTo>
                    <a:pt x="19399" y="10540"/>
                  </a:lnTo>
                  <a:lnTo>
                    <a:pt x="19422" y="10188"/>
                  </a:lnTo>
                  <a:lnTo>
                    <a:pt x="19402" y="10001"/>
                  </a:lnTo>
                  <a:lnTo>
                    <a:pt x="19367" y="9904"/>
                  </a:lnTo>
                  <a:lnTo>
                    <a:pt x="19337" y="9895"/>
                  </a:lnTo>
                  <a:lnTo>
                    <a:pt x="19304" y="9904"/>
                  </a:lnTo>
                  <a:lnTo>
                    <a:pt x="19273" y="9877"/>
                  </a:lnTo>
                  <a:lnTo>
                    <a:pt x="19266" y="9813"/>
                  </a:lnTo>
                  <a:lnTo>
                    <a:pt x="19284" y="9740"/>
                  </a:lnTo>
                  <a:lnTo>
                    <a:pt x="19314" y="9676"/>
                  </a:lnTo>
                  <a:lnTo>
                    <a:pt x="19339" y="9635"/>
                  </a:lnTo>
                  <a:lnTo>
                    <a:pt x="19334" y="9598"/>
                  </a:lnTo>
                  <a:lnTo>
                    <a:pt x="19243" y="9489"/>
                  </a:lnTo>
                  <a:lnTo>
                    <a:pt x="19203" y="9493"/>
                  </a:lnTo>
                  <a:lnTo>
                    <a:pt x="19203" y="9626"/>
                  </a:lnTo>
                  <a:lnTo>
                    <a:pt x="19185" y="9699"/>
                  </a:lnTo>
                  <a:lnTo>
                    <a:pt x="19122" y="9676"/>
                  </a:lnTo>
                  <a:lnTo>
                    <a:pt x="19019" y="9589"/>
                  </a:lnTo>
                  <a:lnTo>
                    <a:pt x="18961" y="9589"/>
                  </a:lnTo>
                  <a:lnTo>
                    <a:pt x="18913" y="9557"/>
                  </a:lnTo>
                  <a:lnTo>
                    <a:pt x="18908" y="9507"/>
                  </a:lnTo>
                  <a:lnTo>
                    <a:pt x="18974" y="9434"/>
                  </a:lnTo>
                  <a:lnTo>
                    <a:pt x="19095" y="9365"/>
                  </a:lnTo>
                  <a:lnTo>
                    <a:pt x="19137" y="9315"/>
                  </a:lnTo>
                  <a:lnTo>
                    <a:pt x="19175" y="9228"/>
                  </a:lnTo>
                  <a:lnTo>
                    <a:pt x="19060" y="9206"/>
                  </a:lnTo>
                  <a:lnTo>
                    <a:pt x="18946" y="9228"/>
                  </a:lnTo>
                  <a:lnTo>
                    <a:pt x="18840" y="9206"/>
                  </a:lnTo>
                  <a:lnTo>
                    <a:pt x="18757" y="9050"/>
                  </a:lnTo>
                  <a:lnTo>
                    <a:pt x="18722" y="9100"/>
                  </a:lnTo>
                  <a:lnTo>
                    <a:pt x="18667" y="9124"/>
                  </a:lnTo>
                  <a:lnTo>
                    <a:pt x="18498" y="9124"/>
                  </a:lnTo>
                  <a:lnTo>
                    <a:pt x="18450" y="9096"/>
                  </a:lnTo>
                  <a:lnTo>
                    <a:pt x="18407" y="9041"/>
                  </a:lnTo>
                  <a:lnTo>
                    <a:pt x="18354" y="8922"/>
                  </a:lnTo>
                  <a:lnTo>
                    <a:pt x="18317" y="8822"/>
                  </a:lnTo>
                  <a:lnTo>
                    <a:pt x="18307" y="8776"/>
                  </a:lnTo>
                  <a:lnTo>
                    <a:pt x="18302" y="8767"/>
                  </a:lnTo>
                  <a:lnTo>
                    <a:pt x="18266" y="8598"/>
                  </a:lnTo>
                  <a:lnTo>
                    <a:pt x="18244" y="8561"/>
                  </a:lnTo>
                  <a:lnTo>
                    <a:pt x="18156" y="8456"/>
                  </a:lnTo>
                  <a:lnTo>
                    <a:pt x="18125" y="8438"/>
                  </a:lnTo>
                  <a:lnTo>
                    <a:pt x="18002" y="8442"/>
                  </a:lnTo>
                  <a:lnTo>
                    <a:pt x="17997" y="8424"/>
                  </a:lnTo>
                  <a:lnTo>
                    <a:pt x="17992" y="8342"/>
                  </a:lnTo>
                  <a:lnTo>
                    <a:pt x="17987" y="8324"/>
                  </a:lnTo>
                  <a:lnTo>
                    <a:pt x="17974" y="8319"/>
                  </a:lnTo>
                  <a:lnTo>
                    <a:pt x="17964" y="8328"/>
                  </a:lnTo>
                  <a:lnTo>
                    <a:pt x="17954" y="8333"/>
                  </a:lnTo>
                  <a:lnTo>
                    <a:pt x="17919" y="8301"/>
                  </a:lnTo>
                  <a:lnTo>
                    <a:pt x="17853" y="8287"/>
                  </a:lnTo>
                  <a:lnTo>
                    <a:pt x="17838" y="8264"/>
                  </a:lnTo>
                  <a:lnTo>
                    <a:pt x="17805" y="8196"/>
                  </a:lnTo>
                  <a:lnTo>
                    <a:pt x="17790" y="8187"/>
                  </a:lnTo>
                  <a:lnTo>
                    <a:pt x="17763" y="8150"/>
                  </a:lnTo>
                  <a:lnTo>
                    <a:pt x="17677" y="7972"/>
                  </a:lnTo>
                  <a:lnTo>
                    <a:pt x="17657" y="7912"/>
                  </a:lnTo>
                  <a:lnTo>
                    <a:pt x="17637" y="7803"/>
                  </a:lnTo>
                  <a:lnTo>
                    <a:pt x="17612" y="7757"/>
                  </a:lnTo>
                  <a:lnTo>
                    <a:pt x="17521" y="7730"/>
                  </a:lnTo>
                  <a:lnTo>
                    <a:pt x="17483" y="7707"/>
                  </a:lnTo>
                  <a:lnTo>
                    <a:pt x="17436" y="7657"/>
                  </a:lnTo>
                  <a:lnTo>
                    <a:pt x="17390" y="7593"/>
                  </a:lnTo>
                  <a:lnTo>
                    <a:pt x="17350" y="7470"/>
                  </a:lnTo>
                  <a:lnTo>
                    <a:pt x="17320" y="7446"/>
                  </a:lnTo>
                  <a:lnTo>
                    <a:pt x="17287" y="7433"/>
                  </a:lnTo>
                  <a:lnTo>
                    <a:pt x="17257" y="7405"/>
                  </a:lnTo>
                  <a:lnTo>
                    <a:pt x="17224" y="7355"/>
                  </a:lnTo>
                  <a:lnTo>
                    <a:pt x="17214" y="7323"/>
                  </a:lnTo>
                  <a:lnTo>
                    <a:pt x="17151" y="6994"/>
                  </a:lnTo>
                  <a:lnTo>
                    <a:pt x="17136" y="6962"/>
                  </a:lnTo>
                  <a:lnTo>
                    <a:pt x="17076" y="6884"/>
                  </a:lnTo>
                  <a:lnTo>
                    <a:pt x="17061" y="6857"/>
                  </a:lnTo>
                  <a:lnTo>
                    <a:pt x="17025" y="6811"/>
                  </a:lnTo>
                  <a:lnTo>
                    <a:pt x="16829" y="6798"/>
                  </a:lnTo>
                  <a:lnTo>
                    <a:pt x="16799" y="6766"/>
                  </a:lnTo>
                  <a:lnTo>
                    <a:pt x="16776" y="6725"/>
                  </a:lnTo>
                  <a:lnTo>
                    <a:pt x="16758" y="6670"/>
                  </a:lnTo>
                  <a:lnTo>
                    <a:pt x="16748" y="6593"/>
                  </a:lnTo>
                  <a:lnTo>
                    <a:pt x="16733" y="6551"/>
                  </a:lnTo>
                  <a:lnTo>
                    <a:pt x="16713" y="6556"/>
                  </a:lnTo>
                  <a:lnTo>
                    <a:pt x="16683" y="6597"/>
                  </a:lnTo>
                  <a:lnTo>
                    <a:pt x="16592" y="6606"/>
                  </a:lnTo>
                  <a:lnTo>
                    <a:pt x="16542" y="6588"/>
                  </a:lnTo>
                  <a:lnTo>
                    <a:pt x="16514" y="6528"/>
                  </a:lnTo>
                  <a:lnTo>
                    <a:pt x="16529" y="6460"/>
                  </a:lnTo>
                  <a:lnTo>
                    <a:pt x="16579" y="6451"/>
                  </a:lnTo>
                  <a:lnTo>
                    <a:pt x="16703" y="6460"/>
                  </a:lnTo>
                  <a:lnTo>
                    <a:pt x="16746" y="6483"/>
                  </a:lnTo>
                  <a:lnTo>
                    <a:pt x="16786" y="6556"/>
                  </a:lnTo>
                  <a:lnTo>
                    <a:pt x="16824" y="6643"/>
                  </a:lnTo>
                  <a:lnTo>
                    <a:pt x="16856" y="6707"/>
                  </a:lnTo>
                  <a:lnTo>
                    <a:pt x="16882" y="6688"/>
                  </a:lnTo>
                  <a:lnTo>
                    <a:pt x="17005" y="6688"/>
                  </a:lnTo>
                  <a:lnTo>
                    <a:pt x="17050" y="6716"/>
                  </a:lnTo>
                  <a:lnTo>
                    <a:pt x="17088" y="6761"/>
                  </a:lnTo>
                  <a:lnTo>
                    <a:pt x="17156" y="6884"/>
                  </a:lnTo>
                  <a:lnTo>
                    <a:pt x="17269" y="7182"/>
                  </a:lnTo>
                  <a:lnTo>
                    <a:pt x="17297" y="7214"/>
                  </a:lnTo>
                  <a:lnTo>
                    <a:pt x="17418" y="7319"/>
                  </a:lnTo>
                  <a:lnTo>
                    <a:pt x="17476" y="7497"/>
                  </a:lnTo>
                  <a:lnTo>
                    <a:pt x="17655" y="7588"/>
                  </a:lnTo>
                  <a:lnTo>
                    <a:pt x="17715" y="7762"/>
                  </a:lnTo>
                  <a:lnTo>
                    <a:pt x="17846" y="8013"/>
                  </a:lnTo>
                  <a:lnTo>
                    <a:pt x="17886" y="8059"/>
                  </a:lnTo>
                  <a:lnTo>
                    <a:pt x="17924" y="8077"/>
                  </a:lnTo>
                  <a:lnTo>
                    <a:pt x="17959" y="8054"/>
                  </a:lnTo>
                  <a:lnTo>
                    <a:pt x="17984" y="7981"/>
                  </a:lnTo>
                  <a:lnTo>
                    <a:pt x="17992" y="8072"/>
                  </a:lnTo>
                  <a:lnTo>
                    <a:pt x="18012" y="8123"/>
                  </a:lnTo>
                  <a:lnTo>
                    <a:pt x="18037" y="8150"/>
                  </a:lnTo>
                  <a:lnTo>
                    <a:pt x="18065" y="8164"/>
                  </a:lnTo>
                  <a:lnTo>
                    <a:pt x="18090" y="8095"/>
                  </a:lnTo>
                  <a:lnTo>
                    <a:pt x="18110" y="8118"/>
                  </a:lnTo>
                  <a:lnTo>
                    <a:pt x="18128" y="8173"/>
                  </a:lnTo>
                  <a:lnTo>
                    <a:pt x="18145" y="8214"/>
                  </a:lnTo>
                  <a:lnTo>
                    <a:pt x="18239" y="8296"/>
                  </a:lnTo>
                  <a:lnTo>
                    <a:pt x="18254" y="8328"/>
                  </a:lnTo>
                  <a:lnTo>
                    <a:pt x="18289" y="8438"/>
                  </a:lnTo>
                  <a:lnTo>
                    <a:pt x="18407" y="8616"/>
                  </a:lnTo>
                  <a:lnTo>
                    <a:pt x="18450" y="8703"/>
                  </a:lnTo>
                  <a:lnTo>
                    <a:pt x="18458" y="8772"/>
                  </a:lnTo>
                  <a:lnTo>
                    <a:pt x="18491" y="8876"/>
                  </a:lnTo>
                  <a:lnTo>
                    <a:pt x="18531" y="8936"/>
                  </a:lnTo>
                  <a:lnTo>
                    <a:pt x="18571" y="8908"/>
                  </a:lnTo>
                  <a:lnTo>
                    <a:pt x="18574" y="8680"/>
                  </a:lnTo>
                  <a:lnTo>
                    <a:pt x="18589" y="8589"/>
                  </a:lnTo>
                  <a:lnTo>
                    <a:pt x="18634" y="8671"/>
                  </a:lnTo>
                  <a:lnTo>
                    <a:pt x="18646" y="8721"/>
                  </a:lnTo>
                  <a:lnTo>
                    <a:pt x="18677" y="8790"/>
                  </a:lnTo>
                  <a:lnTo>
                    <a:pt x="18702" y="8831"/>
                  </a:lnTo>
                  <a:lnTo>
                    <a:pt x="18712" y="8835"/>
                  </a:lnTo>
                  <a:lnTo>
                    <a:pt x="18722" y="8799"/>
                  </a:lnTo>
                  <a:lnTo>
                    <a:pt x="18755" y="8826"/>
                  </a:lnTo>
                  <a:lnTo>
                    <a:pt x="18790" y="8876"/>
                  </a:lnTo>
                  <a:lnTo>
                    <a:pt x="18805" y="8904"/>
                  </a:lnTo>
                  <a:lnTo>
                    <a:pt x="18961" y="8945"/>
                  </a:lnTo>
                  <a:lnTo>
                    <a:pt x="19039" y="8940"/>
                  </a:lnTo>
                  <a:lnTo>
                    <a:pt x="19075" y="8840"/>
                  </a:lnTo>
                  <a:lnTo>
                    <a:pt x="19039" y="8858"/>
                  </a:lnTo>
                  <a:lnTo>
                    <a:pt x="19024" y="8822"/>
                  </a:lnTo>
                  <a:lnTo>
                    <a:pt x="18976" y="8744"/>
                  </a:lnTo>
                  <a:lnTo>
                    <a:pt x="18961" y="8689"/>
                  </a:lnTo>
                  <a:lnTo>
                    <a:pt x="18969" y="8644"/>
                  </a:lnTo>
                  <a:lnTo>
                    <a:pt x="18989" y="8612"/>
                  </a:lnTo>
                  <a:lnTo>
                    <a:pt x="18999" y="8570"/>
                  </a:lnTo>
                  <a:lnTo>
                    <a:pt x="18974" y="8493"/>
                  </a:lnTo>
                  <a:lnTo>
                    <a:pt x="19002" y="8502"/>
                  </a:lnTo>
                  <a:lnTo>
                    <a:pt x="19034" y="8502"/>
                  </a:lnTo>
                  <a:lnTo>
                    <a:pt x="19065" y="8488"/>
                  </a:lnTo>
                  <a:lnTo>
                    <a:pt x="19085" y="8451"/>
                  </a:lnTo>
                  <a:lnTo>
                    <a:pt x="19072" y="8383"/>
                  </a:lnTo>
                  <a:lnTo>
                    <a:pt x="18974" y="8292"/>
                  </a:lnTo>
                  <a:lnTo>
                    <a:pt x="18943" y="8228"/>
                  </a:lnTo>
                  <a:lnTo>
                    <a:pt x="18946" y="8201"/>
                  </a:lnTo>
                  <a:lnTo>
                    <a:pt x="18964" y="8196"/>
                  </a:lnTo>
                  <a:lnTo>
                    <a:pt x="18984" y="8196"/>
                  </a:lnTo>
                  <a:lnTo>
                    <a:pt x="18994" y="8182"/>
                  </a:lnTo>
                  <a:lnTo>
                    <a:pt x="19004" y="8095"/>
                  </a:lnTo>
                  <a:lnTo>
                    <a:pt x="19004" y="8031"/>
                  </a:lnTo>
                  <a:lnTo>
                    <a:pt x="18999" y="7977"/>
                  </a:lnTo>
                  <a:lnTo>
                    <a:pt x="18979" y="7890"/>
                  </a:lnTo>
                  <a:lnTo>
                    <a:pt x="18901" y="7712"/>
                  </a:lnTo>
                  <a:lnTo>
                    <a:pt x="18868" y="7602"/>
                  </a:lnTo>
                  <a:lnTo>
                    <a:pt x="18888" y="7538"/>
                  </a:lnTo>
                  <a:lnTo>
                    <a:pt x="18933" y="7561"/>
                  </a:lnTo>
                  <a:lnTo>
                    <a:pt x="19037" y="7689"/>
                  </a:lnTo>
                  <a:lnTo>
                    <a:pt x="19085" y="7680"/>
                  </a:lnTo>
                  <a:lnTo>
                    <a:pt x="19102" y="7588"/>
                  </a:lnTo>
                  <a:lnTo>
                    <a:pt x="19097" y="7442"/>
                  </a:lnTo>
                  <a:lnTo>
                    <a:pt x="19065" y="7191"/>
                  </a:lnTo>
                  <a:lnTo>
                    <a:pt x="19037" y="7132"/>
                  </a:lnTo>
                  <a:lnTo>
                    <a:pt x="18984" y="7086"/>
                  </a:lnTo>
                  <a:lnTo>
                    <a:pt x="18923" y="7054"/>
                  </a:lnTo>
                  <a:lnTo>
                    <a:pt x="18661" y="6981"/>
                  </a:lnTo>
                  <a:lnTo>
                    <a:pt x="18551" y="6898"/>
                  </a:lnTo>
                  <a:lnTo>
                    <a:pt x="18412" y="6862"/>
                  </a:lnTo>
                  <a:lnTo>
                    <a:pt x="18380" y="6839"/>
                  </a:lnTo>
                  <a:lnTo>
                    <a:pt x="18400" y="6825"/>
                  </a:lnTo>
                  <a:lnTo>
                    <a:pt x="18415" y="6793"/>
                  </a:lnTo>
                  <a:lnTo>
                    <a:pt x="18430" y="6780"/>
                  </a:lnTo>
                  <a:lnTo>
                    <a:pt x="18402" y="6743"/>
                  </a:lnTo>
                  <a:lnTo>
                    <a:pt x="18372" y="6716"/>
                  </a:lnTo>
                  <a:lnTo>
                    <a:pt x="18339" y="6697"/>
                  </a:lnTo>
                  <a:lnTo>
                    <a:pt x="18307" y="6697"/>
                  </a:lnTo>
                  <a:lnTo>
                    <a:pt x="18216" y="6770"/>
                  </a:lnTo>
                  <a:lnTo>
                    <a:pt x="18201" y="6761"/>
                  </a:lnTo>
                  <a:lnTo>
                    <a:pt x="18188" y="6679"/>
                  </a:lnTo>
                  <a:lnTo>
                    <a:pt x="18183" y="6656"/>
                  </a:lnTo>
                  <a:lnTo>
                    <a:pt x="18209" y="6583"/>
                  </a:lnTo>
                  <a:lnTo>
                    <a:pt x="18206" y="6501"/>
                  </a:lnTo>
                  <a:lnTo>
                    <a:pt x="18161" y="6437"/>
                  </a:lnTo>
                  <a:lnTo>
                    <a:pt x="18057" y="6359"/>
                  </a:lnTo>
                  <a:lnTo>
                    <a:pt x="17984" y="6277"/>
                  </a:lnTo>
                  <a:lnTo>
                    <a:pt x="17969" y="6254"/>
                  </a:lnTo>
                  <a:lnTo>
                    <a:pt x="17959" y="6126"/>
                  </a:lnTo>
                  <a:lnTo>
                    <a:pt x="17947" y="6085"/>
                  </a:lnTo>
                  <a:lnTo>
                    <a:pt x="17922" y="6076"/>
                  </a:lnTo>
                  <a:lnTo>
                    <a:pt x="17891" y="6099"/>
                  </a:lnTo>
                  <a:lnTo>
                    <a:pt x="17841" y="6149"/>
                  </a:lnTo>
                  <a:lnTo>
                    <a:pt x="17810" y="6163"/>
                  </a:lnTo>
                  <a:lnTo>
                    <a:pt x="17788" y="6154"/>
                  </a:lnTo>
                  <a:lnTo>
                    <a:pt x="17765" y="6131"/>
                  </a:lnTo>
                  <a:lnTo>
                    <a:pt x="17740" y="6113"/>
                  </a:lnTo>
                  <a:lnTo>
                    <a:pt x="17710" y="6113"/>
                  </a:lnTo>
                  <a:lnTo>
                    <a:pt x="17687" y="6158"/>
                  </a:lnTo>
                  <a:lnTo>
                    <a:pt x="17635" y="6250"/>
                  </a:lnTo>
                  <a:lnTo>
                    <a:pt x="17574" y="6304"/>
                  </a:lnTo>
                  <a:lnTo>
                    <a:pt x="17536" y="6250"/>
                  </a:lnTo>
                  <a:lnTo>
                    <a:pt x="17511" y="6181"/>
                  </a:lnTo>
                  <a:lnTo>
                    <a:pt x="17466" y="6149"/>
                  </a:lnTo>
                  <a:lnTo>
                    <a:pt x="17413" y="6154"/>
                  </a:lnTo>
                  <a:lnTo>
                    <a:pt x="17358" y="6168"/>
                  </a:lnTo>
                  <a:lnTo>
                    <a:pt x="17249" y="6172"/>
                  </a:lnTo>
                  <a:lnTo>
                    <a:pt x="17108" y="6136"/>
                  </a:lnTo>
                  <a:lnTo>
                    <a:pt x="16995" y="6072"/>
                  </a:lnTo>
                  <a:lnTo>
                    <a:pt x="16942" y="5934"/>
                  </a:lnTo>
                  <a:lnTo>
                    <a:pt x="16944" y="5898"/>
                  </a:lnTo>
                  <a:lnTo>
                    <a:pt x="16947" y="5861"/>
                  </a:lnTo>
                  <a:lnTo>
                    <a:pt x="16939" y="5815"/>
                  </a:lnTo>
                  <a:lnTo>
                    <a:pt x="16914" y="5774"/>
                  </a:lnTo>
                  <a:lnTo>
                    <a:pt x="16887" y="5756"/>
                  </a:lnTo>
                  <a:lnTo>
                    <a:pt x="16859" y="5742"/>
                  </a:lnTo>
                  <a:lnTo>
                    <a:pt x="16836" y="5724"/>
                  </a:lnTo>
                  <a:lnTo>
                    <a:pt x="16693" y="5541"/>
                  </a:lnTo>
                  <a:lnTo>
                    <a:pt x="16678" y="5537"/>
                  </a:lnTo>
                  <a:lnTo>
                    <a:pt x="16650" y="5509"/>
                  </a:lnTo>
                  <a:lnTo>
                    <a:pt x="16630" y="5478"/>
                  </a:lnTo>
                  <a:lnTo>
                    <a:pt x="16645" y="5455"/>
                  </a:lnTo>
                  <a:lnTo>
                    <a:pt x="16693" y="5441"/>
                  </a:lnTo>
                  <a:lnTo>
                    <a:pt x="16715" y="5427"/>
                  </a:lnTo>
                  <a:lnTo>
                    <a:pt x="16730" y="5400"/>
                  </a:lnTo>
                  <a:lnTo>
                    <a:pt x="16746" y="5304"/>
                  </a:lnTo>
                  <a:lnTo>
                    <a:pt x="16733" y="5203"/>
                  </a:lnTo>
                  <a:lnTo>
                    <a:pt x="16708" y="5112"/>
                  </a:lnTo>
                  <a:lnTo>
                    <a:pt x="16680" y="5058"/>
                  </a:lnTo>
                  <a:lnTo>
                    <a:pt x="16612" y="5016"/>
                  </a:lnTo>
                  <a:lnTo>
                    <a:pt x="16554" y="5089"/>
                  </a:lnTo>
                  <a:lnTo>
                    <a:pt x="16497" y="5203"/>
                  </a:lnTo>
                  <a:lnTo>
                    <a:pt x="16378" y="5327"/>
                  </a:lnTo>
                  <a:lnTo>
                    <a:pt x="16303" y="5473"/>
                  </a:lnTo>
                  <a:lnTo>
                    <a:pt x="16257" y="5519"/>
                  </a:lnTo>
                  <a:lnTo>
                    <a:pt x="16091" y="5624"/>
                  </a:lnTo>
                  <a:lnTo>
                    <a:pt x="15973" y="5606"/>
                  </a:lnTo>
                  <a:lnTo>
                    <a:pt x="15847" y="5628"/>
                  </a:lnTo>
                  <a:lnTo>
                    <a:pt x="15842" y="5587"/>
                  </a:lnTo>
                  <a:lnTo>
                    <a:pt x="15869" y="5565"/>
                  </a:lnTo>
                  <a:lnTo>
                    <a:pt x="15958" y="5541"/>
                  </a:lnTo>
                  <a:lnTo>
                    <a:pt x="15983" y="5509"/>
                  </a:lnTo>
                  <a:lnTo>
                    <a:pt x="15973" y="5464"/>
                  </a:lnTo>
                  <a:lnTo>
                    <a:pt x="15933" y="5404"/>
                  </a:lnTo>
                  <a:lnTo>
                    <a:pt x="15905" y="5349"/>
                  </a:lnTo>
                  <a:lnTo>
                    <a:pt x="15794" y="5213"/>
                  </a:lnTo>
                  <a:lnTo>
                    <a:pt x="15756" y="5149"/>
                  </a:lnTo>
                  <a:lnTo>
                    <a:pt x="15791" y="5094"/>
                  </a:lnTo>
                  <a:lnTo>
                    <a:pt x="15829" y="5121"/>
                  </a:lnTo>
                  <a:lnTo>
                    <a:pt x="15895" y="5226"/>
                  </a:lnTo>
                  <a:lnTo>
                    <a:pt x="15847" y="5011"/>
                  </a:lnTo>
                  <a:lnTo>
                    <a:pt x="15847" y="4742"/>
                  </a:lnTo>
                  <a:lnTo>
                    <a:pt x="15862" y="4504"/>
                  </a:lnTo>
                  <a:lnTo>
                    <a:pt x="15854" y="4390"/>
                  </a:lnTo>
                  <a:lnTo>
                    <a:pt x="15849" y="4344"/>
                  </a:lnTo>
                  <a:lnTo>
                    <a:pt x="15869" y="4321"/>
                  </a:lnTo>
                  <a:lnTo>
                    <a:pt x="15912" y="4239"/>
                  </a:lnTo>
                  <a:lnTo>
                    <a:pt x="15895" y="4217"/>
                  </a:lnTo>
                  <a:lnTo>
                    <a:pt x="15879" y="4180"/>
                  </a:lnTo>
                  <a:lnTo>
                    <a:pt x="15864" y="4171"/>
                  </a:lnTo>
                  <a:lnTo>
                    <a:pt x="15892" y="4093"/>
                  </a:lnTo>
                  <a:lnTo>
                    <a:pt x="15912" y="3993"/>
                  </a:lnTo>
                  <a:lnTo>
                    <a:pt x="15920" y="3883"/>
                  </a:lnTo>
                  <a:lnTo>
                    <a:pt x="15918" y="3787"/>
                  </a:lnTo>
                  <a:lnTo>
                    <a:pt x="15925" y="3691"/>
                  </a:lnTo>
                  <a:lnTo>
                    <a:pt x="15955" y="3627"/>
                  </a:lnTo>
                  <a:lnTo>
                    <a:pt x="15993" y="3614"/>
                  </a:lnTo>
                  <a:lnTo>
                    <a:pt x="16016" y="3664"/>
                  </a:lnTo>
                  <a:lnTo>
                    <a:pt x="16031" y="3760"/>
                  </a:lnTo>
                  <a:lnTo>
                    <a:pt x="16048" y="3801"/>
                  </a:lnTo>
                  <a:lnTo>
                    <a:pt x="16076" y="3787"/>
                  </a:lnTo>
                  <a:lnTo>
                    <a:pt x="16116" y="3732"/>
                  </a:lnTo>
                  <a:lnTo>
                    <a:pt x="16144" y="3678"/>
                  </a:lnTo>
                  <a:lnTo>
                    <a:pt x="16164" y="3609"/>
                  </a:lnTo>
                  <a:lnTo>
                    <a:pt x="16159" y="3550"/>
                  </a:lnTo>
                  <a:lnTo>
                    <a:pt x="16111" y="3522"/>
                  </a:lnTo>
                  <a:lnTo>
                    <a:pt x="16086" y="3467"/>
                  </a:lnTo>
                  <a:lnTo>
                    <a:pt x="16078" y="3394"/>
                  </a:lnTo>
                  <a:lnTo>
                    <a:pt x="16098" y="3325"/>
                  </a:lnTo>
                  <a:lnTo>
                    <a:pt x="16141" y="3294"/>
                  </a:lnTo>
                  <a:lnTo>
                    <a:pt x="16144" y="3376"/>
                  </a:lnTo>
                  <a:lnTo>
                    <a:pt x="16161" y="3413"/>
                  </a:lnTo>
                  <a:lnTo>
                    <a:pt x="16182" y="3403"/>
                  </a:lnTo>
                  <a:lnTo>
                    <a:pt x="16184" y="3284"/>
                  </a:lnTo>
                  <a:lnTo>
                    <a:pt x="16205" y="3266"/>
                  </a:lnTo>
                  <a:lnTo>
                    <a:pt x="16232" y="3262"/>
                  </a:lnTo>
                  <a:lnTo>
                    <a:pt x="16257" y="3230"/>
                  </a:lnTo>
                  <a:lnTo>
                    <a:pt x="16300" y="3148"/>
                  </a:lnTo>
                  <a:lnTo>
                    <a:pt x="16340" y="3107"/>
                  </a:lnTo>
                  <a:lnTo>
                    <a:pt x="16363" y="3043"/>
                  </a:lnTo>
                  <a:lnTo>
                    <a:pt x="16355" y="2892"/>
                  </a:lnTo>
                  <a:lnTo>
                    <a:pt x="16285" y="2275"/>
                  </a:lnTo>
                  <a:lnTo>
                    <a:pt x="16277" y="2247"/>
                  </a:lnTo>
                  <a:lnTo>
                    <a:pt x="16257" y="2184"/>
                  </a:lnTo>
                  <a:lnTo>
                    <a:pt x="16245" y="2152"/>
                  </a:lnTo>
                  <a:lnTo>
                    <a:pt x="16179" y="2042"/>
                  </a:lnTo>
                  <a:lnTo>
                    <a:pt x="16182" y="2042"/>
                  </a:lnTo>
                  <a:lnTo>
                    <a:pt x="16182" y="2042"/>
                  </a:lnTo>
                  <a:lnTo>
                    <a:pt x="16151" y="1992"/>
                  </a:lnTo>
                  <a:lnTo>
                    <a:pt x="16033" y="1882"/>
                  </a:lnTo>
                  <a:lnTo>
                    <a:pt x="16018" y="1859"/>
                  </a:lnTo>
                  <a:lnTo>
                    <a:pt x="15978" y="1795"/>
                  </a:lnTo>
                  <a:lnTo>
                    <a:pt x="15945" y="1763"/>
                  </a:lnTo>
                  <a:lnTo>
                    <a:pt x="15862" y="1768"/>
                  </a:lnTo>
                  <a:lnTo>
                    <a:pt x="15766" y="1745"/>
                  </a:lnTo>
                  <a:lnTo>
                    <a:pt x="15729" y="1745"/>
                  </a:lnTo>
                  <a:lnTo>
                    <a:pt x="15688" y="1727"/>
                  </a:lnTo>
                  <a:lnTo>
                    <a:pt x="15663" y="1654"/>
                  </a:lnTo>
                  <a:lnTo>
                    <a:pt x="15641" y="1562"/>
                  </a:lnTo>
                  <a:lnTo>
                    <a:pt x="15615" y="1484"/>
                  </a:lnTo>
                  <a:lnTo>
                    <a:pt x="15545" y="1398"/>
                  </a:lnTo>
                  <a:lnTo>
                    <a:pt x="15462" y="1352"/>
                  </a:lnTo>
                  <a:lnTo>
                    <a:pt x="15374" y="1338"/>
                  </a:lnTo>
                  <a:lnTo>
                    <a:pt x="15139" y="1384"/>
                  </a:lnTo>
                  <a:lnTo>
                    <a:pt x="15069" y="1347"/>
                  </a:lnTo>
                  <a:lnTo>
                    <a:pt x="14958" y="1210"/>
                  </a:lnTo>
                  <a:lnTo>
                    <a:pt x="14910" y="1160"/>
                  </a:lnTo>
                  <a:lnTo>
                    <a:pt x="14867" y="1096"/>
                  </a:lnTo>
                  <a:lnTo>
                    <a:pt x="14842" y="1010"/>
                  </a:lnTo>
                  <a:lnTo>
                    <a:pt x="14850" y="900"/>
                  </a:lnTo>
                  <a:lnTo>
                    <a:pt x="14920" y="731"/>
                  </a:lnTo>
                  <a:lnTo>
                    <a:pt x="14948" y="626"/>
                  </a:lnTo>
                  <a:lnTo>
                    <a:pt x="14945" y="503"/>
                  </a:lnTo>
                  <a:lnTo>
                    <a:pt x="14905" y="420"/>
                  </a:lnTo>
                  <a:lnTo>
                    <a:pt x="14850" y="397"/>
                  </a:lnTo>
                  <a:lnTo>
                    <a:pt x="14787" y="388"/>
                  </a:lnTo>
                  <a:lnTo>
                    <a:pt x="14731" y="347"/>
                  </a:lnTo>
                  <a:lnTo>
                    <a:pt x="14663" y="214"/>
                  </a:lnTo>
                  <a:lnTo>
                    <a:pt x="14631" y="178"/>
                  </a:lnTo>
                  <a:lnTo>
                    <a:pt x="14508" y="169"/>
                  </a:lnTo>
                  <a:lnTo>
                    <a:pt x="14386" y="132"/>
                  </a:lnTo>
                  <a:lnTo>
                    <a:pt x="14336" y="132"/>
                  </a:lnTo>
                  <a:lnTo>
                    <a:pt x="14205" y="182"/>
                  </a:lnTo>
                  <a:lnTo>
                    <a:pt x="14150" y="155"/>
                  </a:lnTo>
                  <a:lnTo>
                    <a:pt x="14147" y="182"/>
                  </a:lnTo>
                  <a:lnTo>
                    <a:pt x="14137" y="260"/>
                  </a:lnTo>
                  <a:lnTo>
                    <a:pt x="14109" y="521"/>
                  </a:lnTo>
                  <a:lnTo>
                    <a:pt x="14084" y="721"/>
                  </a:lnTo>
                  <a:lnTo>
                    <a:pt x="14052" y="1019"/>
                  </a:lnTo>
                  <a:lnTo>
                    <a:pt x="14029" y="1210"/>
                  </a:lnTo>
                  <a:lnTo>
                    <a:pt x="14019" y="1292"/>
                  </a:lnTo>
                  <a:lnTo>
                    <a:pt x="14011" y="1370"/>
                  </a:lnTo>
                  <a:lnTo>
                    <a:pt x="13986" y="1343"/>
                  </a:lnTo>
                  <a:lnTo>
                    <a:pt x="13954" y="1315"/>
                  </a:lnTo>
                  <a:lnTo>
                    <a:pt x="13782" y="1156"/>
                  </a:lnTo>
                  <a:lnTo>
                    <a:pt x="13613" y="996"/>
                  </a:lnTo>
                  <a:lnTo>
                    <a:pt x="13442" y="835"/>
                  </a:lnTo>
                  <a:lnTo>
                    <a:pt x="13271" y="680"/>
                  </a:lnTo>
                  <a:lnTo>
                    <a:pt x="13100" y="521"/>
                  </a:lnTo>
                  <a:lnTo>
                    <a:pt x="12931" y="361"/>
                  </a:lnTo>
                  <a:lnTo>
                    <a:pt x="12760" y="201"/>
                  </a:lnTo>
                  <a:lnTo>
                    <a:pt x="12591" y="41"/>
                  </a:lnTo>
                  <a:lnTo>
                    <a:pt x="12544" y="0"/>
                  </a:lnTo>
                  <a:lnTo>
                    <a:pt x="12511" y="46"/>
                  </a:lnTo>
                  <a:lnTo>
                    <a:pt x="12485" y="164"/>
                  </a:lnTo>
                  <a:lnTo>
                    <a:pt x="12478" y="228"/>
                  </a:lnTo>
                  <a:lnTo>
                    <a:pt x="12478" y="278"/>
                  </a:lnTo>
                  <a:lnTo>
                    <a:pt x="12485" y="337"/>
                  </a:lnTo>
                  <a:lnTo>
                    <a:pt x="12521" y="512"/>
                  </a:lnTo>
                  <a:lnTo>
                    <a:pt x="12529" y="571"/>
                  </a:lnTo>
                  <a:lnTo>
                    <a:pt x="12531" y="644"/>
                  </a:lnTo>
                  <a:lnTo>
                    <a:pt x="12531" y="680"/>
                  </a:lnTo>
                  <a:lnTo>
                    <a:pt x="12526" y="749"/>
                  </a:lnTo>
                  <a:lnTo>
                    <a:pt x="12500" y="877"/>
                  </a:lnTo>
                  <a:lnTo>
                    <a:pt x="12443" y="1110"/>
                  </a:lnTo>
                  <a:lnTo>
                    <a:pt x="12438" y="1137"/>
                  </a:lnTo>
                  <a:lnTo>
                    <a:pt x="12435" y="1169"/>
                  </a:lnTo>
                  <a:lnTo>
                    <a:pt x="12435" y="1197"/>
                  </a:lnTo>
                  <a:lnTo>
                    <a:pt x="12438" y="1224"/>
                  </a:lnTo>
                  <a:lnTo>
                    <a:pt x="12443" y="1251"/>
                  </a:lnTo>
                  <a:lnTo>
                    <a:pt x="12448" y="1275"/>
                  </a:lnTo>
                  <a:lnTo>
                    <a:pt x="12458" y="1338"/>
                  </a:lnTo>
                  <a:lnTo>
                    <a:pt x="12460" y="1370"/>
                  </a:lnTo>
                  <a:lnTo>
                    <a:pt x="12460" y="1407"/>
                  </a:lnTo>
                  <a:lnTo>
                    <a:pt x="12453" y="1508"/>
                  </a:lnTo>
                  <a:lnTo>
                    <a:pt x="12453" y="1544"/>
                  </a:lnTo>
                  <a:lnTo>
                    <a:pt x="12453" y="1585"/>
                  </a:lnTo>
                  <a:lnTo>
                    <a:pt x="12458" y="1617"/>
                  </a:lnTo>
                  <a:lnTo>
                    <a:pt x="12463" y="1644"/>
                  </a:lnTo>
                  <a:lnTo>
                    <a:pt x="12483" y="1727"/>
                  </a:lnTo>
                  <a:lnTo>
                    <a:pt x="12488" y="1754"/>
                  </a:lnTo>
                  <a:lnTo>
                    <a:pt x="12490" y="1786"/>
                  </a:lnTo>
                  <a:lnTo>
                    <a:pt x="12488" y="1809"/>
                  </a:lnTo>
                  <a:lnTo>
                    <a:pt x="12478" y="1845"/>
                  </a:lnTo>
                  <a:lnTo>
                    <a:pt x="12415" y="2065"/>
                  </a:lnTo>
                  <a:lnTo>
                    <a:pt x="12327" y="2247"/>
                  </a:lnTo>
                  <a:lnTo>
                    <a:pt x="12247" y="2508"/>
                  </a:lnTo>
                  <a:lnTo>
                    <a:pt x="12218" y="2650"/>
                  </a:lnTo>
                  <a:lnTo>
                    <a:pt x="12216" y="2677"/>
                  </a:lnTo>
                  <a:lnTo>
                    <a:pt x="12216" y="2700"/>
                  </a:lnTo>
                  <a:lnTo>
                    <a:pt x="12221" y="2718"/>
                  </a:lnTo>
                  <a:lnTo>
                    <a:pt x="12226" y="2741"/>
                  </a:lnTo>
                  <a:lnTo>
                    <a:pt x="12226" y="2764"/>
                  </a:lnTo>
                  <a:lnTo>
                    <a:pt x="12218" y="2818"/>
                  </a:lnTo>
                  <a:lnTo>
                    <a:pt x="12168" y="2997"/>
                  </a:lnTo>
                  <a:lnTo>
                    <a:pt x="12153" y="3029"/>
                  </a:lnTo>
                  <a:lnTo>
                    <a:pt x="12133" y="3066"/>
                  </a:lnTo>
                  <a:lnTo>
                    <a:pt x="12095" y="3107"/>
                  </a:lnTo>
                  <a:lnTo>
                    <a:pt x="12068" y="3125"/>
                  </a:lnTo>
                  <a:lnTo>
                    <a:pt x="12048" y="3148"/>
                  </a:lnTo>
                  <a:lnTo>
                    <a:pt x="12035" y="3175"/>
                  </a:lnTo>
                  <a:lnTo>
                    <a:pt x="12025" y="3230"/>
                  </a:lnTo>
                  <a:lnTo>
                    <a:pt x="12010" y="3348"/>
                  </a:lnTo>
                  <a:lnTo>
                    <a:pt x="11995" y="3403"/>
                  </a:lnTo>
                  <a:lnTo>
                    <a:pt x="11985" y="3435"/>
                  </a:lnTo>
                  <a:lnTo>
                    <a:pt x="11967" y="3467"/>
                  </a:lnTo>
                  <a:lnTo>
                    <a:pt x="11911" y="3536"/>
                  </a:lnTo>
                  <a:lnTo>
                    <a:pt x="11891" y="3554"/>
                  </a:lnTo>
                  <a:lnTo>
                    <a:pt x="11876" y="3564"/>
                  </a:lnTo>
                  <a:lnTo>
                    <a:pt x="11861" y="3559"/>
                  </a:lnTo>
                  <a:lnTo>
                    <a:pt x="11849" y="3550"/>
                  </a:lnTo>
                  <a:lnTo>
                    <a:pt x="11838" y="3532"/>
                  </a:lnTo>
                  <a:lnTo>
                    <a:pt x="11828" y="3508"/>
                  </a:lnTo>
                  <a:lnTo>
                    <a:pt x="11818" y="3490"/>
                  </a:lnTo>
                  <a:lnTo>
                    <a:pt x="11808" y="3481"/>
                  </a:lnTo>
                  <a:lnTo>
                    <a:pt x="11796" y="3486"/>
                  </a:lnTo>
                  <a:lnTo>
                    <a:pt x="11783" y="3504"/>
                  </a:lnTo>
                  <a:lnTo>
                    <a:pt x="11740" y="3682"/>
                  </a:lnTo>
                  <a:lnTo>
                    <a:pt x="11683" y="3924"/>
                  </a:lnTo>
                  <a:lnTo>
                    <a:pt x="11612" y="4207"/>
                  </a:lnTo>
                  <a:lnTo>
                    <a:pt x="11559" y="4436"/>
                  </a:lnTo>
                  <a:lnTo>
                    <a:pt x="11546" y="4468"/>
                  </a:lnTo>
                  <a:lnTo>
                    <a:pt x="11534" y="4495"/>
                  </a:lnTo>
                  <a:lnTo>
                    <a:pt x="11514" y="4491"/>
                  </a:lnTo>
                  <a:lnTo>
                    <a:pt x="11411" y="4409"/>
                  </a:lnTo>
                  <a:lnTo>
                    <a:pt x="11282" y="4303"/>
                  </a:lnTo>
                  <a:lnTo>
                    <a:pt x="11194" y="4235"/>
                  </a:lnTo>
                  <a:lnTo>
                    <a:pt x="11182" y="4239"/>
                  </a:lnTo>
                  <a:lnTo>
                    <a:pt x="11169" y="4267"/>
                  </a:lnTo>
                  <a:lnTo>
                    <a:pt x="11088" y="4573"/>
                  </a:lnTo>
                  <a:lnTo>
                    <a:pt x="11073" y="4632"/>
                  </a:lnTo>
                  <a:lnTo>
                    <a:pt x="11068" y="4687"/>
                  </a:lnTo>
                  <a:lnTo>
                    <a:pt x="11068" y="4719"/>
                  </a:lnTo>
                  <a:lnTo>
                    <a:pt x="11063" y="4756"/>
                  </a:lnTo>
                  <a:lnTo>
                    <a:pt x="11055" y="4801"/>
                  </a:lnTo>
                  <a:lnTo>
                    <a:pt x="11023" y="4934"/>
                  </a:lnTo>
                  <a:lnTo>
                    <a:pt x="11015" y="4989"/>
                  </a:lnTo>
                  <a:lnTo>
                    <a:pt x="11013" y="5025"/>
                  </a:lnTo>
                  <a:lnTo>
                    <a:pt x="11023" y="5372"/>
                  </a:lnTo>
                  <a:lnTo>
                    <a:pt x="11020" y="5400"/>
                  </a:lnTo>
                  <a:lnTo>
                    <a:pt x="11010" y="5427"/>
                  </a:lnTo>
                  <a:lnTo>
                    <a:pt x="10993" y="5464"/>
                  </a:lnTo>
                  <a:lnTo>
                    <a:pt x="10957" y="5523"/>
                  </a:lnTo>
                  <a:lnTo>
                    <a:pt x="10935" y="5569"/>
                  </a:lnTo>
                  <a:lnTo>
                    <a:pt x="10912" y="5628"/>
                  </a:lnTo>
                  <a:lnTo>
                    <a:pt x="10897" y="5706"/>
                  </a:lnTo>
                  <a:lnTo>
                    <a:pt x="10889" y="5752"/>
                  </a:lnTo>
                  <a:lnTo>
                    <a:pt x="10887" y="5793"/>
                  </a:lnTo>
                  <a:lnTo>
                    <a:pt x="10882" y="5998"/>
                  </a:lnTo>
                  <a:lnTo>
                    <a:pt x="10879" y="6017"/>
                  </a:lnTo>
                  <a:lnTo>
                    <a:pt x="10879" y="6026"/>
                  </a:lnTo>
                  <a:lnTo>
                    <a:pt x="10879" y="6053"/>
                  </a:lnTo>
                  <a:lnTo>
                    <a:pt x="10879" y="6067"/>
                  </a:lnTo>
                  <a:lnTo>
                    <a:pt x="10862" y="6286"/>
                  </a:lnTo>
                  <a:lnTo>
                    <a:pt x="10854" y="6354"/>
                  </a:lnTo>
                  <a:lnTo>
                    <a:pt x="10842" y="6414"/>
                  </a:lnTo>
                  <a:lnTo>
                    <a:pt x="10806" y="6546"/>
                  </a:lnTo>
                  <a:lnTo>
                    <a:pt x="10758" y="6729"/>
                  </a:lnTo>
                  <a:lnTo>
                    <a:pt x="10690" y="6994"/>
                  </a:lnTo>
                  <a:lnTo>
                    <a:pt x="10680" y="7017"/>
                  </a:lnTo>
                  <a:lnTo>
                    <a:pt x="10668" y="7035"/>
                  </a:lnTo>
                  <a:lnTo>
                    <a:pt x="10648" y="7040"/>
                  </a:lnTo>
                  <a:lnTo>
                    <a:pt x="10474" y="6999"/>
                  </a:lnTo>
                  <a:lnTo>
                    <a:pt x="10328" y="6967"/>
                  </a:lnTo>
                  <a:lnTo>
                    <a:pt x="10199" y="6935"/>
                  </a:lnTo>
                  <a:lnTo>
                    <a:pt x="10069" y="6903"/>
                  </a:lnTo>
                  <a:lnTo>
                    <a:pt x="10061" y="6898"/>
                  </a:lnTo>
                  <a:lnTo>
                    <a:pt x="10056" y="6894"/>
                  </a:lnTo>
                  <a:lnTo>
                    <a:pt x="10059" y="6871"/>
                  </a:lnTo>
                  <a:lnTo>
                    <a:pt x="10064" y="6821"/>
                  </a:lnTo>
                  <a:lnTo>
                    <a:pt x="10064" y="6798"/>
                  </a:lnTo>
                  <a:lnTo>
                    <a:pt x="10064" y="6780"/>
                  </a:lnTo>
                  <a:lnTo>
                    <a:pt x="10061" y="6770"/>
                  </a:lnTo>
                  <a:lnTo>
                    <a:pt x="10051" y="6743"/>
                  </a:lnTo>
                  <a:lnTo>
                    <a:pt x="9915" y="6446"/>
                  </a:lnTo>
                  <a:lnTo>
                    <a:pt x="9905" y="6427"/>
                  </a:lnTo>
                  <a:lnTo>
                    <a:pt x="9895" y="6418"/>
                  </a:lnTo>
                  <a:lnTo>
                    <a:pt x="9887" y="6414"/>
                  </a:lnTo>
                  <a:lnTo>
                    <a:pt x="9653" y="6341"/>
                  </a:lnTo>
                  <a:lnTo>
                    <a:pt x="9635" y="6345"/>
                  </a:lnTo>
                  <a:lnTo>
                    <a:pt x="9623" y="6377"/>
                  </a:lnTo>
                  <a:lnTo>
                    <a:pt x="9613" y="6427"/>
                  </a:lnTo>
                  <a:lnTo>
                    <a:pt x="9605" y="6537"/>
                  </a:lnTo>
                  <a:lnTo>
                    <a:pt x="9608" y="6597"/>
                  </a:lnTo>
                  <a:lnTo>
                    <a:pt x="9610" y="6643"/>
                  </a:lnTo>
                  <a:lnTo>
                    <a:pt x="9615" y="6675"/>
                  </a:lnTo>
                  <a:lnTo>
                    <a:pt x="9618" y="6711"/>
                  </a:lnTo>
                  <a:lnTo>
                    <a:pt x="9615" y="6743"/>
                  </a:lnTo>
                  <a:lnTo>
                    <a:pt x="9608" y="6793"/>
                  </a:lnTo>
                  <a:lnTo>
                    <a:pt x="9573" y="6935"/>
                  </a:lnTo>
                  <a:lnTo>
                    <a:pt x="9573" y="6949"/>
                  </a:lnTo>
                  <a:lnTo>
                    <a:pt x="9573" y="7040"/>
                  </a:lnTo>
                  <a:lnTo>
                    <a:pt x="9595" y="7291"/>
                  </a:lnTo>
                  <a:lnTo>
                    <a:pt x="9593" y="7328"/>
                  </a:lnTo>
                  <a:lnTo>
                    <a:pt x="9585" y="7369"/>
                  </a:lnTo>
                  <a:lnTo>
                    <a:pt x="9552" y="7483"/>
                  </a:lnTo>
                  <a:lnTo>
                    <a:pt x="9545" y="7542"/>
                  </a:lnTo>
                  <a:lnTo>
                    <a:pt x="9535" y="7730"/>
                  </a:lnTo>
                  <a:lnTo>
                    <a:pt x="9527" y="7766"/>
                  </a:lnTo>
                  <a:lnTo>
                    <a:pt x="9502" y="7807"/>
                  </a:lnTo>
                  <a:lnTo>
                    <a:pt x="9457" y="7858"/>
                  </a:lnTo>
                  <a:lnTo>
                    <a:pt x="9447" y="7880"/>
                  </a:lnTo>
                  <a:lnTo>
                    <a:pt x="9442" y="7917"/>
                  </a:lnTo>
                  <a:lnTo>
                    <a:pt x="9437" y="7977"/>
                  </a:lnTo>
                  <a:lnTo>
                    <a:pt x="9427" y="8031"/>
                  </a:lnTo>
                  <a:lnTo>
                    <a:pt x="9406" y="8100"/>
                  </a:lnTo>
                  <a:lnTo>
                    <a:pt x="9396" y="8146"/>
                  </a:lnTo>
                  <a:lnTo>
                    <a:pt x="9399" y="8205"/>
                  </a:lnTo>
                  <a:lnTo>
                    <a:pt x="9406" y="8242"/>
                  </a:lnTo>
                  <a:lnTo>
                    <a:pt x="9422" y="8296"/>
                  </a:lnTo>
                  <a:lnTo>
                    <a:pt x="9429" y="8324"/>
                  </a:lnTo>
                  <a:lnTo>
                    <a:pt x="9434" y="8351"/>
                  </a:lnTo>
                  <a:lnTo>
                    <a:pt x="9429" y="8392"/>
                  </a:lnTo>
                  <a:lnTo>
                    <a:pt x="9422" y="8433"/>
                  </a:lnTo>
                  <a:lnTo>
                    <a:pt x="9386" y="8534"/>
                  </a:lnTo>
                  <a:lnTo>
                    <a:pt x="9333" y="8626"/>
                  </a:lnTo>
                  <a:lnTo>
                    <a:pt x="9313" y="8676"/>
                  </a:lnTo>
                  <a:lnTo>
                    <a:pt x="9268" y="8822"/>
                  </a:lnTo>
                  <a:lnTo>
                    <a:pt x="9165" y="9068"/>
                  </a:lnTo>
                  <a:lnTo>
                    <a:pt x="9160" y="9100"/>
                  </a:lnTo>
                  <a:lnTo>
                    <a:pt x="9157" y="9133"/>
                  </a:lnTo>
                  <a:lnTo>
                    <a:pt x="9162" y="9183"/>
                  </a:lnTo>
                  <a:lnTo>
                    <a:pt x="9175" y="9238"/>
                  </a:lnTo>
                  <a:lnTo>
                    <a:pt x="9175" y="9279"/>
                  </a:lnTo>
                  <a:lnTo>
                    <a:pt x="9150" y="9635"/>
                  </a:lnTo>
                  <a:lnTo>
                    <a:pt x="9109" y="9872"/>
                  </a:lnTo>
                  <a:lnTo>
                    <a:pt x="9051" y="10211"/>
                  </a:lnTo>
                  <a:lnTo>
                    <a:pt x="8986" y="10411"/>
                  </a:lnTo>
                  <a:lnTo>
                    <a:pt x="8870" y="10759"/>
                  </a:lnTo>
                  <a:lnTo>
                    <a:pt x="8779" y="11024"/>
                  </a:lnTo>
                  <a:lnTo>
                    <a:pt x="8706" y="11248"/>
                  </a:lnTo>
                  <a:lnTo>
                    <a:pt x="8616" y="11512"/>
                  </a:lnTo>
                  <a:lnTo>
                    <a:pt x="8613" y="11536"/>
                  </a:lnTo>
                  <a:lnTo>
                    <a:pt x="8606" y="11682"/>
                  </a:lnTo>
                  <a:lnTo>
                    <a:pt x="8601" y="11728"/>
                  </a:lnTo>
                  <a:lnTo>
                    <a:pt x="8550" y="12006"/>
                  </a:lnTo>
                  <a:lnTo>
                    <a:pt x="8485" y="12362"/>
                  </a:lnTo>
                  <a:lnTo>
                    <a:pt x="8480" y="12426"/>
                  </a:lnTo>
                  <a:lnTo>
                    <a:pt x="8485" y="12449"/>
                  </a:lnTo>
                  <a:lnTo>
                    <a:pt x="8490" y="12463"/>
                  </a:lnTo>
                  <a:lnTo>
                    <a:pt x="8495" y="12472"/>
                  </a:lnTo>
                  <a:lnTo>
                    <a:pt x="8535" y="12517"/>
                  </a:lnTo>
                  <a:lnTo>
                    <a:pt x="8565" y="12545"/>
                  </a:lnTo>
                  <a:lnTo>
                    <a:pt x="8651" y="12591"/>
                  </a:lnTo>
                  <a:lnTo>
                    <a:pt x="8664" y="12609"/>
                  </a:lnTo>
                  <a:lnTo>
                    <a:pt x="8676" y="12641"/>
                  </a:lnTo>
                  <a:lnTo>
                    <a:pt x="8684" y="12696"/>
                  </a:lnTo>
                  <a:lnTo>
                    <a:pt x="8681" y="12733"/>
                  </a:lnTo>
                  <a:lnTo>
                    <a:pt x="8676" y="12765"/>
                  </a:lnTo>
                  <a:lnTo>
                    <a:pt x="8654" y="12815"/>
                  </a:lnTo>
                  <a:lnTo>
                    <a:pt x="8606" y="12892"/>
                  </a:lnTo>
                  <a:lnTo>
                    <a:pt x="8565" y="12947"/>
                  </a:lnTo>
                  <a:lnTo>
                    <a:pt x="8550" y="12970"/>
                  </a:lnTo>
                  <a:lnTo>
                    <a:pt x="8533" y="13006"/>
                  </a:lnTo>
                  <a:lnTo>
                    <a:pt x="8510" y="13066"/>
                  </a:lnTo>
                  <a:lnTo>
                    <a:pt x="8502" y="13112"/>
                  </a:lnTo>
                  <a:lnTo>
                    <a:pt x="8500" y="13153"/>
                  </a:lnTo>
                  <a:lnTo>
                    <a:pt x="8502" y="13181"/>
                  </a:lnTo>
                  <a:lnTo>
                    <a:pt x="8507" y="13208"/>
                  </a:lnTo>
                  <a:lnTo>
                    <a:pt x="8515" y="13231"/>
                  </a:lnTo>
                  <a:lnTo>
                    <a:pt x="8528" y="13249"/>
                  </a:lnTo>
                  <a:lnTo>
                    <a:pt x="8563" y="13276"/>
                  </a:lnTo>
                  <a:lnTo>
                    <a:pt x="8576" y="13299"/>
                  </a:lnTo>
                  <a:lnTo>
                    <a:pt x="8581" y="13363"/>
                  </a:lnTo>
                  <a:lnTo>
                    <a:pt x="8576" y="13399"/>
                  </a:lnTo>
                  <a:lnTo>
                    <a:pt x="8565" y="13431"/>
                  </a:lnTo>
                  <a:lnTo>
                    <a:pt x="8273" y="13866"/>
                  </a:lnTo>
                  <a:lnTo>
                    <a:pt x="8205" y="14021"/>
                  </a:lnTo>
                  <a:lnTo>
                    <a:pt x="8193" y="14048"/>
                  </a:lnTo>
                  <a:lnTo>
                    <a:pt x="8178" y="14062"/>
                  </a:lnTo>
                  <a:lnTo>
                    <a:pt x="8165" y="14067"/>
                  </a:lnTo>
                  <a:lnTo>
                    <a:pt x="8150" y="14067"/>
                  </a:lnTo>
                  <a:lnTo>
                    <a:pt x="8137" y="14058"/>
                  </a:lnTo>
                  <a:lnTo>
                    <a:pt x="8125" y="14043"/>
                  </a:lnTo>
                  <a:lnTo>
                    <a:pt x="8115" y="14021"/>
                  </a:lnTo>
                  <a:lnTo>
                    <a:pt x="8107" y="13993"/>
                  </a:lnTo>
                  <a:lnTo>
                    <a:pt x="8105" y="13961"/>
                  </a:lnTo>
                  <a:lnTo>
                    <a:pt x="8100" y="13911"/>
                  </a:lnTo>
                  <a:lnTo>
                    <a:pt x="8095" y="13888"/>
                  </a:lnTo>
                  <a:lnTo>
                    <a:pt x="8090" y="13866"/>
                  </a:lnTo>
                  <a:lnTo>
                    <a:pt x="8077" y="13847"/>
                  </a:lnTo>
                  <a:lnTo>
                    <a:pt x="8049" y="13843"/>
                  </a:lnTo>
                  <a:lnTo>
                    <a:pt x="8029" y="13847"/>
                  </a:lnTo>
                  <a:lnTo>
                    <a:pt x="7969" y="13879"/>
                  </a:lnTo>
                  <a:lnTo>
                    <a:pt x="7908" y="13938"/>
                  </a:lnTo>
                  <a:lnTo>
                    <a:pt x="7808" y="14067"/>
                  </a:lnTo>
                  <a:lnTo>
                    <a:pt x="7689" y="14218"/>
                  </a:lnTo>
                  <a:lnTo>
                    <a:pt x="7581" y="14386"/>
                  </a:lnTo>
                  <a:lnTo>
                    <a:pt x="7473" y="14555"/>
                  </a:lnTo>
                  <a:lnTo>
                    <a:pt x="7463" y="14569"/>
                  </a:lnTo>
                  <a:lnTo>
                    <a:pt x="7443" y="14587"/>
                  </a:lnTo>
                  <a:lnTo>
                    <a:pt x="7432" y="14587"/>
                  </a:lnTo>
                  <a:lnTo>
                    <a:pt x="7422" y="14583"/>
                  </a:lnTo>
                  <a:lnTo>
                    <a:pt x="7415" y="14569"/>
                  </a:lnTo>
                  <a:lnTo>
                    <a:pt x="7407" y="14546"/>
                  </a:lnTo>
                  <a:lnTo>
                    <a:pt x="7397" y="14528"/>
                  </a:lnTo>
                  <a:lnTo>
                    <a:pt x="7384" y="14514"/>
                  </a:lnTo>
                  <a:lnTo>
                    <a:pt x="7372" y="14509"/>
                  </a:lnTo>
                  <a:lnTo>
                    <a:pt x="7322" y="14505"/>
                  </a:lnTo>
                  <a:lnTo>
                    <a:pt x="7309" y="14496"/>
                  </a:lnTo>
                  <a:lnTo>
                    <a:pt x="7302" y="14478"/>
                  </a:lnTo>
                  <a:lnTo>
                    <a:pt x="7297" y="14427"/>
                  </a:lnTo>
                  <a:lnTo>
                    <a:pt x="7291" y="14414"/>
                  </a:lnTo>
                  <a:lnTo>
                    <a:pt x="7281" y="14405"/>
                  </a:lnTo>
                  <a:lnTo>
                    <a:pt x="7271" y="14400"/>
                  </a:lnTo>
                  <a:lnTo>
                    <a:pt x="7193" y="14395"/>
                  </a:lnTo>
                  <a:lnTo>
                    <a:pt x="7171" y="14400"/>
                  </a:lnTo>
                  <a:lnTo>
                    <a:pt x="7145" y="14414"/>
                  </a:lnTo>
                  <a:lnTo>
                    <a:pt x="7110" y="14450"/>
                  </a:lnTo>
                  <a:lnTo>
                    <a:pt x="7092" y="14482"/>
                  </a:lnTo>
                  <a:lnTo>
                    <a:pt x="7080" y="14509"/>
                  </a:lnTo>
                  <a:lnTo>
                    <a:pt x="7072" y="14546"/>
                  </a:lnTo>
                  <a:lnTo>
                    <a:pt x="7070" y="14578"/>
                  </a:lnTo>
                  <a:lnTo>
                    <a:pt x="7067" y="14615"/>
                  </a:lnTo>
                  <a:lnTo>
                    <a:pt x="7070" y="14647"/>
                  </a:lnTo>
                  <a:lnTo>
                    <a:pt x="7072" y="14679"/>
                  </a:lnTo>
                  <a:lnTo>
                    <a:pt x="7080" y="14711"/>
                  </a:lnTo>
                  <a:lnTo>
                    <a:pt x="7133" y="14825"/>
                  </a:lnTo>
                  <a:lnTo>
                    <a:pt x="7138" y="14857"/>
                  </a:lnTo>
                  <a:lnTo>
                    <a:pt x="7138" y="14903"/>
                  </a:lnTo>
                  <a:lnTo>
                    <a:pt x="7128" y="14971"/>
                  </a:lnTo>
                  <a:lnTo>
                    <a:pt x="7115" y="15007"/>
                  </a:lnTo>
                  <a:lnTo>
                    <a:pt x="7105" y="15039"/>
                  </a:lnTo>
                  <a:lnTo>
                    <a:pt x="6947" y="15282"/>
                  </a:lnTo>
                  <a:lnTo>
                    <a:pt x="6929" y="15296"/>
                  </a:lnTo>
                  <a:lnTo>
                    <a:pt x="6914" y="15296"/>
                  </a:lnTo>
                  <a:lnTo>
                    <a:pt x="6868" y="15250"/>
                  </a:lnTo>
                  <a:lnTo>
                    <a:pt x="6848" y="15250"/>
                  </a:lnTo>
                  <a:lnTo>
                    <a:pt x="6823" y="15264"/>
                  </a:lnTo>
                  <a:lnTo>
                    <a:pt x="6755" y="15355"/>
                  </a:lnTo>
                  <a:lnTo>
                    <a:pt x="6733" y="15373"/>
                  </a:lnTo>
                  <a:lnTo>
                    <a:pt x="6463" y="15524"/>
                  </a:lnTo>
                  <a:lnTo>
                    <a:pt x="6264" y="15798"/>
                  </a:lnTo>
                  <a:lnTo>
                    <a:pt x="6236" y="15821"/>
                  </a:lnTo>
                  <a:lnTo>
                    <a:pt x="6229" y="15816"/>
                  </a:lnTo>
                  <a:lnTo>
                    <a:pt x="6221" y="15807"/>
                  </a:lnTo>
                  <a:lnTo>
                    <a:pt x="6214" y="15789"/>
                  </a:lnTo>
                  <a:lnTo>
                    <a:pt x="6199" y="15753"/>
                  </a:lnTo>
                  <a:lnTo>
                    <a:pt x="6191" y="15730"/>
                  </a:lnTo>
                  <a:lnTo>
                    <a:pt x="6179" y="15716"/>
                  </a:lnTo>
                  <a:lnTo>
                    <a:pt x="6153" y="15688"/>
                  </a:lnTo>
                  <a:lnTo>
                    <a:pt x="5997" y="15569"/>
                  </a:lnTo>
                  <a:lnTo>
                    <a:pt x="5985" y="15556"/>
                  </a:lnTo>
                  <a:lnTo>
                    <a:pt x="5964" y="15528"/>
                  </a:lnTo>
                  <a:lnTo>
                    <a:pt x="5899" y="15410"/>
                  </a:lnTo>
                  <a:lnTo>
                    <a:pt x="5887" y="15391"/>
                  </a:lnTo>
                  <a:lnTo>
                    <a:pt x="5869" y="15378"/>
                  </a:lnTo>
                  <a:lnTo>
                    <a:pt x="5846" y="15378"/>
                  </a:lnTo>
                  <a:lnTo>
                    <a:pt x="5811" y="15391"/>
                  </a:lnTo>
                  <a:lnTo>
                    <a:pt x="5791" y="15423"/>
                  </a:lnTo>
                  <a:lnTo>
                    <a:pt x="5781" y="15451"/>
                  </a:lnTo>
                  <a:lnTo>
                    <a:pt x="5776" y="15478"/>
                  </a:lnTo>
                  <a:lnTo>
                    <a:pt x="5766" y="15583"/>
                  </a:lnTo>
                  <a:lnTo>
                    <a:pt x="5758" y="15629"/>
                  </a:lnTo>
                  <a:lnTo>
                    <a:pt x="5748" y="15684"/>
                  </a:lnTo>
                  <a:lnTo>
                    <a:pt x="5723" y="15762"/>
                  </a:lnTo>
                  <a:lnTo>
                    <a:pt x="5703" y="15798"/>
                  </a:lnTo>
                  <a:lnTo>
                    <a:pt x="5685" y="15821"/>
                  </a:lnTo>
                  <a:lnTo>
                    <a:pt x="5582" y="15876"/>
                  </a:lnTo>
                  <a:lnTo>
                    <a:pt x="5542" y="15908"/>
                  </a:lnTo>
                  <a:lnTo>
                    <a:pt x="5522" y="15935"/>
                  </a:lnTo>
                  <a:lnTo>
                    <a:pt x="5507" y="15962"/>
                  </a:lnTo>
                  <a:lnTo>
                    <a:pt x="5393" y="16273"/>
                  </a:lnTo>
                  <a:lnTo>
                    <a:pt x="5375" y="16305"/>
                  </a:lnTo>
                  <a:lnTo>
                    <a:pt x="5358" y="16328"/>
                  </a:lnTo>
                  <a:lnTo>
                    <a:pt x="5295" y="16356"/>
                  </a:lnTo>
                  <a:lnTo>
                    <a:pt x="5129" y="16378"/>
                  </a:lnTo>
                  <a:lnTo>
                    <a:pt x="5096" y="16369"/>
                  </a:lnTo>
                  <a:lnTo>
                    <a:pt x="5020" y="16301"/>
                  </a:lnTo>
                  <a:lnTo>
                    <a:pt x="4917" y="16241"/>
                  </a:lnTo>
                  <a:lnTo>
                    <a:pt x="4902" y="16228"/>
                  </a:lnTo>
                  <a:lnTo>
                    <a:pt x="4877" y="16191"/>
                  </a:lnTo>
                  <a:lnTo>
                    <a:pt x="4831" y="16104"/>
                  </a:lnTo>
                  <a:lnTo>
                    <a:pt x="4819" y="16086"/>
                  </a:lnTo>
                  <a:lnTo>
                    <a:pt x="4806" y="16067"/>
                  </a:lnTo>
                  <a:lnTo>
                    <a:pt x="4789" y="16054"/>
                  </a:lnTo>
                  <a:lnTo>
                    <a:pt x="4774" y="16044"/>
                  </a:lnTo>
                  <a:lnTo>
                    <a:pt x="4749" y="16035"/>
                  </a:lnTo>
                  <a:lnTo>
                    <a:pt x="4688" y="16040"/>
                  </a:lnTo>
                  <a:lnTo>
                    <a:pt x="4653" y="16054"/>
                  </a:lnTo>
                  <a:lnTo>
                    <a:pt x="4617" y="16058"/>
                  </a:lnTo>
                  <a:lnTo>
                    <a:pt x="4607" y="16054"/>
                  </a:lnTo>
                  <a:lnTo>
                    <a:pt x="4572" y="16031"/>
                  </a:lnTo>
                  <a:lnTo>
                    <a:pt x="4544" y="15994"/>
                  </a:lnTo>
                  <a:lnTo>
                    <a:pt x="4534" y="15976"/>
                  </a:lnTo>
                  <a:lnTo>
                    <a:pt x="4524" y="15953"/>
                  </a:lnTo>
                  <a:lnTo>
                    <a:pt x="4489" y="15848"/>
                  </a:lnTo>
                  <a:lnTo>
                    <a:pt x="4479" y="15826"/>
                  </a:lnTo>
                  <a:lnTo>
                    <a:pt x="4467" y="15803"/>
                  </a:lnTo>
                  <a:lnTo>
                    <a:pt x="4439" y="15771"/>
                  </a:lnTo>
                  <a:lnTo>
                    <a:pt x="4295" y="15647"/>
                  </a:lnTo>
                  <a:lnTo>
                    <a:pt x="4283" y="15629"/>
                  </a:lnTo>
                  <a:lnTo>
                    <a:pt x="4273" y="15606"/>
                  </a:lnTo>
                  <a:lnTo>
                    <a:pt x="4262" y="15579"/>
                  </a:lnTo>
                  <a:lnTo>
                    <a:pt x="4260" y="15546"/>
                  </a:lnTo>
                  <a:lnTo>
                    <a:pt x="4255" y="15515"/>
                  </a:lnTo>
                  <a:lnTo>
                    <a:pt x="4252" y="15364"/>
                  </a:lnTo>
                  <a:lnTo>
                    <a:pt x="4250" y="15332"/>
                  </a:lnTo>
                  <a:lnTo>
                    <a:pt x="4247" y="15300"/>
                  </a:lnTo>
                  <a:lnTo>
                    <a:pt x="4240" y="15268"/>
                  </a:lnTo>
                  <a:lnTo>
                    <a:pt x="4232" y="15241"/>
                  </a:lnTo>
                  <a:lnTo>
                    <a:pt x="4225" y="15218"/>
                  </a:lnTo>
                  <a:lnTo>
                    <a:pt x="4215" y="15199"/>
                  </a:lnTo>
                  <a:lnTo>
                    <a:pt x="4202" y="15186"/>
                  </a:lnTo>
                  <a:lnTo>
                    <a:pt x="4097" y="15104"/>
                  </a:lnTo>
                  <a:lnTo>
                    <a:pt x="4084" y="15085"/>
                  </a:lnTo>
                  <a:lnTo>
                    <a:pt x="4077" y="15062"/>
                  </a:lnTo>
                  <a:lnTo>
                    <a:pt x="4074" y="15035"/>
                  </a:lnTo>
                  <a:lnTo>
                    <a:pt x="4079" y="15003"/>
                  </a:lnTo>
                  <a:lnTo>
                    <a:pt x="4084" y="14980"/>
                  </a:lnTo>
                  <a:lnTo>
                    <a:pt x="4142" y="14871"/>
                  </a:lnTo>
                  <a:lnTo>
                    <a:pt x="4142" y="14866"/>
                  </a:lnTo>
                  <a:lnTo>
                    <a:pt x="4144" y="14852"/>
                  </a:lnTo>
                  <a:lnTo>
                    <a:pt x="4144" y="14825"/>
                  </a:lnTo>
                  <a:lnTo>
                    <a:pt x="4147" y="14793"/>
                  </a:lnTo>
                  <a:lnTo>
                    <a:pt x="4142" y="14757"/>
                  </a:lnTo>
                  <a:lnTo>
                    <a:pt x="4137" y="14729"/>
                  </a:lnTo>
                  <a:lnTo>
                    <a:pt x="4127" y="14702"/>
                  </a:lnTo>
                  <a:lnTo>
                    <a:pt x="4117" y="14683"/>
                  </a:lnTo>
                  <a:lnTo>
                    <a:pt x="4089" y="14647"/>
                  </a:lnTo>
                  <a:lnTo>
                    <a:pt x="3960" y="14921"/>
                  </a:lnTo>
                  <a:lnTo>
                    <a:pt x="3761" y="15337"/>
                  </a:lnTo>
                  <a:lnTo>
                    <a:pt x="3621" y="15638"/>
                  </a:lnTo>
                  <a:lnTo>
                    <a:pt x="3399" y="16104"/>
                  </a:lnTo>
                  <a:lnTo>
                    <a:pt x="3197" y="16524"/>
                  </a:lnTo>
                  <a:lnTo>
                    <a:pt x="3140" y="16620"/>
                  </a:lnTo>
                  <a:lnTo>
                    <a:pt x="2961" y="16849"/>
                  </a:lnTo>
                  <a:lnTo>
                    <a:pt x="2765" y="17100"/>
                  </a:lnTo>
                  <a:lnTo>
                    <a:pt x="2503" y="17434"/>
                  </a:lnTo>
                  <a:lnTo>
                    <a:pt x="2387" y="17635"/>
                  </a:lnTo>
                  <a:lnTo>
                    <a:pt x="2344" y="17735"/>
                  </a:lnTo>
                  <a:lnTo>
                    <a:pt x="2326" y="17799"/>
                  </a:lnTo>
                  <a:lnTo>
                    <a:pt x="2329" y="17840"/>
                  </a:lnTo>
                  <a:lnTo>
                    <a:pt x="2346" y="17932"/>
                  </a:lnTo>
                  <a:lnTo>
                    <a:pt x="2361" y="18064"/>
                  </a:lnTo>
                  <a:lnTo>
                    <a:pt x="2361" y="18100"/>
                  </a:lnTo>
                  <a:lnTo>
                    <a:pt x="2361" y="18137"/>
                  </a:lnTo>
                  <a:lnTo>
                    <a:pt x="2356" y="18174"/>
                  </a:lnTo>
                  <a:lnTo>
                    <a:pt x="2349" y="18201"/>
                  </a:lnTo>
                  <a:lnTo>
                    <a:pt x="2341" y="18228"/>
                  </a:lnTo>
                  <a:lnTo>
                    <a:pt x="2316" y="18270"/>
                  </a:lnTo>
                  <a:lnTo>
                    <a:pt x="2098" y="18548"/>
                  </a:lnTo>
                  <a:lnTo>
                    <a:pt x="2039" y="18654"/>
                  </a:lnTo>
                  <a:lnTo>
                    <a:pt x="2017" y="18713"/>
                  </a:lnTo>
                  <a:lnTo>
                    <a:pt x="2007" y="18768"/>
                  </a:lnTo>
                  <a:lnTo>
                    <a:pt x="2014" y="18864"/>
                  </a:lnTo>
                  <a:lnTo>
                    <a:pt x="2019" y="18896"/>
                  </a:lnTo>
                  <a:lnTo>
                    <a:pt x="2027" y="18964"/>
                  </a:lnTo>
                  <a:lnTo>
                    <a:pt x="2029" y="19055"/>
                  </a:lnTo>
                  <a:lnTo>
                    <a:pt x="2029" y="19087"/>
                  </a:lnTo>
                  <a:lnTo>
                    <a:pt x="2024" y="19119"/>
                  </a:lnTo>
                  <a:lnTo>
                    <a:pt x="2022" y="19151"/>
                  </a:lnTo>
                  <a:lnTo>
                    <a:pt x="2014" y="19179"/>
                  </a:lnTo>
                  <a:lnTo>
                    <a:pt x="2004" y="19206"/>
                  </a:lnTo>
                  <a:lnTo>
                    <a:pt x="1966" y="19256"/>
                  </a:lnTo>
                  <a:lnTo>
                    <a:pt x="1813" y="19416"/>
                  </a:lnTo>
                  <a:lnTo>
                    <a:pt x="1657" y="19581"/>
                  </a:lnTo>
                  <a:lnTo>
                    <a:pt x="1541" y="19617"/>
                  </a:lnTo>
                  <a:lnTo>
                    <a:pt x="1524" y="19631"/>
                  </a:lnTo>
                  <a:lnTo>
                    <a:pt x="1510" y="19650"/>
                  </a:lnTo>
                  <a:lnTo>
                    <a:pt x="1465" y="19768"/>
                  </a:lnTo>
                  <a:lnTo>
                    <a:pt x="1430" y="19978"/>
                  </a:lnTo>
                  <a:lnTo>
                    <a:pt x="1417" y="20038"/>
                  </a:lnTo>
                  <a:lnTo>
                    <a:pt x="1390" y="20111"/>
                  </a:lnTo>
                  <a:lnTo>
                    <a:pt x="1385" y="20133"/>
                  </a:lnTo>
                  <a:lnTo>
                    <a:pt x="1385" y="20157"/>
                  </a:lnTo>
                  <a:lnTo>
                    <a:pt x="1395" y="20211"/>
                  </a:lnTo>
                  <a:lnTo>
                    <a:pt x="1397" y="20243"/>
                  </a:lnTo>
                  <a:lnTo>
                    <a:pt x="1395" y="20271"/>
                  </a:lnTo>
                  <a:lnTo>
                    <a:pt x="1380" y="20298"/>
                  </a:lnTo>
                  <a:lnTo>
                    <a:pt x="1360" y="20326"/>
                  </a:lnTo>
                  <a:lnTo>
                    <a:pt x="1090" y="20481"/>
                  </a:lnTo>
                  <a:lnTo>
                    <a:pt x="826" y="20723"/>
                  </a:lnTo>
                  <a:lnTo>
                    <a:pt x="728" y="20860"/>
                  </a:lnTo>
                  <a:lnTo>
                    <a:pt x="698" y="20924"/>
                  </a:lnTo>
                  <a:lnTo>
                    <a:pt x="680" y="20952"/>
                  </a:lnTo>
                  <a:lnTo>
                    <a:pt x="652" y="20974"/>
                  </a:lnTo>
                  <a:lnTo>
                    <a:pt x="396" y="21093"/>
                  </a:lnTo>
                  <a:lnTo>
                    <a:pt x="171" y="21317"/>
                  </a:lnTo>
                  <a:lnTo>
                    <a:pt x="154" y="21326"/>
                  </a:lnTo>
                  <a:lnTo>
                    <a:pt x="103" y="21386"/>
                  </a:lnTo>
                  <a:lnTo>
                    <a:pt x="0" y="21600"/>
                  </a:lnTo>
                  <a:lnTo>
                    <a:pt x="282" y="21527"/>
                  </a:lnTo>
                  <a:lnTo>
                    <a:pt x="564" y="21454"/>
                  </a:lnTo>
                  <a:lnTo>
                    <a:pt x="1128" y="21304"/>
                  </a:lnTo>
                  <a:lnTo>
                    <a:pt x="1410" y="21230"/>
                  </a:lnTo>
                  <a:lnTo>
                    <a:pt x="1692" y="21152"/>
                  </a:lnTo>
                  <a:lnTo>
                    <a:pt x="1974" y="21075"/>
                  </a:lnTo>
                  <a:lnTo>
                    <a:pt x="2256" y="20997"/>
                  </a:lnTo>
                  <a:lnTo>
                    <a:pt x="2538" y="20920"/>
                  </a:lnTo>
                  <a:lnTo>
                    <a:pt x="2820" y="20842"/>
                  </a:lnTo>
                  <a:lnTo>
                    <a:pt x="3102" y="20764"/>
                  </a:lnTo>
                  <a:lnTo>
                    <a:pt x="3384" y="20687"/>
                  </a:lnTo>
                  <a:lnTo>
                    <a:pt x="3663" y="20604"/>
                  </a:lnTo>
                  <a:lnTo>
                    <a:pt x="3945" y="20526"/>
                  </a:lnTo>
                  <a:lnTo>
                    <a:pt x="4227" y="20444"/>
                  </a:lnTo>
                  <a:lnTo>
                    <a:pt x="4509" y="20367"/>
                  </a:lnTo>
                  <a:lnTo>
                    <a:pt x="4640" y="20326"/>
                  </a:lnTo>
                  <a:lnTo>
                    <a:pt x="4661" y="20303"/>
                  </a:lnTo>
                  <a:lnTo>
                    <a:pt x="4711" y="20193"/>
                  </a:lnTo>
                  <a:lnTo>
                    <a:pt x="4733" y="20175"/>
                  </a:lnTo>
                  <a:lnTo>
                    <a:pt x="4756" y="20166"/>
                  </a:lnTo>
                  <a:lnTo>
                    <a:pt x="4943" y="20124"/>
                  </a:lnTo>
                  <a:lnTo>
                    <a:pt x="5171" y="20070"/>
                  </a:lnTo>
                  <a:lnTo>
                    <a:pt x="5426" y="20010"/>
                  </a:lnTo>
                  <a:lnTo>
                    <a:pt x="5448" y="20074"/>
                  </a:lnTo>
                  <a:lnTo>
                    <a:pt x="5461" y="20088"/>
                  </a:lnTo>
                  <a:lnTo>
                    <a:pt x="5481" y="20092"/>
                  </a:lnTo>
                  <a:lnTo>
                    <a:pt x="5542" y="20074"/>
                  </a:lnTo>
                  <a:lnTo>
                    <a:pt x="6012" y="19937"/>
                  </a:lnTo>
                  <a:lnTo>
                    <a:pt x="6486" y="19805"/>
                  </a:lnTo>
                  <a:lnTo>
                    <a:pt x="6957" y="19663"/>
                  </a:lnTo>
                  <a:lnTo>
                    <a:pt x="7427" y="19521"/>
                  </a:lnTo>
                  <a:lnTo>
                    <a:pt x="7901" y="19385"/>
                  </a:lnTo>
                  <a:lnTo>
                    <a:pt x="8372" y="19243"/>
                  </a:lnTo>
                  <a:lnTo>
                    <a:pt x="8842" y="19096"/>
                  </a:lnTo>
                  <a:lnTo>
                    <a:pt x="9313" y="18950"/>
                  </a:lnTo>
                  <a:lnTo>
                    <a:pt x="9784" y="18804"/>
                  </a:lnTo>
                  <a:lnTo>
                    <a:pt x="10255" y="18658"/>
                  </a:lnTo>
                  <a:lnTo>
                    <a:pt x="10726" y="18507"/>
                  </a:lnTo>
                  <a:lnTo>
                    <a:pt x="11197" y="18357"/>
                  </a:lnTo>
                  <a:lnTo>
                    <a:pt x="11668" y="18206"/>
                  </a:lnTo>
                  <a:lnTo>
                    <a:pt x="12138" y="18050"/>
                  </a:lnTo>
                  <a:lnTo>
                    <a:pt x="12609" y="17895"/>
                  </a:lnTo>
                  <a:lnTo>
                    <a:pt x="13080" y="17740"/>
                  </a:lnTo>
                  <a:lnTo>
                    <a:pt x="13548" y="17584"/>
                  </a:lnTo>
                  <a:lnTo>
                    <a:pt x="14019" y="17424"/>
                  </a:lnTo>
                  <a:lnTo>
                    <a:pt x="14487" y="17265"/>
                  </a:lnTo>
                  <a:lnTo>
                    <a:pt x="14958" y="17105"/>
                  </a:lnTo>
                  <a:lnTo>
                    <a:pt x="15429" y="16940"/>
                  </a:lnTo>
                  <a:lnTo>
                    <a:pt x="15897" y="16776"/>
                  </a:lnTo>
                  <a:lnTo>
                    <a:pt x="16365" y="16611"/>
                  </a:lnTo>
                  <a:lnTo>
                    <a:pt x="16836" y="16442"/>
                  </a:lnTo>
                  <a:lnTo>
                    <a:pt x="17305" y="16273"/>
                  </a:lnTo>
                  <a:lnTo>
                    <a:pt x="17773" y="16104"/>
                  </a:lnTo>
                  <a:lnTo>
                    <a:pt x="18241" y="15935"/>
                  </a:lnTo>
                  <a:lnTo>
                    <a:pt x="18712" y="15762"/>
                  </a:lnTo>
                  <a:lnTo>
                    <a:pt x="19180" y="15588"/>
                  </a:lnTo>
                  <a:lnTo>
                    <a:pt x="19649" y="15414"/>
                  </a:lnTo>
                  <a:lnTo>
                    <a:pt x="20117" y="15241"/>
                  </a:lnTo>
                  <a:lnTo>
                    <a:pt x="20512" y="15085"/>
                  </a:lnTo>
                  <a:lnTo>
                    <a:pt x="20583" y="15058"/>
                  </a:lnTo>
                  <a:lnTo>
                    <a:pt x="20568" y="15007"/>
                  </a:lnTo>
                  <a:lnTo>
                    <a:pt x="20550" y="14966"/>
                  </a:lnTo>
                  <a:lnTo>
                    <a:pt x="20532" y="14921"/>
                  </a:lnTo>
                  <a:lnTo>
                    <a:pt x="20520" y="14839"/>
                  </a:lnTo>
                  <a:lnTo>
                    <a:pt x="20633" y="15039"/>
                  </a:lnTo>
                  <a:lnTo>
                    <a:pt x="20757" y="14994"/>
                  </a:lnTo>
                  <a:lnTo>
                    <a:pt x="20752" y="14985"/>
                  </a:lnTo>
                  <a:lnTo>
                    <a:pt x="20691" y="14665"/>
                  </a:lnTo>
                  <a:lnTo>
                    <a:pt x="20653" y="14034"/>
                  </a:lnTo>
                  <a:lnTo>
                    <a:pt x="20658" y="13966"/>
                  </a:lnTo>
                  <a:lnTo>
                    <a:pt x="20689" y="13961"/>
                  </a:lnTo>
                  <a:lnTo>
                    <a:pt x="20724" y="13989"/>
                  </a:lnTo>
                  <a:lnTo>
                    <a:pt x="20746" y="14016"/>
                  </a:lnTo>
                  <a:lnTo>
                    <a:pt x="20772" y="14076"/>
                  </a:lnTo>
                  <a:lnTo>
                    <a:pt x="20880" y="14478"/>
                  </a:lnTo>
                  <a:lnTo>
                    <a:pt x="20897" y="14514"/>
                  </a:lnTo>
                  <a:lnTo>
                    <a:pt x="20937" y="14578"/>
                  </a:lnTo>
                  <a:lnTo>
                    <a:pt x="20955" y="14619"/>
                  </a:lnTo>
                  <a:lnTo>
                    <a:pt x="20963" y="14692"/>
                  </a:lnTo>
                  <a:lnTo>
                    <a:pt x="20960" y="14761"/>
                  </a:lnTo>
                  <a:lnTo>
                    <a:pt x="20965" y="14830"/>
                  </a:lnTo>
                  <a:lnTo>
                    <a:pt x="20988" y="14903"/>
                  </a:lnTo>
                  <a:lnTo>
                    <a:pt x="21023" y="14889"/>
                  </a:lnTo>
                  <a:lnTo>
                    <a:pt x="21061" y="14875"/>
                  </a:lnTo>
                  <a:lnTo>
                    <a:pt x="21003" y="14638"/>
                  </a:lnTo>
                  <a:cubicBezTo>
                    <a:pt x="21003" y="14638"/>
                    <a:pt x="20598" y="13436"/>
                    <a:pt x="20598" y="13436"/>
                  </a:cubicBezTo>
                  <a:close/>
                  <a:moveTo>
                    <a:pt x="21575" y="5327"/>
                  </a:moveTo>
                  <a:lnTo>
                    <a:pt x="21557" y="5340"/>
                  </a:lnTo>
                  <a:lnTo>
                    <a:pt x="21552" y="5377"/>
                  </a:lnTo>
                  <a:lnTo>
                    <a:pt x="21507" y="5541"/>
                  </a:lnTo>
                  <a:lnTo>
                    <a:pt x="21474" y="5697"/>
                  </a:lnTo>
                  <a:lnTo>
                    <a:pt x="21464" y="5774"/>
                  </a:lnTo>
                  <a:lnTo>
                    <a:pt x="21451" y="5985"/>
                  </a:lnTo>
                  <a:lnTo>
                    <a:pt x="21441" y="6039"/>
                  </a:lnTo>
                  <a:lnTo>
                    <a:pt x="21434" y="6108"/>
                  </a:lnTo>
                  <a:lnTo>
                    <a:pt x="21416" y="6154"/>
                  </a:lnTo>
                  <a:lnTo>
                    <a:pt x="21388" y="6186"/>
                  </a:lnTo>
                  <a:lnTo>
                    <a:pt x="21356" y="6204"/>
                  </a:lnTo>
                  <a:lnTo>
                    <a:pt x="21351" y="6231"/>
                  </a:lnTo>
                  <a:lnTo>
                    <a:pt x="21373" y="6272"/>
                  </a:lnTo>
                  <a:lnTo>
                    <a:pt x="21421" y="6350"/>
                  </a:lnTo>
                  <a:lnTo>
                    <a:pt x="21401" y="6382"/>
                  </a:lnTo>
                  <a:lnTo>
                    <a:pt x="21376" y="6409"/>
                  </a:lnTo>
                  <a:lnTo>
                    <a:pt x="21348" y="6423"/>
                  </a:lnTo>
                  <a:lnTo>
                    <a:pt x="21318" y="6432"/>
                  </a:lnTo>
                  <a:lnTo>
                    <a:pt x="21326" y="6478"/>
                  </a:lnTo>
                  <a:lnTo>
                    <a:pt x="21408" y="6432"/>
                  </a:lnTo>
                  <a:lnTo>
                    <a:pt x="21469" y="6282"/>
                  </a:lnTo>
                  <a:lnTo>
                    <a:pt x="21507" y="6081"/>
                  </a:lnTo>
                  <a:lnTo>
                    <a:pt x="21600" y="5308"/>
                  </a:lnTo>
                  <a:cubicBezTo>
                    <a:pt x="21600" y="5308"/>
                    <a:pt x="21575" y="5327"/>
                    <a:pt x="21575" y="5327"/>
                  </a:cubicBezTo>
                  <a:close/>
                  <a:moveTo>
                    <a:pt x="21189" y="5587"/>
                  </a:moveTo>
                  <a:lnTo>
                    <a:pt x="21116" y="5633"/>
                  </a:lnTo>
                  <a:lnTo>
                    <a:pt x="21003" y="5711"/>
                  </a:lnTo>
                  <a:lnTo>
                    <a:pt x="20875" y="5793"/>
                  </a:lnTo>
                  <a:lnTo>
                    <a:pt x="20789" y="5852"/>
                  </a:lnTo>
                  <a:lnTo>
                    <a:pt x="20678" y="5925"/>
                  </a:lnTo>
                  <a:lnTo>
                    <a:pt x="20615" y="5966"/>
                  </a:lnTo>
                  <a:lnTo>
                    <a:pt x="20603" y="6003"/>
                  </a:lnTo>
                  <a:lnTo>
                    <a:pt x="20593" y="6099"/>
                  </a:lnTo>
                  <a:lnTo>
                    <a:pt x="20583" y="6195"/>
                  </a:lnTo>
                  <a:lnTo>
                    <a:pt x="20610" y="6209"/>
                  </a:lnTo>
                  <a:lnTo>
                    <a:pt x="20585" y="6286"/>
                  </a:lnTo>
                  <a:lnTo>
                    <a:pt x="20545" y="6332"/>
                  </a:lnTo>
                  <a:lnTo>
                    <a:pt x="20465" y="6396"/>
                  </a:lnTo>
                  <a:lnTo>
                    <a:pt x="20409" y="6492"/>
                  </a:lnTo>
                  <a:lnTo>
                    <a:pt x="20356" y="6611"/>
                  </a:lnTo>
                  <a:lnTo>
                    <a:pt x="20361" y="6647"/>
                  </a:lnTo>
                  <a:lnTo>
                    <a:pt x="20424" y="6602"/>
                  </a:lnTo>
                  <a:lnTo>
                    <a:pt x="20505" y="6602"/>
                  </a:lnTo>
                  <a:lnTo>
                    <a:pt x="20560" y="6652"/>
                  </a:lnTo>
                  <a:lnTo>
                    <a:pt x="20580" y="6734"/>
                  </a:lnTo>
                  <a:lnTo>
                    <a:pt x="20568" y="6789"/>
                  </a:lnTo>
                  <a:lnTo>
                    <a:pt x="20575" y="6839"/>
                  </a:lnTo>
                  <a:lnTo>
                    <a:pt x="20593" y="6889"/>
                  </a:lnTo>
                  <a:lnTo>
                    <a:pt x="20623" y="6935"/>
                  </a:lnTo>
                  <a:lnTo>
                    <a:pt x="20595" y="6958"/>
                  </a:lnTo>
                  <a:lnTo>
                    <a:pt x="20532" y="6962"/>
                  </a:lnTo>
                  <a:lnTo>
                    <a:pt x="20515" y="6976"/>
                  </a:lnTo>
                  <a:lnTo>
                    <a:pt x="20505" y="7044"/>
                  </a:lnTo>
                  <a:lnTo>
                    <a:pt x="20515" y="7113"/>
                  </a:lnTo>
                  <a:lnTo>
                    <a:pt x="20535" y="7173"/>
                  </a:lnTo>
                  <a:lnTo>
                    <a:pt x="20565" y="7214"/>
                  </a:lnTo>
                  <a:lnTo>
                    <a:pt x="20414" y="7314"/>
                  </a:lnTo>
                  <a:lnTo>
                    <a:pt x="20381" y="7300"/>
                  </a:lnTo>
                  <a:lnTo>
                    <a:pt x="20346" y="7268"/>
                  </a:lnTo>
                  <a:lnTo>
                    <a:pt x="20316" y="7273"/>
                  </a:lnTo>
                  <a:lnTo>
                    <a:pt x="20296" y="7360"/>
                  </a:lnTo>
                  <a:lnTo>
                    <a:pt x="20361" y="7437"/>
                  </a:lnTo>
                  <a:lnTo>
                    <a:pt x="20371" y="7515"/>
                  </a:lnTo>
                  <a:lnTo>
                    <a:pt x="20346" y="7607"/>
                  </a:lnTo>
                  <a:lnTo>
                    <a:pt x="20301" y="7707"/>
                  </a:lnTo>
                  <a:lnTo>
                    <a:pt x="20306" y="7753"/>
                  </a:lnTo>
                  <a:lnTo>
                    <a:pt x="20361" y="7730"/>
                  </a:lnTo>
                  <a:lnTo>
                    <a:pt x="20371" y="7762"/>
                  </a:lnTo>
                  <a:lnTo>
                    <a:pt x="20301" y="7986"/>
                  </a:lnTo>
                  <a:lnTo>
                    <a:pt x="20303" y="8036"/>
                  </a:lnTo>
                  <a:lnTo>
                    <a:pt x="20331" y="8123"/>
                  </a:lnTo>
                  <a:lnTo>
                    <a:pt x="20270" y="8150"/>
                  </a:lnTo>
                  <a:lnTo>
                    <a:pt x="20223" y="8187"/>
                  </a:lnTo>
                  <a:lnTo>
                    <a:pt x="20190" y="8255"/>
                  </a:lnTo>
                  <a:lnTo>
                    <a:pt x="20172" y="8360"/>
                  </a:lnTo>
                  <a:lnTo>
                    <a:pt x="20225" y="8433"/>
                  </a:lnTo>
                  <a:lnTo>
                    <a:pt x="20198" y="8479"/>
                  </a:lnTo>
                  <a:lnTo>
                    <a:pt x="20145" y="8529"/>
                  </a:lnTo>
                  <a:lnTo>
                    <a:pt x="20104" y="8602"/>
                  </a:lnTo>
                  <a:lnTo>
                    <a:pt x="20142" y="8635"/>
                  </a:lnTo>
                  <a:lnTo>
                    <a:pt x="20145" y="8685"/>
                  </a:lnTo>
                  <a:lnTo>
                    <a:pt x="20125" y="8749"/>
                  </a:lnTo>
                  <a:lnTo>
                    <a:pt x="20094" y="8817"/>
                  </a:lnTo>
                  <a:lnTo>
                    <a:pt x="20213" y="8858"/>
                  </a:lnTo>
                  <a:lnTo>
                    <a:pt x="20160" y="8945"/>
                  </a:lnTo>
                  <a:lnTo>
                    <a:pt x="20117" y="9055"/>
                  </a:lnTo>
                  <a:lnTo>
                    <a:pt x="20094" y="9201"/>
                  </a:lnTo>
                  <a:lnTo>
                    <a:pt x="20107" y="9374"/>
                  </a:lnTo>
                  <a:lnTo>
                    <a:pt x="20157" y="9306"/>
                  </a:lnTo>
                  <a:lnTo>
                    <a:pt x="20185" y="9329"/>
                  </a:lnTo>
                  <a:lnTo>
                    <a:pt x="20190" y="9397"/>
                  </a:lnTo>
                  <a:lnTo>
                    <a:pt x="20125" y="9493"/>
                  </a:lnTo>
                  <a:lnTo>
                    <a:pt x="20104" y="9589"/>
                  </a:lnTo>
                  <a:lnTo>
                    <a:pt x="20097" y="9704"/>
                  </a:lnTo>
                  <a:lnTo>
                    <a:pt x="20102" y="9809"/>
                  </a:lnTo>
                  <a:lnTo>
                    <a:pt x="20122" y="9799"/>
                  </a:lnTo>
                  <a:lnTo>
                    <a:pt x="20122" y="9758"/>
                  </a:lnTo>
                  <a:lnTo>
                    <a:pt x="20132" y="9749"/>
                  </a:lnTo>
                  <a:lnTo>
                    <a:pt x="20147" y="9749"/>
                  </a:lnTo>
                  <a:lnTo>
                    <a:pt x="20152" y="9740"/>
                  </a:lnTo>
                  <a:lnTo>
                    <a:pt x="20157" y="9799"/>
                  </a:lnTo>
                  <a:lnTo>
                    <a:pt x="20147" y="9882"/>
                  </a:lnTo>
                  <a:lnTo>
                    <a:pt x="20127" y="9964"/>
                  </a:lnTo>
                  <a:lnTo>
                    <a:pt x="20089" y="10023"/>
                  </a:lnTo>
                  <a:lnTo>
                    <a:pt x="20112" y="10096"/>
                  </a:lnTo>
                  <a:lnTo>
                    <a:pt x="20109" y="10215"/>
                  </a:lnTo>
                  <a:lnTo>
                    <a:pt x="20084" y="10452"/>
                  </a:lnTo>
                  <a:lnTo>
                    <a:pt x="20107" y="10425"/>
                  </a:lnTo>
                  <a:lnTo>
                    <a:pt x="20119" y="10416"/>
                  </a:lnTo>
                  <a:lnTo>
                    <a:pt x="20157" y="10425"/>
                  </a:lnTo>
                  <a:lnTo>
                    <a:pt x="20122" y="10517"/>
                  </a:lnTo>
                  <a:lnTo>
                    <a:pt x="20097" y="10668"/>
                  </a:lnTo>
                  <a:lnTo>
                    <a:pt x="20109" y="10809"/>
                  </a:lnTo>
                  <a:lnTo>
                    <a:pt x="20177" y="10896"/>
                  </a:lnTo>
                  <a:lnTo>
                    <a:pt x="20183" y="10932"/>
                  </a:lnTo>
                  <a:lnTo>
                    <a:pt x="20177" y="11019"/>
                  </a:lnTo>
                  <a:lnTo>
                    <a:pt x="20268" y="11179"/>
                  </a:lnTo>
                  <a:lnTo>
                    <a:pt x="20303" y="11293"/>
                  </a:lnTo>
                  <a:lnTo>
                    <a:pt x="20333" y="11421"/>
                  </a:lnTo>
                  <a:lnTo>
                    <a:pt x="20374" y="11448"/>
                  </a:lnTo>
                  <a:lnTo>
                    <a:pt x="20412" y="11403"/>
                  </a:lnTo>
                  <a:lnTo>
                    <a:pt x="20434" y="11303"/>
                  </a:lnTo>
                  <a:lnTo>
                    <a:pt x="20434" y="11248"/>
                  </a:lnTo>
                  <a:lnTo>
                    <a:pt x="20422" y="11028"/>
                  </a:lnTo>
                  <a:lnTo>
                    <a:pt x="20427" y="10964"/>
                  </a:lnTo>
                  <a:lnTo>
                    <a:pt x="20444" y="10891"/>
                  </a:lnTo>
                  <a:lnTo>
                    <a:pt x="20467" y="10855"/>
                  </a:lnTo>
                  <a:lnTo>
                    <a:pt x="20480" y="10873"/>
                  </a:lnTo>
                  <a:lnTo>
                    <a:pt x="20500" y="11133"/>
                  </a:lnTo>
                  <a:lnTo>
                    <a:pt x="20527" y="11198"/>
                  </a:lnTo>
                  <a:lnTo>
                    <a:pt x="20585" y="11115"/>
                  </a:lnTo>
                  <a:lnTo>
                    <a:pt x="20563" y="11056"/>
                  </a:lnTo>
                  <a:lnTo>
                    <a:pt x="20535" y="10928"/>
                  </a:lnTo>
                  <a:lnTo>
                    <a:pt x="20517" y="10882"/>
                  </a:lnTo>
                  <a:lnTo>
                    <a:pt x="20530" y="10764"/>
                  </a:lnTo>
                  <a:lnTo>
                    <a:pt x="20530" y="10617"/>
                  </a:lnTo>
                  <a:lnTo>
                    <a:pt x="20487" y="10069"/>
                  </a:lnTo>
                  <a:lnTo>
                    <a:pt x="20487" y="9996"/>
                  </a:lnTo>
                  <a:lnTo>
                    <a:pt x="20495" y="9923"/>
                  </a:lnTo>
                  <a:lnTo>
                    <a:pt x="20532" y="9758"/>
                  </a:lnTo>
                  <a:lnTo>
                    <a:pt x="20545" y="9676"/>
                  </a:lnTo>
                  <a:lnTo>
                    <a:pt x="20545" y="9631"/>
                  </a:lnTo>
                  <a:lnTo>
                    <a:pt x="20535" y="9585"/>
                  </a:lnTo>
                  <a:lnTo>
                    <a:pt x="20517" y="9489"/>
                  </a:lnTo>
                  <a:lnTo>
                    <a:pt x="20520" y="9411"/>
                  </a:lnTo>
                  <a:lnTo>
                    <a:pt x="20555" y="9265"/>
                  </a:lnTo>
                  <a:lnTo>
                    <a:pt x="20563" y="9215"/>
                  </a:lnTo>
                  <a:lnTo>
                    <a:pt x="20590" y="9160"/>
                  </a:lnTo>
                  <a:lnTo>
                    <a:pt x="20787" y="9014"/>
                  </a:lnTo>
                  <a:lnTo>
                    <a:pt x="20759" y="8958"/>
                  </a:lnTo>
                  <a:lnTo>
                    <a:pt x="20721" y="8945"/>
                  </a:lnTo>
                  <a:lnTo>
                    <a:pt x="20681" y="8949"/>
                  </a:lnTo>
                  <a:lnTo>
                    <a:pt x="20643" y="8940"/>
                  </a:lnTo>
                  <a:lnTo>
                    <a:pt x="20656" y="8844"/>
                  </a:lnTo>
                  <a:lnTo>
                    <a:pt x="20689" y="8735"/>
                  </a:lnTo>
                  <a:lnTo>
                    <a:pt x="20726" y="8680"/>
                  </a:lnTo>
                  <a:lnTo>
                    <a:pt x="20752" y="8749"/>
                  </a:lnTo>
                  <a:lnTo>
                    <a:pt x="20777" y="8849"/>
                  </a:lnTo>
                  <a:lnTo>
                    <a:pt x="20809" y="8908"/>
                  </a:lnTo>
                  <a:lnTo>
                    <a:pt x="20847" y="8954"/>
                  </a:lnTo>
                  <a:lnTo>
                    <a:pt x="20877" y="9018"/>
                  </a:lnTo>
                  <a:lnTo>
                    <a:pt x="20920" y="8904"/>
                  </a:lnTo>
                  <a:lnTo>
                    <a:pt x="20958" y="8758"/>
                  </a:lnTo>
                  <a:lnTo>
                    <a:pt x="20988" y="8598"/>
                  </a:lnTo>
                  <a:lnTo>
                    <a:pt x="21001" y="8451"/>
                  </a:lnTo>
                  <a:lnTo>
                    <a:pt x="20953" y="8419"/>
                  </a:lnTo>
                  <a:lnTo>
                    <a:pt x="20945" y="8260"/>
                  </a:lnTo>
                  <a:lnTo>
                    <a:pt x="20960" y="8063"/>
                  </a:lnTo>
                  <a:lnTo>
                    <a:pt x="20988" y="7867"/>
                  </a:lnTo>
                  <a:lnTo>
                    <a:pt x="20993" y="7639"/>
                  </a:lnTo>
                  <a:lnTo>
                    <a:pt x="21114" y="6775"/>
                  </a:lnTo>
                  <a:lnTo>
                    <a:pt x="21189" y="6533"/>
                  </a:lnTo>
                  <a:lnTo>
                    <a:pt x="21197" y="6432"/>
                  </a:lnTo>
                  <a:lnTo>
                    <a:pt x="21157" y="6323"/>
                  </a:lnTo>
                  <a:lnTo>
                    <a:pt x="21199" y="6272"/>
                  </a:lnTo>
                  <a:lnTo>
                    <a:pt x="21202" y="6236"/>
                  </a:lnTo>
                  <a:lnTo>
                    <a:pt x="21184" y="6199"/>
                  </a:lnTo>
                  <a:lnTo>
                    <a:pt x="21169" y="6131"/>
                  </a:lnTo>
                  <a:lnTo>
                    <a:pt x="21149" y="5985"/>
                  </a:lnTo>
                  <a:lnTo>
                    <a:pt x="21142" y="5888"/>
                  </a:lnTo>
                  <a:lnTo>
                    <a:pt x="21147" y="5815"/>
                  </a:lnTo>
                  <a:lnTo>
                    <a:pt x="21177" y="5742"/>
                  </a:lnTo>
                  <a:lnTo>
                    <a:pt x="21214" y="5692"/>
                  </a:lnTo>
                  <a:lnTo>
                    <a:pt x="21242" y="5628"/>
                  </a:lnTo>
                  <a:lnTo>
                    <a:pt x="21240" y="5550"/>
                  </a:lnTo>
                  <a:cubicBezTo>
                    <a:pt x="21240" y="5550"/>
                    <a:pt x="21189" y="5587"/>
                    <a:pt x="21189" y="5587"/>
                  </a:cubicBezTo>
                  <a:close/>
                  <a:moveTo>
                    <a:pt x="20867" y="9470"/>
                  </a:moveTo>
                  <a:lnTo>
                    <a:pt x="20882" y="9333"/>
                  </a:lnTo>
                  <a:lnTo>
                    <a:pt x="20882" y="9192"/>
                  </a:lnTo>
                  <a:lnTo>
                    <a:pt x="20862" y="9201"/>
                  </a:lnTo>
                  <a:lnTo>
                    <a:pt x="20847" y="9274"/>
                  </a:lnTo>
                  <a:lnTo>
                    <a:pt x="20807" y="9617"/>
                  </a:lnTo>
                  <a:lnTo>
                    <a:pt x="20807" y="9649"/>
                  </a:lnTo>
                  <a:lnTo>
                    <a:pt x="20812" y="9695"/>
                  </a:lnTo>
                  <a:lnTo>
                    <a:pt x="20829" y="9685"/>
                  </a:lnTo>
                  <a:cubicBezTo>
                    <a:pt x="20829" y="9685"/>
                    <a:pt x="20867" y="9470"/>
                    <a:pt x="20867" y="9470"/>
                  </a:cubicBezTo>
                  <a:close/>
                  <a:moveTo>
                    <a:pt x="20618" y="10759"/>
                  </a:moveTo>
                  <a:lnTo>
                    <a:pt x="20598" y="10764"/>
                  </a:lnTo>
                  <a:lnTo>
                    <a:pt x="20603" y="10805"/>
                  </a:lnTo>
                  <a:lnTo>
                    <a:pt x="20691" y="10754"/>
                  </a:lnTo>
                  <a:lnTo>
                    <a:pt x="20721" y="10650"/>
                  </a:lnTo>
                  <a:lnTo>
                    <a:pt x="20719" y="10494"/>
                  </a:lnTo>
                  <a:lnTo>
                    <a:pt x="20694" y="10293"/>
                  </a:lnTo>
                  <a:lnTo>
                    <a:pt x="20676" y="10302"/>
                  </a:lnTo>
                  <a:lnTo>
                    <a:pt x="20666" y="10416"/>
                  </a:lnTo>
                  <a:lnTo>
                    <a:pt x="20668" y="10549"/>
                  </a:lnTo>
                  <a:lnTo>
                    <a:pt x="20661" y="10677"/>
                  </a:lnTo>
                  <a:cubicBezTo>
                    <a:pt x="20661" y="10677"/>
                    <a:pt x="20618" y="10759"/>
                    <a:pt x="20618" y="10759"/>
                  </a:cubicBezTo>
                  <a:close/>
                  <a:moveTo>
                    <a:pt x="20834" y="14834"/>
                  </a:moveTo>
                  <a:lnTo>
                    <a:pt x="20797" y="14903"/>
                  </a:lnTo>
                  <a:lnTo>
                    <a:pt x="20822" y="14962"/>
                  </a:lnTo>
                  <a:lnTo>
                    <a:pt x="20822" y="14971"/>
                  </a:lnTo>
                  <a:lnTo>
                    <a:pt x="20865" y="14953"/>
                  </a:lnTo>
                  <a:lnTo>
                    <a:pt x="20912" y="14934"/>
                  </a:lnTo>
                  <a:lnTo>
                    <a:pt x="20877" y="14779"/>
                  </a:lnTo>
                  <a:cubicBezTo>
                    <a:pt x="20877" y="14779"/>
                    <a:pt x="20834" y="14834"/>
                    <a:pt x="20834" y="1483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2" name="Google Shape;342;p17"/>
            <p:cNvSpPr/>
            <p:nvPr/>
          </p:nvSpPr>
          <p:spPr>
            <a:xfrm>
              <a:off x="6980414" y="5599008"/>
              <a:ext cx="1743639" cy="2152920"/>
            </a:xfrm>
            <a:custGeom>
              <a:avLst/>
              <a:gdLst/>
              <a:ahLst/>
              <a:cxnLst/>
              <a:rect l="l" t="t" r="r" b="b"/>
              <a:pathLst>
                <a:path w="21600" h="21600" extrusionOk="0">
                  <a:moveTo>
                    <a:pt x="14422" y="1045"/>
                  </a:moveTo>
                  <a:lnTo>
                    <a:pt x="14389" y="1292"/>
                  </a:lnTo>
                  <a:lnTo>
                    <a:pt x="14359" y="1539"/>
                  </a:lnTo>
                  <a:lnTo>
                    <a:pt x="14329" y="1786"/>
                  </a:lnTo>
                  <a:lnTo>
                    <a:pt x="14300" y="2035"/>
                  </a:lnTo>
                  <a:lnTo>
                    <a:pt x="14266" y="2282"/>
                  </a:lnTo>
                  <a:lnTo>
                    <a:pt x="14237" y="2529"/>
                  </a:lnTo>
                  <a:lnTo>
                    <a:pt x="14207" y="2779"/>
                  </a:lnTo>
                  <a:lnTo>
                    <a:pt x="14177" y="3026"/>
                  </a:lnTo>
                  <a:lnTo>
                    <a:pt x="14147" y="3273"/>
                  </a:lnTo>
                  <a:lnTo>
                    <a:pt x="14114" y="3523"/>
                  </a:lnTo>
                  <a:lnTo>
                    <a:pt x="14084" y="3769"/>
                  </a:lnTo>
                  <a:lnTo>
                    <a:pt x="14054" y="4020"/>
                  </a:lnTo>
                  <a:lnTo>
                    <a:pt x="14020" y="4267"/>
                  </a:lnTo>
                  <a:lnTo>
                    <a:pt x="13991" y="4516"/>
                  </a:lnTo>
                  <a:lnTo>
                    <a:pt x="13961" y="4763"/>
                  </a:lnTo>
                  <a:lnTo>
                    <a:pt x="13931" y="5013"/>
                  </a:lnTo>
                  <a:lnTo>
                    <a:pt x="13931" y="5013"/>
                  </a:lnTo>
                  <a:lnTo>
                    <a:pt x="13931" y="5013"/>
                  </a:lnTo>
                  <a:lnTo>
                    <a:pt x="13931" y="5013"/>
                  </a:lnTo>
                  <a:lnTo>
                    <a:pt x="13931" y="5013"/>
                  </a:lnTo>
                  <a:lnTo>
                    <a:pt x="13931" y="5013"/>
                  </a:lnTo>
                  <a:lnTo>
                    <a:pt x="13931" y="5013"/>
                  </a:lnTo>
                  <a:lnTo>
                    <a:pt x="13931" y="5013"/>
                  </a:lnTo>
                  <a:lnTo>
                    <a:pt x="14411" y="5052"/>
                  </a:lnTo>
                  <a:lnTo>
                    <a:pt x="14891" y="5088"/>
                  </a:lnTo>
                  <a:lnTo>
                    <a:pt x="15367" y="5128"/>
                  </a:lnTo>
                  <a:lnTo>
                    <a:pt x="15847" y="5164"/>
                  </a:lnTo>
                  <a:lnTo>
                    <a:pt x="16327" y="5203"/>
                  </a:lnTo>
                  <a:lnTo>
                    <a:pt x="16806" y="5239"/>
                  </a:lnTo>
                  <a:lnTo>
                    <a:pt x="17286" y="5275"/>
                  </a:lnTo>
                  <a:lnTo>
                    <a:pt x="17766" y="5311"/>
                  </a:lnTo>
                  <a:lnTo>
                    <a:pt x="18246" y="5344"/>
                  </a:lnTo>
                  <a:lnTo>
                    <a:pt x="18725" y="5380"/>
                  </a:lnTo>
                  <a:lnTo>
                    <a:pt x="19205" y="5413"/>
                  </a:lnTo>
                  <a:lnTo>
                    <a:pt x="19681" y="5447"/>
                  </a:lnTo>
                  <a:lnTo>
                    <a:pt x="20164" y="5480"/>
                  </a:lnTo>
                  <a:lnTo>
                    <a:pt x="20640" y="5513"/>
                  </a:lnTo>
                  <a:lnTo>
                    <a:pt x="21124" y="5546"/>
                  </a:lnTo>
                  <a:lnTo>
                    <a:pt x="21600" y="5579"/>
                  </a:lnTo>
                  <a:lnTo>
                    <a:pt x="21551" y="6076"/>
                  </a:lnTo>
                  <a:lnTo>
                    <a:pt x="21503" y="6576"/>
                  </a:lnTo>
                  <a:lnTo>
                    <a:pt x="21451" y="7073"/>
                  </a:lnTo>
                  <a:lnTo>
                    <a:pt x="21399" y="7573"/>
                  </a:lnTo>
                  <a:lnTo>
                    <a:pt x="21351" y="8072"/>
                  </a:lnTo>
                  <a:lnTo>
                    <a:pt x="21299" y="8569"/>
                  </a:lnTo>
                  <a:lnTo>
                    <a:pt x="21247" y="9069"/>
                  </a:lnTo>
                  <a:lnTo>
                    <a:pt x="21198" y="9569"/>
                  </a:lnTo>
                  <a:lnTo>
                    <a:pt x="21146" y="10068"/>
                  </a:lnTo>
                  <a:lnTo>
                    <a:pt x="21098" y="10568"/>
                  </a:lnTo>
                  <a:lnTo>
                    <a:pt x="21046" y="11068"/>
                  </a:lnTo>
                  <a:lnTo>
                    <a:pt x="20994" y="11568"/>
                  </a:lnTo>
                  <a:lnTo>
                    <a:pt x="20946" y="12068"/>
                  </a:lnTo>
                  <a:lnTo>
                    <a:pt x="20894" y="12567"/>
                  </a:lnTo>
                  <a:lnTo>
                    <a:pt x="20845" y="13067"/>
                  </a:lnTo>
                  <a:lnTo>
                    <a:pt x="20793" y="13570"/>
                  </a:lnTo>
                  <a:lnTo>
                    <a:pt x="20741" y="14070"/>
                  </a:lnTo>
                  <a:lnTo>
                    <a:pt x="20692" y="14570"/>
                  </a:lnTo>
                  <a:lnTo>
                    <a:pt x="20640" y="15072"/>
                  </a:lnTo>
                  <a:lnTo>
                    <a:pt x="20588" y="15572"/>
                  </a:lnTo>
                  <a:lnTo>
                    <a:pt x="20540" y="16075"/>
                  </a:lnTo>
                  <a:lnTo>
                    <a:pt x="20488" y="16578"/>
                  </a:lnTo>
                  <a:lnTo>
                    <a:pt x="20436" y="17078"/>
                  </a:lnTo>
                  <a:lnTo>
                    <a:pt x="20388" y="17580"/>
                  </a:lnTo>
                  <a:lnTo>
                    <a:pt x="20336" y="18083"/>
                  </a:lnTo>
                  <a:lnTo>
                    <a:pt x="20283" y="18586"/>
                  </a:lnTo>
                  <a:lnTo>
                    <a:pt x="20235" y="19086"/>
                  </a:lnTo>
                  <a:lnTo>
                    <a:pt x="20183" y="19589"/>
                  </a:lnTo>
                  <a:lnTo>
                    <a:pt x="20131" y="20092"/>
                  </a:lnTo>
                  <a:lnTo>
                    <a:pt x="20083" y="20594"/>
                  </a:lnTo>
                  <a:lnTo>
                    <a:pt x="20031" y="21097"/>
                  </a:lnTo>
                  <a:lnTo>
                    <a:pt x="19978" y="21600"/>
                  </a:lnTo>
                  <a:lnTo>
                    <a:pt x="19354" y="21558"/>
                  </a:lnTo>
                  <a:lnTo>
                    <a:pt x="18729" y="21516"/>
                  </a:lnTo>
                  <a:lnTo>
                    <a:pt x="18104" y="21470"/>
                  </a:lnTo>
                  <a:lnTo>
                    <a:pt x="17476" y="21425"/>
                  </a:lnTo>
                  <a:lnTo>
                    <a:pt x="16851" y="21380"/>
                  </a:lnTo>
                  <a:lnTo>
                    <a:pt x="16226" y="21335"/>
                  </a:lnTo>
                  <a:lnTo>
                    <a:pt x="15601" y="21290"/>
                  </a:lnTo>
                  <a:lnTo>
                    <a:pt x="14976" y="21242"/>
                  </a:lnTo>
                  <a:lnTo>
                    <a:pt x="14352" y="21194"/>
                  </a:lnTo>
                  <a:lnTo>
                    <a:pt x="13727" y="21145"/>
                  </a:lnTo>
                  <a:lnTo>
                    <a:pt x="13102" y="21097"/>
                  </a:lnTo>
                  <a:lnTo>
                    <a:pt x="12474" y="21046"/>
                  </a:lnTo>
                  <a:lnTo>
                    <a:pt x="11849" y="20995"/>
                  </a:lnTo>
                  <a:lnTo>
                    <a:pt x="11224" y="20944"/>
                  </a:lnTo>
                  <a:lnTo>
                    <a:pt x="10603" y="20890"/>
                  </a:lnTo>
                  <a:lnTo>
                    <a:pt x="9978" y="20838"/>
                  </a:lnTo>
                  <a:lnTo>
                    <a:pt x="9353" y="20784"/>
                  </a:lnTo>
                  <a:lnTo>
                    <a:pt x="8729" y="20730"/>
                  </a:lnTo>
                  <a:lnTo>
                    <a:pt x="8104" y="20676"/>
                  </a:lnTo>
                  <a:lnTo>
                    <a:pt x="7479" y="20619"/>
                  </a:lnTo>
                  <a:lnTo>
                    <a:pt x="6858" y="20561"/>
                  </a:lnTo>
                  <a:lnTo>
                    <a:pt x="6233" y="20504"/>
                  </a:lnTo>
                  <a:lnTo>
                    <a:pt x="5608" y="20447"/>
                  </a:lnTo>
                  <a:lnTo>
                    <a:pt x="4983" y="20390"/>
                  </a:lnTo>
                  <a:lnTo>
                    <a:pt x="4362" y="20330"/>
                  </a:lnTo>
                  <a:lnTo>
                    <a:pt x="3738" y="20269"/>
                  </a:lnTo>
                  <a:lnTo>
                    <a:pt x="3113" y="20209"/>
                  </a:lnTo>
                  <a:lnTo>
                    <a:pt x="2492" y="20146"/>
                  </a:lnTo>
                  <a:lnTo>
                    <a:pt x="1867" y="20086"/>
                  </a:lnTo>
                  <a:lnTo>
                    <a:pt x="1246" y="20022"/>
                  </a:lnTo>
                  <a:lnTo>
                    <a:pt x="621" y="19959"/>
                  </a:lnTo>
                  <a:lnTo>
                    <a:pt x="0" y="19893"/>
                  </a:lnTo>
                  <a:lnTo>
                    <a:pt x="97" y="19267"/>
                  </a:lnTo>
                  <a:lnTo>
                    <a:pt x="193" y="18644"/>
                  </a:lnTo>
                  <a:lnTo>
                    <a:pt x="294" y="18017"/>
                  </a:lnTo>
                  <a:lnTo>
                    <a:pt x="391" y="17394"/>
                  </a:lnTo>
                  <a:lnTo>
                    <a:pt x="491" y="16767"/>
                  </a:lnTo>
                  <a:lnTo>
                    <a:pt x="588" y="16144"/>
                  </a:lnTo>
                  <a:lnTo>
                    <a:pt x="684" y="15521"/>
                  </a:lnTo>
                  <a:lnTo>
                    <a:pt x="781" y="14898"/>
                  </a:lnTo>
                  <a:lnTo>
                    <a:pt x="881" y="14272"/>
                  </a:lnTo>
                  <a:lnTo>
                    <a:pt x="978" y="13648"/>
                  </a:lnTo>
                  <a:lnTo>
                    <a:pt x="1079" y="13025"/>
                  </a:lnTo>
                  <a:lnTo>
                    <a:pt x="1175" y="12402"/>
                  </a:lnTo>
                  <a:lnTo>
                    <a:pt x="1272" y="11781"/>
                  </a:lnTo>
                  <a:lnTo>
                    <a:pt x="1369" y="11158"/>
                  </a:lnTo>
                  <a:lnTo>
                    <a:pt x="1469" y="10535"/>
                  </a:lnTo>
                  <a:lnTo>
                    <a:pt x="1566" y="9915"/>
                  </a:lnTo>
                  <a:lnTo>
                    <a:pt x="1662" y="9292"/>
                  </a:lnTo>
                  <a:lnTo>
                    <a:pt x="1763" y="8671"/>
                  </a:lnTo>
                  <a:lnTo>
                    <a:pt x="1860" y="8048"/>
                  </a:lnTo>
                  <a:lnTo>
                    <a:pt x="1956" y="7428"/>
                  </a:lnTo>
                  <a:lnTo>
                    <a:pt x="2053" y="6808"/>
                  </a:lnTo>
                  <a:lnTo>
                    <a:pt x="2150" y="6187"/>
                  </a:lnTo>
                  <a:lnTo>
                    <a:pt x="2250" y="5567"/>
                  </a:lnTo>
                  <a:lnTo>
                    <a:pt x="2347" y="4947"/>
                  </a:lnTo>
                  <a:lnTo>
                    <a:pt x="2443" y="4327"/>
                  </a:lnTo>
                  <a:lnTo>
                    <a:pt x="2540" y="3710"/>
                  </a:lnTo>
                  <a:lnTo>
                    <a:pt x="2637" y="3089"/>
                  </a:lnTo>
                  <a:lnTo>
                    <a:pt x="2737" y="2472"/>
                  </a:lnTo>
                  <a:lnTo>
                    <a:pt x="2834" y="1855"/>
                  </a:lnTo>
                  <a:lnTo>
                    <a:pt x="2931" y="1235"/>
                  </a:lnTo>
                  <a:lnTo>
                    <a:pt x="3027" y="617"/>
                  </a:lnTo>
                  <a:lnTo>
                    <a:pt x="3124" y="0"/>
                  </a:lnTo>
                  <a:lnTo>
                    <a:pt x="3827" y="72"/>
                  </a:lnTo>
                  <a:lnTo>
                    <a:pt x="4534" y="145"/>
                  </a:lnTo>
                  <a:lnTo>
                    <a:pt x="5240" y="217"/>
                  </a:lnTo>
                  <a:lnTo>
                    <a:pt x="5943" y="286"/>
                  </a:lnTo>
                  <a:lnTo>
                    <a:pt x="6650" y="352"/>
                  </a:lnTo>
                  <a:lnTo>
                    <a:pt x="7356" y="422"/>
                  </a:lnTo>
                  <a:lnTo>
                    <a:pt x="8063" y="488"/>
                  </a:lnTo>
                  <a:lnTo>
                    <a:pt x="8769" y="554"/>
                  </a:lnTo>
                  <a:lnTo>
                    <a:pt x="9472" y="617"/>
                  </a:lnTo>
                  <a:lnTo>
                    <a:pt x="10179" y="680"/>
                  </a:lnTo>
                  <a:lnTo>
                    <a:pt x="10886" y="744"/>
                  </a:lnTo>
                  <a:lnTo>
                    <a:pt x="11592" y="807"/>
                  </a:lnTo>
                  <a:lnTo>
                    <a:pt x="12299" y="867"/>
                  </a:lnTo>
                  <a:lnTo>
                    <a:pt x="13006" y="927"/>
                  </a:lnTo>
                  <a:lnTo>
                    <a:pt x="13712" y="985"/>
                  </a:lnTo>
                  <a:lnTo>
                    <a:pt x="14422" y="1045"/>
                  </a:lnTo>
                  <a:cubicBezTo>
                    <a:pt x="14422" y="1045"/>
                    <a:pt x="14422" y="1045"/>
                    <a:pt x="14422" y="104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3" name="Google Shape;343;p17"/>
            <p:cNvSpPr/>
            <p:nvPr/>
          </p:nvSpPr>
          <p:spPr>
            <a:xfrm>
              <a:off x="9251242" y="8083691"/>
              <a:ext cx="4530493" cy="4301644"/>
            </a:xfrm>
            <a:custGeom>
              <a:avLst/>
              <a:gdLst/>
              <a:ahLst/>
              <a:cxnLst/>
              <a:rect l="l" t="t" r="r" b="b"/>
              <a:pathLst>
                <a:path w="21600" h="21600" extrusionOk="0">
                  <a:moveTo>
                    <a:pt x="21593" y="10788"/>
                  </a:moveTo>
                  <a:lnTo>
                    <a:pt x="21569" y="10767"/>
                  </a:lnTo>
                  <a:lnTo>
                    <a:pt x="21520" y="10694"/>
                  </a:lnTo>
                  <a:lnTo>
                    <a:pt x="21523" y="10672"/>
                  </a:lnTo>
                  <a:lnTo>
                    <a:pt x="21537" y="10643"/>
                  </a:lnTo>
                  <a:lnTo>
                    <a:pt x="21539" y="10624"/>
                  </a:lnTo>
                  <a:lnTo>
                    <a:pt x="21539" y="10533"/>
                  </a:lnTo>
                  <a:lnTo>
                    <a:pt x="21529" y="10500"/>
                  </a:lnTo>
                  <a:lnTo>
                    <a:pt x="21498" y="10494"/>
                  </a:lnTo>
                  <a:lnTo>
                    <a:pt x="21467" y="10505"/>
                  </a:lnTo>
                  <a:lnTo>
                    <a:pt x="21461" y="10505"/>
                  </a:lnTo>
                  <a:lnTo>
                    <a:pt x="21455" y="10505"/>
                  </a:lnTo>
                  <a:lnTo>
                    <a:pt x="21451" y="10503"/>
                  </a:lnTo>
                  <a:lnTo>
                    <a:pt x="21447" y="10500"/>
                  </a:lnTo>
                  <a:lnTo>
                    <a:pt x="21441" y="10494"/>
                  </a:lnTo>
                  <a:lnTo>
                    <a:pt x="21437" y="10488"/>
                  </a:lnTo>
                  <a:lnTo>
                    <a:pt x="21433" y="10477"/>
                  </a:lnTo>
                  <a:lnTo>
                    <a:pt x="21423" y="10423"/>
                  </a:lnTo>
                  <a:lnTo>
                    <a:pt x="21420" y="10413"/>
                  </a:lnTo>
                  <a:lnTo>
                    <a:pt x="21411" y="10399"/>
                  </a:lnTo>
                  <a:lnTo>
                    <a:pt x="21405" y="10389"/>
                  </a:lnTo>
                  <a:lnTo>
                    <a:pt x="21400" y="10375"/>
                  </a:lnTo>
                  <a:lnTo>
                    <a:pt x="21397" y="10358"/>
                  </a:lnTo>
                  <a:lnTo>
                    <a:pt x="21391" y="10348"/>
                  </a:lnTo>
                  <a:lnTo>
                    <a:pt x="21387" y="10337"/>
                  </a:lnTo>
                  <a:lnTo>
                    <a:pt x="21381" y="10330"/>
                  </a:lnTo>
                  <a:lnTo>
                    <a:pt x="21362" y="10310"/>
                  </a:lnTo>
                  <a:lnTo>
                    <a:pt x="21318" y="10275"/>
                  </a:lnTo>
                  <a:lnTo>
                    <a:pt x="21309" y="10266"/>
                  </a:lnTo>
                  <a:lnTo>
                    <a:pt x="21304" y="10254"/>
                  </a:lnTo>
                  <a:lnTo>
                    <a:pt x="21299" y="10233"/>
                  </a:lnTo>
                  <a:lnTo>
                    <a:pt x="21301" y="10218"/>
                  </a:lnTo>
                  <a:lnTo>
                    <a:pt x="21304" y="10206"/>
                  </a:lnTo>
                  <a:lnTo>
                    <a:pt x="21309" y="10188"/>
                  </a:lnTo>
                  <a:lnTo>
                    <a:pt x="21314" y="10180"/>
                  </a:lnTo>
                  <a:lnTo>
                    <a:pt x="21332" y="10150"/>
                  </a:lnTo>
                  <a:lnTo>
                    <a:pt x="21334" y="10144"/>
                  </a:lnTo>
                  <a:lnTo>
                    <a:pt x="21329" y="10138"/>
                  </a:lnTo>
                  <a:lnTo>
                    <a:pt x="21307" y="10123"/>
                  </a:lnTo>
                  <a:lnTo>
                    <a:pt x="21279" y="10096"/>
                  </a:lnTo>
                  <a:lnTo>
                    <a:pt x="21262" y="10074"/>
                  </a:lnTo>
                  <a:lnTo>
                    <a:pt x="21255" y="10060"/>
                  </a:lnTo>
                  <a:lnTo>
                    <a:pt x="21251" y="10044"/>
                  </a:lnTo>
                  <a:lnTo>
                    <a:pt x="21244" y="10012"/>
                  </a:lnTo>
                  <a:lnTo>
                    <a:pt x="21239" y="9995"/>
                  </a:lnTo>
                  <a:lnTo>
                    <a:pt x="21232" y="9983"/>
                  </a:lnTo>
                  <a:lnTo>
                    <a:pt x="21225" y="9977"/>
                  </a:lnTo>
                  <a:lnTo>
                    <a:pt x="21217" y="9974"/>
                  </a:lnTo>
                  <a:lnTo>
                    <a:pt x="21196" y="9970"/>
                  </a:lnTo>
                  <a:lnTo>
                    <a:pt x="21188" y="9965"/>
                  </a:lnTo>
                  <a:lnTo>
                    <a:pt x="21182" y="9961"/>
                  </a:lnTo>
                  <a:lnTo>
                    <a:pt x="21176" y="9952"/>
                  </a:lnTo>
                  <a:lnTo>
                    <a:pt x="21172" y="9942"/>
                  </a:lnTo>
                  <a:lnTo>
                    <a:pt x="21168" y="9926"/>
                  </a:lnTo>
                  <a:lnTo>
                    <a:pt x="21169" y="9917"/>
                  </a:lnTo>
                  <a:lnTo>
                    <a:pt x="21173" y="9908"/>
                  </a:lnTo>
                  <a:lnTo>
                    <a:pt x="21191" y="9896"/>
                  </a:lnTo>
                  <a:lnTo>
                    <a:pt x="21191" y="9894"/>
                  </a:lnTo>
                  <a:lnTo>
                    <a:pt x="21192" y="9893"/>
                  </a:lnTo>
                  <a:lnTo>
                    <a:pt x="21196" y="9887"/>
                  </a:lnTo>
                  <a:lnTo>
                    <a:pt x="21201" y="9876"/>
                  </a:lnTo>
                  <a:lnTo>
                    <a:pt x="21199" y="9864"/>
                  </a:lnTo>
                  <a:lnTo>
                    <a:pt x="21193" y="9857"/>
                  </a:lnTo>
                  <a:lnTo>
                    <a:pt x="21185" y="9852"/>
                  </a:lnTo>
                  <a:lnTo>
                    <a:pt x="21175" y="9847"/>
                  </a:lnTo>
                  <a:lnTo>
                    <a:pt x="21135" y="9837"/>
                  </a:lnTo>
                  <a:lnTo>
                    <a:pt x="21125" y="9832"/>
                  </a:lnTo>
                  <a:lnTo>
                    <a:pt x="21116" y="9828"/>
                  </a:lnTo>
                  <a:lnTo>
                    <a:pt x="21102" y="9816"/>
                  </a:lnTo>
                  <a:lnTo>
                    <a:pt x="21056" y="9768"/>
                  </a:lnTo>
                  <a:lnTo>
                    <a:pt x="21037" y="9745"/>
                  </a:lnTo>
                  <a:lnTo>
                    <a:pt x="21027" y="9727"/>
                  </a:lnTo>
                  <a:lnTo>
                    <a:pt x="21022" y="9715"/>
                  </a:lnTo>
                  <a:lnTo>
                    <a:pt x="21016" y="9695"/>
                  </a:lnTo>
                  <a:lnTo>
                    <a:pt x="21013" y="9680"/>
                  </a:lnTo>
                  <a:lnTo>
                    <a:pt x="21013" y="9667"/>
                  </a:lnTo>
                  <a:lnTo>
                    <a:pt x="21019" y="9646"/>
                  </a:lnTo>
                  <a:lnTo>
                    <a:pt x="21024" y="9631"/>
                  </a:lnTo>
                  <a:lnTo>
                    <a:pt x="21027" y="9619"/>
                  </a:lnTo>
                  <a:lnTo>
                    <a:pt x="21029" y="9602"/>
                  </a:lnTo>
                  <a:lnTo>
                    <a:pt x="21027" y="9545"/>
                  </a:lnTo>
                  <a:lnTo>
                    <a:pt x="21030" y="9527"/>
                  </a:lnTo>
                  <a:lnTo>
                    <a:pt x="21036" y="9493"/>
                  </a:lnTo>
                  <a:lnTo>
                    <a:pt x="21036" y="9481"/>
                  </a:lnTo>
                  <a:lnTo>
                    <a:pt x="21033" y="9472"/>
                  </a:lnTo>
                  <a:lnTo>
                    <a:pt x="21029" y="9465"/>
                  </a:lnTo>
                  <a:lnTo>
                    <a:pt x="21024" y="9457"/>
                  </a:lnTo>
                  <a:lnTo>
                    <a:pt x="21019" y="9453"/>
                  </a:lnTo>
                  <a:lnTo>
                    <a:pt x="21012" y="9438"/>
                  </a:lnTo>
                  <a:lnTo>
                    <a:pt x="21005" y="9414"/>
                  </a:lnTo>
                  <a:lnTo>
                    <a:pt x="20989" y="9335"/>
                  </a:lnTo>
                  <a:lnTo>
                    <a:pt x="20983" y="9317"/>
                  </a:lnTo>
                  <a:lnTo>
                    <a:pt x="20939" y="9255"/>
                  </a:lnTo>
                  <a:lnTo>
                    <a:pt x="20924" y="9230"/>
                  </a:lnTo>
                  <a:lnTo>
                    <a:pt x="20917" y="9210"/>
                  </a:lnTo>
                  <a:lnTo>
                    <a:pt x="20909" y="9192"/>
                  </a:lnTo>
                  <a:lnTo>
                    <a:pt x="20893" y="9165"/>
                  </a:lnTo>
                  <a:lnTo>
                    <a:pt x="20868" y="9136"/>
                  </a:lnTo>
                  <a:lnTo>
                    <a:pt x="20836" y="9103"/>
                  </a:lnTo>
                  <a:lnTo>
                    <a:pt x="20820" y="9091"/>
                  </a:lnTo>
                  <a:lnTo>
                    <a:pt x="20766" y="9065"/>
                  </a:lnTo>
                  <a:lnTo>
                    <a:pt x="20757" y="9061"/>
                  </a:lnTo>
                  <a:lnTo>
                    <a:pt x="20750" y="9055"/>
                  </a:lnTo>
                  <a:lnTo>
                    <a:pt x="20744" y="9047"/>
                  </a:lnTo>
                  <a:lnTo>
                    <a:pt x="20707" y="8984"/>
                  </a:lnTo>
                  <a:lnTo>
                    <a:pt x="20700" y="8975"/>
                  </a:lnTo>
                  <a:lnTo>
                    <a:pt x="20678" y="8959"/>
                  </a:lnTo>
                  <a:lnTo>
                    <a:pt x="20667" y="8954"/>
                  </a:lnTo>
                  <a:lnTo>
                    <a:pt x="20644" y="8937"/>
                  </a:lnTo>
                  <a:lnTo>
                    <a:pt x="20635" y="8927"/>
                  </a:lnTo>
                  <a:lnTo>
                    <a:pt x="20631" y="8921"/>
                  </a:lnTo>
                  <a:lnTo>
                    <a:pt x="20630" y="8916"/>
                  </a:lnTo>
                  <a:lnTo>
                    <a:pt x="20622" y="8766"/>
                  </a:lnTo>
                  <a:lnTo>
                    <a:pt x="20611" y="8528"/>
                  </a:lnTo>
                  <a:lnTo>
                    <a:pt x="20598" y="8291"/>
                  </a:lnTo>
                  <a:lnTo>
                    <a:pt x="20587" y="8053"/>
                  </a:lnTo>
                  <a:lnTo>
                    <a:pt x="20575" y="7815"/>
                  </a:lnTo>
                  <a:lnTo>
                    <a:pt x="20562" y="7576"/>
                  </a:lnTo>
                  <a:lnTo>
                    <a:pt x="20539" y="7102"/>
                  </a:lnTo>
                  <a:lnTo>
                    <a:pt x="20528" y="6864"/>
                  </a:lnTo>
                  <a:lnTo>
                    <a:pt x="20512" y="6621"/>
                  </a:lnTo>
                  <a:lnTo>
                    <a:pt x="20498" y="6380"/>
                  </a:lnTo>
                  <a:lnTo>
                    <a:pt x="20484" y="6139"/>
                  </a:lnTo>
                  <a:lnTo>
                    <a:pt x="20469" y="5898"/>
                  </a:lnTo>
                  <a:lnTo>
                    <a:pt x="20462" y="5765"/>
                  </a:lnTo>
                  <a:lnTo>
                    <a:pt x="20462" y="5764"/>
                  </a:lnTo>
                  <a:lnTo>
                    <a:pt x="20446" y="5758"/>
                  </a:lnTo>
                  <a:lnTo>
                    <a:pt x="20421" y="5747"/>
                  </a:lnTo>
                  <a:lnTo>
                    <a:pt x="20373" y="5713"/>
                  </a:lnTo>
                  <a:lnTo>
                    <a:pt x="20345" y="5731"/>
                  </a:lnTo>
                  <a:lnTo>
                    <a:pt x="20310" y="5734"/>
                  </a:lnTo>
                  <a:lnTo>
                    <a:pt x="20279" y="5728"/>
                  </a:lnTo>
                  <a:lnTo>
                    <a:pt x="20223" y="5698"/>
                  </a:lnTo>
                  <a:lnTo>
                    <a:pt x="20200" y="5708"/>
                  </a:lnTo>
                  <a:lnTo>
                    <a:pt x="20180" y="5729"/>
                  </a:lnTo>
                  <a:lnTo>
                    <a:pt x="20157" y="5740"/>
                  </a:lnTo>
                  <a:lnTo>
                    <a:pt x="20078" y="5702"/>
                  </a:lnTo>
                  <a:lnTo>
                    <a:pt x="20051" y="5705"/>
                  </a:lnTo>
                  <a:lnTo>
                    <a:pt x="20036" y="5731"/>
                  </a:lnTo>
                  <a:lnTo>
                    <a:pt x="20026" y="5762"/>
                  </a:lnTo>
                  <a:lnTo>
                    <a:pt x="20011" y="5782"/>
                  </a:lnTo>
                  <a:lnTo>
                    <a:pt x="19977" y="5764"/>
                  </a:lnTo>
                  <a:lnTo>
                    <a:pt x="19944" y="5783"/>
                  </a:lnTo>
                  <a:lnTo>
                    <a:pt x="19914" y="5779"/>
                  </a:lnTo>
                  <a:lnTo>
                    <a:pt x="19902" y="5759"/>
                  </a:lnTo>
                  <a:lnTo>
                    <a:pt x="19921" y="5738"/>
                  </a:lnTo>
                  <a:lnTo>
                    <a:pt x="19921" y="5725"/>
                  </a:lnTo>
                  <a:lnTo>
                    <a:pt x="19881" y="5734"/>
                  </a:lnTo>
                  <a:lnTo>
                    <a:pt x="19841" y="5723"/>
                  </a:lnTo>
                  <a:lnTo>
                    <a:pt x="19809" y="5696"/>
                  </a:lnTo>
                  <a:lnTo>
                    <a:pt x="19797" y="5655"/>
                  </a:lnTo>
                  <a:lnTo>
                    <a:pt x="19779" y="5619"/>
                  </a:lnTo>
                  <a:lnTo>
                    <a:pt x="19751" y="5613"/>
                  </a:lnTo>
                  <a:lnTo>
                    <a:pt x="19742" y="5612"/>
                  </a:lnTo>
                  <a:lnTo>
                    <a:pt x="19702" y="5613"/>
                  </a:lnTo>
                  <a:lnTo>
                    <a:pt x="19672" y="5598"/>
                  </a:lnTo>
                  <a:lnTo>
                    <a:pt x="19672" y="5613"/>
                  </a:lnTo>
                  <a:lnTo>
                    <a:pt x="19595" y="5589"/>
                  </a:lnTo>
                  <a:lnTo>
                    <a:pt x="19570" y="5577"/>
                  </a:lnTo>
                  <a:lnTo>
                    <a:pt x="19576" y="5566"/>
                  </a:lnTo>
                  <a:lnTo>
                    <a:pt x="19580" y="5557"/>
                  </a:lnTo>
                  <a:lnTo>
                    <a:pt x="19546" y="5556"/>
                  </a:lnTo>
                  <a:lnTo>
                    <a:pt x="19505" y="5566"/>
                  </a:lnTo>
                  <a:lnTo>
                    <a:pt x="19492" y="5548"/>
                  </a:lnTo>
                  <a:lnTo>
                    <a:pt x="19473" y="5538"/>
                  </a:lnTo>
                  <a:lnTo>
                    <a:pt x="19450" y="5532"/>
                  </a:lnTo>
                  <a:lnTo>
                    <a:pt x="19427" y="5529"/>
                  </a:lnTo>
                  <a:lnTo>
                    <a:pt x="19416" y="5529"/>
                  </a:lnTo>
                  <a:lnTo>
                    <a:pt x="19399" y="5539"/>
                  </a:lnTo>
                  <a:lnTo>
                    <a:pt x="19387" y="5542"/>
                  </a:lnTo>
                  <a:lnTo>
                    <a:pt x="19379" y="5539"/>
                  </a:lnTo>
                  <a:lnTo>
                    <a:pt x="19364" y="5521"/>
                  </a:lnTo>
                  <a:lnTo>
                    <a:pt x="19336" y="5508"/>
                  </a:lnTo>
                  <a:lnTo>
                    <a:pt x="19307" y="5461"/>
                  </a:lnTo>
                  <a:lnTo>
                    <a:pt x="19284" y="5452"/>
                  </a:lnTo>
                  <a:lnTo>
                    <a:pt x="19264" y="5452"/>
                  </a:lnTo>
                  <a:lnTo>
                    <a:pt x="19223" y="5440"/>
                  </a:lnTo>
                  <a:lnTo>
                    <a:pt x="19118" y="5425"/>
                  </a:lnTo>
                  <a:lnTo>
                    <a:pt x="19055" y="5366"/>
                  </a:lnTo>
                  <a:lnTo>
                    <a:pt x="19029" y="5322"/>
                  </a:lnTo>
                  <a:lnTo>
                    <a:pt x="19021" y="5310"/>
                  </a:lnTo>
                  <a:lnTo>
                    <a:pt x="19004" y="5300"/>
                  </a:lnTo>
                  <a:lnTo>
                    <a:pt x="18989" y="5294"/>
                  </a:lnTo>
                  <a:lnTo>
                    <a:pt x="18979" y="5282"/>
                  </a:lnTo>
                  <a:lnTo>
                    <a:pt x="18974" y="5251"/>
                  </a:lnTo>
                  <a:lnTo>
                    <a:pt x="18969" y="5242"/>
                  </a:lnTo>
                  <a:lnTo>
                    <a:pt x="18958" y="5232"/>
                  </a:lnTo>
                  <a:lnTo>
                    <a:pt x="18945" y="5223"/>
                  </a:lnTo>
                  <a:lnTo>
                    <a:pt x="18933" y="5220"/>
                  </a:lnTo>
                  <a:lnTo>
                    <a:pt x="18878" y="5220"/>
                  </a:lnTo>
                  <a:lnTo>
                    <a:pt x="18853" y="5214"/>
                  </a:lnTo>
                  <a:lnTo>
                    <a:pt x="18828" y="5196"/>
                  </a:lnTo>
                  <a:lnTo>
                    <a:pt x="18773" y="5143"/>
                  </a:lnTo>
                  <a:lnTo>
                    <a:pt x="18744" y="5125"/>
                  </a:lnTo>
                  <a:lnTo>
                    <a:pt x="18694" y="5114"/>
                  </a:lnTo>
                  <a:lnTo>
                    <a:pt x="18684" y="5102"/>
                  </a:lnTo>
                  <a:lnTo>
                    <a:pt x="18677" y="5089"/>
                  </a:lnTo>
                  <a:lnTo>
                    <a:pt x="18669" y="5077"/>
                  </a:lnTo>
                  <a:lnTo>
                    <a:pt x="18650" y="5065"/>
                  </a:lnTo>
                  <a:lnTo>
                    <a:pt x="18543" y="5033"/>
                  </a:lnTo>
                  <a:lnTo>
                    <a:pt x="18517" y="5038"/>
                  </a:lnTo>
                  <a:lnTo>
                    <a:pt x="18488" y="5065"/>
                  </a:lnTo>
                  <a:lnTo>
                    <a:pt x="18480" y="5096"/>
                  </a:lnTo>
                  <a:lnTo>
                    <a:pt x="18478" y="5131"/>
                  </a:lnTo>
                  <a:lnTo>
                    <a:pt x="18471" y="5154"/>
                  </a:lnTo>
                  <a:lnTo>
                    <a:pt x="18451" y="5143"/>
                  </a:lnTo>
                  <a:lnTo>
                    <a:pt x="18442" y="5160"/>
                  </a:lnTo>
                  <a:lnTo>
                    <a:pt x="18431" y="5169"/>
                  </a:lnTo>
                  <a:lnTo>
                    <a:pt x="18417" y="5176"/>
                  </a:lnTo>
                  <a:lnTo>
                    <a:pt x="18400" y="5187"/>
                  </a:lnTo>
                  <a:lnTo>
                    <a:pt x="18381" y="5176"/>
                  </a:lnTo>
                  <a:lnTo>
                    <a:pt x="18370" y="5176"/>
                  </a:lnTo>
                  <a:lnTo>
                    <a:pt x="18365" y="5196"/>
                  </a:lnTo>
                  <a:lnTo>
                    <a:pt x="18365" y="5211"/>
                  </a:lnTo>
                  <a:lnTo>
                    <a:pt x="18362" y="5220"/>
                  </a:lnTo>
                  <a:lnTo>
                    <a:pt x="18355" y="5226"/>
                  </a:lnTo>
                  <a:lnTo>
                    <a:pt x="18345" y="5232"/>
                  </a:lnTo>
                  <a:lnTo>
                    <a:pt x="18332" y="5233"/>
                  </a:lnTo>
                  <a:lnTo>
                    <a:pt x="18198" y="5235"/>
                  </a:lnTo>
                  <a:lnTo>
                    <a:pt x="18181" y="5239"/>
                  </a:lnTo>
                  <a:lnTo>
                    <a:pt x="18169" y="5224"/>
                  </a:lnTo>
                  <a:lnTo>
                    <a:pt x="18159" y="5217"/>
                  </a:lnTo>
                  <a:lnTo>
                    <a:pt x="18146" y="5212"/>
                  </a:lnTo>
                  <a:lnTo>
                    <a:pt x="18130" y="5212"/>
                  </a:lnTo>
                  <a:lnTo>
                    <a:pt x="18125" y="5217"/>
                  </a:lnTo>
                  <a:lnTo>
                    <a:pt x="18115" y="5224"/>
                  </a:lnTo>
                  <a:lnTo>
                    <a:pt x="18108" y="5229"/>
                  </a:lnTo>
                  <a:lnTo>
                    <a:pt x="18103" y="5221"/>
                  </a:lnTo>
                  <a:lnTo>
                    <a:pt x="18096" y="5211"/>
                  </a:lnTo>
                  <a:lnTo>
                    <a:pt x="18092" y="5203"/>
                  </a:lnTo>
                  <a:lnTo>
                    <a:pt x="18092" y="5200"/>
                  </a:lnTo>
                  <a:lnTo>
                    <a:pt x="18042" y="5202"/>
                  </a:lnTo>
                  <a:lnTo>
                    <a:pt x="18020" y="5191"/>
                  </a:lnTo>
                  <a:lnTo>
                    <a:pt x="18035" y="5161"/>
                  </a:lnTo>
                  <a:lnTo>
                    <a:pt x="18022" y="5131"/>
                  </a:lnTo>
                  <a:lnTo>
                    <a:pt x="18003" y="5116"/>
                  </a:lnTo>
                  <a:lnTo>
                    <a:pt x="17982" y="5105"/>
                  </a:lnTo>
                  <a:lnTo>
                    <a:pt x="17960" y="5089"/>
                  </a:lnTo>
                  <a:lnTo>
                    <a:pt x="17939" y="5081"/>
                  </a:lnTo>
                  <a:lnTo>
                    <a:pt x="17921" y="5099"/>
                  </a:lnTo>
                  <a:lnTo>
                    <a:pt x="17901" y="5138"/>
                  </a:lnTo>
                  <a:lnTo>
                    <a:pt x="17890" y="5138"/>
                  </a:lnTo>
                  <a:lnTo>
                    <a:pt x="17863" y="5129"/>
                  </a:lnTo>
                  <a:lnTo>
                    <a:pt x="17859" y="5134"/>
                  </a:lnTo>
                  <a:lnTo>
                    <a:pt x="17821" y="5157"/>
                  </a:lnTo>
                  <a:lnTo>
                    <a:pt x="17804" y="5161"/>
                  </a:lnTo>
                  <a:lnTo>
                    <a:pt x="17787" y="5173"/>
                  </a:lnTo>
                  <a:lnTo>
                    <a:pt x="17771" y="5187"/>
                  </a:lnTo>
                  <a:lnTo>
                    <a:pt x="17761" y="5200"/>
                  </a:lnTo>
                  <a:lnTo>
                    <a:pt x="17745" y="5200"/>
                  </a:lnTo>
                  <a:lnTo>
                    <a:pt x="17721" y="5203"/>
                  </a:lnTo>
                  <a:lnTo>
                    <a:pt x="17669" y="5205"/>
                  </a:lnTo>
                  <a:lnTo>
                    <a:pt x="17658" y="5218"/>
                  </a:lnTo>
                  <a:lnTo>
                    <a:pt x="17667" y="5274"/>
                  </a:lnTo>
                  <a:lnTo>
                    <a:pt x="17649" y="5289"/>
                  </a:lnTo>
                  <a:lnTo>
                    <a:pt x="17638" y="5285"/>
                  </a:lnTo>
                  <a:lnTo>
                    <a:pt x="17629" y="5276"/>
                  </a:lnTo>
                  <a:lnTo>
                    <a:pt x="17621" y="5262"/>
                  </a:lnTo>
                  <a:lnTo>
                    <a:pt x="17608" y="5267"/>
                  </a:lnTo>
                  <a:lnTo>
                    <a:pt x="17599" y="5277"/>
                  </a:lnTo>
                  <a:lnTo>
                    <a:pt x="17589" y="5291"/>
                  </a:lnTo>
                  <a:lnTo>
                    <a:pt x="17545" y="5301"/>
                  </a:lnTo>
                  <a:lnTo>
                    <a:pt x="17527" y="5297"/>
                  </a:lnTo>
                  <a:lnTo>
                    <a:pt x="17433" y="5239"/>
                  </a:lnTo>
                  <a:lnTo>
                    <a:pt x="17416" y="5221"/>
                  </a:lnTo>
                  <a:lnTo>
                    <a:pt x="17399" y="5217"/>
                  </a:lnTo>
                  <a:lnTo>
                    <a:pt x="17379" y="5230"/>
                  </a:lnTo>
                  <a:lnTo>
                    <a:pt x="17363" y="5250"/>
                  </a:lnTo>
                  <a:lnTo>
                    <a:pt x="17357" y="5265"/>
                  </a:lnTo>
                  <a:lnTo>
                    <a:pt x="17346" y="5265"/>
                  </a:lnTo>
                  <a:lnTo>
                    <a:pt x="17322" y="5280"/>
                  </a:lnTo>
                  <a:lnTo>
                    <a:pt x="17293" y="5303"/>
                  </a:lnTo>
                  <a:lnTo>
                    <a:pt x="17239" y="5330"/>
                  </a:lnTo>
                  <a:lnTo>
                    <a:pt x="17217" y="5333"/>
                  </a:lnTo>
                  <a:lnTo>
                    <a:pt x="17134" y="5336"/>
                  </a:lnTo>
                  <a:lnTo>
                    <a:pt x="17119" y="5341"/>
                  </a:lnTo>
                  <a:lnTo>
                    <a:pt x="17087" y="5362"/>
                  </a:lnTo>
                  <a:lnTo>
                    <a:pt x="17070" y="5366"/>
                  </a:lnTo>
                  <a:lnTo>
                    <a:pt x="17054" y="5381"/>
                  </a:lnTo>
                  <a:lnTo>
                    <a:pt x="17028" y="5452"/>
                  </a:lnTo>
                  <a:lnTo>
                    <a:pt x="17014" y="5479"/>
                  </a:lnTo>
                  <a:lnTo>
                    <a:pt x="16984" y="5500"/>
                  </a:lnTo>
                  <a:lnTo>
                    <a:pt x="16955" y="5505"/>
                  </a:lnTo>
                  <a:lnTo>
                    <a:pt x="16887" y="5499"/>
                  </a:lnTo>
                  <a:lnTo>
                    <a:pt x="16845" y="5506"/>
                  </a:lnTo>
                  <a:lnTo>
                    <a:pt x="16835" y="5526"/>
                  </a:lnTo>
                  <a:lnTo>
                    <a:pt x="16836" y="5556"/>
                  </a:lnTo>
                  <a:lnTo>
                    <a:pt x="16829" y="5598"/>
                  </a:lnTo>
                  <a:lnTo>
                    <a:pt x="16785" y="5633"/>
                  </a:lnTo>
                  <a:lnTo>
                    <a:pt x="16736" y="5586"/>
                  </a:lnTo>
                  <a:lnTo>
                    <a:pt x="16688" y="5512"/>
                  </a:lnTo>
                  <a:lnTo>
                    <a:pt x="16649" y="5466"/>
                  </a:lnTo>
                  <a:lnTo>
                    <a:pt x="16619" y="5459"/>
                  </a:lnTo>
                  <a:lnTo>
                    <a:pt x="16512" y="5470"/>
                  </a:lnTo>
                  <a:lnTo>
                    <a:pt x="16499" y="5464"/>
                  </a:lnTo>
                  <a:lnTo>
                    <a:pt x="16493" y="5447"/>
                  </a:lnTo>
                  <a:lnTo>
                    <a:pt x="16489" y="5429"/>
                  </a:lnTo>
                  <a:lnTo>
                    <a:pt x="16483" y="5414"/>
                  </a:lnTo>
                  <a:lnTo>
                    <a:pt x="16473" y="5407"/>
                  </a:lnTo>
                  <a:lnTo>
                    <a:pt x="16437" y="5389"/>
                  </a:lnTo>
                  <a:lnTo>
                    <a:pt x="16371" y="5369"/>
                  </a:lnTo>
                  <a:lnTo>
                    <a:pt x="16351" y="5348"/>
                  </a:lnTo>
                  <a:lnTo>
                    <a:pt x="16344" y="5341"/>
                  </a:lnTo>
                  <a:lnTo>
                    <a:pt x="16340" y="5331"/>
                  </a:lnTo>
                  <a:lnTo>
                    <a:pt x="16337" y="5321"/>
                  </a:lnTo>
                  <a:lnTo>
                    <a:pt x="16337" y="5310"/>
                  </a:lnTo>
                  <a:lnTo>
                    <a:pt x="16338" y="5300"/>
                  </a:lnTo>
                  <a:lnTo>
                    <a:pt x="16356" y="5262"/>
                  </a:lnTo>
                  <a:lnTo>
                    <a:pt x="16351" y="5250"/>
                  </a:lnTo>
                  <a:lnTo>
                    <a:pt x="16337" y="5236"/>
                  </a:lnTo>
                  <a:lnTo>
                    <a:pt x="16297" y="5220"/>
                  </a:lnTo>
                  <a:lnTo>
                    <a:pt x="16276" y="5215"/>
                  </a:lnTo>
                  <a:lnTo>
                    <a:pt x="16258" y="5215"/>
                  </a:lnTo>
                  <a:lnTo>
                    <a:pt x="16250" y="5221"/>
                  </a:lnTo>
                  <a:lnTo>
                    <a:pt x="16244" y="5227"/>
                  </a:lnTo>
                  <a:lnTo>
                    <a:pt x="16234" y="5245"/>
                  </a:lnTo>
                  <a:lnTo>
                    <a:pt x="16215" y="5309"/>
                  </a:lnTo>
                  <a:lnTo>
                    <a:pt x="16211" y="5319"/>
                  </a:lnTo>
                  <a:lnTo>
                    <a:pt x="16207" y="5328"/>
                  </a:lnTo>
                  <a:lnTo>
                    <a:pt x="16201" y="5336"/>
                  </a:lnTo>
                  <a:lnTo>
                    <a:pt x="16194" y="5342"/>
                  </a:lnTo>
                  <a:lnTo>
                    <a:pt x="16181" y="5348"/>
                  </a:lnTo>
                  <a:lnTo>
                    <a:pt x="16165" y="5354"/>
                  </a:lnTo>
                  <a:lnTo>
                    <a:pt x="16135" y="5359"/>
                  </a:lnTo>
                  <a:lnTo>
                    <a:pt x="16118" y="5359"/>
                  </a:lnTo>
                  <a:lnTo>
                    <a:pt x="16104" y="5357"/>
                  </a:lnTo>
                  <a:lnTo>
                    <a:pt x="16095" y="5353"/>
                  </a:lnTo>
                  <a:lnTo>
                    <a:pt x="16052" y="5319"/>
                  </a:lnTo>
                  <a:lnTo>
                    <a:pt x="16035" y="5312"/>
                  </a:lnTo>
                  <a:lnTo>
                    <a:pt x="16022" y="5310"/>
                  </a:lnTo>
                  <a:lnTo>
                    <a:pt x="15966" y="5319"/>
                  </a:lnTo>
                  <a:lnTo>
                    <a:pt x="15951" y="5319"/>
                  </a:lnTo>
                  <a:lnTo>
                    <a:pt x="15938" y="5315"/>
                  </a:lnTo>
                  <a:lnTo>
                    <a:pt x="15931" y="5310"/>
                  </a:lnTo>
                  <a:lnTo>
                    <a:pt x="15910" y="5289"/>
                  </a:lnTo>
                  <a:lnTo>
                    <a:pt x="15900" y="5273"/>
                  </a:lnTo>
                  <a:lnTo>
                    <a:pt x="15892" y="5253"/>
                  </a:lnTo>
                  <a:lnTo>
                    <a:pt x="15880" y="5196"/>
                  </a:lnTo>
                  <a:lnTo>
                    <a:pt x="15873" y="5176"/>
                  </a:lnTo>
                  <a:lnTo>
                    <a:pt x="15866" y="5166"/>
                  </a:lnTo>
                  <a:lnTo>
                    <a:pt x="15853" y="5158"/>
                  </a:lnTo>
                  <a:lnTo>
                    <a:pt x="15832" y="5148"/>
                  </a:lnTo>
                  <a:lnTo>
                    <a:pt x="15816" y="5146"/>
                  </a:lnTo>
                  <a:lnTo>
                    <a:pt x="15803" y="5146"/>
                  </a:lnTo>
                  <a:lnTo>
                    <a:pt x="15749" y="5158"/>
                  </a:lnTo>
                  <a:lnTo>
                    <a:pt x="15739" y="5163"/>
                  </a:lnTo>
                  <a:lnTo>
                    <a:pt x="15731" y="5167"/>
                  </a:lnTo>
                  <a:lnTo>
                    <a:pt x="15720" y="5184"/>
                  </a:lnTo>
                  <a:lnTo>
                    <a:pt x="15721" y="5211"/>
                  </a:lnTo>
                  <a:lnTo>
                    <a:pt x="15719" y="5259"/>
                  </a:lnTo>
                  <a:lnTo>
                    <a:pt x="15696" y="5315"/>
                  </a:lnTo>
                  <a:lnTo>
                    <a:pt x="15671" y="5350"/>
                  </a:lnTo>
                  <a:lnTo>
                    <a:pt x="15637" y="5362"/>
                  </a:lnTo>
                  <a:lnTo>
                    <a:pt x="15580" y="5347"/>
                  </a:lnTo>
                  <a:lnTo>
                    <a:pt x="15583" y="5378"/>
                  </a:lnTo>
                  <a:lnTo>
                    <a:pt x="15594" y="5392"/>
                  </a:lnTo>
                  <a:lnTo>
                    <a:pt x="15607" y="5401"/>
                  </a:lnTo>
                  <a:lnTo>
                    <a:pt x="15614" y="5420"/>
                  </a:lnTo>
                  <a:lnTo>
                    <a:pt x="15607" y="5435"/>
                  </a:lnTo>
                  <a:lnTo>
                    <a:pt x="15577" y="5455"/>
                  </a:lnTo>
                  <a:lnTo>
                    <a:pt x="15571" y="5478"/>
                  </a:lnTo>
                  <a:lnTo>
                    <a:pt x="15568" y="5536"/>
                  </a:lnTo>
                  <a:lnTo>
                    <a:pt x="15555" y="5589"/>
                  </a:lnTo>
                  <a:lnTo>
                    <a:pt x="15527" y="5622"/>
                  </a:lnTo>
                  <a:lnTo>
                    <a:pt x="15475" y="5627"/>
                  </a:lnTo>
                  <a:lnTo>
                    <a:pt x="15437" y="5603"/>
                  </a:lnTo>
                  <a:lnTo>
                    <a:pt x="15405" y="5557"/>
                  </a:lnTo>
                  <a:lnTo>
                    <a:pt x="15382" y="5505"/>
                  </a:lnTo>
                  <a:lnTo>
                    <a:pt x="15374" y="5455"/>
                  </a:lnTo>
                  <a:lnTo>
                    <a:pt x="15379" y="5420"/>
                  </a:lnTo>
                  <a:lnTo>
                    <a:pt x="15408" y="5369"/>
                  </a:lnTo>
                  <a:lnTo>
                    <a:pt x="15414" y="5336"/>
                  </a:lnTo>
                  <a:lnTo>
                    <a:pt x="15409" y="5310"/>
                  </a:lnTo>
                  <a:lnTo>
                    <a:pt x="15397" y="5288"/>
                  </a:lnTo>
                  <a:lnTo>
                    <a:pt x="15378" y="5270"/>
                  </a:lnTo>
                  <a:lnTo>
                    <a:pt x="15358" y="5254"/>
                  </a:lnTo>
                  <a:lnTo>
                    <a:pt x="15348" y="5261"/>
                  </a:lnTo>
                  <a:lnTo>
                    <a:pt x="15328" y="5270"/>
                  </a:lnTo>
                  <a:lnTo>
                    <a:pt x="15319" y="5277"/>
                  </a:lnTo>
                  <a:lnTo>
                    <a:pt x="15314" y="5286"/>
                  </a:lnTo>
                  <a:lnTo>
                    <a:pt x="15308" y="5301"/>
                  </a:lnTo>
                  <a:lnTo>
                    <a:pt x="15281" y="5354"/>
                  </a:lnTo>
                  <a:lnTo>
                    <a:pt x="15272" y="5368"/>
                  </a:lnTo>
                  <a:lnTo>
                    <a:pt x="15228" y="5328"/>
                  </a:lnTo>
                  <a:lnTo>
                    <a:pt x="15209" y="5322"/>
                  </a:lnTo>
                  <a:lnTo>
                    <a:pt x="15183" y="5342"/>
                  </a:lnTo>
                  <a:lnTo>
                    <a:pt x="15181" y="5348"/>
                  </a:lnTo>
                  <a:lnTo>
                    <a:pt x="15172" y="5369"/>
                  </a:lnTo>
                  <a:lnTo>
                    <a:pt x="15168" y="5377"/>
                  </a:lnTo>
                  <a:lnTo>
                    <a:pt x="15159" y="5387"/>
                  </a:lnTo>
                  <a:lnTo>
                    <a:pt x="15142" y="5398"/>
                  </a:lnTo>
                  <a:lnTo>
                    <a:pt x="15136" y="5405"/>
                  </a:lnTo>
                  <a:lnTo>
                    <a:pt x="15123" y="5416"/>
                  </a:lnTo>
                  <a:lnTo>
                    <a:pt x="15106" y="5422"/>
                  </a:lnTo>
                  <a:lnTo>
                    <a:pt x="15002" y="5432"/>
                  </a:lnTo>
                  <a:lnTo>
                    <a:pt x="14976" y="5416"/>
                  </a:lnTo>
                  <a:lnTo>
                    <a:pt x="14965" y="5369"/>
                  </a:lnTo>
                  <a:lnTo>
                    <a:pt x="14960" y="5327"/>
                  </a:lnTo>
                  <a:lnTo>
                    <a:pt x="14947" y="5301"/>
                  </a:lnTo>
                  <a:lnTo>
                    <a:pt x="14923" y="5288"/>
                  </a:lnTo>
                  <a:lnTo>
                    <a:pt x="14886" y="5282"/>
                  </a:lnTo>
                  <a:lnTo>
                    <a:pt x="14784" y="5291"/>
                  </a:lnTo>
                  <a:lnTo>
                    <a:pt x="14760" y="5277"/>
                  </a:lnTo>
                  <a:lnTo>
                    <a:pt x="14744" y="5239"/>
                  </a:lnTo>
                  <a:lnTo>
                    <a:pt x="14744" y="5164"/>
                  </a:lnTo>
                  <a:lnTo>
                    <a:pt x="14728" y="5129"/>
                  </a:lnTo>
                  <a:lnTo>
                    <a:pt x="14668" y="5099"/>
                  </a:lnTo>
                  <a:lnTo>
                    <a:pt x="14605" y="5123"/>
                  </a:lnTo>
                  <a:lnTo>
                    <a:pt x="14549" y="5172"/>
                  </a:lnTo>
                  <a:lnTo>
                    <a:pt x="14415" y="5321"/>
                  </a:lnTo>
                  <a:lnTo>
                    <a:pt x="14353" y="5363"/>
                  </a:lnTo>
                  <a:lnTo>
                    <a:pt x="14283" y="5377"/>
                  </a:lnTo>
                  <a:lnTo>
                    <a:pt x="14214" y="5356"/>
                  </a:lnTo>
                  <a:lnTo>
                    <a:pt x="14177" y="5336"/>
                  </a:lnTo>
                  <a:lnTo>
                    <a:pt x="14162" y="5316"/>
                  </a:lnTo>
                  <a:lnTo>
                    <a:pt x="14166" y="5286"/>
                  </a:lnTo>
                  <a:lnTo>
                    <a:pt x="14167" y="5273"/>
                  </a:lnTo>
                  <a:lnTo>
                    <a:pt x="14170" y="5253"/>
                  </a:lnTo>
                  <a:lnTo>
                    <a:pt x="14180" y="5211"/>
                  </a:lnTo>
                  <a:lnTo>
                    <a:pt x="14180" y="5191"/>
                  </a:lnTo>
                  <a:lnTo>
                    <a:pt x="14169" y="5169"/>
                  </a:lnTo>
                  <a:lnTo>
                    <a:pt x="14179" y="5146"/>
                  </a:lnTo>
                  <a:lnTo>
                    <a:pt x="14174" y="5125"/>
                  </a:lnTo>
                  <a:lnTo>
                    <a:pt x="14163" y="5108"/>
                  </a:lnTo>
                  <a:lnTo>
                    <a:pt x="14147" y="5113"/>
                  </a:lnTo>
                  <a:lnTo>
                    <a:pt x="14090" y="5093"/>
                  </a:lnTo>
                  <a:lnTo>
                    <a:pt x="14011" y="5078"/>
                  </a:lnTo>
                  <a:lnTo>
                    <a:pt x="13950" y="5046"/>
                  </a:lnTo>
                  <a:lnTo>
                    <a:pt x="13945" y="4980"/>
                  </a:lnTo>
                  <a:lnTo>
                    <a:pt x="13937" y="4937"/>
                  </a:lnTo>
                  <a:lnTo>
                    <a:pt x="13942" y="4876"/>
                  </a:lnTo>
                  <a:lnTo>
                    <a:pt x="13942" y="4824"/>
                  </a:lnTo>
                  <a:lnTo>
                    <a:pt x="13917" y="4801"/>
                  </a:lnTo>
                  <a:lnTo>
                    <a:pt x="13877" y="4807"/>
                  </a:lnTo>
                  <a:lnTo>
                    <a:pt x="13802" y="4837"/>
                  </a:lnTo>
                  <a:lnTo>
                    <a:pt x="13754" y="4845"/>
                  </a:lnTo>
                  <a:lnTo>
                    <a:pt x="13539" y="4819"/>
                  </a:lnTo>
                  <a:lnTo>
                    <a:pt x="13499" y="4833"/>
                  </a:lnTo>
                  <a:lnTo>
                    <a:pt x="13473" y="4863"/>
                  </a:lnTo>
                  <a:lnTo>
                    <a:pt x="13454" y="4899"/>
                  </a:lnTo>
                  <a:lnTo>
                    <a:pt x="13433" y="4934"/>
                  </a:lnTo>
                  <a:lnTo>
                    <a:pt x="13423" y="4952"/>
                  </a:lnTo>
                  <a:lnTo>
                    <a:pt x="13384" y="4959"/>
                  </a:lnTo>
                  <a:lnTo>
                    <a:pt x="13304" y="4961"/>
                  </a:lnTo>
                  <a:lnTo>
                    <a:pt x="13281" y="4947"/>
                  </a:lnTo>
                  <a:lnTo>
                    <a:pt x="13227" y="4882"/>
                  </a:lnTo>
                  <a:lnTo>
                    <a:pt x="13205" y="4867"/>
                  </a:lnTo>
                  <a:lnTo>
                    <a:pt x="13195" y="4857"/>
                  </a:lnTo>
                  <a:lnTo>
                    <a:pt x="13168" y="4808"/>
                  </a:lnTo>
                  <a:lnTo>
                    <a:pt x="13151" y="4796"/>
                  </a:lnTo>
                  <a:lnTo>
                    <a:pt x="13098" y="4786"/>
                  </a:lnTo>
                  <a:lnTo>
                    <a:pt x="13079" y="4786"/>
                  </a:lnTo>
                  <a:lnTo>
                    <a:pt x="13044" y="4793"/>
                  </a:lnTo>
                  <a:lnTo>
                    <a:pt x="12936" y="4842"/>
                  </a:lnTo>
                  <a:lnTo>
                    <a:pt x="12918" y="4831"/>
                  </a:lnTo>
                  <a:lnTo>
                    <a:pt x="12717" y="4787"/>
                  </a:lnTo>
                  <a:lnTo>
                    <a:pt x="12684" y="4775"/>
                  </a:lnTo>
                  <a:lnTo>
                    <a:pt x="12563" y="4694"/>
                  </a:lnTo>
                  <a:lnTo>
                    <a:pt x="12527" y="4685"/>
                  </a:lnTo>
                  <a:lnTo>
                    <a:pt x="12501" y="4692"/>
                  </a:lnTo>
                  <a:lnTo>
                    <a:pt x="12477" y="4703"/>
                  </a:lnTo>
                  <a:lnTo>
                    <a:pt x="12443" y="4710"/>
                  </a:lnTo>
                  <a:lnTo>
                    <a:pt x="12411" y="4706"/>
                  </a:lnTo>
                  <a:lnTo>
                    <a:pt x="12349" y="4686"/>
                  </a:lnTo>
                  <a:lnTo>
                    <a:pt x="12317" y="4682"/>
                  </a:lnTo>
                  <a:lnTo>
                    <a:pt x="12242" y="4686"/>
                  </a:lnTo>
                  <a:lnTo>
                    <a:pt x="12206" y="4679"/>
                  </a:lnTo>
                  <a:lnTo>
                    <a:pt x="12179" y="4655"/>
                  </a:lnTo>
                  <a:lnTo>
                    <a:pt x="12173" y="4623"/>
                  </a:lnTo>
                  <a:lnTo>
                    <a:pt x="12168" y="4513"/>
                  </a:lnTo>
                  <a:lnTo>
                    <a:pt x="12173" y="4489"/>
                  </a:lnTo>
                  <a:lnTo>
                    <a:pt x="12179" y="4472"/>
                  </a:lnTo>
                  <a:lnTo>
                    <a:pt x="12152" y="4438"/>
                  </a:lnTo>
                  <a:lnTo>
                    <a:pt x="12102" y="4391"/>
                  </a:lnTo>
                  <a:lnTo>
                    <a:pt x="12087" y="4359"/>
                  </a:lnTo>
                  <a:lnTo>
                    <a:pt x="12077" y="4323"/>
                  </a:lnTo>
                  <a:lnTo>
                    <a:pt x="12062" y="4293"/>
                  </a:lnTo>
                  <a:lnTo>
                    <a:pt x="12030" y="4280"/>
                  </a:lnTo>
                  <a:lnTo>
                    <a:pt x="11999" y="4278"/>
                  </a:lnTo>
                  <a:lnTo>
                    <a:pt x="11983" y="4274"/>
                  </a:lnTo>
                  <a:lnTo>
                    <a:pt x="11969" y="4268"/>
                  </a:lnTo>
                  <a:lnTo>
                    <a:pt x="11956" y="4254"/>
                  </a:lnTo>
                  <a:lnTo>
                    <a:pt x="11949" y="4239"/>
                  </a:lnTo>
                  <a:lnTo>
                    <a:pt x="11944" y="4225"/>
                  </a:lnTo>
                  <a:lnTo>
                    <a:pt x="11936" y="4213"/>
                  </a:lnTo>
                  <a:lnTo>
                    <a:pt x="11906" y="4191"/>
                  </a:lnTo>
                  <a:lnTo>
                    <a:pt x="11883" y="4191"/>
                  </a:lnTo>
                  <a:lnTo>
                    <a:pt x="11867" y="4213"/>
                  </a:lnTo>
                  <a:lnTo>
                    <a:pt x="11858" y="4314"/>
                  </a:lnTo>
                  <a:lnTo>
                    <a:pt x="11846" y="4344"/>
                  </a:lnTo>
                  <a:lnTo>
                    <a:pt x="11821" y="4358"/>
                  </a:lnTo>
                  <a:lnTo>
                    <a:pt x="11784" y="4353"/>
                  </a:lnTo>
                  <a:lnTo>
                    <a:pt x="11750" y="4340"/>
                  </a:lnTo>
                  <a:lnTo>
                    <a:pt x="11690" y="4304"/>
                  </a:lnTo>
                  <a:lnTo>
                    <a:pt x="11612" y="4293"/>
                  </a:lnTo>
                  <a:lnTo>
                    <a:pt x="11598" y="4298"/>
                  </a:lnTo>
                  <a:lnTo>
                    <a:pt x="11584" y="4307"/>
                  </a:lnTo>
                  <a:lnTo>
                    <a:pt x="11566" y="4329"/>
                  </a:lnTo>
                  <a:lnTo>
                    <a:pt x="11555" y="4340"/>
                  </a:lnTo>
                  <a:lnTo>
                    <a:pt x="11526" y="4349"/>
                  </a:lnTo>
                  <a:lnTo>
                    <a:pt x="11429" y="4340"/>
                  </a:lnTo>
                  <a:lnTo>
                    <a:pt x="11399" y="4329"/>
                  </a:lnTo>
                  <a:lnTo>
                    <a:pt x="11379" y="4307"/>
                  </a:lnTo>
                  <a:lnTo>
                    <a:pt x="11348" y="4257"/>
                  </a:lnTo>
                  <a:lnTo>
                    <a:pt x="11078" y="3986"/>
                  </a:lnTo>
                  <a:lnTo>
                    <a:pt x="11063" y="3975"/>
                  </a:lnTo>
                  <a:lnTo>
                    <a:pt x="11028" y="3968"/>
                  </a:lnTo>
                  <a:lnTo>
                    <a:pt x="11014" y="3959"/>
                  </a:lnTo>
                  <a:lnTo>
                    <a:pt x="10988" y="3951"/>
                  </a:lnTo>
                  <a:lnTo>
                    <a:pt x="10917" y="3962"/>
                  </a:lnTo>
                  <a:lnTo>
                    <a:pt x="10892" y="3965"/>
                  </a:lnTo>
                  <a:lnTo>
                    <a:pt x="10892" y="3850"/>
                  </a:lnTo>
                  <a:lnTo>
                    <a:pt x="10891" y="3619"/>
                  </a:lnTo>
                  <a:lnTo>
                    <a:pt x="10891" y="3389"/>
                  </a:lnTo>
                  <a:lnTo>
                    <a:pt x="10891" y="3158"/>
                  </a:lnTo>
                  <a:lnTo>
                    <a:pt x="10891" y="2929"/>
                  </a:lnTo>
                  <a:lnTo>
                    <a:pt x="10891" y="2699"/>
                  </a:lnTo>
                  <a:lnTo>
                    <a:pt x="10889" y="2468"/>
                  </a:lnTo>
                  <a:lnTo>
                    <a:pt x="10889" y="2238"/>
                  </a:lnTo>
                  <a:lnTo>
                    <a:pt x="10889" y="2007"/>
                  </a:lnTo>
                  <a:lnTo>
                    <a:pt x="10889" y="1778"/>
                  </a:lnTo>
                  <a:lnTo>
                    <a:pt x="10889" y="1548"/>
                  </a:lnTo>
                  <a:lnTo>
                    <a:pt x="10888" y="1319"/>
                  </a:lnTo>
                  <a:lnTo>
                    <a:pt x="10888" y="1088"/>
                  </a:lnTo>
                  <a:lnTo>
                    <a:pt x="10888" y="857"/>
                  </a:lnTo>
                  <a:lnTo>
                    <a:pt x="10888" y="628"/>
                  </a:lnTo>
                  <a:lnTo>
                    <a:pt x="10888" y="398"/>
                  </a:lnTo>
                  <a:lnTo>
                    <a:pt x="10887" y="169"/>
                  </a:lnTo>
                  <a:lnTo>
                    <a:pt x="10887" y="68"/>
                  </a:lnTo>
                  <a:lnTo>
                    <a:pt x="10869" y="68"/>
                  </a:lnTo>
                  <a:lnTo>
                    <a:pt x="10589" y="68"/>
                  </a:lnTo>
                  <a:lnTo>
                    <a:pt x="10364" y="68"/>
                  </a:lnTo>
                  <a:lnTo>
                    <a:pt x="10072" y="66"/>
                  </a:lnTo>
                  <a:lnTo>
                    <a:pt x="9726" y="63"/>
                  </a:lnTo>
                  <a:lnTo>
                    <a:pt x="9341" y="60"/>
                  </a:lnTo>
                  <a:lnTo>
                    <a:pt x="8927" y="56"/>
                  </a:lnTo>
                  <a:lnTo>
                    <a:pt x="8502" y="51"/>
                  </a:lnTo>
                  <a:lnTo>
                    <a:pt x="8075" y="44"/>
                  </a:lnTo>
                  <a:lnTo>
                    <a:pt x="7663" y="36"/>
                  </a:lnTo>
                  <a:lnTo>
                    <a:pt x="7278" y="29"/>
                  </a:lnTo>
                  <a:lnTo>
                    <a:pt x="6932" y="20"/>
                  </a:lnTo>
                  <a:lnTo>
                    <a:pt x="6640" y="12"/>
                  </a:lnTo>
                  <a:lnTo>
                    <a:pt x="6415" y="6"/>
                  </a:lnTo>
                  <a:lnTo>
                    <a:pt x="6271" y="3"/>
                  </a:lnTo>
                  <a:lnTo>
                    <a:pt x="6219" y="2"/>
                  </a:lnTo>
                  <a:lnTo>
                    <a:pt x="6153" y="0"/>
                  </a:lnTo>
                  <a:lnTo>
                    <a:pt x="6153" y="36"/>
                  </a:lnTo>
                  <a:lnTo>
                    <a:pt x="6152" y="99"/>
                  </a:lnTo>
                  <a:lnTo>
                    <a:pt x="6143" y="381"/>
                  </a:lnTo>
                  <a:lnTo>
                    <a:pt x="6135" y="662"/>
                  </a:lnTo>
                  <a:lnTo>
                    <a:pt x="6126" y="943"/>
                  </a:lnTo>
                  <a:lnTo>
                    <a:pt x="6117" y="1225"/>
                  </a:lnTo>
                  <a:lnTo>
                    <a:pt x="6109" y="1505"/>
                  </a:lnTo>
                  <a:lnTo>
                    <a:pt x="6100" y="1787"/>
                  </a:lnTo>
                  <a:lnTo>
                    <a:pt x="6092" y="2069"/>
                  </a:lnTo>
                  <a:lnTo>
                    <a:pt x="6083" y="2349"/>
                  </a:lnTo>
                  <a:lnTo>
                    <a:pt x="6075" y="2631"/>
                  </a:lnTo>
                  <a:lnTo>
                    <a:pt x="6066" y="2913"/>
                  </a:lnTo>
                  <a:lnTo>
                    <a:pt x="6057" y="3195"/>
                  </a:lnTo>
                  <a:lnTo>
                    <a:pt x="6050" y="3476"/>
                  </a:lnTo>
                  <a:lnTo>
                    <a:pt x="6042" y="3757"/>
                  </a:lnTo>
                  <a:lnTo>
                    <a:pt x="6033" y="4038"/>
                  </a:lnTo>
                  <a:lnTo>
                    <a:pt x="6023" y="4320"/>
                  </a:lnTo>
                  <a:lnTo>
                    <a:pt x="6014" y="4602"/>
                  </a:lnTo>
                  <a:lnTo>
                    <a:pt x="6006" y="4884"/>
                  </a:lnTo>
                  <a:lnTo>
                    <a:pt x="5997" y="5166"/>
                  </a:lnTo>
                  <a:lnTo>
                    <a:pt x="5989" y="5447"/>
                  </a:lnTo>
                  <a:lnTo>
                    <a:pt x="5980" y="5729"/>
                  </a:lnTo>
                  <a:lnTo>
                    <a:pt x="5971" y="6011"/>
                  </a:lnTo>
                  <a:lnTo>
                    <a:pt x="5963" y="6293"/>
                  </a:lnTo>
                  <a:lnTo>
                    <a:pt x="5954" y="6575"/>
                  </a:lnTo>
                  <a:lnTo>
                    <a:pt x="5946" y="6856"/>
                  </a:lnTo>
                  <a:lnTo>
                    <a:pt x="5937" y="7138"/>
                  </a:lnTo>
                  <a:lnTo>
                    <a:pt x="5929" y="7420"/>
                  </a:lnTo>
                  <a:lnTo>
                    <a:pt x="5920" y="7702"/>
                  </a:lnTo>
                  <a:lnTo>
                    <a:pt x="5911" y="7984"/>
                  </a:lnTo>
                  <a:lnTo>
                    <a:pt x="5903" y="8267"/>
                  </a:lnTo>
                  <a:lnTo>
                    <a:pt x="5894" y="8547"/>
                  </a:lnTo>
                  <a:lnTo>
                    <a:pt x="5886" y="8829"/>
                  </a:lnTo>
                  <a:lnTo>
                    <a:pt x="5877" y="9112"/>
                  </a:lnTo>
                  <a:lnTo>
                    <a:pt x="5515" y="9102"/>
                  </a:lnTo>
                  <a:lnTo>
                    <a:pt x="5151" y="9089"/>
                  </a:lnTo>
                  <a:lnTo>
                    <a:pt x="4788" y="9078"/>
                  </a:lnTo>
                  <a:lnTo>
                    <a:pt x="4424" y="9064"/>
                  </a:lnTo>
                  <a:lnTo>
                    <a:pt x="4062" y="9050"/>
                  </a:lnTo>
                  <a:lnTo>
                    <a:pt x="3699" y="9035"/>
                  </a:lnTo>
                  <a:lnTo>
                    <a:pt x="3335" y="9020"/>
                  </a:lnTo>
                  <a:lnTo>
                    <a:pt x="2973" y="9004"/>
                  </a:lnTo>
                  <a:lnTo>
                    <a:pt x="2609" y="8987"/>
                  </a:lnTo>
                  <a:lnTo>
                    <a:pt x="2247" y="8969"/>
                  </a:lnTo>
                  <a:lnTo>
                    <a:pt x="1884" y="8951"/>
                  </a:lnTo>
                  <a:lnTo>
                    <a:pt x="1521" y="8931"/>
                  </a:lnTo>
                  <a:lnTo>
                    <a:pt x="1158" y="8912"/>
                  </a:lnTo>
                  <a:lnTo>
                    <a:pt x="796" y="8891"/>
                  </a:lnTo>
                  <a:lnTo>
                    <a:pt x="432" y="8870"/>
                  </a:lnTo>
                  <a:lnTo>
                    <a:pt x="70" y="8847"/>
                  </a:lnTo>
                  <a:lnTo>
                    <a:pt x="27" y="8844"/>
                  </a:lnTo>
                  <a:lnTo>
                    <a:pt x="0" y="8842"/>
                  </a:lnTo>
                  <a:lnTo>
                    <a:pt x="0" y="8877"/>
                  </a:lnTo>
                  <a:lnTo>
                    <a:pt x="30" y="8953"/>
                  </a:lnTo>
                  <a:lnTo>
                    <a:pt x="36" y="8996"/>
                  </a:lnTo>
                  <a:lnTo>
                    <a:pt x="39" y="9043"/>
                  </a:lnTo>
                  <a:lnTo>
                    <a:pt x="47" y="9079"/>
                  </a:lnTo>
                  <a:lnTo>
                    <a:pt x="84" y="9144"/>
                  </a:lnTo>
                  <a:lnTo>
                    <a:pt x="71" y="9157"/>
                  </a:lnTo>
                  <a:lnTo>
                    <a:pt x="82" y="9181"/>
                  </a:lnTo>
                  <a:lnTo>
                    <a:pt x="96" y="9200"/>
                  </a:lnTo>
                  <a:lnTo>
                    <a:pt x="114" y="9213"/>
                  </a:lnTo>
                  <a:lnTo>
                    <a:pt x="136" y="9218"/>
                  </a:lnTo>
                  <a:lnTo>
                    <a:pt x="157" y="9234"/>
                  </a:lnTo>
                  <a:lnTo>
                    <a:pt x="249" y="9347"/>
                  </a:lnTo>
                  <a:lnTo>
                    <a:pt x="281" y="9358"/>
                  </a:lnTo>
                  <a:lnTo>
                    <a:pt x="353" y="9355"/>
                  </a:lnTo>
                  <a:lnTo>
                    <a:pt x="412" y="9385"/>
                  </a:lnTo>
                  <a:lnTo>
                    <a:pt x="464" y="9445"/>
                  </a:lnTo>
                  <a:lnTo>
                    <a:pt x="504" y="9519"/>
                  </a:lnTo>
                  <a:lnTo>
                    <a:pt x="532" y="9590"/>
                  </a:lnTo>
                  <a:lnTo>
                    <a:pt x="567" y="9730"/>
                  </a:lnTo>
                  <a:lnTo>
                    <a:pt x="584" y="9768"/>
                  </a:lnTo>
                  <a:lnTo>
                    <a:pt x="648" y="9858"/>
                  </a:lnTo>
                  <a:lnTo>
                    <a:pt x="663" y="9890"/>
                  </a:lnTo>
                  <a:lnTo>
                    <a:pt x="668" y="9911"/>
                  </a:lnTo>
                  <a:lnTo>
                    <a:pt x="670" y="9923"/>
                  </a:lnTo>
                  <a:lnTo>
                    <a:pt x="673" y="9932"/>
                  </a:lnTo>
                  <a:lnTo>
                    <a:pt x="683" y="9947"/>
                  </a:lnTo>
                  <a:lnTo>
                    <a:pt x="737" y="9985"/>
                  </a:lnTo>
                  <a:lnTo>
                    <a:pt x="753" y="10010"/>
                  </a:lnTo>
                  <a:lnTo>
                    <a:pt x="790" y="10030"/>
                  </a:lnTo>
                  <a:lnTo>
                    <a:pt x="857" y="10056"/>
                  </a:lnTo>
                  <a:lnTo>
                    <a:pt x="912" y="10095"/>
                  </a:lnTo>
                  <a:lnTo>
                    <a:pt x="942" y="10110"/>
                  </a:lnTo>
                  <a:lnTo>
                    <a:pt x="983" y="10117"/>
                  </a:lnTo>
                  <a:lnTo>
                    <a:pt x="1009" y="10129"/>
                  </a:lnTo>
                  <a:lnTo>
                    <a:pt x="1079" y="10185"/>
                  </a:lnTo>
                  <a:lnTo>
                    <a:pt x="1098" y="10206"/>
                  </a:lnTo>
                  <a:lnTo>
                    <a:pt x="1109" y="10226"/>
                  </a:lnTo>
                  <a:lnTo>
                    <a:pt x="1119" y="10260"/>
                  </a:lnTo>
                  <a:lnTo>
                    <a:pt x="1128" y="10279"/>
                  </a:lnTo>
                  <a:lnTo>
                    <a:pt x="1159" y="10300"/>
                  </a:lnTo>
                  <a:lnTo>
                    <a:pt x="1178" y="10316"/>
                  </a:lnTo>
                  <a:lnTo>
                    <a:pt x="1178" y="10324"/>
                  </a:lnTo>
                  <a:lnTo>
                    <a:pt x="1205" y="10336"/>
                  </a:lnTo>
                  <a:lnTo>
                    <a:pt x="1234" y="10363"/>
                  </a:lnTo>
                  <a:lnTo>
                    <a:pt x="1352" y="10526"/>
                  </a:lnTo>
                  <a:lnTo>
                    <a:pt x="1363" y="10563"/>
                  </a:lnTo>
                  <a:lnTo>
                    <a:pt x="1377" y="10590"/>
                  </a:lnTo>
                  <a:lnTo>
                    <a:pt x="1498" y="10682"/>
                  </a:lnTo>
                  <a:lnTo>
                    <a:pt x="1526" y="10696"/>
                  </a:lnTo>
                  <a:lnTo>
                    <a:pt x="1536" y="10705"/>
                  </a:lnTo>
                  <a:lnTo>
                    <a:pt x="1574" y="10756"/>
                  </a:lnTo>
                  <a:lnTo>
                    <a:pt x="1607" y="10785"/>
                  </a:lnTo>
                  <a:lnTo>
                    <a:pt x="1635" y="10803"/>
                  </a:lnTo>
                  <a:lnTo>
                    <a:pt x="1659" y="10826"/>
                  </a:lnTo>
                  <a:lnTo>
                    <a:pt x="1676" y="10866"/>
                  </a:lnTo>
                  <a:lnTo>
                    <a:pt x="1695" y="10938"/>
                  </a:lnTo>
                  <a:lnTo>
                    <a:pt x="1709" y="10969"/>
                  </a:lnTo>
                  <a:lnTo>
                    <a:pt x="1751" y="10993"/>
                  </a:lnTo>
                  <a:lnTo>
                    <a:pt x="1802" y="11067"/>
                  </a:lnTo>
                  <a:lnTo>
                    <a:pt x="1932" y="11184"/>
                  </a:lnTo>
                  <a:lnTo>
                    <a:pt x="1992" y="11274"/>
                  </a:lnTo>
                  <a:lnTo>
                    <a:pt x="2012" y="11294"/>
                  </a:lnTo>
                  <a:lnTo>
                    <a:pt x="2061" y="11309"/>
                  </a:lnTo>
                  <a:lnTo>
                    <a:pt x="2153" y="11363"/>
                  </a:lnTo>
                  <a:lnTo>
                    <a:pt x="2163" y="11374"/>
                  </a:lnTo>
                  <a:lnTo>
                    <a:pt x="2171" y="11388"/>
                  </a:lnTo>
                  <a:lnTo>
                    <a:pt x="2180" y="11398"/>
                  </a:lnTo>
                  <a:lnTo>
                    <a:pt x="2197" y="11407"/>
                  </a:lnTo>
                  <a:lnTo>
                    <a:pt x="2206" y="11407"/>
                  </a:lnTo>
                  <a:lnTo>
                    <a:pt x="2213" y="11403"/>
                  </a:lnTo>
                  <a:lnTo>
                    <a:pt x="2226" y="11389"/>
                  </a:lnTo>
                  <a:lnTo>
                    <a:pt x="2231" y="11386"/>
                  </a:lnTo>
                  <a:lnTo>
                    <a:pt x="2249" y="11394"/>
                  </a:lnTo>
                  <a:lnTo>
                    <a:pt x="2259" y="11397"/>
                  </a:lnTo>
                  <a:lnTo>
                    <a:pt x="2271" y="11404"/>
                  </a:lnTo>
                  <a:lnTo>
                    <a:pt x="2286" y="11434"/>
                  </a:lnTo>
                  <a:lnTo>
                    <a:pt x="2301" y="11442"/>
                  </a:lnTo>
                  <a:lnTo>
                    <a:pt x="2319" y="11445"/>
                  </a:lnTo>
                  <a:lnTo>
                    <a:pt x="2332" y="11451"/>
                  </a:lnTo>
                  <a:lnTo>
                    <a:pt x="2339" y="11463"/>
                  </a:lnTo>
                  <a:lnTo>
                    <a:pt x="2340" y="11486"/>
                  </a:lnTo>
                  <a:lnTo>
                    <a:pt x="2346" y="11483"/>
                  </a:lnTo>
                  <a:lnTo>
                    <a:pt x="2353" y="11489"/>
                  </a:lnTo>
                  <a:lnTo>
                    <a:pt x="2373" y="11514"/>
                  </a:lnTo>
                  <a:lnTo>
                    <a:pt x="2385" y="11501"/>
                  </a:lnTo>
                  <a:lnTo>
                    <a:pt x="2385" y="11501"/>
                  </a:lnTo>
                  <a:lnTo>
                    <a:pt x="2457" y="11602"/>
                  </a:lnTo>
                  <a:lnTo>
                    <a:pt x="2489" y="11616"/>
                  </a:lnTo>
                  <a:lnTo>
                    <a:pt x="2519" y="11626"/>
                  </a:lnTo>
                  <a:lnTo>
                    <a:pt x="2553" y="11645"/>
                  </a:lnTo>
                  <a:lnTo>
                    <a:pt x="2585" y="11674"/>
                  </a:lnTo>
                  <a:lnTo>
                    <a:pt x="2605" y="11706"/>
                  </a:lnTo>
                  <a:lnTo>
                    <a:pt x="2609" y="11727"/>
                  </a:lnTo>
                  <a:lnTo>
                    <a:pt x="2609" y="11751"/>
                  </a:lnTo>
                  <a:lnTo>
                    <a:pt x="2612" y="11772"/>
                  </a:lnTo>
                  <a:lnTo>
                    <a:pt x="2622" y="11790"/>
                  </a:lnTo>
                  <a:lnTo>
                    <a:pt x="2639" y="11796"/>
                  </a:lnTo>
                  <a:lnTo>
                    <a:pt x="2691" y="11807"/>
                  </a:lnTo>
                  <a:lnTo>
                    <a:pt x="2702" y="11814"/>
                  </a:lnTo>
                  <a:lnTo>
                    <a:pt x="2711" y="11837"/>
                  </a:lnTo>
                  <a:lnTo>
                    <a:pt x="2758" y="11902"/>
                  </a:lnTo>
                  <a:lnTo>
                    <a:pt x="2777" y="11938"/>
                  </a:lnTo>
                  <a:lnTo>
                    <a:pt x="2780" y="11957"/>
                  </a:lnTo>
                  <a:lnTo>
                    <a:pt x="2781" y="12001"/>
                  </a:lnTo>
                  <a:lnTo>
                    <a:pt x="2784" y="12020"/>
                  </a:lnTo>
                  <a:lnTo>
                    <a:pt x="2811" y="12040"/>
                  </a:lnTo>
                  <a:lnTo>
                    <a:pt x="2817" y="12051"/>
                  </a:lnTo>
                  <a:lnTo>
                    <a:pt x="2815" y="12063"/>
                  </a:lnTo>
                  <a:lnTo>
                    <a:pt x="2805" y="12085"/>
                  </a:lnTo>
                  <a:lnTo>
                    <a:pt x="2803" y="12099"/>
                  </a:lnTo>
                  <a:lnTo>
                    <a:pt x="2805" y="12121"/>
                  </a:lnTo>
                  <a:lnTo>
                    <a:pt x="2821" y="12149"/>
                  </a:lnTo>
                  <a:lnTo>
                    <a:pt x="2824" y="12170"/>
                  </a:lnTo>
                  <a:lnTo>
                    <a:pt x="2820" y="12198"/>
                  </a:lnTo>
                  <a:lnTo>
                    <a:pt x="2817" y="12212"/>
                  </a:lnTo>
                  <a:lnTo>
                    <a:pt x="2820" y="12223"/>
                  </a:lnTo>
                  <a:lnTo>
                    <a:pt x="2833" y="12247"/>
                  </a:lnTo>
                  <a:lnTo>
                    <a:pt x="2844" y="12262"/>
                  </a:lnTo>
                  <a:lnTo>
                    <a:pt x="2866" y="12275"/>
                  </a:lnTo>
                  <a:lnTo>
                    <a:pt x="2876" y="12289"/>
                  </a:lnTo>
                  <a:lnTo>
                    <a:pt x="2878" y="12307"/>
                  </a:lnTo>
                  <a:lnTo>
                    <a:pt x="2878" y="12331"/>
                  </a:lnTo>
                  <a:lnTo>
                    <a:pt x="2881" y="12351"/>
                  </a:lnTo>
                  <a:lnTo>
                    <a:pt x="2890" y="12360"/>
                  </a:lnTo>
                  <a:lnTo>
                    <a:pt x="2921" y="12382"/>
                  </a:lnTo>
                  <a:lnTo>
                    <a:pt x="2943" y="12432"/>
                  </a:lnTo>
                  <a:lnTo>
                    <a:pt x="2961" y="12489"/>
                  </a:lnTo>
                  <a:lnTo>
                    <a:pt x="2980" y="12530"/>
                  </a:lnTo>
                  <a:lnTo>
                    <a:pt x="2991" y="12540"/>
                  </a:lnTo>
                  <a:lnTo>
                    <a:pt x="3020" y="12557"/>
                  </a:lnTo>
                  <a:lnTo>
                    <a:pt x="3036" y="12574"/>
                  </a:lnTo>
                  <a:lnTo>
                    <a:pt x="3064" y="12647"/>
                  </a:lnTo>
                  <a:lnTo>
                    <a:pt x="3087" y="12681"/>
                  </a:lnTo>
                  <a:lnTo>
                    <a:pt x="3090" y="12726"/>
                  </a:lnTo>
                  <a:lnTo>
                    <a:pt x="3084" y="12800"/>
                  </a:lnTo>
                  <a:lnTo>
                    <a:pt x="3076" y="12846"/>
                  </a:lnTo>
                  <a:lnTo>
                    <a:pt x="3050" y="12917"/>
                  </a:lnTo>
                  <a:lnTo>
                    <a:pt x="3043" y="12958"/>
                  </a:lnTo>
                  <a:lnTo>
                    <a:pt x="3044" y="13006"/>
                  </a:lnTo>
                  <a:lnTo>
                    <a:pt x="3072" y="13119"/>
                  </a:lnTo>
                  <a:lnTo>
                    <a:pt x="3072" y="13137"/>
                  </a:lnTo>
                  <a:lnTo>
                    <a:pt x="3066" y="13167"/>
                  </a:lnTo>
                  <a:lnTo>
                    <a:pt x="3069" y="13188"/>
                  </a:lnTo>
                  <a:lnTo>
                    <a:pt x="3074" y="13199"/>
                  </a:lnTo>
                  <a:lnTo>
                    <a:pt x="3096" y="13228"/>
                  </a:lnTo>
                  <a:lnTo>
                    <a:pt x="3100" y="13238"/>
                  </a:lnTo>
                  <a:lnTo>
                    <a:pt x="3106" y="13259"/>
                  </a:lnTo>
                  <a:lnTo>
                    <a:pt x="3136" y="13301"/>
                  </a:lnTo>
                  <a:lnTo>
                    <a:pt x="3156" y="13396"/>
                  </a:lnTo>
                  <a:lnTo>
                    <a:pt x="3162" y="13414"/>
                  </a:lnTo>
                  <a:lnTo>
                    <a:pt x="3190" y="13452"/>
                  </a:lnTo>
                  <a:lnTo>
                    <a:pt x="3219" y="13479"/>
                  </a:lnTo>
                  <a:lnTo>
                    <a:pt x="3240" y="13509"/>
                  </a:lnTo>
                  <a:lnTo>
                    <a:pt x="3252" y="13597"/>
                  </a:lnTo>
                  <a:lnTo>
                    <a:pt x="3279" y="13656"/>
                  </a:lnTo>
                  <a:lnTo>
                    <a:pt x="3289" y="13686"/>
                  </a:lnTo>
                  <a:lnTo>
                    <a:pt x="3291" y="13714"/>
                  </a:lnTo>
                  <a:lnTo>
                    <a:pt x="3291" y="13735"/>
                  </a:lnTo>
                  <a:lnTo>
                    <a:pt x="3296" y="13755"/>
                  </a:lnTo>
                  <a:lnTo>
                    <a:pt x="3319" y="13784"/>
                  </a:lnTo>
                  <a:lnTo>
                    <a:pt x="3396" y="13845"/>
                  </a:lnTo>
                  <a:lnTo>
                    <a:pt x="3419" y="13871"/>
                  </a:lnTo>
                  <a:lnTo>
                    <a:pt x="3424" y="13884"/>
                  </a:lnTo>
                  <a:lnTo>
                    <a:pt x="3429" y="13903"/>
                  </a:lnTo>
                  <a:lnTo>
                    <a:pt x="3436" y="13921"/>
                  </a:lnTo>
                  <a:lnTo>
                    <a:pt x="3447" y="13928"/>
                  </a:lnTo>
                  <a:lnTo>
                    <a:pt x="3458" y="13934"/>
                  </a:lnTo>
                  <a:lnTo>
                    <a:pt x="3591" y="14032"/>
                  </a:lnTo>
                  <a:lnTo>
                    <a:pt x="3608" y="14059"/>
                  </a:lnTo>
                  <a:lnTo>
                    <a:pt x="3638" y="14044"/>
                  </a:lnTo>
                  <a:lnTo>
                    <a:pt x="3686" y="14046"/>
                  </a:lnTo>
                  <a:lnTo>
                    <a:pt x="3729" y="14059"/>
                  </a:lnTo>
                  <a:lnTo>
                    <a:pt x="3754" y="14097"/>
                  </a:lnTo>
                  <a:lnTo>
                    <a:pt x="3793" y="14130"/>
                  </a:lnTo>
                  <a:lnTo>
                    <a:pt x="3806" y="14138"/>
                  </a:lnTo>
                  <a:lnTo>
                    <a:pt x="3817" y="14148"/>
                  </a:lnTo>
                  <a:lnTo>
                    <a:pt x="3845" y="14222"/>
                  </a:lnTo>
                  <a:lnTo>
                    <a:pt x="3897" y="14290"/>
                  </a:lnTo>
                  <a:lnTo>
                    <a:pt x="3932" y="14323"/>
                  </a:lnTo>
                  <a:lnTo>
                    <a:pt x="3989" y="14356"/>
                  </a:lnTo>
                  <a:lnTo>
                    <a:pt x="4066" y="14454"/>
                  </a:lnTo>
                  <a:lnTo>
                    <a:pt x="4129" y="14495"/>
                  </a:lnTo>
                  <a:lnTo>
                    <a:pt x="4281" y="14555"/>
                  </a:lnTo>
                  <a:lnTo>
                    <a:pt x="4387" y="14582"/>
                  </a:lnTo>
                  <a:lnTo>
                    <a:pt x="4504" y="14594"/>
                  </a:lnTo>
                  <a:lnTo>
                    <a:pt x="4523" y="14602"/>
                  </a:lnTo>
                  <a:lnTo>
                    <a:pt x="4539" y="14617"/>
                  </a:lnTo>
                  <a:lnTo>
                    <a:pt x="4546" y="14636"/>
                  </a:lnTo>
                  <a:lnTo>
                    <a:pt x="4530" y="14682"/>
                  </a:lnTo>
                  <a:lnTo>
                    <a:pt x="4541" y="14692"/>
                  </a:lnTo>
                  <a:lnTo>
                    <a:pt x="4560" y="14700"/>
                  </a:lnTo>
                  <a:lnTo>
                    <a:pt x="4576" y="14707"/>
                  </a:lnTo>
                  <a:lnTo>
                    <a:pt x="4653" y="14783"/>
                  </a:lnTo>
                  <a:lnTo>
                    <a:pt x="4702" y="14813"/>
                  </a:lnTo>
                  <a:lnTo>
                    <a:pt x="4849" y="14857"/>
                  </a:lnTo>
                  <a:lnTo>
                    <a:pt x="4895" y="14855"/>
                  </a:lnTo>
                  <a:lnTo>
                    <a:pt x="4908" y="14858"/>
                  </a:lnTo>
                  <a:lnTo>
                    <a:pt x="4922" y="14870"/>
                  </a:lnTo>
                  <a:lnTo>
                    <a:pt x="4928" y="14884"/>
                  </a:lnTo>
                  <a:lnTo>
                    <a:pt x="4931" y="14899"/>
                  </a:lnTo>
                  <a:lnTo>
                    <a:pt x="4941" y="14915"/>
                  </a:lnTo>
                  <a:lnTo>
                    <a:pt x="5024" y="15009"/>
                  </a:lnTo>
                  <a:lnTo>
                    <a:pt x="5096" y="15054"/>
                  </a:lnTo>
                  <a:lnTo>
                    <a:pt x="5116" y="15061"/>
                  </a:lnTo>
                  <a:lnTo>
                    <a:pt x="5130" y="15074"/>
                  </a:lnTo>
                  <a:lnTo>
                    <a:pt x="5176" y="15122"/>
                  </a:lnTo>
                  <a:lnTo>
                    <a:pt x="5200" y="15134"/>
                  </a:lnTo>
                  <a:lnTo>
                    <a:pt x="5220" y="15122"/>
                  </a:lnTo>
                  <a:lnTo>
                    <a:pt x="5236" y="15102"/>
                  </a:lnTo>
                  <a:lnTo>
                    <a:pt x="5252" y="15099"/>
                  </a:lnTo>
                  <a:lnTo>
                    <a:pt x="5270" y="15135"/>
                  </a:lnTo>
                  <a:lnTo>
                    <a:pt x="5280" y="15129"/>
                  </a:lnTo>
                  <a:lnTo>
                    <a:pt x="5306" y="15122"/>
                  </a:lnTo>
                  <a:lnTo>
                    <a:pt x="5293" y="15164"/>
                  </a:lnTo>
                  <a:lnTo>
                    <a:pt x="5317" y="15181"/>
                  </a:lnTo>
                  <a:lnTo>
                    <a:pt x="5419" y="15182"/>
                  </a:lnTo>
                  <a:lnTo>
                    <a:pt x="5510" y="15211"/>
                  </a:lnTo>
                  <a:lnTo>
                    <a:pt x="5576" y="15223"/>
                  </a:lnTo>
                  <a:lnTo>
                    <a:pt x="5619" y="15202"/>
                  </a:lnTo>
                  <a:lnTo>
                    <a:pt x="5644" y="15147"/>
                  </a:lnTo>
                  <a:lnTo>
                    <a:pt x="5654" y="15078"/>
                  </a:lnTo>
                  <a:lnTo>
                    <a:pt x="5654" y="15078"/>
                  </a:lnTo>
                  <a:lnTo>
                    <a:pt x="5669" y="15074"/>
                  </a:lnTo>
                  <a:lnTo>
                    <a:pt x="5675" y="15078"/>
                  </a:lnTo>
                  <a:lnTo>
                    <a:pt x="5687" y="15043"/>
                  </a:lnTo>
                  <a:lnTo>
                    <a:pt x="5695" y="15024"/>
                  </a:lnTo>
                  <a:lnTo>
                    <a:pt x="5709" y="15012"/>
                  </a:lnTo>
                  <a:lnTo>
                    <a:pt x="5778" y="14975"/>
                  </a:lnTo>
                  <a:lnTo>
                    <a:pt x="5791" y="14963"/>
                  </a:lnTo>
                  <a:lnTo>
                    <a:pt x="5791" y="14963"/>
                  </a:lnTo>
                  <a:lnTo>
                    <a:pt x="5807" y="14942"/>
                  </a:lnTo>
                  <a:lnTo>
                    <a:pt x="5856" y="14843"/>
                  </a:lnTo>
                  <a:lnTo>
                    <a:pt x="5876" y="14822"/>
                  </a:lnTo>
                  <a:lnTo>
                    <a:pt x="5887" y="14811"/>
                  </a:lnTo>
                  <a:lnTo>
                    <a:pt x="5887" y="14811"/>
                  </a:lnTo>
                  <a:lnTo>
                    <a:pt x="5924" y="14834"/>
                  </a:lnTo>
                  <a:lnTo>
                    <a:pt x="5934" y="14817"/>
                  </a:lnTo>
                  <a:lnTo>
                    <a:pt x="6012" y="14759"/>
                  </a:lnTo>
                  <a:lnTo>
                    <a:pt x="6057" y="14751"/>
                  </a:lnTo>
                  <a:lnTo>
                    <a:pt x="6076" y="14742"/>
                  </a:lnTo>
                  <a:lnTo>
                    <a:pt x="6076" y="14742"/>
                  </a:lnTo>
                  <a:lnTo>
                    <a:pt x="6062" y="14719"/>
                  </a:lnTo>
                  <a:lnTo>
                    <a:pt x="6022" y="14689"/>
                  </a:lnTo>
                  <a:lnTo>
                    <a:pt x="6009" y="14671"/>
                  </a:lnTo>
                  <a:lnTo>
                    <a:pt x="6010" y="14645"/>
                  </a:lnTo>
                  <a:lnTo>
                    <a:pt x="6036" y="14567"/>
                  </a:lnTo>
                  <a:lnTo>
                    <a:pt x="6037" y="14531"/>
                  </a:lnTo>
                  <a:lnTo>
                    <a:pt x="6042" y="14510"/>
                  </a:lnTo>
                  <a:lnTo>
                    <a:pt x="6052" y="14495"/>
                  </a:lnTo>
                  <a:lnTo>
                    <a:pt x="6073" y="14478"/>
                  </a:lnTo>
                  <a:lnTo>
                    <a:pt x="6082" y="14475"/>
                  </a:lnTo>
                  <a:lnTo>
                    <a:pt x="6090" y="14475"/>
                  </a:lnTo>
                  <a:lnTo>
                    <a:pt x="6103" y="14475"/>
                  </a:lnTo>
                  <a:lnTo>
                    <a:pt x="6119" y="14466"/>
                  </a:lnTo>
                  <a:lnTo>
                    <a:pt x="6119" y="14466"/>
                  </a:lnTo>
                  <a:lnTo>
                    <a:pt x="6119" y="14457"/>
                  </a:lnTo>
                  <a:lnTo>
                    <a:pt x="6106" y="14429"/>
                  </a:lnTo>
                  <a:lnTo>
                    <a:pt x="6109" y="14417"/>
                  </a:lnTo>
                  <a:lnTo>
                    <a:pt x="6125" y="14389"/>
                  </a:lnTo>
                  <a:lnTo>
                    <a:pt x="6126" y="14367"/>
                  </a:lnTo>
                  <a:lnTo>
                    <a:pt x="6120" y="14343"/>
                  </a:lnTo>
                  <a:lnTo>
                    <a:pt x="6116" y="14320"/>
                  </a:lnTo>
                  <a:lnTo>
                    <a:pt x="6120" y="14291"/>
                  </a:lnTo>
                  <a:lnTo>
                    <a:pt x="6130" y="14273"/>
                  </a:lnTo>
                  <a:lnTo>
                    <a:pt x="6142" y="14255"/>
                  </a:lnTo>
                  <a:lnTo>
                    <a:pt x="6198" y="14108"/>
                  </a:lnTo>
                  <a:lnTo>
                    <a:pt x="6198" y="14108"/>
                  </a:lnTo>
                  <a:lnTo>
                    <a:pt x="6213" y="14096"/>
                  </a:lnTo>
                  <a:lnTo>
                    <a:pt x="6213" y="14094"/>
                  </a:lnTo>
                  <a:lnTo>
                    <a:pt x="6223" y="14079"/>
                  </a:lnTo>
                  <a:lnTo>
                    <a:pt x="6216" y="14052"/>
                  </a:lnTo>
                  <a:lnTo>
                    <a:pt x="6232" y="14044"/>
                  </a:lnTo>
                  <a:lnTo>
                    <a:pt x="6236" y="14037"/>
                  </a:lnTo>
                  <a:lnTo>
                    <a:pt x="6228" y="14010"/>
                  </a:lnTo>
                  <a:lnTo>
                    <a:pt x="6248" y="14001"/>
                  </a:lnTo>
                  <a:lnTo>
                    <a:pt x="6258" y="13989"/>
                  </a:lnTo>
                  <a:lnTo>
                    <a:pt x="6258" y="13989"/>
                  </a:lnTo>
                  <a:lnTo>
                    <a:pt x="6275" y="13955"/>
                  </a:lnTo>
                  <a:lnTo>
                    <a:pt x="6276" y="13951"/>
                  </a:lnTo>
                  <a:lnTo>
                    <a:pt x="6303" y="13897"/>
                  </a:lnTo>
                  <a:lnTo>
                    <a:pt x="6311" y="13894"/>
                  </a:lnTo>
                  <a:lnTo>
                    <a:pt x="6319" y="13866"/>
                  </a:lnTo>
                  <a:lnTo>
                    <a:pt x="6369" y="13776"/>
                  </a:lnTo>
                  <a:lnTo>
                    <a:pt x="6375" y="13753"/>
                  </a:lnTo>
                  <a:lnTo>
                    <a:pt x="6378" y="13737"/>
                  </a:lnTo>
                  <a:lnTo>
                    <a:pt x="6382" y="13722"/>
                  </a:lnTo>
                  <a:lnTo>
                    <a:pt x="6395" y="13707"/>
                  </a:lnTo>
                  <a:lnTo>
                    <a:pt x="6408" y="13707"/>
                  </a:lnTo>
                  <a:lnTo>
                    <a:pt x="6471" y="13710"/>
                  </a:lnTo>
                  <a:lnTo>
                    <a:pt x="6500" y="13702"/>
                  </a:lnTo>
                  <a:lnTo>
                    <a:pt x="6561" y="13669"/>
                  </a:lnTo>
                  <a:lnTo>
                    <a:pt x="6593" y="13657"/>
                  </a:lnTo>
                  <a:lnTo>
                    <a:pt x="6598" y="13660"/>
                  </a:lnTo>
                  <a:lnTo>
                    <a:pt x="6605" y="13681"/>
                  </a:lnTo>
                  <a:lnTo>
                    <a:pt x="6614" y="13687"/>
                  </a:lnTo>
                  <a:lnTo>
                    <a:pt x="6625" y="13684"/>
                  </a:lnTo>
                  <a:lnTo>
                    <a:pt x="6631" y="13681"/>
                  </a:lnTo>
                  <a:lnTo>
                    <a:pt x="6634" y="13677"/>
                  </a:lnTo>
                  <a:lnTo>
                    <a:pt x="6634" y="13675"/>
                  </a:lnTo>
                  <a:lnTo>
                    <a:pt x="6651" y="13662"/>
                  </a:lnTo>
                  <a:lnTo>
                    <a:pt x="6651" y="13660"/>
                  </a:lnTo>
                  <a:lnTo>
                    <a:pt x="6666" y="13636"/>
                  </a:lnTo>
                  <a:lnTo>
                    <a:pt x="6678" y="13631"/>
                  </a:lnTo>
                  <a:lnTo>
                    <a:pt x="6860" y="13651"/>
                  </a:lnTo>
                  <a:lnTo>
                    <a:pt x="6862" y="13651"/>
                  </a:lnTo>
                  <a:lnTo>
                    <a:pt x="6865" y="13644"/>
                  </a:lnTo>
                  <a:lnTo>
                    <a:pt x="6906" y="13582"/>
                  </a:lnTo>
                  <a:lnTo>
                    <a:pt x="6912" y="13562"/>
                  </a:lnTo>
                  <a:lnTo>
                    <a:pt x="6918" y="13508"/>
                  </a:lnTo>
                  <a:lnTo>
                    <a:pt x="6923" y="13490"/>
                  </a:lnTo>
                  <a:lnTo>
                    <a:pt x="6936" y="13476"/>
                  </a:lnTo>
                  <a:lnTo>
                    <a:pt x="6958" y="13472"/>
                  </a:lnTo>
                  <a:lnTo>
                    <a:pt x="6976" y="13464"/>
                  </a:lnTo>
                  <a:lnTo>
                    <a:pt x="6993" y="13428"/>
                  </a:lnTo>
                  <a:lnTo>
                    <a:pt x="7009" y="13417"/>
                  </a:lnTo>
                  <a:lnTo>
                    <a:pt x="7039" y="13428"/>
                  </a:lnTo>
                  <a:lnTo>
                    <a:pt x="7061" y="13451"/>
                  </a:lnTo>
                  <a:lnTo>
                    <a:pt x="7082" y="13469"/>
                  </a:lnTo>
                  <a:lnTo>
                    <a:pt x="7112" y="13461"/>
                  </a:lnTo>
                  <a:lnTo>
                    <a:pt x="7119" y="13499"/>
                  </a:lnTo>
                  <a:lnTo>
                    <a:pt x="7142" y="13511"/>
                  </a:lnTo>
                  <a:lnTo>
                    <a:pt x="7202" y="13518"/>
                  </a:lnTo>
                  <a:lnTo>
                    <a:pt x="7280" y="13564"/>
                  </a:lnTo>
                  <a:lnTo>
                    <a:pt x="7298" y="13582"/>
                  </a:lnTo>
                  <a:lnTo>
                    <a:pt x="7358" y="13612"/>
                  </a:lnTo>
                  <a:lnTo>
                    <a:pt x="7517" y="13597"/>
                  </a:lnTo>
                  <a:lnTo>
                    <a:pt x="7562" y="13609"/>
                  </a:lnTo>
                  <a:lnTo>
                    <a:pt x="7589" y="13583"/>
                  </a:lnTo>
                  <a:lnTo>
                    <a:pt x="7615" y="13592"/>
                  </a:lnTo>
                  <a:lnTo>
                    <a:pt x="7637" y="13613"/>
                  </a:lnTo>
                  <a:lnTo>
                    <a:pt x="7659" y="13625"/>
                  </a:lnTo>
                  <a:lnTo>
                    <a:pt x="7676" y="13625"/>
                  </a:lnTo>
                  <a:lnTo>
                    <a:pt x="7690" y="13622"/>
                  </a:lnTo>
                  <a:lnTo>
                    <a:pt x="7705" y="13615"/>
                  </a:lnTo>
                  <a:lnTo>
                    <a:pt x="7716" y="13604"/>
                  </a:lnTo>
                  <a:lnTo>
                    <a:pt x="7730" y="13598"/>
                  </a:lnTo>
                  <a:lnTo>
                    <a:pt x="7748" y="13601"/>
                  </a:lnTo>
                  <a:lnTo>
                    <a:pt x="7781" y="13613"/>
                  </a:lnTo>
                  <a:lnTo>
                    <a:pt x="7836" y="13613"/>
                  </a:lnTo>
                  <a:lnTo>
                    <a:pt x="7856" y="13600"/>
                  </a:lnTo>
                  <a:lnTo>
                    <a:pt x="7866" y="13601"/>
                  </a:lnTo>
                  <a:lnTo>
                    <a:pt x="7871" y="13622"/>
                  </a:lnTo>
                  <a:lnTo>
                    <a:pt x="7885" y="13634"/>
                  </a:lnTo>
                  <a:lnTo>
                    <a:pt x="8157" y="13680"/>
                  </a:lnTo>
                  <a:lnTo>
                    <a:pt x="8244" y="13669"/>
                  </a:lnTo>
                  <a:lnTo>
                    <a:pt x="8270" y="13659"/>
                  </a:lnTo>
                  <a:lnTo>
                    <a:pt x="8289" y="13639"/>
                  </a:lnTo>
                  <a:lnTo>
                    <a:pt x="8289" y="13638"/>
                  </a:lnTo>
                  <a:lnTo>
                    <a:pt x="8296" y="13600"/>
                  </a:lnTo>
                  <a:lnTo>
                    <a:pt x="8302" y="13591"/>
                  </a:lnTo>
                  <a:lnTo>
                    <a:pt x="8302" y="13591"/>
                  </a:lnTo>
                  <a:lnTo>
                    <a:pt x="8313" y="13595"/>
                  </a:lnTo>
                  <a:lnTo>
                    <a:pt x="8326" y="13610"/>
                  </a:lnTo>
                  <a:lnTo>
                    <a:pt x="8330" y="13630"/>
                  </a:lnTo>
                  <a:lnTo>
                    <a:pt x="8327" y="13639"/>
                  </a:lnTo>
                  <a:lnTo>
                    <a:pt x="8312" y="13674"/>
                  </a:lnTo>
                  <a:lnTo>
                    <a:pt x="8306" y="13690"/>
                  </a:lnTo>
                  <a:lnTo>
                    <a:pt x="8342" y="13701"/>
                  </a:lnTo>
                  <a:lnTo>
                    <a:pt x="8369" y="13686"/>
                  </a:lnTo>
                  <a:lnTo>
                    <a:pt x="8395" y="13663"/>
                  </a:lnTo>
                  <a:lnTo>
                    <a:pt x="8428" y="13651"/>
                  </a:lnTo>
                  <a:lnTo>
                    <a:pt x="8440" y="13657"/>
                  </a:lnTo>
                  <a:lnTo>
                    <a:pt x="8452" y="13683"/>
                  </a:lnTo>
                  <a:lnTo>
                    <a:pt x="8468" y="13693"/>
                  </a:lnTo>
                  <a:lnTo>
                    <a:pt x="8486" y="13695"/>
                  </a:lnTo>
                  <a:lnTo>
                    <a:pt x="8505" y="13693"/>
                  </a:lnTo>
                  <a:lnTo>
                    <a:pt x="8522" y="13687"/>
                  </a:lnTo>
                  <a:lnTo>
                    <a:pt x="8536" y="13680"/>
                  </a:lnTo>
                  <a:lnTo>
                    <a:pt x="8529" y="13704"/>
                  </a:lnTo>
                  <a:lnTo>
                    <a:pt x="8533" y="13731"/>
                  </a:lnTo>
                  <a:lnTo>
                    <a:pt x="8545" y="13755"/>
                  </a:lnTo>
                  <a:lnTo>
                    <a:pt x="8572" y="13802"/>
                  </a:lnTo>
                  <a:lnTo>
                    <a:pt x="8584" y="13838"/>
                  </a:lnTo>
                  <a:lnTo>
                    <a:pt x="8602" y="13886"/>
                  </a:lnTo>
                  <a:lnTo>
                    <a:pt x="8614" y="13906"/>
                  </a:lnTo>
                  <a:lnTo>
                    <a:pt x="8628" y="13919"/>
                  </a:lnTo>
                  <a:lnTo>
                    <a:pt x="8649" y="13931"/>
                  </a:lnTo>
                  <a:lnTo>
                    <a:pt x="8694" y="13933"/>
                  </a:lnTo>
                  <a:lnTo>
                    <a:pt x="8708" y="13942"/>
                  </a:lnTo>
                  <a:lnTo>
                    <a:pt x="8705" y="13973"/>
                  </a:lnTo>
                  <a:lnTo>
                    <a:pt x="8691" y="14017"/>
                  </a:lnTo>
                  <a:lnTo>
                    <a:pt x="8688" y="14047"/>
                  </a:lnTo>
                  <a:lnTo>
                    <a:pt x="8707" y="14055"/>
                  </a:lnTo>
                  <a:lnTo>
                    <a:pt x="8737" y="14028"/>
                  </a:lnTo>
                  <a:lnTo>
                    <a:pt x="8778" y="14002"/>
                  </a:lnTo>
                  <a:lnTo>
                    <a:pt x="8820" y="13998"/>
                  </a:lnTo>
                  <a:lnTo>
                    <a:pt x="8845" y="14023"/>
                  </a:lnTo>
                  <a:lnTo>
                    <a:pt x="8847" y="14076"/>
                  </a:lnTo>
                  <a:lnTo>
                    <a:pt x="8831" y="14136"/>
                  </a:lnTo>
                  <a:lnTo>
                    <a:pt x="8837" y="14165"/>
                  </a:lnTo>
                  <a:lnTo>
                    <a:pt x="8854" y="14183"/>
                  </a:lnTo>
                  <a:lnTo>
                    <a:pt x="8873" y="14186"/>
                  </a:lnTo>
                  <a:lnTo>
                    <a:pt x="8890" y="14190"/>
                  </a:lnTo>
                  <a:lnTo>
                    <a:pt x="8904" y="14202"/>
                  </a:lnTo>
                  <a:lnTo>
                    <a:pt x="8936" y="14246"/>
                  </a:lnTo>
                  <a:lnTo>
                    <a:pt x="8984" y="14273"/>
                  </a:lnTo>
                  <a:lnTo>
                    <a:pt x="9096" y="14313"/>
                  </a:lnTo>
                  <a:lnTo>
                    <a:pt x="9146" y="14332"/>
                  </a:lnTo>
                  <a:lnTo>
                    <a:pt x="9159" y="14367"/>
                  </a:lnTo>
                  <a:lnTo>
                    <a:pt x="9165" y="14424"/>
                  </a:lnTo>
                  <a:lnTo>
                    <a:pt x="9170" y="14453"/>
                  </a:lnTo>
                  <a:lnTo>
                    <a:pt x="9182" y="14474"/>
                  </a:lnTo>
                  <a:lnTo>
                    <a:pt x="9195" y="14493"/>
                  </a:lnTo>
                  <a:lnTo>
                    <a:pt x="9211" y="14510"/>
                  </a:lnTo>
                  <a:lnTo>
                    <a:pt x="9229" y="14522"/>
                  </a:lnTo>
                  <a:lnTo>
                    <a:pt x="9351" y="14582"/>
                  </a:lnTo>
                  <a:lnTo>
                    <a:pt x="9391" y="14621"/>
                  </a:lnTo>
                  <a:lnTo>
                    <a:pt x="9422" y="14665"/>
                  </a:lnTo>
                  <a:lnTo>
                    <a:pt x="9437" y="14677"/>
                  </a:lnTo>
                  <a:lnTo>
                    <a:pt x="9515" y="14718"/>
                  </a:lnTo>
                  <a:lnTo>
                    <a:pt x="9550" y="14745"/>
                  </a:lnTo>
                  <a:lnTo>
                    <a:pt x="9571" y="14775"/>
                  </a:lnTo>
                  <a:lnTo>
                    <a:pt x="9606" y="14844"/>
                  </a:lnTo>
                  <a:lnTo>
                    <a:pt x="9593" y="14888"/>
                  </a:lnTo>
                  <a:lnTo>
                    <a:pt x="9606" y="14915"/>
                  </a:lnTo>
                  <a:lnTo>
                    <a:pt x="9693" y="14994"/>
                  </a:lnTo>
                  <a:lnTo>
                    <a:pt x="9699" y="15006"/>
                  </a:lnTo>
                  <a:lnTo>
                    <a:pt x="9706" y="15018"/>
                  </a:lnTo>
                  <a:lnTo>
                    <a:pt x="9726" y="15024"/>
                  </a:lnTo>
                  <a:lnTo>
                    <a:pt x="9746" y="15027"/>
                  </a:lnTo>
                  <a:lnTo>
                    <a:pt x="9762" y="15033"/>
                  </a:lnTo>
                  <a:lnTo>
                    <a:pt x="9776" y="15061"/>
                  </a:lnTo>
                  <a:lnTo>
                    <a:pt x="9789" y="15179"/>
                  </a:lnTo>
                  <a:lnTo>
                    <a:pt x="9822" y="15259"/>
                  </a:lnTo>
                  <a:lnTo>
                    <a:pt x="9827" y="15301"/>
                  </a:lnTo>
                  <a:lnTo>
                    <a:pt x="9813" y="15345"/>
                  </a:lnTo>
                  <a:lnTo>
                    <a:pt x="9824" y="15357"/>
                  </a:lnTo>
                  <a:lnTo>
                    <a:pt x="9832" y="15373"/>
                  </a:lnTo>
                  <a:lnTo>
                    <a:pt x="9834" y="15396"/>
                  </a:lnTo>
                  <a:lnTo>
                    <a:pt x="9834" y="15422"/>
                  </a:lnTo>
                  <a:lnTo>
                    <a:pt x="9844" y="15437"/>
                  </a:lnTo>
                  <a:lnTo>
                    <a:pt x="9865" y="15452"/>
                  </a:lnTo>
                  <a:lnTo>
                    <a:pt x="9885" y="15474"/>
                  </a:lnTo>
                  <a:lnTo>
                    <a:pt x="9893" y="15506"/>
                  </a:lnTo>
                  <a:lnTo>
                    <a:pt x="9898" y="15514"/>
                  </a:lnTo>
                  <a:lnTo>
                    <a:pt x="9923" y="15527"/>
                  </a:lnTo>
                  <a:lnTo>
                    <a:pt x="9932" y="15533"/>
                  </a:lnTo>
                  <a:lnTo>
                    <a:pt x="9938" y="15550"/>
                  </a:lnTo>
                  <a:lnTo>
                    <a:pt x="9926" y="15575"/>
                  </a:lnTo>
                  <a:lnTo>
                    <a:pt x="9932" y="15589"/>
                  </a:lnTo>
                  <a:lnTo>
                    <a:pt x="9943" y="15595"/>
                  </a:lnTo>
                  <a:lnTo>
                    <a:pt x="9968" y="15596"/>
                  </a:lnTo>
                  <a:lnTo>
                    <a:pt x="9979" y="15604"/>
                  </a:lnTo>
                  <a:lnTo>
                    <a:pt x="9986" y="15614"/>
                  </a:lnTo>
                  <a:lnTo>
                    <a:pt x="9995" y="15636"/>
                  </a:lnTo>
                  <a:lnTo>
                    <a:pt x="10002" y="15646"/>
                  </a:lnTo>
                  <a:lnTo>
                    <a:pt x="10012" y="15666"/>
                  </a:lnTo>
                  <a:lnTo>
                    <a:pt x="10054" y="15862"/>
                  </a:lnTo>
                  <a:lnTo>
                    <a:pt x="10075" y="15907"/>
                  </a:lnTo>
                  <a:lnTo>
                    <a:pt x="10137" y="15993"/>
                  </a:lnTo>
                  <a:lnTo>
                    <a:pt x="10134" y="16029"/>
                  </a:lnTo>
                  <a:lnTo>
                    <a:pt x="10152" y="16042"/>
                  </a:lnTo>
                  <a:lnTo>
                    <a:pt x="10192" y="16064"/>
                  </a:lnTo>
                  <a:lnTo>
                    <a:pt x="10210" y="16077"/>
                  </a:lnTo>
                  <a:lnTo>
                    <a:pt x="10217" y="16097"/>
                  </a:lnTo>
                  <a:lnTo>
                    <a:pt x="10214" y="16145"/>
                  </a:lnTo>
                  <a:lnTo>
                    <a:pt x="10215" y="16168"/>
                  </a:lnTo>
                  <a:lnTo>
                    <a:pt x="10238" y="16210"/>
                  </a:lnTo>
                  <a:lnTo>
                    <a:pt x="10273" y="16234"/>
                  </a:lnTo>
                  <a:lnTo>
                    <a:pt x="10343" y="16264"/>
                  </a:lnTo>
                  <a:lnTo>
                    <a:pt x="10341" y="16264"/>
                  </a:lnTo>
                  <a:lnTo>
                    <a:pt x="10293" y="16291"/>
                  </a:lnTo>
                  <a:lnTo>
                    <a:pt x="10284" y="16306"/>
                  </a:lnTo>
                  <a:lnTo>
                    <a:pt x="10287" y="16329"/>
                  </a:lnTo>
                  <a:lnTo>
                    <a:pt x="10298" y="16345"/>
                  </a:lnTo>
                  <a:lnTo>
                    <a:pt x="10313" y="16357"/>
                  </a:lnTo>
                  <a:lnTo>
                    <a:pt x="10318" y="16369"/>
                  </a:lnTo>
                  <a:lnTo>
                    <a:pt x="10327" y="16443"/>
                  </a:lnTo>
                  <a:lnTo>
                    <a:pt x="10341" y="16514"/>
                  </a:lnTo>
                  <a:lnTo>
                    <a:pt x="10390" y="16582"/>
                  </a:lnTo>
                  <a:lnTo>
                    <a:pt x="10416" y="16627"/>
                  </a:lnTo>
                  <a:lnTo>
                    <a:pt x="10417" y="16660"/>
                  </a:lnTo>
                  <a:lnTo>
                    <a:pt x="10406" y="16698"/>
                  </a:lnTo>
                  <a:lnTo>
                    <a:pt x="10421" y="16737"/>
                  </a:lnTo>
                  <a:lnTo>
                    <a:pt x="10452" y="16770"/>
                  </a:lnTo>
                  <a:lnTo>
                    <a:pt x="10480" y="16793"/>
                  </a:lnTo>
                  <a:lnTo>
                    <a:pt x="10527" y="16802"/>
                  </a:lnTo>
                  <a:lnTo>
                    <a:pt x="10539" y="16806"/>
                  </a:lnTo>
                  <a:lnTo>
                    <a:pt x="10545" y="16823"/>
                  </a:lnTo>
                  <a:lnTo>
                    <a:pt x="10547" y="16852"/>
                  </a:lnTo>
                  <a:lnTo>
                    <a:pt x="10553" y="16879"/>
                  </a:lnTo>
                  <a:lnTo>
                    <a:pt x="10567" y="16891"/>
                  </a:lnTo>
                  <a:lnTo>
                    <a:pt x="10595" y="16895"/>
                  </a:lnTo>
                  <a:lnTo>
                    <a:pt x="10762" y="16986"/>
                  </a:lnTo>
                  <a:lnTo>
                    <a:pt x="10794" y="17019"/>
                  </a:lnTo>
                  <a:lnTo>
                    <a:pt x="10806" y="17064"/>
                  </a:lnTo>
                  <a:lnTo>
                    <a:pt x="10808" y="17091"/>
                  </a:lnTo>
                  <a:lnTo>
                    <a:pt x="10812" y="17105"/>
                  </a:lnTo>
                  <a:lnTo>
                    <a:pt x="10837" y="17133"/>
                  </a:lnTo>
                  <a:lnTo>
                    <a:pt x="10859" y="17155"/>
                  </a:lnTo>
                  <a:lnTo>
                    <a:pt x="10872" y="17159"/>
                  </a:lnTo>
                  <a:lnTo>
                    <a:pt x="10871" y="17170"/>
                  </a:lnTo>
                  <a:lnTo>
                    <a:pt x="10867" y="17183"/>
                  </a:lnTo>
                  <a:lnTo>
                    <a:pt x="10865" y="17197"/>
                  </a:lnTo>
                  <a:lnTo>
                    <a:pt x="10877" y="17230"/>
                  </a:lnTo>
                  <a:lnTo>
                    <a:pt x="10888" y="17257"/>
                  </a:lnTo>
                  <a:lnTo>
                    <a:pt x="10905" y="17283"/>
                  </a:lnTo>
                  <a:lnTo>
                    <a:pt x="10930" y="17314"/>
                  </a:lnTo>
                  <a:lnTo>
                    <a:pt x="10954" y="17323"/>
                  </a:lnTo>
                  <a:lnTo>
                    <a:pt x="10991" y="17332"/>
                  </a:lnTo>
                  <a:lnTo>
                    <a:pt x="11013" y="17347"/>
                  </a:lnTo>
                  <a:lnTo>
                    <a:pt x="10993" y="17378"/>
                  </a:lnTo>
                  <a:lnTo>
                    <a:pt x="11008" y="17406"/>
                  </a:lnTo>
                  <a:lnTo>
                    <a:pt x="11036" y="17444"/>
                  </a:lnTo>
                  <a:lnTo>
                    <a:pt x="11066" y="17475"/>
                  </a:lnTo>
                  <a:lnTo>
                    <a:pt x="11093" y="17488"/>
                  </a:lnTo>
                  <a:lnTo>
                    <a:pt x="11097" y="17497"/>
                  </a:lnTo>
                  <a:lnTo>
                    <a:pt x="11090" y="17518"/>
                  </a:lnTo>
                  <a:lnTo>
                    <a:pt x="11076" y="17549"/>
                  </a:lnTo>
                  <a:lnTo>
                    <a:pt x="11081" y="17572"/>
                  </a:lnTo>
                  <a:lnTo>
                    <a:pt x="11094" y="17584"/>
                  </a:lnTo>
                  <a:lnTo>
                    <a:pt x="11110" y="17593"/>
                  </a:lnTo>
                  <a:lnTo>
                    <a:pt x="11123" y="17611"/>
                  </a:lnTo>
                  <a:lnTo>
                    <a:pt x="11126" y="17631"/>
                  </a:lnTo>
                  <a:lnTo>
                    <a:pt x="11121" y="17674"/>
                  </a:lnTo>
                  <a:lnTo>
                    <a:pt x="11123" y="17694"/>
                  </a:lnTo>
                  <a:lnTo>
                    <a:pt x="11132" y="17696"/>
                  </a:lnTo>
                  <a:lnTo>
                    <a:pt x="11154" y="17717"/>
                  </a:lnTo>
                  <a:lnTo>
                    <a:pt x="11174" y="17739"/>
                  </a:lnTo>
                  <a:lnTo>
                    <a:pt x="11176" y="17750"/>
                  </a:lnTo>
                  <a:lnTo>
                    <a:pt x="11217" y="17759"/>
                  </a:lnTo>
                  <a:lnTo>
                    <a:pt x="11239" y="17780"/>
                  </a:lnTo>
                  <a:lnTo>
                    <a:pt x="11255" y="17807"/>
                  </a:lnTo>
                  <a:lnTo>
                    <a:pt x="11275" y="17833"/>
                  </a:lnTo>
                  <a:lnTo>
                    <a:pt x="11292" y="17842"/>
                  </a:lnTo>
                  <a:lnTo>
                    <a:pt x="11322" y="17852"/>
                  </a:lnTo>
                  <a:lnTo>
                    <a:pt x="11333" y="17860"/>
                  </a:lnTo>
                  <a:lnTo>
                    <a:pt x="11340" y="17878"/>
                  </a:lnTo>
                  <a:lnTo>
                    <a:pt x="11345" y="17902"/>
                  </a:lnTo>
                  <a:lnTo>
                    <a:pt x="11350" y="17921"/>
                  </a:lnTo>
                  <a:lnTo>
                    <a:pt x="11363" y="17931"/>
                  </a:lnTo>
                  <a:lnTo>
                    <a:pt x="11393" y="17979"/>
                  </a:lnTo>
                  <a:lnTo>
                    <a:pt x="11402" y="17988"/>
                  </a:lnTo>
                  <a:lnTo>
                    <a:pt x="11464" y="17988"/>
                  </a:lnTo>
                  <a:lnTo>
                    <a:pt x="11474" y="17998"/>
                  </a:lnTo>
                  <a:lnTo>
                    <a:pt x="11491" y="18033"/>
                  </a:lnTo>
                  <a:lnTo>
                    <a:pt x="11498" y="18041"/>
                  </a:lnTo>
                  <a:lnTo>
                    <a:pt x="11516" y="18041"/>
                  </a:lnTo>
                  <a:lnTo>
                    <a:pt x="11552" y="18020"/>
                  </a:lnTo>
                  <a:lnTo>
                    <a:pt x="11574" y="18013"/>
                  </a:lnTo>
                  <a:lnTo>
                    <a:pt x="11591" y="18021"/>
                  </a:lnTo>
                  <a:lnTo>
                    <a:pt x="11612" y="18060"/>
                  </a:lnTo>
                  <a:lnTo>
                    <a:pt x="11622" y="18069"/>
                  </a:lnTo>
                  <a:lnTo>
                    <a:pt x="11651" y="18080"/>
                  </a:lnTo>
                  <a:lnTo>
                    <a:pt x="11685" y="18096"/>
                  </a:lnTo>
                  <a:lnTo>
                    <a:pt x="11720" y="18129"/>
                  </a:lnTo>
                  <a:lnTo>
                    <a:pt x="11734" y="18160"/>
                  </a:lnTo>
                  <a:lnTo>
                    <a:pt x="11734" y="18241"/>
                  </a:lnTo>
                  <a:lnTo>
                    <a:pt x="11730" y="18288"/>
                  </a:lnTo>
                  <a:lnTo>
                    <a:pt x="11730" y="18309"/>
                  </a:lnTo>
                  <a:lnTo>
                    <a:pt x="11741" y="18318"/>
                  </a:lnTo>
                  <a:lnTo>
                    <a:pt x="11767" y="18319"/>
                  </a:lnTo>
                  <a:lnTo>
                    <a:pt x="11780" y="18327"/>
                  </a:lnTo>
                  <a:lnTo>
                    <a:pt x="11787" y="18343"/>
                  </a:lnTo>
                  <a:lnTo>
                    <a:pt x="11793" y="18372"/>
                  </a:lnTo>
                  <a:lnTo>
                    <a:pt x="11793" y="18381"/>
                  </a:lnTo>
                  <a:lnTo>
                    <a:pt x="11794" y="18457"/>
                  </a:lnTo>
                  <a:lnTo>
                    <a:pt x="11788" y="18481"/>
                  </a:lnTo>
                  <a:lnTo>
                    <a:pt x="11774" y="18527"/>
                  </a:lnTo>
                  <a:lnTo>
                    <a:pt x="11768" y="18568"/>
                  </a:lnTo>
                  <a:lnTo>
                    <a:pt x="11760" y="18594"/>
                  </a:lnTo>
                  <a:lnTo>
                    <a:pt x="11758" y="18616"/>
                  </a:lnTo>
                  <a:lnTo>
                    <a:pt x="11753" y="18634"/>
                  </a:lnTo>
                  <a:lnTo>
                    <a:pt x="11724" y="18668"/>
                  </a:lnTo>
                  <a:lnTo>
                    <a:pt x="11722" y="18669"/>
                  </a:lnTo>
                  <a:lnTo>
                    <a:pt x="11711" y="18690"/>
                  </a:lnTo>
                  <a:lnTo>
                    <a:pt x="11760" y="18710"/>
                  </a:lnTo>
                  <a:lnTo>
                    <a:pt x="11771" y="18719"/>
                  </a:lnTo>
                  <a:lnTo>
                    <a:pt x="11774" y="18723"/>
                  </a:lnTo>
                  <a:lnTo>
                    <a:pt x="11777" y="18740"/>
                  </a:lnTo>
                  <a:lnTo>
                    <a:pt x="11783" y="18747"/>
                  </a:lnTo>
                  <a:lnTo>
                    <a:pt x="11801" y="18756"/>
                  </a:lnTo>
                  <a:lnTo>
                    <a:pt x="11807" y="18761"/>
                  </a:lnTo>
                  <a:lnTo>
                    <a:pt x="11831" y="18791"/>
                  </a:lnTo>
                  <a:lnTo>
                    <a:pt x="11850" y="18824"/>
                  </a:lnTo>
                  <a:lnTo>
                    <a:pt x="11863" y="18860"/>
                  </a:lnTo>
                  <a:lnTo>
                    <a:pt x="11866" y="18899"/>
                  </a:lnTo>
                  <a:lnTo>
                    <a:pt x="11860" y="18939"/>
                  </a:lnTo>
                  <a:lnTo>
                    <a:pt x="11836" y="19026"/>
                  </a:lnTo>
                  <a:lnTo>
                    <a:pt x="11831" y="19067"/>
                  </a:lnTo>
                  <a:lnTo>
                    <a:pt x="11836" y="19076"/>
                  </a:lnTo>
                  <a:lnTo>
                    <a:pt x="11843" y="19088"/>
                  </a:lnTo>
                  <a:lnTo>
                    <a:pt x="11851" y="19103"/>
                  </a:lnTo>
                  <a:lnTo>
                    <a:pt x="11854" y="19121"/>
                  </a:lnTo>
                  <a:lnTo>
                    <a:pt x="11850" y="19138"/>
                  </a:lnTo>
                  <a:lnTo>
                    <a:pt x="11816" y="19204"/>
                  </a:lnTo>
                  <a:lnTo>
                    <a:pt x="11847" y="19249"/>
                  </a:lnTo>
                  <a:lnTo>
                    <a:pt x="11854" y="19261"/>
                  </a:lnTo>
                  <a:lnTo>
                    <a:pt x="11880" y="19282"/>
                  </a:lnTo>
                  <a:lnTo>
                    <a:pt x="11896" y="19290"/>
                  </a:lnTo>
                  <a:lnTo>
                    <a:pt x="11910" y="19290"/>
                  </a:lnTo>
                  <a:lnTo>
                    <a:pt x="11924" y="19293"/>
                  </a:lnTo>
                  <a:lnTo>
                    <a:pt x="11936" y="19309"/>
                  </a:lnTo>
                  <a:lnTo>
                    <a:pt x="11940" y="19332"/>
                  </a:lnTo>
                  <a:lnTo>
                    <a:pt x="11940" y="19373"/>
                  </a:lnTo>
                  <a:lnTo>
                    <a:pt x="11947" y="19395"/>
                  </a:lnTo>
                  <a:lnTo>
                    <a:pt x="11963" y="19412"/>
                  </a:lnTo>
                  <a:lnTo>
                    <a:pt x="12033" y="19471"/>
                  </a:lnTo>
                  <a:lnTo>
                    <a:pt x="12052" y="19498"/>
                  </a:lnTo>
                  <a:lnTo>
                    <a:pt x="12108" y="19569"/>
                  </a:lnTo>
                  <a:lnTo>
                    <a:pt x="12132" y="19602"/>
                  </a:lnTo>
                  <a:lnTo>
                    <a:pt x="12162" y="19633"/>
                  </a:lnTo>
                  <a:lnTo>
                    <a:pt x="12186" y="19667"/>
                  </a:lnTo>
                  <a:lnTo>
                    <a:pt x="12212" y="19756"/>
                  </a:lnTo>
                  <a:lnTo>
                    <a:pt x="12235" y="19850"/>
                  </a:lnTo>
                  <a:lnTo>
                    <a:pt x="12305" y="20064"/>
                  </a:lnTo>
                  <a:lnTo>
                    <a:pt x="12311" y="20098"/>
                  </a:lnTo>
                  <a:lnTo>
                    <a:pt x="12324" y="20198"/>
                  </a:lnTo>
                  <a:lnTo>
                    <a:pt x="12335" y="20245"/>
                  </a:lnTo>
                  <a:lnTo>
                    <a:pt x="12377" y="20263"/>
                  </a:lnTo>
                  <a:lnTo>
                    <a:pt x="12421" y="20274"/>
                  </a:lnTo>
                  <a:lnTo>
                    <a:pt x="12443" y="20302"/>
                  </a:lnTo>
                  <a:lnTo>
                    <a:pt x="12463" y="20358"/>
                  </a:lnTo>
                  <a:lnTo>
                    <a:pt x="12467" y="20384"/>
                  </a:lnTo>
                  <a:lnTo>
                    <a:pt x="12460" y="20408"/>
                  </a:lnTo>
                  <a:lnTo>
                    <a:pt x="12444" y="20434"/>
                  </a:lnTo>
                  <a:lnTo>
                    <a:pt x="12434" y="20459"/>
                  </a:lnTo>
                  <a:lnTo>
                    <a:pt x="12438" y="20482"/>
                  </a:lnTo>
                  <a:lnTo>
                    <a:pt x="12474" y="20512"/>
                  </a:lnTo>
                  <a:lnTo>
                    <a:pt x="12508" y="20518"/>
                  </a:lnTo>
                  <a:lnTo>
                    <a:pt x="12540" y="20514"/>
                  </a:lnTo>
                  <a:lnTo>
                    <a:pt x="12574" y="20515"/>
                  </a:lnTo>
                  <a:lnTo>
                    <a:pt x="12583" y="20521"/>
                  </a:lnTo>
                  <a:lnTo>
                    <a:pt x="12594" y="20537"/>
                  </a:lnTo>
                  <a:lnTo>
                    <a:pt x="12604" y="20542"/>
                  </a:lnTo>
                  <a:lnTo>
                    <a:pt x="12616" y="20539"/>
                  </a:lnTo>
                  <a:lnTo>
                    <a:pt x="12646" y="20525"/>
                  </a:lnTo>
                  <a:lnTo>
                    <a:pt x="12687" y="20527"/>
                  </a:lnTo>
                  <a:lnTo>
                    <a:pt x="12702" y="20537"/>
                  </a:lnTo>
                  <a:lnTo>
                    <a:pt x="12717" y="20569"/>
                  </a:lnTo>
                  <a:lnTo>
                    <a:pt x="12745" y="20540"/>
                  </a:lnTo>
                  <a:lnTo>
                    <a:pt x="12809" y="20590"/>
                  </a:lnTo>
                  <a:lnTo>
                    <a:pt x="12849" y="20581"/>
                  </a:lnTo>
                  <a:lnTo>
                    <a:pt x="12865" y="20592"/>
                  </a:lnTo>
                  <a:lnTo>
                    <a:pt x="12882" y="20596"/>
                  </a:lnTo>
                  <a:lnTo>
                    <a:pt x="12896" y="20593"/>
                  </a:lnTo>
                  <a:lnTo>
                    <a:pt x="12906" y="20580"/>
                  </a:lnTo>
                  <a:lnTo>
                    <a:pt x="12908" y="20580"/>
                  </a:lnTo>
                  <a:lnTo>
                    <a:pt x="12926" y="20592"/>
                  </a:lnTo>
                  <a:lnTo>
                    <a:pt x="12941" y="20587"/>
                  </a:lnTo>
                  <a:lnTo>
                    <a:pt x="12952" y="20578"/>
                  </a:lnTo>
                  <a:lnTo>
                    <a:pt x="12968" y="20580"/>
                  </a:lnTo>
                  <a:lnTo>
                    <a:pt x="12978" y="20587"/>
                  </a:lnTo>
                  <a:lnTo>
                    <a:pt x="13003" y="20620"/>
                  </a:lnTo>
                  <a:lnTo>
                    <a:pt x="13064" y="20660"/>
                  </a:lnTo>
                  <a:lnTo>
                    <a:pt x="13082" y="20684"/>
                  </a:lnTo>
                  <a:lnTo>
                    <a:pt x="13075" y="20717"/>
                  </a:lnTo>
                  <a:lnTo>
                    <a:pt x="13099" y="20715"/>
                  </a:lnTo>
                  <a:lnTo>
                    <a:pt x="13121" y="20717"/>
                  </a:lnTo>
                  <a:lnTo>
                    <a:pt x="13142" y="20724"/>
                  </a:lnTo>
                  <a:lnTo>
                    <a:pt x="13159" y="20743"/>
                  </a:lnTo>
                  <a:lnTo>
                    <a:pt x="13138" y="20770"/>
                  </a:lnTo>
                  <a:lnTo>
                    <a:pt x="13141" y="20780"/>
                  </a:lnTo>
                  <a:lnTo>
                    <a:pt x="13157" y="20782"/>
                  </a:lnTo>
                  <a:lnTo>
                    <a:pt x="13171" y="20786"/>
                  </a:lnTo>
                  <a:lnTo>
                    <a:pt x="13207" y="20822"/>
                  </a:lnTo>
                  <a:lnTo>
                    <a:pt x="13227" y="20835"/>
                  </a:lnTo>
                  <a:lnTo>
                    <a:pt x="13250" y="20839"/>
                  </a:lnTo>
                  <a:lnTo>
                    <a:pt x="13351" y="20797"/>
                  </a:lnTo>
                  <a:lnTo>
                    <a:pt x="13402" y="20824"/>
                  </a:lnTo>
                  <a:lnTo>
                    <a:pt x="13456" y="20839"/>
                  </a:lnTo>
                  <a:lnTo>
                    <a:pt x="13506" y="20859"/>
                  </a:lnTo>
                  <a:lnTo>
                    <a:pt x="13542" y="20904"/>
                  </a:lnTo>
                  <a:lnTo>
                    <a:pt x="13565" y="20873"/>
                  </a:lnTo>
                  <a:lnTo>
                    <a:pt x="13569" y="20867"/>
                  </a:lnTo>
                  <a:lnTo>
                    <a:pt x="13618" y="20883"/>
                  </a:lnTo>
                  <a:lnTo>
                    <a:pt x="13673" y="20916"/>
                  </a:lnTo>
                  <a:lnTo>
                    <a:pt x="13721" y="20929"/>
                  </a:lnTo>
                  <a:lnTo>
                    <a:pt x="13708" y="20970"/>
                  </a:lnTo>
                  <a:lnTo>
                    <a:pt x="13708" y="20991"/>
                  </a:lnTo>
                  <a:lnTo>
                    <a:pt x="13728" y="20997"/>
                  </a:lnTo>
                  <a:lnTo>
                    <a:pt x="13775" y="20997"/>
                  </a:lnTo>
                  <a:lnTo>
                    <a:pt x="13785" y="21011"/>
                  </a:lnTo>
                  <a:lnTo>
                    <a:pt x="13826" y="21074"/>
                  </a:lnTo>
                  <a:lnTo>
                    <a:pt x="13844" y="21094"/>
                  </a:lnTo>
                  <a:lnTo>
                    <a:pt x="13980" y="21165"/>
                  </a:lnTo>
                  <a:lnTo>
                    <a:pt x="14046" y="21184"/>
                  </a:lnTo>
                  <a:lnTo>
                    <a:pt x="14106" y="21186"/>
                  </a:lnTo>
                  <a:lnTo>
                    <a:pt x="14187" y="21162"/>
                  </a:lnTo>
                  <a:lnTo>
                    <a:pt x="14222" y="21169"/>
                  </a:lnTo>
                  <a:lnTo>
                    <a:pt x="14237" y="21219"/>
                  </a:lnTo>
                  <a:lnTo>
                    <a:pt x="14254" y="21226"/>
                  </a:lnTo>
                  <a:lnTo>
                    <a:pt x="14290" y="21213"/>
                  </a:lnTo>
                  <a:lnTo>
                    <a:pt x="14345" y="21183"/>
                  </a:lnTo>
                  <a:lnTo>
                    <a:pt x="14369" y="21180"/>
                  </a:lnTo>
                  <a:lnTo>
                    <a:pt x="14469" y="21193"/>
                  </a:lnTo>
                  <a:lnTo>
                    <a:pt x="14579" y="21177"/>
                  </a:lnTo>
                  <a:lnTo>
                    <a:pt x="14711" y="21175"/>
                  </a:lnTo>
                  <a:lnTo>
                    <a:pt x="14745" y="21184"/>
                  </a:lnTo>
                  <a:lnTo>
                    <a:pt x="14750" y="21214"/>
                  </a:lnTo>
                  <a:lnTo>
                    <a:pt x="14773" y="21222"/>
                  </a:lnTo>
                  <a:lnTo>
                    <a:pt x="14926" y="21228"/>
                  </a:lnTo>
                  <a:lnTo>
                    <a:pt x="14960" y="21235"/>
                  </a:lnTo>
                  <a:lnTo>
                    <a:pt x="14992" y="21252"/>
                  </a:lnTo>
                  <a:lnTo>
                    <a:pt x="15026" y="21277"/>
                  </a:lnTo>
                  <a:lnTo>
                    <a:pt x="15043" y="21305"/>
                  </a:lnTo>
                  <a:lnTo>
                    <a:pt x="15057" y="21336"/>
                  </a:lnTo>
                  <a:lnTo>
                    <a:pt x="15076" y="21363"/>
                  </a:lnTo>
                  <a:lnTo>
                    <a:pt x="15128" y="21384"/>
                  </a:lnTo>
                  <a:lnTo>
                    <a:pt x="15208" y="21467"/>
                  </a:lnTo>
                  <a:lnTo>
                    <a:pt x="15239" y="21490"/>
                  </a:lnTo>
                  <a:lnTo>
                    <a:pt x="15268" y="21501"/>
                  </a:lnTo>
                  <a:lnTo>
                    <a:pt x="15297" y="21507"/>
                  </a:lnTo>
                  <a:lnTo>
                    <a:pt x="15334" y="21507"/>
                  </a:lnTo>
                  <a:lnTo>
                    <a:pt x="15347" y="21522"/>
                  </a:lnTo>
                  <a:lnTo>
                    <a:pt x="15357" y="21552"/>
                  </a:lnTo>
                  <a:lnTo>
                    <a:pt x="15375" y="21580"/>
                  </a:lnTo>
                  <a:lnTo>
                    <a:pt x="15412" y="21586"/>
                  </a:lnTo>
                  <a:lnTo>
                    <a:pt x="15419" y="21579"/>
                  </a:lnTo>
                  <a:lnTo>
                    <a:pt x="15419" y="21579"/>
                  </a:lnTo>
                  <a:lnTo>
                    <a:pt x="15419" y="21567"/>
                  </a:lnTo>
                  <a:lnTo>
                    <a:pt x="15422" y="21558"/>
                  </a:lnTo>
                  <a:lnTo>
                    <a:pt x="15422" y="21558"/>
                  </a:lnTo>
                  <a:lnTo>
                    <a:pt x="15437" y="21558"/>
                  </a:lnTo>
                  <a:lnTo>
                    <a:pt x="15448" y="21568"/>
                  </a:lnTo>
                  <a:lnTo>
                    <a:pt x="15454" y="21582"/>
                  </a:lnTo>
                  <a:lnTo>
                    <a:pt x="15463" y="21595"/>
                  </a:lnTo>
                  <a:lnTo>
                    <a:pt x="15480" y="21600"/>
                  </a:lnTo>
                  <a:lnTo>
                    <a:pt x="15514" y="21583"/>
                  </a:lnTo>
                  <a:lnTo>
                    <a:pt x="15514" y="21544"/>
                  </a:lnTo>
                  <a:lnTo>
                    <a:pt x="15501" y="21498"/>
                  </a:lnTo>
                  <a:lnTo>
                    <a:pt x="15495" y="21461"/>
                  </a:lnTo>
                  <a:lnTo>
                    <a:pt x="15501" y="21449"/>
                  </a:lnTo>
                  <a:lnTo>
                    <a:pt x="15501" y="21449"/>
                  </a:lnTo>
                  <a:lnTo>
                    <a:pt x="15541" y="21419"/>
                  </a:lnTo>
                  <a:lnTo>
                    <a:pt x="15571" y="21440"/>
                  </a:lnTo>
                  <a:lnTo>
                    <a:pt x="15611" y="21427"/>
                  </a:lnTo>
                  <a:lnTo>
                    <a:pt x="15621" y="21416"/>
                  </a:lnTo>
                  <a:lnTo>
                    <a:pt x="15643" y="21393"/>
                  </a:lnTo>
                  <a:lnTo>
                    <a:pt x="15643" y="21393"/>
                  </a:lnTo>
                  <a:lnTo>
                    <a:pt x="15647" y="21360"/>
                  </a:lnTo>
                  <a:lnTo>
                    <a:pt x="15647" y="21360"/>
                  </a:lnTo>
                  <a:lnTo>
                    <a:pt x="15670" y="21354"/>
                  </a:lnTo>
                  <a:lnTo>
                    <a:pt x="15754" y="21357"/>
                  </a:lnTo>
                  <a:lnTo>
                    <a:pt x="15869" y="21345"/>
                  </a:lnTo>
                  <a:lnTo>
                    <a:pt x="15872" y="21327"/>
                  </a:lnTo>
                  <a:lnTo>
                    <a:pt x="15865" y="21237"/>
                  </a:lnTo>
                  <a:lnTo>
                    <a:pt x="15859" y="21180"/>
                  </a:lnTo>
                  <a:lnTo>
                    <a:pt x="15843" y="21125"/>
                  </a:lnTo>
                  <a:lnTo>
                    <a:pt x="15820" y="21121"/>
                  </a:lnTo>
                  <a:lnTo>
                    <a:pt x="15802" y="21134"/>
                  </a:lnTo>
                  <a:lnTo>
                    <a:pt x="15795" y="21165"/>
                  </a:lnTo>
                  <a:lnTo>
                    <a:pt x="15793" y="21200"/>
                  </a:lnTo>
                  <a:lnTo>
                    <a:pt x="15786" y="21232"/>
                  </a:lnTo>
                  <a:lnTo>
                    <a:pt x="15775" y="21255"/>
                  </a:lnTo>
                  <a:lnTo>
                    <a:pt x="15759" y="21268"/>
                  </a:lnTo>
                  <a:lnTo>
                    <a:pt x="15717" y="21289"/>
                  </a:lnTo>
                  <a:lnTo>
                    <a:pt x="15707" y="21300"/>
                  </a:lnTo>
                  <a:lnTo>
                    <a:pt x="15706" y="21309"/>
                  </a:lnTo>
                  <a:lnTo>
                    <a:pt x="15700" y="21312"/>
                  </a:lnTo>
                  <a:lnTo>
                    <a:pt x="15681" y="21303"/>
                  </a:lnTo>
                  <a:lnTo>
                    <a:pt x="15671" y="21295"/>
                  </a:lnTo>
                  <a:lnTo>
                    <a:pt x="15666" y="21284"/>
                  </a:lnTo>
                  <a:lnTo>
                    <a:pt x="15657" y="21250"/>
                  </a:lnTo>
                  <a:lnTo>
                    <a:pt x="15657" y="21222"/>
                  </a:lnTo>
                  <a:lnTo>
                    <a:pt x="15676" y="21174"/>
                  </a:lnTo>
                  <a:lnTo>
                    <a:pt x="15677" y="21137"/>
                  </a:lnTo>
                  <a:lnTo>
                    <a:pt x="15703" y="21149"/>
                  </a:lnTo>
                  <a:lnTo>
                    <a:pt x="15720" y="21143"/>
                  </a:lnTo>
                  <a:lnTo>
                    <a:pt x="15731" y="21125"/>
                  </a:lnTo>
                  <a:lnTo>
                    <a:pt x="15737" y="21095"/>
                  </a:lnTo>
                  <a:lnTo>
                    <a:pt x="15716" y="21086"/>
                  </a:lnTo>
                  <a:lnTo>
                    <a:pt x="15694" y="21082"/>
                  </a:lnTo>
                  <a:lnTo>
                    <a:pt x="15647" y="21082"/>
                  </a:lnTo>
                  <a:lnTo>
                    <a:pt x="15626" y="21079"/>
                  </a:lnTo>
                  <a:lnTo>
                    <a:pt x="15609" y="21069"/>
                  </a:lnTo>
                  <a:lnTo>
                    <a:pt x="15595" y="21060"/>
                  </a:lnTo>
                  <a:lnTo>
                    <a:pt x="15585" y="21057"/>
                  </a:lnTo>
                  <a:lnTo>
                    <a:pt x="15564" y="21035"/>
                  </a:lnTo>
                  <a:lnTo>
                    <a:pt x="15554" y="20981"/>
                  </a:lnTo>
                  <a:lnTo>
                    <a:pt x="15555" y="20920"/>
                  </a:lnTo>
                  <a:lnTo>
                    <a:pt x="15564" y="20878"/>
                  </a:lnTo>
                  <a:lnTo>
                    <a:pt x="15538" y="20838"/>
                  </a:lnTo>
                  <a:lnTo>
                    <a:pt x="15530" y="20819"/>
                  </a:lnTo>
                  <a:lnTo>
                    <a:pt x="15525" y="20795"/>
                  </a:lnTo>
                  <a:lnTo>
                    <a:pt x="15533" y="20779"/>
                  </a:lnTo>
                  <a:lnTo>
                    <a:pt x="15543" y="20765"/>
                  </a:lnTo>
                  <a:lnTo>
                    <a:pt x="15548" y="20749"/>
                  </a:lnTo>
                  <a:lnTo>
                    <a:pt x="15537" y="20726"/>
                  </a:lnTo>
                  <a:lnTo>
                    <a:pt x="15523" y="20715"/>
                  </a:lnTo>
                  <a:lnTo>
                    <a:pt x="15511" y="20717"/>
                  </a:lnTo>
                  <a:lnTo>
                    <a:pt x="15500" y="20723"/>
                  </a:lnTo>
                  <a:lnTo>
                    <a:pt x="15484" y="20727"/>
                  </a:lnTo>
                  <a:lnTo>
                    <a:pt x="15470" y="20709"/>
                  </a:lnTo>
                  <a:lnTo>
                    <a:pt x="15468" y="20666"/>
                  </a:lnTo>
                  <a:lnTo>
                    <a:pt x="15477" y="20623"/>
                  </a:lnTo>
                  <a:lnTo>
                    <a:pt x="15493" y="20604"/>
                  </a:lnTo>
                  <a:lnTo>
                    <a:pt x="15503" y="20595"/>
                  </a:lnTo>
                  <a:lnTo>
                    <a:pt x="15495" y="20580"/>
                  </a:lnTo>
                  <a:lnTo>
                    <a:pt x="15483" y="20571"/>
                  </a:lnTo>
                  <a:lnTo>
                    <a:pt x="15475" y="20581"/>
                  </a:lnTo>
                  <a:lnTo>
                    <a:pt x="15471" y="20589"/>
                  </a:lnTo>
                  <a:lnTo>
                    <a:pt x="15463" y="20599"/>
                  </a:lnTo>
                  <a:lnTo>
                    <a:pt x="15451" y="20605"/>
                  </a:lnTo>
                  <a:lnTo>
                    <a:pt x="15440" y="20605"/>
                  </a:lnTo>
                  <a:lnTo>
                    <a:pt x="15435" y="20592"/>
                  </a:lnTo>
                  <a:lnTo>
                    <a:pt x="15451" y="20551"/>
                  </a:lnTo>
                  <a:lnTo>
                    <a:pt x="15450" y="20534"/>
                  </a:lnTo>
                  <a:lnTo>
                    <a:pt x="15438" y="20530"/>
                  </a:lnTo>
                  <a:lnTo>
                    <a:pt x="15401" y="20527"/>
                  </a:lnTo>
                  <a:lnTo>
                    <a:pt x="15388" y="20523"/>
                  </a:lnTo>
                  <a:lnTo>
                    <a:pt x="15378" y="20498"/>
                  </a:lnTo>
                  <a:lnTo>
                    <a:pt x="15375" y="20471"/>
                  </a:lnTo>
                  <a:lnTo>
                    <a:pt x="15367" y="20450"/>
                  </a:lnTo>
                  <a:lnTo>
                    <a:pt x="15335" y="20441"/>
                  </a:lnTo>
                  <a:lnTo>
                    <a:pt x="15312" y="20441"/>
                  </a:lnTo>
                  <a:lnTo>
                    <a:pt x="15308" y="20434"/>
                  </a:lnTo>
                  <a:lnTo>
                    <a:pt x="15312" y="20414"/>
                  </a:lnTo>
                  <a:lnTo>
                    <a:pt x="15317" y="20357"/>
                  </a:lnTo>
                  <a:lnTo>
                    <a:pt x="15324" y="20327"/>
                  </a:lnTo>
                  <a:lnTo>
                    <a:pt x="15325" y="20308"/>
                  </a:lnTo>
                  <a:lnTo>
                    <a:pt x="15266" y="20289"/>
                  </a:lnTo>
                  <a:lnTo>
                    <a:pt x="15312" y="20274"/>
                  </a:lnTo>
                  <a:lnTo>
                    <a:pt x="15328" y="20259"/>
                  </a:lnTo>
                  <a:lnTo>
                    <a:pt x="15337" y="20232"/>
                  </a:lnTo>
                  <a:lnTo>
                    <a:pt x="15341" y="20244"/>
                  </a:lnTo>
                  <a:lnTo>
                    <a:pt x="15354" y="20260"/>
                  </a:lnTo>
                  <a:lnTo>
                    <a:pt x="15359" y="20274"/>
                  </a:lnTo>
                  <a:lnTo>
                    <a:pt x="15347" y="20208"/>
                  </a:lnTo>
                  <a:lnTo>
                    <a:pt x="15305" y="20075"/>
                  </a:lnTo>
                  <a:lnTo>
                    <a:pt x="15285" y="19942"/>
                  </a:lnTo>
                  <a:lnTo>
                    <a:pt x="15241" y="19814"/>
                  </a:lnTo>
                  <a:lnTo>
                    <a:pt x="15228" y="19725"/>
                  </a:lnTo>
                  <a:lnTo>
                    <a:pt x="15218" y="19692"/>
                  </a:lnTo>
                  <a:lnTo>
                    <a:pt x="15203" y="19662"/>
                  </a:lnTo>
                  <a:lnTo>
                    <a:pt x="15182" y="19641"/>
                  </a:lnTo>
                  <a:lnTo>
                    <a:pt x="15153" y="19632"/>
                  </a:lnTo>
                  <a:lnTo>
                    <a:pt x="15129" y="19632"/>
                  </a:lnTo>
                  <a:lnTo>
                    <a:pt x="15110" y="19627"/>
                  </a:lnTo>
                  <a:lnTo>
                    <a:pt x="15097" y="19602"/>
                  </a:lnTo>
                  <a:lnTo>
                    <a:pt x="15096" y="19575"/>
                  </a:lnTo>
                  <a:lnTo>
                    <a:pt x="15099" y="19534"/>
                  </a:lnTo>
                  <a:lnTo>
                    <a:pt x="15106" y="19495"/>
                  </a:lnTo>
                  <a:lnTo>
                    <a:pt x="15118" y="19475"/>
                  </a:lnTo>
                  <a:lnTo>
                    <a:pt x="15136" y="19484"/>
                  </a:lnTo>
                  <a:lnTo>
                    <a:pt x="15215" y="19558"/>
                  </a:lnTo>
                  <a:lnTo>
                    <a:pt x="15235" y="19517"/>
                  </a:lnTo>
                  <a:lnTo>
                    <a:pt x="15211" y="19492"/>
                  </a:lnTo>
                  <a:lnTo>
                    <a:pt x="15142" y="19462"/>
                  </a:lnTo>
                  <a:lnTo>
                    <a:pt x="15122" y="19437"/>
                  </a:lnTo>
                  <a:lnTo>
                    <a:pt x="15106" y="19409"/>
                  </a:lnTo>
                  <a:lnTo>
                    <a:pt x="15096" y="19373"/>
                  </a:lnTo>
                  <a:lnTo>
                    <a:pt x="15089" y="19287"/>
                  </a:lnTo>
                  <a:lnTo>
                    <a:pt x="15092" y="19264"/>
                  </a:lnTo>
                  <a:lnTo>
                    <a:pt x="15110" y="19255"/>
                  </a:lnTo>
                  <a:lnTo>
                    <a:pt x="15206" y="19245"/>
                  </a:lnTo>
                  <a:lnTo>
                    <a:pt x="15229" y="19227"/>
                  </a:lnTo>
                  <a:lnTo>
                    <a:pt x="15228" y="19192"/>
                  </a:lnTo>
                  <a:lnTo>
                    <a:pt x="15206" y="19142"/>
                  </a:lnTo>
                  <a:lnTo>
                    <a:pt x="15225" y="19120"/>
                  </a:lnTo>
                  <a:lnTo>
                    <a:pt x="15213" y="19092"/>
                  </a:lnTo>
                  <a:lnTo>
                    <a:pt x="15196" y="19068"/>
                  </a:lnTo>
                  <a:lnTo>
                    <a:pt x="15198" y="19056"/>
                  </a:lnTo>
                  <a:lnTo>
                    <a:pt x="15225" y="19053"/>
                  </a:lnTo>
                  <a:lnTo>
                    <a:pt x="15251" y="19043"/>
                  </a:lnTo>
                  <a:lnTo>
                    <a:pt x="15272" y="19025"/>
                  </a:lnTo>
                  <a:lnTo>
                    <a:pt x="15284" y="19001"/>
                  </a:lnTo>
                  <a:lnTo>
                    <a:pt x="15279" y="18975"/>
                  </a:lnTo>
                  <a:lnTo>
                    <a:pt x="15266" y="18943"/>
                  </a:lnTo>
                  <a:lnTo>
                    <a:pt x="15261" y="18916"/>
                  </a:lnTo>
                  <a:lnTo>
                    <a:pt x="15276" y="18904"/>
                  </a:lnTo>
                  <a:lnTo>
                    <a:pt x="15284" y="18889"/>
                  </a:lnTo>
                  <a:lnTo>
                    <a:pt x="15285" y="18853"/>
                  </a:lnTo>
                  <a:lnTo>
                    <a:pt x="15284" y="18815"/>
                  </a:lnTo>
                  <a:lnTo>
                    <a:pt x="15279" y="18794"/>
                  </a:lnTo>
                  <a:lnTo>
                    <a:pt x="15299" y="18785"/>
                  </a:lnTo>
                  <a:lnTo>
                    <a:pt x="15311" y="18762"/>
                  </a:lnTo>
                  <a:lnTo>
                    <a:pt x="15312" y="18735"/>
                  </a:lnTo>
                  <a:lnTo>
                    <a:pt x="15302" y="18710"/>
                  </a:lnTo>
                  <a:lnTo>
                    <a:pt x="15189" y="18750"/>
                  </a:lnTo>
                  <a:lnTo>
                    <a:pt x="15156" y="18775"/>
                  </a:lnTo>
                  <a:lnTo>
                    <a:pt x="15125" y="18791"/>
                  </a:lnTo>
                  <a:lnTo>
                    <a:pt x="15082" y="18791"/>
                  </a:lnTo>
                  <a:lnTo>
                    <a:pt x="14996" y="18771"/>
                  </a:lnTo>
                  <a:lnTo>
                    <a:pt x="14959" y="18756"/>
                  </a:lnTo>
                  <a:lnTo>
                    <a:pt x="14931" y="18738"/>
                  </a:lnTo>
                  <a:lnTo>
                    <a:pt x="14904" y="18725"/>
                  </a:lnTo>
                  <a:lnTo>
                    <a:pt x="14861" y="18719"/>
                  </a:lnTo>
                  <a:lnTo>
                    <a:pt x="14775" y="18728"/>
                  </a:lnTo>
                  <a:lnTo>
                    <a:pt x="14738" y="18717"/>
                  </a:lnTo>
                  <a:lnTo>
                    <a:pt x="14714" y="18679"/>
                  </a:lnTo>
                  <a:lnTo>
                    <a:pt x="14755" y="18679"/>
                  </a:lnTo>
                  <a:lnTo>
                    <a:pt x="14795" y="18688"/>
                  </a:lnTo>
                  <a:lnTo>
                    <a:pt x="14837" y="18693"/>
                  </a:lnTo>
                  <a:lnTo>
                    <a:pt x="14877" y="18676"/>
                  </a:lnTo>
                  <a:lnTo>
                    <a:pt x="14896" y="18650"/>
                  </a:lnTo>
                  <a:lnTo>
                    <a:pt x="14887" y="18628"/>
                  </a:lnTo>
                  <a:lnTo>
                    <a:pt x="14861" y="18621"/>
                  </a:lnTo>
                  <a:lnTo>
                    <a:pt x="14829" y="18637"/>
                  </a:lnTo>
                  <a:lnTo>
                    <a:pt x="14824" y="18630"/>
                  </a:lnTo>
                  <a:lnTo>
                    <a:pt x="14821" y="18624"/>
                  </a:lnTo>
                  <a:lnTo>
                    <a:pt x="14819" y="18610"/>
                  </a:lnTo>
                  <a:lnTo>
                    <a:pt x="14853" y="18591"/>
                  </a:lnTo>
                  <a:lnTo>
                    <a:pt x="14831" y="18548"/>
                  </a:lnTo>
                  <a:lnTo>
                    <a:pt x="14768" y="18485"/>
                  </a:lnTo>
                  <a:lnTo>
                    <a:pt x="14793" y="18485"/>
                  </a:lnTo>
                  <a:lnTo>
                    <a:pt x="14774" y="18443"/>
                  </a:lnTo>
                  <a:lnTo>
                    <a:pt x="14714" y="18383"/>
                  </a:lnTo>
                  <a:lnTo>
                    <a:pt x="14707" y="18335"/>
                  </a:lnTo>
                  <a:lnTo>
                    <a:pt x="14761" y="18371"/>
                  </a:lnTo>
                  <a:lnTo>
                    <a:pt x="14806" y="18416"/>
                  </a:lnTo>
                  <a:lnTo>
                    <a:pt x="14947" y="18621"/>
                  </a:lnTo>
                  <a:lnTo>
                    <a:pt x="14953" y="18639"/>
                  </a:lnTo>
                  <a:lnTo>
                    <a:pt x="14954" y="18657"/>
                  </a:lnTo>
                  <a:lnTo>
                    <a:pt x="14960" y="18669"/>
                  </a:lnTo>
                  <a:lnTo>
                    <a:pt x="14983" y="18674"/>
                  </a:lnTo>
                  <a:lnTo>
                    <a:pt x="15002" y="18669"/>
                  </a:lnTo>
                  <a:lnTo>
                    <a:pt x="15012" y="18660"/>
                  </a:lnTo>
                  <a:lnTo>
                    <a:pt x="15013" y="18646"/>
                  </a:lnTo>
                  <a:lnTo>
                    <a:pt x="15006" y="18633"/>
                  </a:lnTo>
                  <a:lnTo>
                    <a:pt x="15037" y="18583"/>
                  </a:lnTo>
                  <a:lnTo>
                    <a:pt x="15053" y="18576"/>
                  </a:lnTo>
                  <a:lnTo>
                    <a:pt x="15065" y="18604"/>
                  </a:lnTo>
                  <a:lnTo>
                    <a:pt x="15090" y="18579"/>
                  </a:lnTo>
                  <a:lnTo>
                    <a:pt x="15105" y="18570"/>
                  </a:lnTo>
                  <a:lnTo>
                    <a:pt x="15123" y="18560"/>
                  </a:lnTo>
                  <a:lnTo>
                    <a:pt x="15110" y="18533"/>
                  </a:lnTo>
                  <a:lnTo>
                    <a:pt x="15131" y="18520"/>
                  </a:lnTo>
                  <a:lnTo>
                    <a:pt x="15169" y="18478"/>
                  </a:lnTo>
                  <a:lnTo>
                    <a:pt x="15202" y="18461"/>
                  </a:lnTo>
                  <a:lnTo>
                    <a:pt x="15196" y="18500"/>
                  </a:lnTo>
                  <a:lnTo>
                    <a:pt x="15193" y="18539"/>
                  </a:lnTo>
                  <a:lnTo>
                    <a:pt x="15201" y="18562"/>
                  </a:lnTo>
                  <a:lnTo>
                    <a:pt x="15213" y="18570"/>
                  </a:lnTo>
                  <a:lnTo>
                    <a:pt x="15226" y="18567"/>
                  </a:lnTo>
                  <a:lnTo>
                    <a:pt x="15229" y="18559"/>
                  </a:lnTo>
                  <a:lnTo>
                    <a:pt x="15242" y="18570"/>
                  </a:lnTo>
                  <a:lnTo>
                    <a:pt x="15249" y="18570"/>
                  </a:lnTo>
                  <a:lnTo>
                    <a:pt x="15249" y="18574"/>
                  </a:lnTo>
                  <a:lnTo>
                    <a:pt x="15235" y="18592"/>
                  </a:lnTo>
                  <a:lnTo>
                    <a:pt x="15223" y="18600"/>
                  </a:lnTo>
                  <a:lnTo>
                    <a:pt x="15205" y="18603"/>
                  </a:lnTo>
                  <a:lnTo>
                    <a:pt x="15171" y="18601"/>
                  </a:lnTo>
                  <a:lnTo>
                    <a:pt x="15178" y="18609"/>
                  </a:lnTo>
                  <a:lnTo>
                    <a:pt x="15181" y="18616"/>
                  </a:lnTo>
                  <a:lnTo>
                    <a:pt x="15185" y="18622"/>
                  </a:lnTo>
                  <a:lnTo>
                    <a:pt x="15195" y="18628"/>
                  </a:lnTo>
                  <a:lnTo>
                    <a:pt x="15175" y="18650"/>
                  </a:lnTo>
                  <a:lnTo>
                    <a:pt x="15113" y="18685"/>
                  </a:lnTo>
                  <a:lnTo>
                    <a:pt x="15146" y="18710"/>
                  </a:lnTo>
                  <a:lnTo>
                    <a:pt x="15171" y="18701"/>
                  </a:lnTo>
                  <a:lnTo>
                    <a:pt x="15206" y="18657"/>
                  </a:lnTo>
                  <a:lnTo>
                    <a:pt x="15317" y="18606"/>
                  </a:lnTo>
                  <a:lnTo>
                    <a:pt x="15335" y="18591"/>
                  </a:lnTo>
                  <a:lnTo>
                    <a:pt x="15339" y="18545"/>
                  </a:lnTo>
                  <a:lnTo>
                    <a:pt x="15405" y="18335"/>
                  </a:lnTo>
                  <a:lnTo>
                    <a:pt x="15428" y="18303"/>
                  </a:lnTo>
                  <a:lnTo>
                    <a:pt x="15434" y="18282"/>
                  </a:lnTo>
                  <a:lnTo>
                    <a:pt x="15438" y="18243"/>
                  </a:lnTo>
                  <a:lnTo>
                    <a:pt x="15465" y="18152"/>
                  </a:lnTo>
                  <a:lnTo>
                    <a:pt x="15515" y="18048"/>
                  </a:lnTo>
                  <a:lnTo>
                    <a:pt x="15521" y="18032"/>
                  </a:lnTo>
                  <a:lnTo>
                    <a:pt x="15524" y="17986"/>
                  </a:lnTo>
                  <a:lnTo>
                    <a:pt x="15530" y="17964"/>
                  </a:lnTo>
                  <a:lnTo>
                    <a:pt x="15538" y="17947"/>
                  </a:lnTo>
                  <a:lnTo>
                    <a:pt x="15557" y="17920"/>
                  </a:lnTo>
                  <a:lnTo>
                    <a:pt x="15573" y="17887"/>
                  </a:lnTo>
                  <a:lnTo>
                    <a:pt x="15578" y="17855"/>
                  </a:lnTo>
                  <a:lnTo>
                    <a:pt x="15564" y="17830"/>
                  </a:lnTo>
                  <a:lnTo>
                    <a:pt x="15411" y="17765"/>
                  </a:lnTo>
                  <a:lnTo>
                    <a:pt x="15384" y="17738"/>
                  </a:lnTo>
                  <a:lnTo>
                    <a:pt x="15338" y="17682"/>
                  </a:lnTo>
                  <a:lnTo>
                    <a:pt x="15349" y="17665"/>
                  </a:lnTo>
                  <a:lnTo>
                    <a:pt x="15344" y="17646"/>
                  </a:lnTo>
                  <a:lnTo>
                    <a:pt x="15357" y="17587"/>
                  </a:lnTo>
                  <a:lnTo>
                    <a:pt x="15347" y="17555"/>
                  </a:lnTo>
                  <a:lnTo>
                    <a:pt x="15334" y="17574"/>
                  </a:lnTo>
                  <a:lnTo>
                    <a:pt x="15315" y="17584"/>
                  </a:lnTo>
                  <a:lnTo>
                    <a:pt x="15294" y="17584"/>
                  </a:lnTo>
                  <a:lnTo>
                    <a:pt x="15278" y="17572"/>
                  </a:lnTo>
                  <a:lnTo>
                    <a:pt x="15222" y="17587"/>
                  </a:lnTo>
                  <a:lnTo>
                    <a:pt x="15183" y="17581"/>
                  </a:lnTo>
                  <a:lnTo>
                    <a:pt x="15152" y="17554"/>
                  </a:lnTo>
                  <a:lnTo>
                    <a:pt x="15123" y="17506"/>
                  </a:lnTo>
                  <a:lnTo>
                    <a:pt x="15151" y="17494"/>
                  </a:lnTo>
                  <a:lnTo>
                    <a:pt x="15158" y="17492"/>
                  </a:lnTo>
                  <a:lnTo>
                    <a:pt x="15172" y="17497"/>
                  </a:lnTo>
                  <a:lnTo>
                    <a:pt x="15178" y="17506"/>
                  </a:lnTo>
                  <a:lnTo>
                    <a:pt x="15179" y="17513"/>
                  </a:lnTo>
                  <a:lnTo>
                    <a:pt x="15182" y="17518"/>
                  </a:lnTo>
                  <a:lnTo>
                    <a:pt x="15192" y="17522"/>
                  </a:lnTo>
                  <a:lnTo>
                    <a:pt x="15205" y="17528"/>
                  </a:lnTo>
                  <a:lnTo>
                    <a:pt x="15218" y="17531"/>
                  </a:lnTo>
                  <a:lnTo>
                    <a:pt x="15228" y="17528"/>
                  </a:lnTo>
                  <a:lnTo>
                    <a:pt x="15232" y="17510"/>
                  </a:lnTo>
                  <a:lnTo>
                    <a:pt x="15241" y="17503"/>
                  </a:lnTo>
                  <a:lnTo>
                    <a:pt x="15288" y="17498"/>
                  </a:lnTo>
                  <a:lnTo>
                    <a:pt x="15384" y="17500"/>
                  </a:lnTo>
                  <a:lnTo>
                    <a:pt x="15428" y="17486"/>
                  </a:lnTo>
                  <a:lnTo>
                    <a:pt x="15422" y="17500"/>
                  </a:lnTo>
                  <a:lnTo>
                    <a:pt x="15421" y="17507"/>
                  </a:lnTo>
                  <a:lnTo>
                    <a:pt x="15417" y="17515"/>
                  </a:lnTo>
                  <a:lnTo>
                    <a:pt x="15405" y="17527"/>
                  </a:lnTo>
                  <a:lnTo>
                    <a:pt x="15448" y="17522"/>
                  </a:lnTo>
                  <a:lnTo>
                    <a:pt x="15517" y="17489"/>
                  </a:lnTo>
                  <a:lnTo>
                    <a:pt x="15555" y="17483"/>
                  </a:lnTo>
                  <a:lnTo>
                    <a:pt x="15585" y="17491"/>
                  </a:lnTo>
                  <a:lnTo>
                    <a:pt x="15610" y="17512"/>
                  </a:lnTo>
                  <a:lnTo>
                    <a:pt x="15633" y="17542"/>
                  </a:lnTo>
                  <a:lnTo>
                    <a:pt x="15653" y="17575"/>
                  </a:lnTo>
                  <a:lnTo>
                    <a:pt x="15617" y="17577"/>
                  </a:lnTo>
                  <a:lnTo>
                    <a:pt x="15619" y="17591"/>
                  </a:lnTo>
                  <a:lnTo>
                    <a:pt x="15663" y="17596"/>
                  </a:lnTo>
                  <a:lnTo>
                    <a:pt x="15700" y="17566"/>
                  </a:lnTo>
                  <a:lnTo>
                    <a:pt x="15829" y="17358"/>
                  </a:lnTo>
                  <a:lnTo>
                    <a:pt x="15889" y="17238"/>
                  </a:lnTo>
                  <a:lnTo>
                    <a:pt x="15892" y="17244"/>
                  </a:lnTo>
                  <a:lnTo>
                    <a:pt x="15892" y="17249"/>
                  </a:lnTo>
                  <a:lnTo>
                    <a:pt x="15895" y="17252"/>
                  </a:lnTo>
                  <a:lnTo>
                    <a:pt x="15902" y="17251"/>
                  </a:lnTo>
                  <a:lnTo>
                    <a:pt x="15929" y="17189"/>
                  </a:lnTo>
                  <a:lnTo>
                    <a:pt x="15941" y="17173"/>
                  </a:lnTo>
                  <a:lnTo>
                    <a:pt x="15958" y="17153"/>
                  </a:lnTo>
                  <a:lnTo>
                    <a:pt x="15961" y="17143"/>
                  </a:lnTo>
                  <a:lnTo>
                    <a:pt x="15959" y="17130"/>
                  </a:lnTo>
                  <a:lnTo>
                    <a:pt x="15956" y="17103"/>
                  </a:lnTo>
                  <a:lnTo>
                    <a:pt x="15965" y="17023"/>
                  </a:lnTo>
                  <a:lnTo>
                    <a:pt x="15959" y="17001"/>
                  </a:lnTo>
                  <a:lnTo>
                    <a:pt x="15941" y="16986"/>
                  </a:lnTo>
                  <a:lnTo>
                    <a:pt x="15929" y="16992"/>
                  </a:lnTo>
                  <a:lnTo>
                    <a:pt x="15924" y="16996"/>
                  </a:lnTo>
                  <a:lnTo>
                    <a:pt x="15921" y="16998"/>
                  </a:lnTo>
                  <a:lnTo>
                    <a:pt x="15924" y="17005"/>
                  </a:lnTo>
                  <a:lnTo>
                    <a:pt x="15931" y="17013"/>
                  </a:lnTo>
                  <a:lnTo>
                    <a:pt x="15903" y="17049"/>
                  </a:lnTo>
                  <a:lnTo>
                    <a:pt x="15822" y="17088"/>
                  </a:lnTo>
                  <a:lnTo>
                    <a:pt x="15805" y="17121"/>
                  </a:lnTo>
                  <a:lnTo>
                    <a:pt x="15803" y="17147"/>
                  </a:lnTo>
                  <a:lnTo>
                    <a:pt x="15795" y="17174"/>
                  </a:lnTo>
                  <a:lnTo>
                    <a:pt x="15785" y="17198"/>
                  </a:lnTo>
                  <a:lnTo>
                    <a:pt x="15772" y="17213"/>
                  </a:lnTo>
                  <a:lnTo>
                    <a:pt x="15751" y="17222"/>
                  </a:lnTo>
                  <a:lnTo>
                    <a:pt x="15751" y="17212"/>
                  </a:lnTo>
                  <a:lnTo>
                    <a:pt x="15759" y="17194"/>
                  </a:lnTo>
                  <a:lnTo>
                    <a:pt x="15759" y="17171"/>
                  </a:lnTo>
                  <a:lnTo>
                    <a:pt x="15740" y="17143"/>
                  </a:lnTo>
                  <a:lnTo>
                    <a:pt x="15716" y="17121"/>
                  </a:lnTo>
                  <a:lnTo>
                    <a:pt x="15684" y="17108"/>
                  </a:lnTo>
                  <a:lnTo>
                    <a:pt x="15647" y="17103"/>
                  </a:lnTo>
                  <a:lnTo>
                    <a:pt x="15631" y="17085"/>
                  </a:lnTo>
                  <a:lnTo>
                    <a:pt x="15663" y="17040"/>
                  </a:lnTo>
                  <a:lnTo>
                    <a:pt x="15731" y="16963"/>
                  </a:lnTo>
                  <a:lnTo>
                    <a:pt x="15704" y="16954"/>
                  </a:lnTo>
                  <a:lnTo>
                    <a:pt x="15697" y="16935"/>
                  </a:lnTo>
                  <a:lnTo>
                    <a:pt x="15703" y="16912"/>
                  </a:lnTo>
                  <a:lnTo>
                    <a:pt x="15717" y="16895"/>
                  </a:lnTo>
                  <a:lnTo>
                    <a:pt x="15737" y="16891"/>
                  </a:lnTo>
                  <a:lnTo>
                    <a:pt x="15762" y="16897"/>
                  </a:lnTo>
                  <a:lnTo>
                    <a:pt x="15775" y="16913"/>
                  </a:lnTo>
                  <a:lnTo>
                    <a:pt x="15765" y="16933"/>
                  </a:lnTo>
                  <a:lnTo>
                    <a:pt x="15810" y="16921"/>
                  </a:lnTo>
                  <a:lnTo>
                    <a:pt x="15876" y="16889"/>
                  </a:lnTo>
                  <a:lnTo>
                    <a:pt x="15935" y="16847"/>
                  </a:lnTo>
                  <a:lnTo>
                    <a:pt x="15961" y="16803"/>
                  </a:lnTo>
                  <a:lnTo>
                    <a:pt x="15972" y="16803"/>
                  </a:lnTo>
                  <a:lnTo>
                    <a:pt x="15984" y="16832"/>
                  </a:lnTo>
                  <a:lnTo>
                    <a:pt x="15975" y="16894"/>
                  </a:lnTo>
                  <a:lnTo>
                    <a:pt x="15986" y="16915"/>
                  </a:lnTo>
                  <a:lnTo>
                    <a:pt x="15982" y="16926"/>
                  </a:lnTo>
                  <a:lnTo>
                    <a:pt x="15976" y="16933"/>
                  </a:lnTo>
                  <a:lnTo>
                    <a:pt x="15971" y="16939"/>
                  </a:lnTo>
                  <a:lnTo>
                    <a:pt x="15965" y="16944"/>
                  </a:lnTo>
                  <a:lnTo>
                    <a:pt x="16026" y="16963"/>
                  </a:lnTo>
                  <a:lnTo>
                    <a:pt x="16045" y="16954"/>
                  </a:lnTo>
                  <a:lnTo>
                    <a:pt x="16068" y="16913"/>
                  </a:lnTo>
                  <a:lnTo>
                    <a:pt x="16084" y="16871"/>
                  </a:lnTo>
                  <a:lnTo>
                    <a:pt x="16092" y="16836"/>
                  </a:lnTo>
                  <a:lnTo>
                    <a:pt x="16087" y="16808"/>
                  </a:lnTo>
                  <a:lnTo>
                    <a:pt x="16064" y="16787"/>
                  </a:lnTo>
                  <a:lnTo>
                    <a:pt x="16102" y="16721"/>
                  </a:lnTo>
                  <a:lnTo>
                    <a:pt x="16125" y="16689"/>
                  </a:lnTo>
                  <a:lnTo>
                    <a:pt x="16145" y="16687"/>
                  </a:lnTo>
                  <a:lnTo>
                    <a:pt x="16148" y="16718"/>
                  </a:lnTo>
                  <a:lnTo>
                    <a:pt x="16132" y="16752"/>
                  </a:lnTo>
                  <a:lnTo>
                    <a:pt x="16124" y="16788"/>
                  </a:lnTo>
                  <a:lnTo>
                    <a:pt x="16148" y="16826"/>
                  </a:lnTo>
                  <a:lnTo>
                    <a:pt x="16125" y="16859"/>
                  </a:lnTo>
                  <a:lnTo>
                    <a:pt x="16111" y="16892"/>
                  </a:lnTo>
                  <a:lnTo>
                    <a:pt x="16092" y="16968"/>
                  </a:lnTo>
                  <a:lnTo>
                    <a:pt x="16121" y="16953"/>
                  </a:lnTo>
                  <a:lnTo>
                    <a:pt x="16175" y="16936"/>
                  </a:lnTo>
                  <a:lnTo>
                    <a:pt x="16202" y="16915"/>
                  </a:lnTo>
                  <a:lnTo>
                    <a:pt x="16260" y="16827"/>
                  </a:lnTo>
                  <a:lnTo>
                    <a:pt x="16287" y="16794"/>
                  </a:lnTo>
                  <a:lnTo>
                    <a:pt x="16347" y="16752"/>
                  </a:lnTo>
                  <a:lnTo>
                    <a:pt x="16364" y="16727"/>
                  </a:lnTo>
                  <a:lnTo>
                    <a:pt x="16330" y="16651"/>
                  </a:lnTo>
                  <a:lnTo>
                    <a:pt x="16336" y="16615"/>
                  </a:lnTo>
                  <a:lnTo>
                    <a:pt x="16351" y="16579"/>
                  </a:lnTo>
                  <a:lnTo>
                    <a:pt x="16360" y="16543"/>
                  </a:lnTo>
                  <a:lnTo>
                    <a:pt x="16334" y="16494"/>
                  </a:lnTo>
                  <a:lnTo>
                    <a:pt x="16283" y="16431"/>
                  </a:lnTo>
                  <a:lnTo>
                    <a:pt x="16248" y="16377"/>
                  </a:lnTo>
                  <a:lnTo>
                    <a:pt x="16276" y="16350"/>
                  </a:lnTo>
                  <a:lnTo>
                    <a:pt x="16298" y="16363"/>
                  </a:lnTo>
                  <a:lnTo>
                    <a:pt x="16334" y="16389"/>
                  </a:lnTo>
                  <a:lnTo>
                    <a:pt x="16367" y="16404"/>
                  </a:lnTo>
                  <a:lnTo>
                    <a:pt x="16380" y="16383"/>
                  </a:lnTo>
                  <a:lnTo>
                    <a:pt x="16374" y="16351"/>
                  </a:lnTo>
                  <a:lnTo>
                    <a:pt x="16361" y="16329"/>
                  </a:lnTo>
                  <a:lnTo>
                    <a:pt x="16318" y="16294"/>
                  </a:lnTo>
                  <a:lnTo>
                    <a:pt x="16304" y="16302"/>
                  </a:lnTo>
                  <a:lnTo>
                    <a:pt x="16298" y="16290"/>
                  </a:lnTo>
                  <a:lnTo>
                    <a:pt x="16304" y="16269"/>
                  </a:lnTo>
                  <a:lnTo>
                    <a:pt x="16318" y="16253"/>
                  </a:lnTo>
                  <a:lnTo>
                    <a:pt x="16331" y="16244"/>
                  </a:lnTo>
                  <a:lnTo>
                    <a:pt x="16347" y="16258"/>
                  </a:lnTo>
                  <a:lnTo>
                    <a:pt x="16378" y="16308"/>
                  </a:lnTo>
                  <a:lnTo>
                    <a:pt x="16386" y="16314"/>
                  </a:lnTo>
                  <a:lnTo>
                    <a:pt x="16406" y="16326"/>
                  </a:lnTo>
                  <a:lnTo>
                    <a:pt x="16413" y="16333"/>
                  </a:lnTo>
                  <a:lnTo>
                    <a:pt x="16417" y="16345"/>
                  </a:lnTo>
                  <a:lnTo>
                    <a:pt x="16419" y="16365"/>
                  </a:lnTo>
                  <a:lnTo>
                    <a:pt x="16423" y="16381"/>
                  </a:lnTo>
                  <a:lnTo>
                    <a:pt x="16432" y="16389"/>
                  </a:lnTo>
                  <a:lnTo>
                    <a:pt x="16463" y="16391"/>
                  </a:lnTo>
                  <a:lnTo>
                    <a:pt x="16479" y="16403"/>
                  </a:lnTo>
                  <a:lnTo>
                    <a:pt x="16484" y="16425"/>
                  </a:lnTo>
                  <a:lnTo>
                    <a:pt x="16490" y="16499"/>
                  </a:lnTo>
                  <a:lnTo>
                    <a:pt x="16502" y="16531"/>
                  </a:lnTo>
                  <a:lnTo>
                    <a:pt x="16519" y="16547"/>
                  </a:lnTo>
                  <a:lnTo>
                    <a:pt x="16547" y="16537"/>
                  </a:lnTo>
                  <a:lnTo>
                    <a:pt x="16578" y="16561"/>
                  </a:lnTo>
                  <a:lnTo>
                    <a:pt x="16759" y="16446"/>
                  </a:lnTo>
                  <a:lnTo>
                    <a:pt x="16785" y="16437"/>
                  </a:lnTo>
                  <a:lnTo>
                    <a:pt x="16842" y="16397"/>
                  </a:lnTo>
                  <a:lnTo>
                    <a:pt x="16875" y="16387"/>
                  </a:lnTo>
                  <a:lnTo>
                    <a:pt x="16995" y="16314"/>
                  </a:lnTo>
                  <a:lnTo>
                    <a:pt x="16988" y="16265"/>
                  </a:lnTo>
                  <a:lnTo>
                    <a:pt x="16938" y="16222"/>
                  </a:lnTo>
                  <a:lnTo>
                    <a:pt x="16874" y="16199"/>
                  </a:lnTo>
                  <a:lnTo>
                    <a:pt x="16822" y="16216"/>
                  </a:lnTo>
                  <a:lnTo>
                    <a:pt x="16805" y="16232"/>
                  </a:lnTo>
                  <a:lnTo>
                    <a:pt x="16776" y="16250"/>
                  </a:lnTo>
                  <a:lnTo>
                    <a:pt x="16749" y="16252"/>
                  </a:lnTo>
                  <a:lnTo>
                    <a:pt x="16736" y="16219"/>
                  </a:lnTo>
                  <a:lnTo>
                    <a:pt x="16751" y="16214"/>
                  </a:lnTo>
                  <a:lnTo>
                    <a:pt x="16839" y="16166"/>
                  </a:lnTo>
                  <a:lnTo>
                    <a:pt x="16824" y="16128"/>
                  </a:lnTo>
                  <a:lnTo>
                    <a:pt x="16815" y="16113"/>
                  </a:lnTo>
                  <a:lnTo>
                    <a:pt x="16802" y="16100"/>
                  </a:lnTo>
                  <a:lnTo>
                    <a:pt x="16791" y="16089"/>
                  </a:lnTo>
                  <a:lnTo>
                    <a:pt x="16755" y="16073"/>
                  </a:lnTo>
                  <a:lnTo>
                    <a:pt x="16705" y="16039"/>
                  </a:lnTo>
                  <a:lnTo>
                    <a:pt x="16683" y="16032"/>
                  </a:lnTo>
                  <a:lnTo>
                    <a:pt x="16668" y="16051"/>
                  </a:lnTo>
                  <a:lnTo>
                    <a:pt x="16655" y="16054"/>
                  </a:lnTo>
                  <a:lnTo>
                    <a:pt x="16639" y="16033"/>
                  </a:lnTo>
                  <a:lnTo>
                    <a:pt x="16639" y="16020"/>
                  </a:lnTo>
                  <a:lnTo>
                    <a:pt x="16646" y="15970"/>
                  </a:lnTo>
                  <a:lnTo>
                    <a:pt x="16648" y="15949"/>
                  </a:lnTo>
                  <a:lnTo>
                    <a:pt x="16642" y="15929"/>
                  </a:lnTo>
                  <a:lnTo>
                    <a:pt x="16635" y="15914"/>
                  </a:lnTo>
                  <a:lnTo>
                    <a:pt x="16585" y="15847"/>
                  </a:lnTo>
                  <a:lnTo>
                    <a:pt x="16570" y="15816"/>
                  </a:lnTo>
                  <a:lnTo>
                    <a:pt x="16562" y="15780"/>
                  </a:lnTo>
                  <a:lnTo>
                    <a:pt x="16559" y="15731"/>
                  </a:lnTo>
                  <a:lnTo>
                    <a:pt x="16579" y="15741"/>
                  </a:lnTo>
                  <a:lnTo>
                    <a:pt x="16588" y="15747"/>
                  </a:lnTo>
                  <a:lnTo>
                    <a:pt x="16595" y="15758"/>
                  </a:lnTo>
                  <a:lnTo>
                    <a:pt x="16616" y="15744"/>
                  </a:lnTo>
                  <a:lnTo>
                    <a:pt x="16639" y="15741"/>
                  </a:lnTo>
                  <a:lnTo>
                    <a:pt x="16662" y="15746"/>
                  </a:lnTo>
                  <a:lnTo>
                    <a:pt x="16682" y="15762"/>
                  </a:lnTo>
                  <a:lnTo>
                    <a:pt x="16696" y="15780"/>
                  </a:lnTo>
                  <a:lnTo>
                    <a:pt x="16702" y="15794"/>
                  </a:lnTo>
                  <a:lnTo>
                    <a:pt x="16705" y="15809"/>
                  </a:lnTo>
                  <a:lnTo>
                    <a:pt x="16713" y="15836"/>
                  </a:lnTo>
                  <a:lnTo>
                    <a:pt x="16716" y="15853"/>
                  </a:lnTo>
                  <a:lnTo>
                    <a:pt x="16716" y="15866"/>
                  </a:lnTo>
                  <a:lnTo>
                    <a:pt x="16718" y="15878"/>
                  </a:lnTo>
                  <a:lnTo>
                    <a:pt x="16726" y="15892"/>
                  </a:lnTo>
                  <a:lnTo>
                    <a:pt x="16735" y="15895"/>
                  </a:lnTo>
                  <a:lnTo>
                    <a:pt x="16758" y="15893"/>
                  </a:lnTo>
                  <a:lnTo>
                    <a:pt x="16768" y="15899"/>
                  </a:lnTo>
                  <a:lnTo>
                    <a:pt x="16786" y="15904"/>
                  </a:lnTo>
                  <a:lnTo>
                    <a:pt x="16806" y="15898"/>
                  </a:lnTo>
                  <a:lnTo>
                    <a:pt x="16824" y="15895"/>
                  </a:lnTo>
                  <a:lnTo>
                    <a:pt x="16831" y="15910"/>
                  </a:lnTo>
                  <a:lnTo>
                    <a:pt x="16846" y="15958"/>
                  </a:lnTo>
                  <a:lnTo>
                    <a:pt x="16910" y="15910"/>
                  </a:lnTo>
                  <a:lnTo>
                    <a:pt x="16925" y="15948"/>
                  </a:lnTo>
                  <a:lnTo>
                    <a:pt x="16915" y="15987"/>
                  </a:lnTo>
                  <a:lnTo>
                    <a:pt x="16891" y="15996"/>
                  </a:lnTo>
                  <a:lnTo>
                    <a:pt x="16859" y="16000"/>
                  </a:lnTo>
                  <a:lnTo>
                    <a:pt x="16834" y="16027"/>
                  </a:lnTo>
                  <a:lnTo>
                    <a:pt x="16887" y="16017"/>
                  </a:lnTo>
                  <a:lnTo>
                    <a:pt x="16945" y="15990"/>
                  </a:lnTo>
                  <a:lnTo>
                    <a:pt x="17041" y="15923"/>
                  </a:lnTo>
                  <a:lnTo>
                    <a:pt x="16983" y="15907"/>
                  </a:lnTo>
                  <a:lnTo>
                    <a:pt x="16960" y="15892"/>
                  </a:lnTo>
                  <a:lnTo>
                    <a:pt x="16964" y="15863"/>
                  </a:lnTo>
                  <a:lnTo>
                    <a:pt x="16970" y="15845"/>
                  </a:lnTo>
                  <a:lnTo>
                    <a:pt x="16965" y="15830"/>
                  </a:lnTo>
                  <a:lnTo>
                    <a:pt x="16958" y="15816"/>
                  </a:lnTo>
                  <a:lnTo>
                    <a:pt x="16957" y="15800"/>
                  </a:lnTo>
                  <a:lnTo>
                    <a:pt x="16963" y="15792"/>
                  </a:lnTo>
                  <a:lnTo>
                    <a:pt x="16974" y="15783"/>
                  </a:lnTo>
                  <a:lnTo>
                    <a:pt x="16984" y="15771"/>
                  </a:lnTo>
                  <a:lnTo>
                    <a:pt x="16988" y="15752"/>
                  </a:lnTo>
                  <a:lnTo>
                    <a:pt x="16983" y="15736"/>
                  </a:lnTo>
                  <a:lnTo>
                    <a:pt x="16970" y="15743"/>
                  </a:lnTo>
                  <a:lnTo>
                    <a:pt x="16955" y="15756"/>
                  </a:lnTo>
                  <a:lnTo>
                    <a:pt x="16943" y="15761"/>
                  </a:lnTo>
                  <a:lnTo>
                    <a:pt x="16931" y="15746"/>
                  </a:lnTo>
                  <a:lnTo>
                    <a:pt x="16918" y="15715"/>
                  </a:lnTo>
                  <a:lnTo>
                    <a:pt x="16908" y="15679"/>
                  </a:lnTo>
                  <a:lnTo>
                    <a:pt x="16905" y="15649"/>
                  </a:lnTo>
                  <a:lnTo>
                    <a:pt x="16915" y="15649"/>
                  </a:lnTo>
                  <a:lnTo>
                    <a:pt x="16922" y="15666"/>
                  </a:lnTo>
                  <a:lnTo>
                    <a:pt x="16954" y="15717"/>
                  </a:lnTo>
                  <a:lnTo>
                    <a:pt x="16961" y="15709"/>
                  </a:lnTo>
                  <a:lnTo>
                    <a:pt x="16977" y="15699"/>
                  </a:lnTo>
                  <a:lnTo>
                    <a:pt x="16987" y="15688"/>
                  </a:lnTo>
                  <a:lnTo>
                    <a:pt x="17011" y="15715"/>
                  </a:lnTo>
                  <a:lnTo>
                    <a:pt x="17023" y="15746"/>
                  </a:lnTo>
                  <a:lnTo>
                    <a:pt x="17018" y="15774"/>
                  </a:lnTo>
                  <a:lnTo>
                    <a:pt x="17003" y="15798"/>
                  </a:lnTo>
                  <a:lnTo>
                    <a:pt x="17011" y="15818"/>
                  </a:lnTo>
                  <a:lnTo>
                    <a:pt x="17063" y="15868"/>
                  </a:lnTo>
                  <a:lnTo>
                    <a:pt x="17073" y="15887"/>
                  </a:lnTo>
                  <a:lnTo>
                    <a:pt x="17074" y="15901"/>
                  </a:lnTo>
                  <a:lnTo>
                    <a:pt x="17081" y="15905"/>
                  </a:lnTo>
                  <a:lnTo>
                    <a:pt x="17110" y="15895"/>
                  </a:lnTo>
                  <a:lnTo>
                    <a:pt x="17143" y="15871"/>
                  </a:lnTo>
                  <a:lnTo>
                    <a:pt x="17187" y="15810"/>
                  </a:lnTo>
                  <a:lnTo>
                    <a:pt x="17222" y="15791"/>
                  </a:lnTo>
                  <a:lnTo>
                    <a:pt x="17212" y="15819"/>
                  </a:lnTo>
                  <a:lnTo>
                    <a:pt x="17249" y="15792"/>
                  </a:lnTo>
                  <a:lnTo>
                    <a:pt x="17272" y="15780"/>
                  </a:lnTo>
                  <a:lnTo>
                    <a:pt x="17297" y="15776"/>
                  </a:lnTo>
                  <a:lnTo>
                    <a:pt x="17332" y="15776"/>
                  </a:lnTo>
                  <a:lnTo>
                    <a:pt x="17345" y="15782"/>
                  </a:lnTo>
                  <a:lnTo>
                    <a:pt x="17337" y="15803"/>
                  </a:lnTo>
                  <a:lnTo>
                    <a:pt x="17300" y="15871"/>
                  </a:lnTo>
                  <a:lnTo>
                    <a:pt x="17293" y="15895"/>
                  </a:lnTo>
                  <a:lnTo>
                    <a:pt x="17302" y="15908"/>
                  </a:lnTo>
                  <a:lnTo>
                    <a:pt x="17336" y="15913"/>
                  </a:lnTo>
                  <a:lnTo>
                    <a:pt x="17361" y="15908"/>
                  </a:lnTo>
                  <a:lnTo>
                    <a:pt x="17382" y="15899"/>
                  </a:lnTo>
                  <a:lnTo>
                    <a:pt x="17406" y="15893"/>
                  </a:lnTo>
                  <a:lnTo>
                    <a:pt x="17435" y="15895"/>
                  </a:lnTo>
                  <a:lnTo>
                    <a:pt x="17435" y="15910"/>
                  </a:lnTo>
                  <a:lnTo>
                    <a:pt x="17425" y="15910"/>
                  </a:lnTo>
                  <a:lnTo>
                    <a:pt x="17399" y="15934"/>
                  </a:lnTo>
                  <a:lnTo>
                    <a:pt x="17320" y="15946"/>
                  </a:lnTo>
                  <a:lnTo>
                    <a:pt x="17292" y="15964"/>
                  </a:lnTo>
                  <a:lnTo>
                    <a:pt x="17286" y="15994"/>
                  </a:lnTo>
                  <a:lnTo>
                    <a:pt x="17323" y="15994"/>
                  </a:lnTo>
                  <a:lnTo>
                    <a:pt x="17402" y="15967"/>
                  </a:lnTo>
                  <a:lnTo>
                    <a:pt x="17501" y="15914"/>
                  </a:lnTo>
                  <a:lnTo>
                    <a:pt x="17535" y="15905"/>
                  </a:lnTo>
                  <a:lnTo>
                    <a:pt x="17557" y="15895"/>
                  </a:lnTo>
                  <a:lnTo>
                    <a:pt x="17621" y="15853"/>
                  </a:lnTo>
                  <a:lnTo>
                    <a:pt x="17654" y="15847"/>
                  </a:lnTo>
                  <a:lnTo>
                    <a:pt x="17687" y="15863"/>
                  </a:lnTo>
                  <a:lnTo>
                    <a:pt x="17698" y="15895"/>
                  </a:lnTo>
                  <a:lnTo>
                    <a:pt x="17693" y="15926"/>
                  </a:lnTo>
                  <a:lnTo>
                    <a:pt x="17675" y="15941"/>
                  </a:lnTo>
                  <a:lnTo>
                    <a:pt x="17639" y="15952"/>
                  </a:lnTo>
                  <a:lnTo>
                    <a:pt x="17401" y="16092"/>
                  </a:lnTo>
                  <a:lnTo>
                    <a:pt x="17345" y="16137"/>
                  </a:lnTo>
                  <a:lnTo>
                    <a:pt x="17306" y="16192"/>
                  </a:lnTo>
                  <a:lnTo>
                    <a:pt x="17356" y="16166"/>
                  </a:lnTo>
                  <a:lnTo>
                    <a:pt x="17463" y="16091"/>
                  </a:lnTo>
                  <a:lnTo>
                    <a:pt x="17559" y="16053"/>
                  </a:lnTo>
                  <a:lnTo>
                    <a:pt x="17659" y="15963"/>
                  </a:lnTo>
                  <a:lnTo>
                    <a:pt x="17833" y="15913"/>
                  </a:lnTo>
                  <a:lnTo>
                    <a:pt x="17941" y="15850"/>
                  </a:lnTo>
                  <a:lnTo>
                    <a:pt x="18136" y="15702"/>
                  </a:lnTo>
                  <a:lnTo>
                    <a:pt x="18076" y="15711"/>
                  </a:lnTo>
                  <a:lnTo>
                    <a:pt x="18012" y="15739"/>
                  </a:lnTo>
                  <a:lnTo>
                    <a:pt x="17784" y="15889"/>
                  </a:lnTo>
                  <a:lnTo>
                    <a:pt x="17778" y="15895"/>
                  </a:lnTo>
                  <a:lnTo>
                    <a:pt x="17768" y="15899"/>
                  </a:lnTo>
                  <a:lnTo>
                    <a:pt x="17755" y="15901"/>
                  </a:lnTo>
                  <a:lnTo>
                    <a:pt x="17748" y="15898"/>
                  </a:lnTo>
                  <a:lnTo>
                    <a:pt x="17741" y="15886"/>
                  </a:lnTo>
                  <a:lnTo>
                    <a:pt x="17743" y="15878"/>
                  </a:lnTo>
                  <a:lnTo>
                    <a:pt x="17747" y="15869"/>
                  </a:lnTo>
                  <a:lnTo>
                    <a:pt x="17748" y="15836"/>
                  </a:lnTo>
                  <a:lnTo>
                    <a:pt x="17754" y="15818"/>
                  </a:lnTo>
                  <a:lnTo>
                    <a:pt x="17755" y="15797"/>
                  </a:lnTo>
                  <a:lnTo>
                    <a:pt x="17744" y="15773"/>
                  </a:lnTo>
                  <a:lnTo>
                    <a:pt x="17969" y="15675"/>
                  </a:lnTo>
                  <a:lnTo>
                    <a:pt x="18032" y="15664"/>
                  </a:lnTo>
                  <a:lnTo>
                    <a:pt x="18109" y="15666"/>
                  </a:lnTo>
                  <a:lnTo>
                    <a:pt x="18185" y="15658"/>
                  </a:lnTo>
                  <a:lnTo>
                    <a:pt x="18259" y="15636"/>
                  </a:lnTo>
                  <a:lnTo>
                    <a:pt x="18331" y="15596"/>
                  </a:lnTo>
                  <a:lnTo>
                    <a:pt x="18520" y="15455"/>
                  </a:lnTo>
                  <a:lnTo>
                    <a:pt x="18630" y="15363"/>
                  </a:lnTo>
                  <a:lnTo>
                    <a:pt x="18660" y="15349"/>
                  </a:lnTo>
                  <a:lnTo>
                    <a:pt x="18697" y="15343"/>
                  </a:lnTo>
                  <a:lnTo>
                    <a:pt x="18716" y="15330"/>
                  </a:lnTo>
                  <a:lnTo>
                    <a:pt x="18803" y="15242"/>
                  </a:lnTo>
                  <a:lnTo>
                    <a:pt x="18890" y="15129"/>
                  </a:lnTo>
                  <a:lnTo>
                    <a:pt x="18938" y="15099"/>
                  </a:lnTo>
                  <a:lnTo>
                    <a:pt x="19055" y="14992"/>
                  </a:lnTo>
                  <a:lnTo>
                    <a:pt x="19067" y="14967"/>
                  </a:lnTo>
                  <a:lnTo>
                    <a:pt x="19069" y="14938"/>
                  </a:lnTo>
                  <a:lnTo>
                    <a:pt x="19067" y="14905"/>
                  </a:lnTo>
                  <a:lnTo>
                    <a:pt x="19049" y="14820"/>
                  </a:lnTo>
                  <a:lnTo>
                    <a:pt x="19047" y="14777"/>
                  </a:lnTo>
                  <a:lnTo>
                    <a:pt x="19059" y="14730"/>
                  </a:lnTo>
                  <a:lnTo>
                    <a:pt x="19037" y="14679"/>
                  </a:lnTo>
                  <a:lnTo>
                    <a:pt x="19022" y="14662"/>
                  </a:lnTo>
                  <a:lnTo>
                    <a:pt x="19052" y="14677"/>
                  </a:lnTo>
                  <a:lnTo>
                    <a:pt x="19079" y="14680"/>
                  </a:lnTo>
                  <a:lnTo>
                    <a:pt x="19101" y="14691"/>
                  </a:lnTo>
                  <a:lnTo>
                    <a:pt x="19117" y="14728"/>
                  </a:lnTo>
                  <a:lnTo>
                    <a:pt x="19163" y="14697"/>
                  </a:lnTo>
                  <a:lnTo>
                    <a:pt x="19200" y="14664"/>
                  </a:lnTo>
                  <a:lnTo>
                    <a:pt x="19306" y="14523"/>
                  </a:lnTo>
                  <a:lnTo>
                    <a:pt x="19306" y="14519"/>
                  </a:lnTo>
                  <a:lnTo>
                    <a:pt x="19303" y="14501"/>
                  </a:lnTo>
                  <a:lnTo>
                    <a:pt x="19304" y="14496"/>
                  </a:lnTo>
                  <a:lnTo>
                    <a:pt x="19309" y="14495"/>
                  </a:lnTo>
                  <a:lnTo>
                    <a:pt x="19323" y="14496"/>
                  </a:lnTo>
                  <a:lnTo>
                    <a:pt x="19329" y="14495"/>
                  </a:lnTo>
                  <a:lnTo>
                    <a:pt x="19361" y="14466"/>
                  </a:lnTo>
                  <a:lnTo>
                    <a:pt x="19376" y="14448"/>
                  </a:lnTo>
                  <a:lnTo>
                    <a:pt x="19381" y="14423"/>
                  </a:lnTo>
                  <a:lnTo>
                    <a:pt x="19394" y="14423"/>
                  </a:lnTo>
                  <a:lnTo>
                    <a:pt x="19421" y="14444"/>
                  </a:lnTo>
                  <a:lnTo>
                    <a:pt x="19446" y="14427"/>
                  </a:lnTo>
                  <a:lnTo>
                    <a:pt x="19465" y="14386"/>
                  </a:lnTo>
                  <a:lnTo>
                    <a:pt x="19470" y="14343"/>
                  </a:lnTo>
                  <a:lnTo>
                    <a:pt x="19482" y="14302"/>
                  </a:lnTo>
                  <a:lnTo>
                    <a:pt x="19512" y="14291"/>
                  </a:lnTo>
                  <a:lnTo>
                    <a:pt x="19547" y="14299"/>
                  </a:lnTo>
                  <a:lnTo>
                    <a:pt x="19575" y="14317"/>
                  </a:lnTo>
                  <a:lnTo>
                    <a:pt x="19579" y="14308"/>
                  </a:lnTo>
                  <a:lnTo>
                    <a:pt x="19583" y="14305"/>
                  </a:lnTo>
                  <a:lnTo>
                    <a:pt x="19589" y="14303"/>
                  </a:lnTo>
                  <a:lnTo>
                    <a:pt x="19595" y="14300"/>
                  </a:lnTo>
                  <a:lnTo>
                    <a:pt x="19519" y="14269"/>
                  </a:lnTo>
                  <a:lnTo>
                    <a:pt x="19496" y="14266"/>
                  </a:lnTo>
                  <a:lnTo>
                    <a:pt x="19477" y="14252"/>
                  </a:lnTo>
                  <a:lnTo>
                    <a:pt x="19427" y="14171"/>
                  </a:lnTo>
                  <a:lnTo>
                    <a:pt x="19427" y="14175"/>
                  </a:lnTo>
                  <a:lnTo>
                    <a:pt x="19427" y="14181"/>
                  </a:lnTo>
                  <a:lnTo>
                    <a:pt x="19424" y="14183"/>
                  </a:lnTo>
                  <a:lnTo>
                    <a:pt x="19421" y="14183"/>
                  </a:lnTo>
                  <a:lnTo>
                    <a:pt x="19421" y="14187"/>
                  </a:lnTo>
                  <a:lnTo>
                    <a:pt x="19421" y="14192"/>
                  </a:lnTo>
                  <a:lnTo>
                    <a:pt x="19429" y="14198"/>
                  </a:lnTo>
                  <a:lnTo>
                    <a:pt x="19430" y="14213"/>
                  </a:lnTo>
                  <a:lnTo>
                    <a:pt x="19387" y="14213"/>
                  </a:lnTo>
                  <a:lnTo>
                    <a:pt x="19379" y="14186"/>
                  </a:lnTo>
                  <a:lnTo>
                    <a:pt x="19376" y="14153"/>
                  </a:lnTo>
                  <a:lnTo>
                    <a:pt x="19346" y="14133"/>
                  </a:lnTo>
                  <a:lnTo>
                    <a:pt x="19346" y="14118"/>
                  </a:lnTo>
                  <a:lnTo>
                    <a:pt x="19370" y="14109"/>
                  </a:lnTo>
                  <a:lnTo>
                    <a:pt x="19393" y="14096"/>
                  </a:lnTo>
                  <a:lnTo>
                    <a:pt x="19411" y="14074"/>
                  </a:lnTo>
                  <a:lnTo>
                    <a:pt x="19423" y="14046"/>
                  </a:lnTo>
                  <a:lnTo>
                    <a:pt x="19297" y="14011"/>
                  </a:lnTo>
                  <a:lnTo>
                    <a:pt x="19240" y="13977"/>
                  </a:lnTo>
                  <a:lnTo>
                    <a:pt x="19251" y="13922"/>
                  </a:lnTo>
                  <a:lnTo>
                    <a:pt x="19268" y="13901"/>
                  </a:lnTo>
                  <a:lnTo>
                    <a:pt x="19291" y="13865"/>
                  </a:lnTo>
                  <a:lnTo>
                    <a:pt x="19300" y="13830"/>
                  </a:lnTo>
                  <a:lnTo>
                    <a:pt x="19243" y="13802"/>
                  </a:lnTo>
                  <a:lnTo>
                    <a:pt x="19233" y="13769"/>
                  </a:lnTo>
                  <a:lnTo>
                    <a:pt x="19240" y="13731"/>
                  </a:lnTo>
                  <a:lnTo>
                    <a:pt x="19270" y="13705"/>
                  </a:lnTo>
                  <a:lnTo>
                    <a:pt x="19261" y="13687"/>
                  </a:lnTo>
                  <a:lnTo>
                    <a:pt x="19251" y="13680"/>
                  </a:lnTo>
                  <a:lnTo>
                    <a:pt x="19235" y="13680"/>
                  </a:lnTo>
                  <a:lnTo>
                    <a:pt x="19218" y="13680"/>
                  </a:lnTo>
                  <a:lnTo>
                    <a:pt x="19200" y="13677"/>
                  </a:lnTo>
                  <a:lnTo>
                    <a:pt x="19185" y="13665"/>
                  </a:lnTo>
                  <a:lnTo>
                    <a:pt x="19158" y="13634"/>
                  </a:lnTo>
                  <a:lnTo>
                    <a:pt x="19167" y="13624"/>
                  </a:lnTo>
                  <a:lnTo>
                    <a:pt x="19267" y="13622"/>
                  </a:lnTo>
                  <a:lnTo>
                    <a:pt x="19321" y="13654"/>
                  </a:lnTo>
                  <a:lnTo>
                    <a:pt x="19373" y="13699"/>
                  </a:lnTo>
                  <a:lnTo>
                    <a:pt x="19426" y="13722"/>
                  </a:lnTo>
                  <a:lnTo>
                    <a:pt x="19477" y="13681"/>
                  </a:lnTo>
                  <a:lnTo>
                    <a:pt x="19502" y="13612"/>
                  </a:lnTo>
                  <a:lnTo>
                    <a:pt x="19516" y="13547"/>
                  </a:lnTo>
                  <a:lnTo>
                    <a:pt x="19527" y="13527"/>
                  </a:lnTo>
                  <a:lnTo>
                    <a:pt x="19556" y="13508"/>
                  </a:lnTo>
                  <a:lnTo>
                    <a:pt x="19616" y="13478"/>
                  </a:lnTo>
                  <a:lnTo>
                    <a:pt x="19653" y="13454"/>
                  </a:lnTo>
                  <a:lnTo>
                    <a:pt x="19668" y="13449"/>
                  </a:lnTo>
                  <a:lnTo>
                    <a:pt x="19681" y="13457"/>
                  </a:lnTo>
                  <a:lnTo>
                    <a:pt x="19689" y="13494"/>
                  </a:lnTo>
                  <a:lnTo>
                    <a:pt x="19703" y="13503"/>
                  </a:lnTo>
                  <a:lnTo>
                    <a:pt x="19736" y="13509"/>
                  </a:lnTo>
                  <a:lnTo>
                    <a:pt x="19743" y="13530"/>
                  </a:lnTo>
                  <a:lnTo>
                    <a:pt x="19746" y="13562"/>
                  </a:lnTo>
                  <a:lnTo>
                    <a:pt x="19759" y="13598"/>
                  </a:lnTo>
                  <a:lnTo>
                    <a:pt x="19748" y="13644"/>
                  </a:lnTo>
                  <a:lnTo>
                    <a:pt x="19731" y="13741"/>
                  </a:lnTo>
                  <a:lnTo>
                    <a:pt x="19711" y="13815"/>
                  </a:lnTo>
                  <a:lnTo>
                    <a:pt x="19685" y="13883"/>
                  </a:lnTo>
                  <a:lnTo>
                    <a:pt x="19665" y="13915"/>
                  </a:lnTo>
                  <a:lnTo>
                    <a:pt x="19648" y="13924"/>
                  </a:lnTo>
                  <a:lnTo>
                    <a:pt x="19623" y="13930"/>
                  </a:lnTo>
                  <a:lnTo>
                    <a:pt x="19605" y="13937"/>
                  </a:lnTo>
                  <a:lnTo>
                    <a:pt x="19603" y="13954"/>
                  </a:lnTo>
                  <a:lnTo>
                    <a:pt x="19616" y="13970"/>
                  </a:lnTo>
                  <a:lnTo>
                    <a:pt x="19633" y="13978"/>
                  </a:lnTo>
                  <a:lnTo>
                    <a:pt x="19653" y="13978"/>
                  </a:lnTo>
                  <a:lnTo>
                    <a:pt x="19741" y="13962"/>
                  </a:lnTo>
                  <a:lnTo>
                    <a:pt x="19983" y="13872"/>
                  </a:lnTo>
                  <a:lnTo>
                    <a:pt x="20013" y="13872"/>
                  </a:lnTo>
                  <a:lnTo>
                    <a:pt x="20040" y="13883"/>
                  </a:lnTo>
                  <a:lnTo>
                    <a:pt x="20067" y="13909"/>
                  </a:lnTo>
                  <a:lnTo>
                    <a:pt x="20101" y="13919"/>
                  </a:lnTo>
                  <a:lnTo>
                    <a:pt x="20126" y="13898"/>
                  </a:lnTo>
                  <a:lnTo>
                    <a:pt x="20140" y="13883"/>
                  </a:lnTo>
                  <a:lnTo>
                    <a:pt x="20143" y="13912"/>
                  </a:lnTo>
                  <a:lnTo>
                    <a:pt x="20133" y="13948"/>
                  </a:lnTo>
                  <a:lnTo>
                    <a:pt x="20113" y="13966"/>
                  </a:lnTo>
                  <a:lnTo>
                    <a:pt x="20083" y="13972"/>
                  </a:lnTo>
                  <a:lnTo>
                    <a:pt x="20000" y="13970"/>
                  </a:lnTo>
                  <a:lnTo>
                    <a:pt x="19984" y="13977"/>
                  </a:lnTo>
                  <a:lnTo>
                    <a:pt x="19966" y="13990"/>
                  </a:lnTo>
                  <a:lnTo>
                    <a:pt x="19918" y="14049"/>
                  </a:lnTo>
                  <a:lnTo>
                    <a:pt x="19905" y="14058"/>
                  </a:lnTo>
                  <a:lnTo>
                    <a:pt x="19889" y="14068"/>
                  </a:lnTo>
                  <a:lnTo>
                    <a:pt x="19871" y="14076"/>
                  </a:lnTo>
                  <a:lnTo>
                    <a:pt x="19831" y="14085"/>
                  </a:lnTo>
                  <a:lnTo>
                    <a:pt x="19789" y="14111"/>
                  </a:lnTo>
                  <a:lnTo>
                    <a:pt x="19659" y="14258"/>
                  </a:lnTo>
                  <a:lnTo>
                    <a:pt x="19646" y="14285"/>
                  </a:lnTo>
                  <a:lnTo>
                    <a:pt x="19653" y="14305"/>
                  </a:lnTo>
                  <a:lnTo>
                    <a:pt x="19693" y="14311"/>
                  </a:lnTo>
                  <a:lnTo>
                    <a:pt x="19728" y="14293"/>
                  </a:lnTo>
                  <a:lnTo>
                    <a:pt x="19809" y="14178"/>
                  </a:lnTo>
                  <a:lnTo>
                    <a:pt x="19868" y="14129"/>
                  </a:lnTo>
                  <a:lnTo>
                    <a:pt x="20390" y="13845"/>
                  </a:lnTo>
                  <a:lnTo>
                    <a:pt x="20587" y="13755"/>
                  </a:lnTo>
                  <a:lnTo>
                    <a:pt x="20724" y="13663"/>
                  </a:lnTo>
                  <a:lnTo>
                    <a:pt x="20773" y="13636"/>
                  </a:lnTo>
                  <a:lnTo>
                    <a:pt x="20841" y="13610"/>
                  </a:lnTo>
                  <a:lnTo>
                    <a:pt x="20878" y="13603"/>
                  </a:lnTo>
                  <a:lnTo>
                    <a:pt x="21082" y="13597"/>
                  </a:lnTo>
                  <a:lnTo>
                    <a:pt x="21132" y="13607"/>
                  </a:lnTo>
                  <a:lnTo>
                    <a:pt x="21150" y="13606"/>
                  </a:lnTo>
                  <a:lnTo>
                    <a:pt x="21175" y="13568"/>
                  </a:lnTo>
                  <a:lnTo>
                    <a:pt x="21145" y="13508"/>
                  </a:lnTo>
                  <a:lnTo>
                    <a:pt x="21048" y="13401"/>
                  </a:lnTo>
                  <a:lnTo>
                    <a:pt x="21005" y="13329"/>
                  </a:lnTo>
                  <a:lnTo>
                    <a:pt x="21015" y="13255"/>
                  </a:lnTo>
                  <a:lnTo>
                    <a:pt x="21135" y="13048"/>
                  </a:lnTo>
                  <a:lnTo>
                    <a:pt x="21149" y="13011"/>
                  </a:lnTo>
                  <a:lnTo>
                    <a:pt x="21153" y="12973"/>
                  </a:lnTo>
                  <a:lnTo>
                    <a:pt x="21173" y="12962"/>
                  </a:lnTo>
                  <a:lnTo>
                    <a:pt x="21217" y="12958"/>
                  </a:lnTo>
                  <a:lnTo>
                    <a:pt x="21249" y="12959"/>
                  </a:lnTo>
                  <a:lnTo>
                    <a:pt x="21249" y="12959"/>
                  </a:lnTo>
                  <a:lnTo>
                    <a:pt x="21279" y="12895"/>
                  </a:lnTo>
                  <a:lnTo>
                    <a:pt x="21371" y="12771"/>
                  </a:lnTo>
                  <a:lnTo>
                    <a:pt x="21358" y="12747"/>
                  </a:lnTo>
                  <a:lnTo>
                    <a:pt x="21359" y="12729"/>
                  </a:lnTo>
                  <a:lnTo>
                    <a:pt x="21378" y="12687"/>
                  </a:lnTo>
                  <a:lnTo>
                    <a:pt x="21387" y="12640"/>
                  </a:lnTo>
                  <a:lnTo>
                    <a:pt x="21384" y="12608"/>
                  </a:lnTo>
                  <a:lnTo>
                    <a:pt x="21377" y="12580"/>
                  </a:lnTo>
                  <a:lnTo>
                    <a:pt x="21371" y="12542"/>
                  </a:lnTo>
                  <a:lnTo>
                    <a:pt x="21367" y="12528"/>
                  </a:lnTo>
                  <a:lnTo>
                    <a:pt x="21348" y="12500"/>
                  </a:lnTo>
                  <a:lnTo>
                    <a:pt x="21344" y="12480"/>
                  </a:lnTo>
                  <a:lnTo>
                    <a:pt x="21345" y="12456"/>
                  </a:lnTo>
                  <a:lnTo>
                    <a:pt x="21359" y="12415"/>
                  </a:lnTo>
                  <a:lnTo>
                    <a:pt x="21362" y="12396"/>
                  </a:lnTo>
                  <a:lnTo>
                    <a:pt x="21352" y="12351"/>
                  </a:lnTo>
                  <a:lnTo>
                    <a:pt x="21327" y="12322"/>
                  </a:lnTo>
                  <a:lnTo>
                    <a:pt x="21299" y="12299"/>
                  </a:lnTo>
                  <a:lnTo>
                    <a:pt x="21287" y="12269"/>
                  </a:lnTo>
                  <a:lnTo>
                    <a:pt x="21275" y="12180"/>
                  </a:lnTo>
                  <a:lnTo>
                    <a:pt x="21279" y="12141"/>
                  </a:lnTo>
                  <a:lnTo>
                    <a:pt x="21299" y="12094"/>
                  </a:lnTo>
                  <a:lnTo>
                    <a:pt x="21338" y="12039"/>
                  </a:lnTo>
                  <a:lnTo>
                    <a:pt x="21348" y="12010"/>
                  </a:lnTo>
                  <a:lnTo>
                    <a:pt x="21351" y="11972"/>
                  </a:lnTo>
                  <a:lnTo>
                    <a:pt x="21348" y="11957"/>
                  </a:lnTo>
                  <a:lnTo>
                    <a:pt x="21325" y="11897"/>
                  </a:lnTo>
                  <a:lnTo>
                    <a:pt x="21325" y="11896"/>
                  </a:lnTo>
                  <a:lnTo>
                    <a:pt x="21322" y="11856"/>
                  </a:lnTo>
                  <a:lnTo>
                    <a:pt x="21317" y="11846"/>
                  </a:lnTo>
                  <a:lnTo>
                    <a:pt x="21304" y="11838"/>
                  </a:lnTo>
                  <a:lnTo>
                    <a:pt x="21298" y="11829"/>
                  </a:lnTo>
                  <a:lnTo>
                    <a:pt x="21297" y="11789"/>
                  </a:lnTo>
                  <a:lnTo>
                    <a:pt x="21309" y="11752"/>
                  </a:lnTo>
                  <a:lnTo>
                    <a:pt x="21332" y="11725"/>
                  </a:lnTo>
                  <a:lnTo>
                    <a:pt x="21365" y="11713"/>
                  </a:lnTo>
                  <a:lnTo>
                    <a:pt x="21367" y="11692"/>
                  </a:lnTo>
                  <a:lnTo>
                    <a:pt x="21385" y="11590"/>
                  </a:lnTo>
                  <a:lnTo>
                    <a:pt x="21398" y="11556"/>
                  </a:lnTo>
                  <a:lnTo>
                    <a:pt x="21451" y="11507"/>
                  </a:lnTo>
                  <a:lnTo>
                    <a:pt x="21465" y="11477"/>
                  </a:lnTo>
                  <a:lnTo>
                    <a:pt x="21474" y="11379"/>
                  </a:lnTo>
                  <a:lnTo>
                    <a:pt x="21527" y="11258"/>
                  </a:lnTo>
                  <a:lnTo>
                    <a:pt x="21536" y="11223"/>
                  </a:lnTo>
                  <a:lnTo>
                    <a:pt x="21537" y="11205"/>
                  </a:lnTo>
                  <a:lnTo>
                    <a:pt x="21536" y="11181"/>
                  </a:lnTo>
                  <a:lnTo>
                    <a:pt x="21533" y="11159"/>
                  </a:lnTo>
                  <a:lnTo>
                    <a:pt x="21523" y="11121"/>
                  </a:lnTo>
                  <a:lnTo>
                    <a:pt x="21520" y="11098"/>
                  </a:lnTo>
                  <a:lnTo>
                    <a:pt x="21524" y="11077"/>
                  </a:lnTo>
                  <a:lnTo>
                    <a:pt x="21539" y="11059"/>
                  </a:lnTo>
                  <a:lnTo>
                    <a:pt x="21561" y="11034"/>
                  </a:lnTo>
                  <a:lnTo>
                    <a:pt x="21571" y="11012"/>
                  </a:lnTo>
                  <a:lnTo>
                    <a:pt x="21573" y="11003"/>
                  </a:lnTo>
                  <a:lnTo>
                    <a:pt x="21559" y="10978"/>
                  </a:lnTo>
                  <a:lnTo>
                    <a:pt x="21546" y="10963"/>
                  </a:lnTo>
                  <a:lnTo>
                    <a:pt x="21517" y="10922"/>
                  </a:lnTo>
                  <a:lnTo>
                    <a:pt x="21500" y="10877"/>
                  </a:lnTo>
                  <a:lnTo>
                    <a:pt x="21523" y="10854"/>
                  </a:lnTo>
                  <a:lnTo>
                    <a:pt x="21539" y="10850"/>
                  </a:lnTo>
                  <a:lnTo>
                    <a:pt x="21583" y="10833"/>
                  </a:lnTo>
                  <a:lnTo>
                    <a:pt x="21594" y="10823"/>
                  </a:lnTo>
                  <a:lnTo>
                    <a:pt x="21600" y="10802"/>
                  </a:lnTo>
                  <a:cubicBezTo>
                    <a:pt x="21600" y="10802"/>
                    <a:pt x="21593" y="10788"/>
                    <a:pt x="21593" y="10788"/>
                  </a:cubicBezTo>
                  <a:close/>
                  <a:moveTo>
                    <a:pt x="19587" y="14341"/>
                  </a:moveTo>
                  <a:lnTo>
                    <a:pt x="19585" y="14331"/>
                  </a:lnTo>
                  <a:lnTo>
                    <a:pt x="19579" y="14329"/>
                  </a:lnTo>
                  <a:lnTo>
                    <a:pt x="19576" y="14332"/>
                  </a:lnTo>
                  <a:lnTo>
                    <a:pt x="19575" y="14344"/>
                  </a:lnTo>
                  <a:lnTo>
                    <a:pt x="19575" y="14331"/>
                  </a:lnTo>
                  <a:lnTo>
                    <a:pt x="19573" y="14337"/>
                  </a:lnTo>
                  <a:lnTo>
                    <a:pt x="19573" y="14343"/>
                  </a:lnTo>
                  <a:lnTo>
                    <a:pt x="19572" y="14346"/>
                  </a:lnTo>
                  <a:lnTo>
                    <a:pt x="19563" y="14346"/>
                  </a:lnTo>
                  <a:lnTo>
                    <a:pt x="19563" y="14359"/>
                  </a:lnTo>
                  <a:lnTo>
                    <a:pt x="19593" y="14364"/>
                  </a:lnTo>
                  <a:lnTo>
                    <a:pt x="19599" y="14388"/>
                  </a:lnTo>
                  <a:lnTo>
                    <a:pt x="19589" y="14415"/>
                  </a:lnTo>
                  <a:lnTo>
                    <a:pt x="19573" y="14429"/>
                  </a:lnTo>
                  <a:lnTo>
                    <a:pt x="19569" y="14430"/>
                  </a:lnTo>
                  <a:lnTo>
                    <a:pt x="19533" y="14444"/>
                  </a:lnTo>
                  <a:lnTo>
                    <a:pt x="19525" y="14454"/>
                  </a:lnTo>
                  <a:lnTo>
                    <a:pt x="19513" y="14486"/>
                  </a:lnTo>
                  <a:lnTo>
                    <a:pt x="19445" y="14549"/>
                  </a:lnTo>
                  <a:lnTo>
                    <a:pt x="19439" y="14558"/>
                  </a:lnTo>
                  <a:lnTo>
                    <a:pt x="19413" y="14561"/>
                  </a:lnTo>
                  <a:lnTo>
                    <a:pt x="19394" y="14567"/>
                  </a:lnTo>
                  <a:lnTo>
                    <a:pt x="19381" y="14584"/>
                  </a:lnTo>
                  <a:lnTo>
                    <a:pt x="19379" y="14611"/>
                  </a:lnTo>
                  <a:lnTo>
                    <a:pt x="19360" y="14641"/>
                  </a:lnTo>
                  <a:lnTo>
                    <a:pt x="19238" y="14728"/>
                  </a:lnTo>
                  <a:lnTo>
                    <a:pt x="19173" y="14796"/>
                  </a:lnTo>
                  <a:lnTo>
                    <a:pt x="19143" y="14834"/>
                  </a:lnTo>
                  <a:lnTo>
                    <a:pt x="19124" y="14881"/>
                  </a:lnTo>
                  <a:lnTo>
                    <a:pt x="19135" y="14879"/>
                  </a:lnTo>
                  <a:lnTo>
                    <a:pt x="19163" y="14838"/>
                  </a:lnTo>
                  <a:lnTo>
                    <a:pt x="19397" y="14642"/>
                  </a:lnTo>
                  <a:lnTo>
                    <a:pt x="19472" y="14609"/>
                  </a:lnTo>
                  <a:lnTo>
                    <a:pt x="19715" y="14377"/>
                  </a:lnTo>
                  <a:lnTo>
                    <a:pt x="19609" y="14343"/>
                  </a:lnTo>
                  <a:cubicBezTo>
                    <a:pt x="19609" y="14343"/>
                    <a:pt x="19587" y="14341"/>
                    <a:pt x="19587" y="14341"/>
                  </a:cubicBezTo>
                  <a:close/>
                  <a:moveTo>
                    <a:pt x="17210" y="16217"/>
                  </a:moveTo>
                  <a:lnTo>
                    <a:pt x="17147" y="16261"/>
                  </a:lnTo>
                  <a:lnTo>
                    <a:pt x="17054" y="16353"/>
                  </a:lnTo>
                  <a:lnTo>
                    <a:pt x="17054" y="16368"/>
                  </a:lnTo>
                  <a:lnTo>
                    <a:pt x="17089" y="16363"/>
                  </a:lnTo>
                  <a:lnTo>
                    <a:pt x="17114" y="16342"/>
                  </a:lnTo>
                  <a:lnTo>
                    <a:pt x="17157" y="16294"/>
                  </a:lnTo>
                  <a:lnTo>
                    <a:pt x="17197" y="16281"/>
                  </a:lnTo>
                  <a:lnTo>
                    <a:pt x="17210" y="16261"/>
                  </a:lnTo>
                  <a:lnTo>
                    <a:pt x="17246" y="16232"/>
                  </a:lnTo>
                  <a:lnTo>
                    <a:pt x="17259" y="16223"/>
                  </a:lnTo>
                  <a:lnTo>
                    <a:pt x="17257" y="16217"/>
                  </a:lnTo>
                  <a:lnTo>
                    <a:pt x="17262" y="16213"/>
                  </a:lnTo>
                  <a:lnTo>
                    <a:pt x="17269" y="16208"/>
                  </a:lnTo>
                  <a:lnTo>
                    <a:pt x="17283" y="16207"/>
                  </a:lnTo>
                  <a:lnTo>
                    <a:pt x="17282" y="16193"/>
                  </a:lnTo>
                  <a:cubicBezTo>
                    <a:pt x="17282" y="16193"/>
                    <a:pt x="17210" y="16217"/>
                    <a:pt x="17210" y="16217"/>
                  </a:cubicBezTo>
                  <a:close/>
                  <a:moveTo>
                    <a:pt x="16991" y="16392"/>
                  </a:moveTo>
                  <a:lnTo>
                    <a:pt x="16983" y="16391"/>
                  </a:lnTo>
                  <a:lnTo>
                    <a:pt x="16973" y="16395"/>
                  </a:lnTo>
                  <a:lnTo>
                    <a:pt x="16957" y="16400"/>
                  </a:lnTo>
                  <a:lnTo>
                    <a:pt x="16951" y="16409"/>
                  </a:lnTo>
                  <a:lnTo>
                    <a:pt x="16954" y="16451"/>
                  </a:lnTo>
                  <a:lnTo>
                    <a:pt x="16954" y="16467"/>
                  </a:lnTo>
                  <a:lnTo>
                    <a:pt x="16934" y="16505"/>
                  </a:lnTo>
                  <a:lnTo>
                    <a:pt x="16914" y="16517"/>
                  </a:lnTo>
                  <a:lnTo>
                    <a:pt x="16849" y="16513"/>
                  </a:lnTo>
                  <a:lnTo>
                    <a:pt x="16812" y="16519"/>
                  </a:lnTo>
                  <a:lnTo>
                    <a:pt x="16791" y="16534"/>
                  </a:lnTo>
                  <a:lnTo>
                    <a:pt x="16756" y="16571"/>
                  </a:lnTo>
                  <a:lnTo>
                    <a:pt x="16679" y="16612"/>
                  </a:lnTo>
                  <a:lnTo>
                    <a:pt x="16666" y="16624"/>
                  </a:lnTo>
                  <a:lnTo>
                    <a:pt x="16650" y="16644"/>
                  </a:lnTo>
                  <a:lnTo>
                    <a:pt x="16580" y="16687"/>
                  </a:lnTo>
                  <a:lnTo>
                    <a:pt x="16565" y="16724"/>
                  </a:lnTo>
                  <a:lnTo>
                    <a:pt x="16552" y="16736"/>
                  </a:lnTo>
                  <a:lnTo>
                    <a:pt x="16487" y="16779"/>
                  </a:lnTo>
                  <a:lnTo>
                    <a:pt x="16467" y="16788"/>
                  </a:lnTo>
                  <a:lnTo>
                    <a:pt x="16440" y="16794"/>
                  </a:lnTo>
                  <a:lnTo>
                    <a:pt x="16386" y="16814"/>
                  </a:lnTo>
                  <a:lnTo>
                    <a:pt x="16351" y="16820"/>
                  </a:lnTo>
                  <a:lnTo>
                    <a:pt x="16323" y="16836"/>
                  </a:lnTo>
                  <a:lnTo>
                    <a:pt x="16317" y="16873"/>
                  </a:lnTo>
                  <a:lnTo>
                    <a:pt x="16323" y="16910"/>
                  </a:lnTo>
                  <a:lnTo>
                    <a:pt x="16337" y="16932"/>
                  </a:lnTo>
                  <a:lnTo>
                    <a:pt x="16337" y="16945"/>
                  </a:lnTo>
                  <a:lnTo>
                    <a:pt x="16317" y="16966"/>
                  </a:lnTo>
                  <a:lnTo>
                    <a:pt x="16300" y="16999"/>
                  </a:lnTo>
                  <a:lnTo>
                    <a:pt x="16287" y="17039"/>
                  </a:lnTo>
                  <a:lnTo>
                    <a:pt x="16281" y="17073"/>
                  </a:lnTo>
                  <a:lnTo>
                    <a:pt x="16294" y="17073"/>
                  </a:lnTo>
                  <a:lnTo>
                    <a:pt x="16307" y="17039"/>
                  </a:lnTo>
                  <a:lnTo>
                    <a:pt x="16327" y="17007"/>
                  </a:lnTo>
                  <a:lnTo>
                    <a:pt x="16371" y="16959"/>
                  </a:lnTo>
                  <a:lnTo>
                    <a:pt x="16462" y="16885"/>
                  </a:lnTo>
                  <a:lnTo>
                    <a:pt x="16502" y="16835"/>
                  </a:lnTo>
                  <a:lnTo>
                    <a:pt x="16659" y="16742"/>
                  </a:lnTo>
                  <a:lnTo>
                    <a:pt x="16751" y="16653"/>
                  </a:lnTo>
                  <a:lnTo>
                    <a:pt x="16802" y="16615"/>
                  </a:lnTo>
                  <a:lnTo>
                    <a:pt x="16858" y="16597"/>
                  </a:lnTo>
                  <a:lnTo>
                    <a:pt x="16980" y="16529"/>
                  </a:lnTo>
                  <a:lnTo>
                    <a:pt x="16983" y="16520"/>
                  </a:lnTo>
                  <a:lnTo>
                    <a:pt x="16995" y="16497"/>
                  </a:lnTo>
                  <a:lnTo>
                    <a:pt x="17000" y="16481"/>
                  </a:lnTo>
                  <a:lnTo>
                    <a:pt x="17001" y="16464"/>
                  </a:lnTo>
                  <a:lnTo>
                    <a:pt x="16998" y="16410"/>
                  </a:lnTo>
                  <a:cubicBezTo>
                    <a:pt x="16998" y="16410"/>
                    <a:pt x="16991" y="16392"/>
                    <a:pt x="16991" y="16392"/>
                  </a:cubicBezTo>
                  <a:close/>
                  <a:moveTo>
                    <a:pt x="16247" y="16954"/>
                  </a:moveTo>
                  <a:lnTo>
                    <a:pt x="16224" y="16945"/>
                  </a:lnTo>
                  <a:lnTo>
                    <a:pt x="16204" y="16957"/>
                  </a:lnTo>
                  <a:lnTo>
                    <a:pt x="16191" y="16978"/>
                  </a:lnTo>
                  <a:lnTo>
                    <a:pt x="16182" y="16999"/>
                  </a:lnTo>
                  <a:lnTo>
                    <a:pt x="16171" y="17014"/>
                  </a:lnTo>
                  <a:lnTo>
                    <a:pt x="16147" y="17020"/>
                  </a:lnTo>
                  <a:lnTo>
                    <a:pt x="16052" y="17204"/>
                  </a:lnTo>
                  <a:lnTo>
                    <a:pt x="16052" y="17215"/>
                  </a:lnTo>
                  <a:lnTo>
                    <a:pt x="16085" y="17222"/>
                  </a:lnTo>
                  <a:lnTo>
                    <a:pt x="16087" y="17235"/>
                  </a:lnTo>
                  <a:lnTo>
                    <a:pt x="16076" y="17259"/>
                  </a:lnTo>
                  <a:lnTo>
                    <a:pt x="16069" y="17272"/>
                  </a:lnTo>
                  <a:lnTo>
                    <a:pt x="16019" y="17331"/>
                  </a:lnTo>
                  <a:lnTo>
                    <a:pt x="15961" y="17429"/>
                  </a:lnTo>
                  <a:lnTo>
                    <a:pt x="15939" y="17491"/>
                  </a:lnTo>
                  <a:lnTo>
                    <a:pt x="15955" y="17527"/>
                  </a:lnTo>
                  <a:lnTo>
                    <a:pt x="15964" y="17488"/>
                  </a:lnTo>
                  <a:lnTo>
                    <a:pt x="15986" y="17447"/>
                  </a:lnTo>
                  <a:lnTo>
                    <a:pt x="16045" y="17372"/>
                  </a:lnTo>
                  <a:lnTo>
                    <a:pt x="16112" y="17257"/>
                  </a:lnTo>
                  <a:lnTo>
                    <a:pt x="16258" y="17075"/>
                  </a:lnTo>
                  <a:lnTo>
                    <a:pt x="16263" y="17055"/>
                  </a:lnTo>
                  <a:lnTo>
                    <a:pt x="16264" y="17010"/>
                  </a:lnTo>
                  <a:lnTo>
                    <a:pt x="16268" y="16990"/>
                  </a:lnTo>
                  <a:lnTo>
                    <a:pt x="16263" y="16974"/>
                  </a:lnTo>
                  <a:cubicBezTo>
                    <a:pt x="16263" y="16974"/>
                    <a:pt x="16247" y="16954"/>
                    <a:pt x="16247" y="16954"/>
                  </a:cubicBezTo>
                  <a:close/>
                  <a:moveTo>
                    <a:pt x="15899" y="17551"/>
                  </a:moveTo>
                  <a:lnTo>
                    <a:pt x="15886" y="17605"/>
                  </a:lnTo>
                  <a:lnTo>
                    <a:pt x="15876" y="17626"/>
                  </a:lnTo>
                  <a:lnTo>
                    <a:pt x="15806" y="17699"/>
                  </a:lnTo>
                  <a:lnTo>
                    <a:pt x="15762" y="17760"/>
                  </a:lnTo>
                  <a:lnTo>
                    <a:pt x="15673" y="17979"/>
                  </a:lnTo>
                  <a:lnTo>
                    <a:pt x="15663" y="17979"/>
                  </a:lnTo>
                  <a:lnTo>
                    <a:pt x="15650" y="17956"/>
                  </a:lnTo>
                  <a:lnTo>
                    <a:pt x="15630" y="17943"/>
                  </a:lnTo>
                  <a:lnTo>
                    <a:pt x="15588" y="17926"/>
                  </a:lnTo>
                  <a:lnTo>
                    <a:pt x="15597" y="17959"/>
                  </a:lnTo>
                  <a:lnTo>
                    <a:pt x="15609" y="17980"/>
                  </a:lnTo>
                  <a:lnTo>
                    <a:pt x="15606" y="18000"/>
                  </a:lnTo>
                  <a:lnTo>
                    <a:pt x="15581" y="18023"/>
                  </a:lnTo>
                  <a:lnTo>
                    <a:pt x="15587" y="18062"/>
                  </a:lnTo>
                  <a:lnTo>
                    <a:pt x="15557" y="18116"/>
                  </a:lnTo>
                  <a:lnTo>
                    <a:pt x="15520" y="18172"/>
                  </a:lnTo>
                  <a:lnTo>
                    <a:pt x="15503" y="18211"/>
                  </a:lnTo>
                  <a:lnTo>
                    <a:pt x="15500" y="18235"/>
                  </a:lnTo>
                  <a:lnTo>
                    <a:pt x="15470" y="18303"/>
                  </a:lnTo>
                  <a:lnTo>
                    <a:pt x="15463" y="18330"/>
                  </a:lnTo>
                  <a:lnTo>
                    <a:pt x="15450" y="18414"/>
                  </a:lnTo>
                  <a:lnTo>
                    <a:pt x="15399" y="18547"/>
                  </a:lnTo>
                  <a:lnTo>
                    <a:pt x="15375" y="18770"/>
                  </a:lnTo>
                  <a:lnTo>
                    <a:pt x="15364" y="18805"/>
                  </a:lnTo>
                  <a:lnTo>
                    <a:pt x="15379" y="18814"/>
                  </a:lnTo>
                  <a:lnTo>
                    <a:pt x="15391" y="18808"/>
                  </a:lnTo>
                  <a:lnTo>
                    <a:pt x="15409" y="18776"/>
                  </a:lnTo>
                  <a:lnTo>
                    <a:pt x="15437" y="18707"/>
                  </a:lnTo>
                  <a:lnTo>
                    <a:pt x="15468" y="18538"/>
                  </a:lnTo>
                  <a:lnTo>
                    <a:pt x="15563" y="18250"/>
                  </a:lnTo>
                  <a:lnTo>
                    <a:pt x="15713" y="17921"/>
                  </a:lnTo>
                  <a:lnTo>
                    <a:pt x="15921" y="17582"/>
                  </a:lnTo>
                  <a:lnTo>
                    <a:pt x="15939" y="17562"/>
                  </a:lnTo>
                  <a:lnTo>
                    <a:pt x="15925" y="17543"/>
                  </a:lnTo>
                  <a:cubicBezTo>
                    <a:pt x="15925" y="17543"/>
                    <a:pt x="15899" y="17551"/>
                    <a:pt x="15899" y="17551"/>
                  </a:cubicBezTo>
                  <a:close/>
                  <a:moveTo>
                    <a:pt x="15470" y="19876"/>
                  </a:moveTo>
                  <a:lnTo>
                    <a:pt x="15493" y="19963"/>
                  </a:lnTo>
                  <a:lnTo>
                    <a:pt x="15508" y="20006"/>
                  </a:lnTo>
                  <a:lnTo>
                    <a:pt x="15528" y="20039"/>
                  </a:lnTo>
                  <a:lnTo>
                    <a:pt x="15537" y="20058"/>
                  </a:lnTo>
                  <a:lnTo>
                    <a:pt x="15560" y="20171"/>
                  </a:lnTo>
                  <a:lnTo>
                    <a:pt x="15577" y="20214"/>
                  </a:lnTo>
                  <a:lnTo>
                    <a:pt x="15620" y="20290"/>
                  </a:lnTo>
                  <a:lnTo>
                    <a:pt x="15634" y="20336"/>
                  </a:lnTo>
                  <a:lnTo>
                    <a:pt x="15657" y="20491"/>
                  </a:lnTo>
                  <a:lnTo>
                    <a:pt x="15676" y="20544"/>
                  </a:lnTo>
                  <a:lnTo>
                    <a:pt x="15706" y="20595"/>
                  </a:lnTo>
                  <a:lnTo>
                    <a:pt x="15720" y="20628"/>
                  </a:lnTo>
                  <a:lnTo>
                    <a:pt x="15765" y="21042"/>
                  </a:lnTo>
                  <a:lnTo>
                    <a:pt x="15777" y="21077"/>
                  </a:lnTo>
                  <a:lnTo>
                    <a:pt x="15795" y="21088"/>
                  </a:lnTo>
                  <a:lnTo>
                    <a:pt x="15807" y="21051"/>
                  </a:lnTo>
                  <a:lnTo>
                    <a:pt x="15806" y="21017"/>
                  </a:lnTo>
                  <a:lnTo>
                    <a:pt x="15785" y="20910"/>
                  </a:lnTo>
                  <a:lnTo>
                    <a:pt x="15757" y="20848"/>
                  </a:lnTo>
                  <a:lnTo>
                    <a:pt x="15753" y="20807"/>
                  </a:lnTo>
                  <a:lnTo>
                    <a:pt x="15751" y="20721"/>
                  </a:lnTo>
                  <a:lnTo>
                    <a:pt x="15744" y="20675"/>
                  </a:lnTo>
                  <a:lnTo>
                    <a:pt x="15717" y="20595"/>
                  </a:lnTo>
                  <a:lnTo>
                    <a:pt x="15700" y="20474"/>
                  </a:lnTo>
                  <a:lnTo>
                    <a:pt x="15687" y="20429"/>
                  </a:lnTo>
                  <a:lnTo>
                    <a:pt x="15671" y="20405"/>
                  </a:lnTo>
                  <a:lnTo>
                    <a:pt x="15674" y="20379"/>
                  </a:lnTo>
                  <a:lnTo>
                    <a:pt x="15480" y="19757"/>
                  </a:lnTo>
                  <a:lnTo>
                    <a:pt x="15414" y="19404"/>
                  </a:lnTo>
                  <a:lnTo>
                    <a:pt x="15388" y="18886"/>
                  </a:lnTo>
                  <a:lnTo>
                    <a:pt x="15399" y="18847"/>
                  </a:lnTo>
                  <a:lnTo>
                    <a:pt x="15375" y="18877"/>
                  </a:lnTo>
                  <a:lnTo>
                    <a:pt x="15368" y="18972"/>
                  </a:lnTo>
                  <a:lnTo>
                    <a:pt x="15355" y="19014"/>
                  </a:lnTo>
                  <a:lnTo>
                    <a:pt x="15369" y="19050"/>
                  </a:lnTo>
                  <a:lnTo>
                    <a:pt x="15369" y="19088"/>
                  </a:lnTo>
                  <a:lnTo>
                    <a:pt x="15358" y="19165"/>
                  </a:lnTo>
                  <a:lnTo>
                    <a:pt x="15362" y="19205"/>
                  </a:lnTo>
                  <a:lnTo>
                    <a:pt x="15379" y="19278"/>
                  </a:lnTo>
                  <a:lnTo>
                    <a:pt x="15399" y="19468"/>
                  </a:lnTo>
                  <a:lnTo>
                    <a:pt x="15397" y="19538"/>
                  </a:lnTo>
                  <a:lnTo>
                    <a:pt x="15381" y="19608"/>
                  </a:lnTo>
                  <a:lnTo>
                    <a:pt x="15435" y="19688"/>
                  </a:lnTo>
                  <a:lnTo>
                    <a:pt x="15443" y="19704"/>
                  </a:lnTo>
                  <a:lnTo>
                    <a:pt x="15445" y="19712"/>
                  </a:lnTo>
                  <a:lnTo>
                    <a:pt x="15454" y="19727"/>
                  </a:lnTo>
                  <a:lnTo>
                    <a:pt x="15455" y="19739"/>
                  </a:lnTo>
                  <a:lnTo>
                    <a:pt x="15453" y="19745"/>
                  </a:lnTo>
                  <a:lnTo>
                    <a:pt x="15435" y="19751"/>
                  </a:lnTo>
                  <a:lnTo>
                    <a:pt x="15432" y="19759"/>
                  </a:lnTo>
                  <a:lnTo>
                    <a:pt x="15434" y="19775"/>
                  </a:lnTo>
                  <a:lnTo>
                    <a:pt x="15438" y="19790"/>
                  </a:lnTo>
                  <a:lnTo>
                    <a:pt x="15445" y="19802"/>
                  </a:lnTo>
                  <a:lnTo>
                    <a:pt x="15458" y="19814"/>
                  </a:lnTo>
                  <a:lnTo>
                    <a:pt x="15445" y="19829"/>
                  </a:lnTo>
                  <a:cubicBezTo>
                    <a:pt x="15445" y="19829"/>
                    <a:pt x="15470" y="19876"/>
                    <a:pt x="15470" y="1987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4" name="Google Shape;344;p17"/>
            <p:cNvSpPr/>
            <p:nvPr/>
          </p:nvSpPr>
          <p:spPr>
            <a:xfrm>
              <a:off x="14744194" y="7562213"/>
              <a:ext cx="2743601" cy="1002334"/>
            </a:xfrm>
            <a:custGeom>
              <a:avLst/>
              <a:gdLst/>
              <a:ahLst/>
              <a:cxnLst/>
              <a:rect l="l" t="t" r="r" b="b"/>
              <a:pathLst>
                <a:path w="21600" h="21600" extrusionOk="0">
                  <a:moveTo>
                    <a:pt x="16507" y="2250"/>
                  </a:moveTo>
                  <a:lnTo>
                    <a:pt x="16771" y="2147"/>
                  </a:lnTo>
                  <a:lnTo>
                    <a:pt x="17036" y="2044"/>
                  </a:lnTo>
                  <a:lnTo>
                    <a:pt x="17301" y="1941"/>
                  </a:lnTo>
                  <a:lnTo>
                    <a:pt x="17566" y="1831"/>
                  </a:lnTo>
                  <a:lnTo>
                    <a:pt x="17830" y="1727"/>
                  </a:lnTo>
                  <a:lnTo>
                    <a:pt x="18095" y="1616"/>
                  </a:lnTo>
                  <a:lnTo>
                    <a:pt x="18360" y="1507"/>
                  </a:lnTo>
                  <a:lnTo>
                    <a:pt x="18624" y="1397"/>
                  </a:lnTo>
                  <a:lnTo>
                    <a:pt x="18889" y="1287"/>
                  </a:lnTo>
                  <a:lnTo>
                    <a:pt x="19154" y="1177"/>
                  </a:lnTo>
                  <a:lnTo>
                    <a:pt x="19419" y="1067"/>
                  </a:lnTo>
                  <a:lnTo>
                    <a:pt x="19683" y="957"/>
                  </a:lnTo>
                  <a:lnTo>
                    <a:pt x="19946" y="841"/>
                  </a:lnTo>
                  <a:lnTo>
                    <a:pt x="20210" y="731"/>
                  </a:lnTo>
                  <a:lnTo>
                    <a:pt x="20475" y="615"/>
                  </a:lnTo>
                  <a:lnTo>
                    <a:pt x="20740" y="505"/>
                  </a:lnTo>
                  <a:lnTo>
                    <a:pt x="20863" y="447"/>
                  </a:lnTo>
                  <a:lnTo>
                    <a:pt x="20882" y="414"/>
                  </a:lnTo>
                  <a:lnTo>
                    <a:pt x="20929" y="259"/>
                  </a:lnTo>
                  <a:lnTo>
                    <a:pt x="20950" y="233"/>
                  </a:lnTo>
                  <a:lnTo>
                    <a:pt x="20971" y="220"/>
                  </a:lnTo>
                  <a:lnTo>
                    <a:pt x="21147" y="161"/>
                  </a:lnTo>
                  <a:lnTo>
                    <a:pt x="21361" y="84"/>
                  </a:lnTo>
                  <a:lnTo>
                    <a:pt x="21600" y="0"/>
                  </a:lnTo>
                  <a:lnTo>
                    <a:pt x="21513" y="595"/>
                  </a:lnTo>
                  <a:lnTo>
                    <a:pt x="21501" y="782"/>
                  </a:lnTo>
                  <a:lnTo>
                    <a:pt x="21508" y="821"/>
                  </a:lnTo>
                  <a:lnTo>
                    <a:pt x="21558" y="1009"/>
                  </a:lnTo>
                  <a:lnTo>
                    <a:pt x="21562" y="1086"/>
                  </a:lnTo>
                  <a:lnTo>
                    <a:pt x="21541" y="1423"/>
                  </a:lnTo>
                  <a:lnTo>
                    <a:pt x="21499" y="1811"/>
                  </a:lnTo>
                  <a:lnTo>
                    <a:pt x="21494" y="1895"/>
                  </a:lnTo>
                  <a:lnTo>
                    <a:pt x="21494" y="1953"/>
                  </a:lnTo>
                  <a:lnTo>
                    <a:pt x="21501" y="1986"/>
                  </a:lnTo>
                  <a:lnTo>
                    <a:pt x="21536" y="2121"/>
                  </a:lnTo>
                  <a:lnTo>
                    <a:pt x="21579" y="2237"/>
                  </a:lnTo>
                  <a:lnTo>
                    <a:pt x="21588" y="2276"/>
                  </a:lnTo>
                  <a:lnTo>
                    <a:pt x="21598" y="2315"/>
                  </a:lnTo>
                  <a:lnTo>
                    <a:pt x="21593" y="2348"/>
                  </a:lnTo>
                  <a:lnTo>
                    <a:pt x="21581" y="2361"/>
                  </a:lnTo>
                  <a:lnTo>
                    <a:pt x="21501" y="2367"/>
                  </a:lnTo>
                  <a:lnTo>
                    <a:pt x="21359" y="2302"/>
                  </a:lnTo>
                  <a:lnTo>
                    <a:pt x="21347" y="2308"/>
                  </a:lnTo>
                  <a:lnTo>
                    <a:pt x="21335" y="2328"/>
                  </a:lnTo>
                  <a:lnTo>
                    <a:pt x="21158" y="2781"/>
                  </a:lnTo>
                  <a:lnTo>
                    <a:pt x="21099" y="2968"/>
                  </a:lnTo>
                  <a:lnTo>
                    <a:pt x="21089" y="3007"/>
                  </a:lnTo>
                  <a:lnTo>
                    <a:pt x="20915" y="4443"/>
                  </a:lnTo>
                  <a:lnTo>
                    <a:pt x="20898" y="4527"/>
                  </a:lnTo>
                  <a:lnTo>
                    <a:pt x="20877" y="4598"/>
                  </a:lnTo>
                  <a:lnTo>
                    <a:pt x="20854" y="4643"/>
                  </a:lnTo>
                  <a:lnTo>
                    <a:pt x="20818" y="4760"/>
                  </a:lnTo>
                  <a:lnTo>
                    <a:pt x="20796" y="4818"/>
                  </a:lnTo>
                  <a:lnTo>
                    <a:pt x="20775" y="4851"/>
                  </a:lnTo>
                  <a:lnTo>
                    <a:pt x="20759" y="4864"/>
                  </a:lnTo>
                  <a:lnTo>
                    <a:pt x="20737" y="4864"/>
                  </a:lnTo>
                  <a:lnTo>
                    <a:pt x="20697" y="4851"/>
                  </a:lnTo>
                  <a:lnTo>
                    <a:pt x="20678" y="4838"/>
                  </a:lnTo>
                  <a:lnTo>
                    <a:pt x="20664" y="4818"/>
                  </a:lnTo>
                  <a:lnTo>
                    <a:pt x="20650" y="4799"/>
                  </a:lnTo>
                  <a:lnTo>
                    <a:pt x="20638" y="4767"/>
                  </a:lnTo>
                  <a:lnTo>
                    <a:pt x="20631" y="4734"/>
                  </a:lnTo>
                  <a:lnTo>
                    <a:pt x="20627" y="4696"/>
                  </a:lnTo>
                  <a:lnTo>
                    <a:pt x="20622" y="4650"/>
                  </a:lnTo>
                  <a:lnTo>
                    <a:pt x="20615" y="4611"/>
                  </a:lnTo>
                  <a:lnTo>
                    <a:pt x="20608" y="4579"/>
                  </a:lnTo>
                  <a:lnTo>
                    <a:pt x="20598" y="4553"/>
                  </a:lnTo>
                  <a:lnTo>
                    <a:pt x="20586" y="4534"/>
                  </a:lnTo>
                  <a:lnTo>
                    <a:pt x="20572" y="4521"/>
                  </a:lnTo>
                  <a:lnTo>
                    <a:pt x="20555" y="4521"/>
                  </a:lnTo>
                  <a:lnTo>
                    <a:pt x="20520" y="4534"/>
                  </a:lnTo>
                  <a:lnTo>
                    <a:pt x="20501" y="4534"/>
                  </a:lnTo>
                  <a:lnTo>
                    <a:pt x="20487" y="4521"/>
                  </a:lnTo>
                  <a:lnTo>
                    <a:pt x="20461" y="4481"/>
                  </a:lnTo>
                  <a:lnTo>
                    <a:pt x="20447" y="4475"/>
                  </a:lnTo>
                  <a:lnTo>
                    <a:pt x="20437" y="4481"/>
                  </a:lnTo>
                  <a:lnTo>
                    <a:pt x="20423" y="4494"/>
                  </a:lnTo>
                  <a:lnTo>
                    <a:pt x="20397" y="4540"/>
                  </a:lnTo>
                  <a:lnTo>
                    <a:pt x="20326" y="4734"/>
                  </a:lnTo>
                  <a:lnTo>
                    <a:pt x="20314" y="4760"/>
                  </a:lnTo>
                  <a:lnTo>
                    <a:pt x="20260" y="4780"/>
                  </a:lnTo>
                  <a:lnTo>
                    <a:pt x="20239" y="4793"/>
                  </a:lnTo>
                  <a:lnTo>
                    <a:pt x="20180" y="4909"/>
                  </a:lnTo>
                  <a:lnTo>
                    <a:pt x="20095" y="5012"/>
                  </a:lnTo>
                  <a:lnTo>
                    <a:pt x="20071" y="5051"/>
                  </a:lnTo>
                  <a:lnTo>
                    <a:pt x="20033" y="5128"/>
                  </a:lnTo>
                  <a:lnTo>
                    <a:pt x="19993" y="5245"/>
                  </a:lnTo>
                  <a:lnTo>
                    <a:pt x="19920" y="5536"/>
                  </a:lnTo>
                  <a:lnTo>
                    <a:pt x="19898" y="5646"/>
                  </a:lnTo>
                  <a:lnTo>
                    <a:pt x="19877" y="5865"/>
                  </a:lnTo>
                  <a:lnTo>
                    <a:pt x="19870" y="5924"/>
                  </a:lnTo>
                  <a:lnTo>
                    <a:pt x="19832" y="6111"/>
                  </a:lnTo>
                  <a:lnTo>
                    <a:pt x="19816" y="6177"/>
                  </a:lnTo>
                  <a:lnTo>
                    <a:pt x="19802" y="6222"/>
                  </a:lnTo>
                  <a:lnTo>
                    <a:pt x="19792" y="6248"/>
                  </a:lnTo>
                  <a:lnTo>
                    <a:pt x="19782" y="6267"/>
                  </a:lnTo>
                  <a:lnTo>
                    <a:pt x="19676" y="6519"/>
                  </a:lnTo>
                  <a:lnTo>
                    <a:pt x="19655" y="6557"/>
                  </a:lnTo>
                  <a:lnTo>
                    <a:pt x="19638" y="6577"/>
                  </a:lnTo>
                  <a:lnTo>
                    <a:pt x="19622" y="6583"/>
                  </a:lnTo>
                  <a:lnTo>
                    <a:pt x="19605" y="6577"/>
                  </a:lnTo>
                  <a:lnTo>
                    <a:pt x="19589" y="6564"/>
                  </a:lnTo>
                  <a:lnTo>
                    <a:pt x="19575" y="6545"/>
                  </a:lnTo>
                  <a:lnTo>
                    <a:pt x="19561" y="6512"/>
                  </a:lnTo>
                  <a:lnTo>
                    <a:pt x="19551" y="6486"/>
                  </a:lnTo>
                  <a:lnTo>
                    <a:pt x="19542" y="6454"/>
                  </a:lnTo>
                  <a:lnTo>
                    <a:pt x="19520" y="6344"/>
                  </a:lnTo>
                  <a:lnTo>
                    <a:pt x="19515" y="6299"/>
                  </a:lnTo>
                  <a:lnTo>
                    <a:pt x="19513" y="6248"/>
                  </a:lnTo>
                  <a:lnTo>
                    <a:pt x="19515" y="6183"/>
                  </a:lnTo>
                  <a:lnTo>
                    <a:pt x="19523" y="6066"/>
                  </a:lnTo>
                  <a:lnTo>
                    <a:pt x="19525" y="6027"/>
                  </a:lnTo>
                  <a:lnTo>
                    <a:pt x="19523" y="6002"/>
                  </a:lnTo>
                  <a:lnTo>
                    <a:pt x="19518" y="5982"/>
                  </a:lnTo>
                  <a:lnTo>
                    <a:pt x="19466" y="5833"/>
                  </a:lnTo>
                  <a:lnTo>
                    <a:pt x="19454" y="5814"/>
                  </a:lnTo>
                  <a:lnTo>
                    <a:pt x="19435" y="5807"/>
                  </a:lnTo>
                  <a:lnTo>
                    <a:pt x="19411" y="5833"/>
                  </a:lnTo>
                  <a:lnTo>
                    <a:pt x="19301" y="6053"/>
                  </a:lnTo>
                  <a:lnTo>
                    <a:pt x="19241" y="6144"/>
                  </a:lnTo>
                  <a:lnTo>
                    <a:pt x="19081" y="6480"/>
                  </a:lnTo>
                  <a:lnTo>
                    <a:pt x="19078" y="6493"/>
                  </a:lnTo>
                  <a:lnTo>
                    <a:pt x="19074" y="6519"/>
                  </a:lnTo>
                  <a:lnTo>
                    <a:pt x="19074" y="6551"/>
                  </a:lnTo>
                  <a:lnTo>
                    <a:pt x="19081" y="6674"/>
                  </a:lnTo>
                  <a:lnTo>
                    <a:pt x="19078" y="6720"/>
                  </a:lnTo>
                  <a:lnTo>
                    <a:pt x="19074" y="6758"/>
                  </a:lnTo>
                  <a:lnTo>
                    <a:pt x="19048" y="6862"/>
                  </a:lnTo>
                  <a:lnTo>
                    <a:pt x="19041" y="6940"/>
                  </a:lnTo>
                  <a:lnTo>
                    <a:pt x="19038" y="6991"/>
                  </a:lnTo>
                  <a:lnTo>
                    <a:pt x="19026" y="7062"/>
                  </a:lnTo>
                  <a:lnTo>
                    <a:pt x="19012" y="7095"/>
                  </a:lnTo>
                  <a:lnTo>
                    <a:pt x="18996" y="7114"/>
                  </a:lnTo>
                  <a:lnTo>
                    <a:pt x="18981" y="7107"/>
                  </a:lnTo>
                  <a:lnTo>
                    <a:pt x="18950" y="7056"/>
                  </a:lnTo>
                  <a:lnTo>
                    <a:pt x="18913" y="6998"/>
                  </a:lnTo>
                  <a:lnTo>
                    <a:pt x="18877" y="6972"/>
                  </a:lnTo>
                  <a:lnTo>
                    <a:pt x="18854" y="6965"/>
                  </a:lnTo>
                  <a:lnTo>
                    <a:pt x="18828" y="6978"/>
                  </a:lnTo>
                  <a:lnTo>
                    <a:pt x="18790" y="7017"/>
                  </a:lnTo>
                  <a:lnTo>
                    <a:pt x="18771" y="7056"/>
                  </a:lnTo>
                  <a:lnTo>
                    <a:pt x="18757" y="7095"/>
                  </a:lnTo>
                  <a:lnTo>
                    <a:pt x="18752" y="7133"/>
                  </a:lnTo>
                  <a:lnTo>
                    <a:pt x="18748" y="7172"/>
                  </a:lnTo>
                  <a:lnTo>
                    <a:pt x="18743" y="7224"/>
                  </a:lnTo>
                  <a:lnTo>
                    <a:pt x="18743" y="7275"/>
                  </a:lnTo>
                  <a:lnTo>
                    <a:pt x="18745" y="7321"/>
                  </a:lnTo>
                  <a:lnTo>
                    <a:pt x="18750" y="7366"/>
                  </a:lnTo>
                  <a:lnTo>
                    <a:pt x="18757" y="7405"/>
                  </a:lnTo>
                  <a:lnTo>
                    <a:pt x="18788" y="7534"/>
                  </a:lnTo>
                  <a:lnTo>
                    <a:pt x="18790" y="7580"/>
                  </a:lnTo>
                  <a:lnTo>
                    <a:pt x="18785" y="7632"/>
                  </a:lnTo>
                  <a:lnTo>
                    <a:pt x="18762" y="7748"/>
                  </a:lnTo>
                  <a:lnTo>
                    <a:pt x="18757" y="7787"/>
                  </a:lnTo>
                  <a:lnTo>
                    <a:pt x="18757" y="7877"/>
                  </a:lnTo>
                  <a:lnTo>
                    <a:pt x="18755" y="7922"/>
                  </a:lnTo>
                  <a:lnTo>
                    <a:pt x="18745" y="8006"/>
                  </a:lnTo>
                  <a:lnTo>
                    <a:pt x="18695" y="8291"/>
                  </a:lnTo>
                  <a:lnTo>
                    <a:pt x="18643" y="8530"/>
                  </a:lnTo>
                  <a:lnTo>
                    <a:pt x="18624" y="8575"/>
                  </a:lnTo>
                  <a:lnTo>
                    <a:pt x="18610" y="8595"/>
                  </a:lnTo>
                  <a:lnTo>
                    <a:pt x="18570" y="8582"/>
                  </a:lnTo>
                  <a:lnTo>
                    <a:pt x="18461" y="8601"/>
                  </a:lnTo>
                  <a:lnTo>
                    <a:pt x="18430" y="8588"/>
                  </a:lnTo>
                  <a:lnTo>
                    <a:pt x="18416" y="8601"/>
                  </a:lnTo>
                  <a:lnTo>
                    <a:pt x="18405" y="8621"/>
                  </a:lnTo>
                  <a:lnTo>
                    <a:pt x="18279" y="8867"/>
                  </a:lnTo>
                  <a:lnTo>
                    <a:pt x="18194" y="8976"/>
                  </a:lnTo>
                  <a:lnTo>
                    <a:pt x="18175" y="9009"/>
                  </a:lnTo>
                  <a:lnTo>
                    <a:pt x="18161" y="9042"/>
                  </a:lnTo>
                  <a:lnTo>
                    <a:pt x="18109" y="9242"/>
                  </a:lnTo>
                  <a:lnTo>
                    <a:pt x="18086" y="9293"/>
                  </a:lnTo>
                  <a:lnTo>
                    <a:pt x="18024" y="9390"/>
                  </a:lnTo>
                  <a:lnTo>
                    <a:pt x="18005" y="9422"/>
                  </a:lnTo>
                  <a:lnTo>
                    <a:pt x="17994" y="9461"/>
                  </a:lnTo>
                  <a:lnTo>
                    <a:pt x="17986" y="9500"/>
                  </a:lnTo>
                  <a:lnTo>
                    <a:pt x="17939" y="9668"/>
                  </a:lnTo>
                  <a:lnTo>
                    <a:pt x="17899" y="9888"/>
                  </a:lnTo>
                  <a:lnTo>
                    <a:pt x="17882" y="9914"/>
                  </a:lnTo>
                  <a:lnTo>
                    <a:pt x="17863" y="9927"/>
                  </a:lnTo>
                  <a:lnTo>
                    <a:pt x="17844" y="9921"/>
                  </a:lnTo>
                  <a:lnTo>
                    <a:pt x="17821" y="9927"/>
                  </a:lnTo>
                  <a:lnTo>
                    <a:pt x="17795" y="9953"/>
                  </a:lnTo>
                  <a:lnTo>
                    <a:pt x="17774" y="9992"/>
                  </a:lnTo>
                  <a:lnTo>
                    <a:pt x="17741" y="10108"/>
                  </a:lnTo>
                  <a:lnTo>
                    <a:pt x="17717" y="10205"/>
                  </a:lnTo>
                  <a:lnTo>
                    <a:pt x="17689" y="10289"/>
                  </a:lnTo>
                  <a:lnTo>
                    <a:pt x="17558" y="10510"/>
                  </a:lnTo>
                  <a:lnTo>
                    <a:pt x="17537" y="10561"/>
                  </a:lnTo>
                  <a:lnTo>
                    <a:pt x="17523" y="10606"/>
                  </a:lnTo>
                  <a:lnTo>
                    <a:pt x="17502" y="10710"/>
                  </a:lnTo>
                  <a:lnTo>
                    <a:pt x="17452" y="10884"/>
                  </a:lnTo>
                  <a:lnTo>
                    <a:pt x="17436" y="10929"/>
                  </a:lnTo>
                  <a:lnTo>
                    <a:pt x="17422" y="10955"/>
                  </a:lnTo>
                  <a:lnTo>
                    <a:pt x="17258" y="11117"/>
                  </a:lnTo>
                  <a:lnTo>
                    <a:pt x="17239" y="11123"/>
                  </a:lnTo>
                  <a:lnTo>
                    <a:pt x="17221" y="11117"/>
                  </a:lnTo>
                  <a:lnTo>
                    <a:pt x="17206" y="11098"/>
                  </a:lnTo>
                  <a:lnTo>
                    <a:pt x="17192" y="11072"/>
                  </a:lnTo>
                  <a:lnTo>
                    <a:pt x="17178" y="11046"/>
                  </a:lnTo>
                  <a:lnTo>
                    <a:pt x="17159" y="11040"/>
                  </a:lnTo>
                  <a:lnTo>
                    <a:pt x="17135" y="11046"/>
                  </a:lnTo>
                  <a:lnTo>
                    <a:pt x="17086" y="11111"/>
                  </a:lnTo>
                  <a:lnTo>
                    <a:pt x="17057" y="11130"/>
                  </a:lnTo>
                  <a:lnTo>
                    <a:pt x="17034" y="11143"/>
                  </a:lnTo>
                  <a:lnTo>
                    <a:pt x="17020" y="11136"/>
                  </a:lnTo>
                  <a:lnTo>
                    <a:pt x="17003" y="11136"/>
                  </a:lnTo>
                  <a:lnTo>
                    <a:pt x="16987" y="11149"/>
                  </a:lnTo>
                  <a:lnTo>
                    <a:pt x="16970" y="11163"/>
                  </a:lnTo>
                  <a:lnTo>
                    <a:pt x="16946" y="11202"/>
                  </a:lnTo>
                  <a:lnTo>
                    <a:pt x="16937" y="11208"/>
                  </a:lnTo>
                  <a:lnTo>
                    <a:pt x="16928" y="11214"/>
                  </a:lnTo>
                  <a:lnTo>
                    <a:pt x="16835" y="11227"/>
                  </a:lnTo>
                  <a:lnTo>
                    <a:pt x="16819" y="11234"/>
                  </a:lnTo>
                  <a:lnTo>
                    <a:pt x="16769" y="11292"/>
                  </a:lnTo>
                  <a:lnTo>
                    <a:pt x="16722" y="11363"/>
                  </a:lnTo>
                  <a:lnTo>
                    <a:pt x="16665" y="11492"/>
                  </a:lnTo>
                  <a:lnTo>
                    <a:pt x="16630" y="11595"/>
                  </a:lnTo>
                  <a:lnTo>
                    <a:pt x="16606" y="11640"/>
                  </a:lnTo>
                  <a:lnTo>
                    <a:pt x="16587" y="11673"/>
                  </a:lnTo>
                  <a:lnTo>
                    <a:pt x="16507" y="11757"/>
                  </a:lnTo>
                  <a:lnTo>
                    <a:pt x="16467" y="11815"/>
                  </a:lnTo>
                  <a:lnTo>
                    <a:pt x="16445" y="11861"/>
                  </a:lnTo>
                  <a:lnTo>
                    <a:pt x="16434" y="11900"/>
                  </a:lnTo>
                  <a:lnTo>
                    <a:pt x="16403" y="12152"/>
                  </a:lnTo>
                  <a:lnTo>
                    <a:pt x="16393" y="12197"/>
                  </a:lnTo>
                  <a:lnTo>
                    <a:pt x="16377" y="12268"/>
                  </a:lnTo>
                  <a:lnTo>
                    <a:pt x="16360" y="12307"/>
                  </a:lnTo>
                  <a:lnTo>
                    <a:pt x="16258" y="12449"/>
                  </a:lnTo>
                  <a:lnTo>
                    <a:pt x="16237" y="12495"/>
                  </a:lnTo>
                  <a:lnTo>
                    <a:pt x="16221" y="12546"/>
                  </a:lnTo>
                  <a:lnTo>
                    <a:pt x="16171" y="12741"/>
                  </a:lnTo>
                  <a:lnTo>
                    <a:pt x="16166" y="12786"/>
                  </a:lnTo>
                  <a:lnTo>
                    <a:pt x="16162" y="12818"/>
                  </a:lnTo>
                  <a:lnTo>
                    <a:pt x="16162" y="12850"/>
                  </a:lnTo>
                  <a:lnTo>
                    <a:pt x="16162" y="12883"/>
                  </a:lnTo>
                  <a:lnTo>
                    <a:pt x="16181" y="12992"/>
                  </a:lnTo>
                  <a:lnTo>
                    <a:pt x="16183" y="13031"/>
                  </a:lnTo>
                  <a:lnTo>
                    <a:pt x="16183" y="13083"/>
                  </a:lnTo>
                  <a:lnTo>
                    <a:pt x="16181" y="13128"/>
                  </a:lnTo>
                  <a:lnTo>
                    <a:pt x="16176" y="13174"/>
                  </a:lnTo>
                  <a:lnTo>
                    <a:pt x="16141" y="13368"/>
                  </a:lnTo>
                  <a:lnTo>
                    <a:pt x="16136" y="13420"/>
                  </a:lnTo>
                  <a:lnTo>
                    <a:pt x="16129" y="13504"/>
                  </a:lnTo>
                  <a:lnTo>
                    <a:pt x="16129" y="13555"/>
                  </a:lnTo>
                  <a:lnTo>
                    <a:pt x="16138" y="13833"/>
                  </a:lnTo>
                  <a:lnTo>
                    <a:pt x="16131" y="13911"/>
                  </a:lnTo>
                  <a:lnTo>
                    <a:pt x="16112" y="13995"/>
                  </a:lnTo>
                  <a:lnTo>
                    <a:pt x="16069" y="14150"/>
                  </a:lnTo>
                  <a:lnTo>
                    <a:pt x="16048" y="14221"/>
                  </a:lnTo>
                  <a:lnTo>
                    <a:pt x="16032" y="14260"/>
                  </a:lnTo>
                  <a:lnTo>
                    <a:pt x="16022" y="14267"/>
                  </a:lnTo>
                  <a:lnTo>
                    <a:pt x="15956" y="14292"/>
                  </a:lnTo>
                  <a:lnTo>
                    <a:pt x="15819" y="14389"/>
                  </a:lnTo>
                  <a:lnTo>
                    <a:pt x="15781" y="14402"/>
                  </a:lnTo>
                  <a:lnTo>
                    <a:pt x="15764" y="14402"/>
                  </a:lnTo>
                  <a:lnTo>
                    <a:pt x="15750" y="14389"/>
                  </a:lnTo>
                  <a:lnTo>
                    <a:pt x="15736" y="14370"/>
                  </a:lnTo>
                  <a:lnTo>
                    <a:pt x="15713" y="14318"/>
                  </a:lnTo>
                  <a:lnTo>
                    <a:pt x="15696" y="14312"/>
                  </a:lnTo>
                  <a:lnTo>
                    <a:pt x="15675" y="14318"/>
                  </a:lnTo>
                  <a:lnTo>
                    <a:pt x="15637" y="14370"/>
                  </a:lnTo>
                  <a:lnTo>
                    <a:pt x="15618" y="14409"/>
                  </a:lnTo>
                  <a:lnTo>
                    <a:pt x="15604" y="14447"/>
                  </a:lnTo>
                  <a:lnTo>
                    <a:pt x="15564" y="14584"/>
                  </a:lnTo>
                  <a:lnTo>
                    <a:pt x="15540" y="14700"/>
                  </a:lnTo>
                  <a:lnTo>
                    <a:pt x="15528" y="14784"/>
                  </a:lnTo>
                  <a:lnTo>
                    <a:pt x="15523" y="14823"/>
                  </a:lnTo>
                  <a:lnTo>
                    <a:pt x="15523" y="14894"/>
                  </a:lnTo>
                  <a:lnTo>
                    <a:pt x="15528" y="15191"/>
                  </a:lnTo>
                  <a:lnTo>
                    <a:pt x="15535" y="15515"/>
                  </a:lnTo>
                  <a:lnTo>
                    <a:pt x="15545" y="16000"/>
                  </a:lnTo>
                  <a:lnTo>
                    <a:pt x="15552" y="16414"/>
                  </a:lnTo>
                  <a:lnTo>
                    <a:pt x="15562" y="16821"/>
                  </a:lnTo>
                  <a:lnTo>
                    <a:pt x="15332" y="16879"/>
                  </a:lnTo>
                  <a:lnTo>
                    <a:pt x="15086" y="16938"/>
                  </a:lnTo>
                  <a:lnTo>
                    <a:pt x="14902" y="16983"/>
                  </a:lnTo>
                  <a:lnTo>
                    <a:pt x="14883" y="16970"/>
                  </a:lnTo>
                  <a:lnTo>
                    <a:pt x="14793" y="17002"/>
                  </a:lnTo>
                  <a:lnTo>
                    <a:pt x="14467" y="17132"/>
                  </a:lnTo>
                  <a:lnTo>
                    <a:pt x="14143" y="17254"/>
                  </a:lnTo>
                  <a:lnTo>
                    <a:pt x="13817" y="17377"/>
                  </a:lnTo>
                  <a:lnTo>
                    <a:pt x="13491" y="17500"/>
                  </a:lnTo>
                  <a:lnTo>
                    <a:pt x="13167" y="17616"/>
                  </a:lnTo>
                  <a:lnTo>
                    <a:pt x="12841" y="17733"/>
                  </a:lnTo>
                  <a:lnTo>
                    <a:pt x="12515" y="17856"/>
                  </a:lnTo>
                  <a:lnTo>
                    <a:pt x="12191" y="17972"/>
                  </a:lnTo>
                  <a:lnTo>
                    <a:pt x="11780" y="18101"/>
                  </a:lnTo>
                  <a:lnTo>
                    <a:pt x="11371" y="18231"/>
                  </a:lnTo>
                  <a:lnTo>
                    <a:pt x="10962" y="18361"/>
                  </a:lnTo>
                  <a:lnTo>
                    <a:pt x="10553" y="18490"/>
                  </a:lnTo>
                  <a:lnTo>
                    <a:pt x="10144" y="18619"/>
                  </a:lnTo>
                  <a:lnTo>
                    <a:pt x="9733" y="18742"/>
                  </a:lnTo>
                  <a:lnTo>
                    <a:pt x="9324" y="18864"/>
                  </a:lnTo>
                  <a:lnTo>
                    <a:pt x="8915" y="18987"/>
                  </a:lnTo>
                  <a:lnTo>
                    <a:pt x="8506" y="19104"/>
                  </a:lnTo>
                  <a:lnTo>
                    <a:pt x="8095" y="19221"/>
                  </a:lnTo>
                  <a:lnTo>
                    <a:pt x="7686" y="19337"/>
                  </a:lnTo>
                  <a:lnTo>
                    <a:pt x="7277" y="19453"/>
                  </a:lnTo>
                  <a:lnTo>
                    <a:pt x="6866" y="19569"/>
                  </a:lnTo>
                  <a:lnTo>
                    <a:pt x="6457" y="19679"/>
                  </a:lnTo>
                  <a:lnTo>
                    <a:pt x="6046" y="19790"/>
                  </a:lnTo>
                  <a:lnTo>
                    <a:pt x="5637" y="19900"/>
                  </a:lnTo>
                  <a:lnTo>
                    <a:pt x="5547" y="19919"/>
                  </a:lnTo>
                  <a:lnTo>
                    <a:pt x="5517" y="19925"/>
                  </a:lnTo>
                  <a:lnTo>
                    <a:pt x="5554" y="20145"/>
                  </a:lnTo>
                  <a:lnTo>
                    <a:pt x="5531" y="20151"/>
                  </a:lnTo>
                  <a:lnTo>
                    <a:pt x="5436" y="20177"/>
                  </a:lnTo>
                  <a:lnTo>
                    <a:pt x="5100" y="20274"/>
                  </a:lnTo>
                  <a:lnTo>
                    <a:pt x="4763" y="20372"/>
                  </a:lnTo>
                  <a:lnTo>
                    <a:pt x="4424" y="20468"/>
                  </a:lnTo>
                  <a:lnTo>
                    <a:pt x="4084" y="20566"/>
                  </a:lnTo>
                  <a:lnTo>
                    <a:pt x="3746" y="20656"/>
                  </a:lnTo>
                  <a:lnTo>
                    <a:pt x="3408" y="20747"/>
                  </a:lnTo>
                  <a:lnTo>
                    <a:pt x="3070" y="20837"/>
                  </a:lnTo>
                  <a:lnTo>
                    <a:pt x="2732" y="20927"/>
                  </a:lnTo>
                  <a:lnTo>
                    <a:pt x="2394" y="21011"/>
                  </a:lnTo>
                  <a:lnTo>
                    <a:pt x="2056" y="21102"/>
                  </a:lnTo>
                  <a:lnTo>
                    <a:pt x="1718" y="21186"/>
                  </a:lnTo>
                  <a:lnTo>
                    <a:pt x="1378" y="21271"/>
                  </a:lnTo>
                  <a:lnTo>
                    <a:pt x="1040" y="21355"/>
                  </a:lnTo>
                  <a:lnTo>
                    <a:pt x="702" y="21439"/>
                  </a:lnTo>
                  <a:lnTo>
                    <a:pt x="364" y="21523"/>
                  </a:lnTo>
                  <a:lnTo>
                    <a:pt x="24" y="21600"/>
                  </a:lnTo>
                  <a:lnTo>
                    <a:pt x="0" y="21503"/>
                  </a:lnTo>
                  <a:lnTo>
                    <a:pt x="26" y="21432"/>
                  </a:lnTo>
                  <a:lnTo>
                    <a:pt x="75" y="21393"/>
                  </a:lnTo>
                  <a:lnTo>
                    <a:pt x="134" y="21309"/>
                  </a:lnTo>
                  <a:lnTo>
                    <a:pt x="225" y="21135"/>
                  </a:lnTo>
                  <a:lnTo>
                    <a:pt x="260" y="21018"/>
                  </a:lnTo>
                  <a:lnTo>
                    <a:pt x="284" y="20876"/>
                  </a:lnTo>
                  <a:lnTo>
                    <a:pt x="295" y="20727"/>
                  </a:lnTo>
                  <a:lnTo>
                    <a:pt x="295" y="20553"/>
                  </a:lnTo>
                  <a:lnTo>
                    <a:pt x="317" y="20397"/>
                  </a:lnTo>
                  <a:lnTo>
                    <a:pt x="380" y="20378"/>
                  </a:lnTo>
                  <a:lnTo>
                    <a:pt x="451" y="20410"/>
                  </a:lnTo>
                  <a:lnTo>
                    <a:pt x="506" y="20410"/>
                  </a:lnTo>
                  <a:lnTo>
                    <a:pt x="553" y="20177"/>
                  </a:lnTo>
                  <a:lnTo>
                    <a:pt x="544" y="19829"/>
                  </a:lnTo>
                  <a:lnTo>
                    <a:pt x="506" y="19472"/>
                  </a:lnTo>
                  <a:lnTo>
                    <a:pt x="439" y="19052"/>
                  </a:lnTo>
                  <a:lnTo>
                    <a:pt x="423" y="18884"/>
                  </a:lnTo>
                  <a:lnTo>
                    <a:pt x="406" y="18490"/>
                  </a:lnTo>
                  <a:lnTo>
                    <a:pt x="411" y="18283"/>
                  </a:lnTo>
                  <a:lnTo>
                    <a:pt x="439" y="18140"/>
                  </a:lnTo>
                  <a:lnTo>
                    <a:pt x="567" y="17791"/>
                  </a:lnTo>
                  <a:lnTo>
                    <a:pt x="603" y="17656"/>
                  </a:lnTo>
                  <a:lnTo>
                    <a:pt x="629" y="17507"/>
                  </a:lnTo>
                  <a:lnTo>
                    <a:pt x="638" y="17357"/>
                  </a:lnTo>
                  <a:lnTo>
                    <a:pt x="631" y="17138"/>
                  </a:lnTo>
                  <a:lnTo>
                    <a:pt x="638" y="16990"/>
                  </a:lnTo>
                  <a:lnTo>
                    <a:pt x="666" y="16892"/>
                  </a:lnTo>
                  <a:lnTo>
                    <a:pt x="728" y="16827"/>
                  </a:lnTo>
                  <a:lnTo>
                    <a:pt x="792" y="16789"/>
                  </a:lnTo>
                  <a:lnTo>
                    <a:pt x="848" y="16731"/>
                  </a:lnTo>
                  <a:lnTo>
                    <a:pt x="872" y="16614"/>
                  </a:lnTo>
                  <a:lnTo>
                    <a:pt x="830" y="16414"/>
                  </a:lnTo>
                  <a:lnTo>
                    <a:pt x="785" y="16259"/>
                  </a:lnTo>
                  <a:lnTo>
                    <a:pt x="771" y="16161"/>
                  </a:lnTo>
                  <a:lnTo>
                    <a:pt x="785" y="16077"/>
                  </a:lnTo>
                  <a:lnTo>
                    <a:pt x="825" y="15967"/>
                  </a:lnTo>
                  <a:lnTo>
                    <a:pt x="865" y="15818"/>
                  </a:lnTo>
                  <a:lnTo>
                    <a:pt x="863" y="15709"/>
                  </a:lnTo>
                  <a:lnTo>
                    <a:pt x="782" y="15470"/>
                  </a:lnTo>
                  <a:lnTo>
                    <a:pt x="738" y="15275"/>
                  </a:lnTo>
                  <a:lnTo>
                    <a:pt x="732" y="15120"/>
                  </a:lnTo>
                  <a:lnTo>
                    <a:pt x="766" y="14997"/>
                  </a:lnTo>
                  <a:lnTo>
                    <a:pt x="1144" y="14428"/>
                  </a:lnTo>
                  <a:lnTo>
                    <a:pt x="1295" y="14014"/>
                  </a:lnTo>
                  <a:lnTo>
                    <a:pt x="1267" y="13866"/>
                  </a:lnTo>
                  <a:lnTo>
                    <a:pt x="1193" y="13742"/>
                  </a:lnTo>
                  <a:lnTo>
                    <a:pt x="1123" y="13671"/>
                  </a:lnTo>
                  <a:lnTo>
                    <a:pt x="1141" y="13510"/>
                  </a:lnTo>
                  <a:lnTo>
                    <a:pt x="1177" y="13387"/>
                  </a:lnTo>
                  <a:lnTo>
                    <a:pt x="1222" y="13309"/>
                  </a:lnTo>
                  <a:lnTo>
                    <a:pt x="1279" y="13277"/>
                  </a:lnTo>
                  <a:lnTo>
                    <a:pt x="1359" y="13420"/>
                  </a:lnTo>
                  <a:lnTo>
                    <a:pt x="1399" y="13439"/>
                  </a:lnTo>
                  <a:lnTo>
                    <a:pt x="1413" y="13271"/>
                  </a:lnTo>
                  <a:lnTo>
                    <a:pt x="1368" y="13018"/>
                  </a:lnTo>
                  <a:lnTo>
                    <a:pt x="1295" y="12844"/>
                  </a:lnTo>
                  <a:lnTo>
                    <a:pt x="1238" y="12637"/>
                  </a:lnTo>
                  <a:lnTo>
                    <a:pt x="1241" y="12572"/>
                  </a:lnTo>
                  <a:lnTo>
                    <a:pt x="1252" y="12268"/>
                  </a:lnTo>
                  <a:lnTo>
                    <a:pt x="1319" y="11894"/>
                  </a:lnTo>
                  <a:lnTo>
                    <a:pt x="1324" y="11744"/>
                  </a:lnTo>
                  <a:lnTo>
                    <a:pt x="1340" y="11660"/>
                  </a:lnTo>
                  <a:lnTo>
                    <a:pt x="1378" y="11563"/>
                  </a:lnTo>
                  <a:lnTo>
                    <a:pt x="1425" y="11479"/>
                  </a:lnTo>
                  <a:lnTo>
                    <a:pt x="1465" y="11447"/>
                  </a:lnTo>
                  <a:lnTo>
                    <a:pt x="1482" y="11279"/>
                  </a:lnTo>
                  <a:lnTo>
                    <a:pt x="1401" y="10948"/>
                  </a:lnTo>
                  <a:lnTo>
                    <a:pt x="1243" y="10425"/>
                  </a:lnTo>
                  <a:lnTo>
                    <a:pt x="1288" y="10367"/>
                  </a:lnTo>
                  <a:lnTo>
                    <a:pt x="1526" y="10283"/>
                  </a:lnTo>
                  <a:lnTo>
                    <a:pt x="1558" y="10251"/>
                  </a:lnTo>
                  <a:lnTo>
                    <a:pt x="1581" y="10192"/>
                  </a:lnTo>
                  <a:lnTo>
                    <a:pt x="1588" y="10095"/>
                  </a:lnTo>
                  <a:lnTo>
                    <a:pt x="1560" y="10043"/>
                  </a:lnTo>
                  <a:lnTo>
                    <a:pt x="1493" y="9998"/>
                  </a:lnTo>
                  <a:lnTo>
                    <a:pt x="1442" y="9888"/>
                  </a:lnTo>
                  <a:lnTo>
                    <a:pt x="1397" y="9721"/>
                  </a:lnTo>
                  <a:lnTo>
                    <a:pt x="1385" y="9565"/>
                  </a:lnTo>
                  <a:lnTo>
                    <a:pt x="1432" y="9481"/>
                  </a:lnTo>
                  <a:lnTo>
                    <a:pt x="1498" y="9468"/>
                  </a:lnTo>
                  <a:lnTo>
                    <a:pt x="1560" y="9429"/>
                  </a:lnTo>
                  <a:lnTo>
                    <a:pt x="1602" y="9332"/>
                  </a:lnTo>
                  <a:lnTo>
                    <a:pt x="1624" y="9132"/>
                  </a:lnTo>
                  <a:lnTo>
                    <a:pt x="1610" y="8944"/>
                  </a:lnTo>
                  <a:lnTo>
                    <a:pt x="1541" y="8601"/>
                  </a:lnTo>
                  <a:lnTo>
                    <a:pt x="1539" y="8466"/>
                  </a:lnTo>
                  <a:lnTo>
                    <a:pt x="1551" y="8298"/>
                  </a:lnTo>
                  <a:lnTo>
                    <a:pt x="1526" y="8175"/>
                  </a:lnTo>
                  <a:lnTo>
                    <a:pt x="1515" y="8149"/>
                  </a:lnTo>
                  <a:lnTo>
                    <a:pt x="1680" y="8090"/>
                  </a:lnTo>
                  <a:lnTo>
                    <a:pt x="1676" y="8168"/>
                  </a:lnTo>
                  <a:lnTo>
                    <a:pt x="1659" y="8343"/>
                  </a:lnTo>
                  <a:lnTo>
                    <a:pt x="1666" y="8472"/>
                  </a:lnTo>
                  <a:lnTo>
                    <a:pt x="1735" y="8504"/>
                  </a:lnTo>
                  <a:lnTo>
                    <a:pt x="1768" y="8446"/>
                  </a:lnTo>
                  <a:lnTo>
                    <a:pt x="1806" y="8324"/>
                  </a:lnTo>
                  <a:lnTo>
                    <a:pt x="1855" y="8116"/>
                  </a:lnTo>
                  <a:lnTo>
                    <a:pt x="1860" y="8064"/>
                  </a:lnTo>
                  <a:lnTo>
                    <a:pt x="2302" y="7948"/>
                  </a:lnTo>
                  <a:lnTo>
                    <a:pt x="2746" y="7832"/>
                  </a:lnTo>
                  <a:lnTo>
                    <a:pt x="3186" y="7709"/>
                  </a:lnTo>
                  <a:lnTo>
                    <a:pt x="3630" y="7586"/>
                  </a:lnTo>
                  <a:lnTo>
                    <a:pt x="4070" y="7463"/>
                  </a:lnTo>
                  <a:lnTo>
                    <a:pt x="4512" y="7340"/>
                  </a:lnTo>
                  <a:lnTo>
                    <a:pt x="4954" y="7211"/>
                  </a:lnTo>
                  <a:lnTo>
                    <a:pt x="5396" y="7082"/>
                  </a:lnTo>
                  <a:lnTo>
                    <a:pt x="5396" y="6875"/>
                  </a:lnTo>
                  <a:lnTo>
                    <a:pt x="5386" y="6564"/>
                  </a:lnTo>
                  <a:lnTo>
                    <a:pt x="5377" y="6428"/>
                  </a:lnTo>
                  <a:lnTo>
                    <a:pt x="5325" y="5995"/>
                  </a:lnTo>
                  <a:lnTo>
                    <a:pt x="5264" y="5601"/>
                  </a:lnTo>
                  <a:lnTo>
                    <a:pt x="5254" y="5517"/>
                  </a:lnTo>
                  <a:lnTo>
                    <a:pt x="5252" y="5472"/>
                  </a:lnTo>
                  <a:lnTo>
                    <a:pt x="5257" y="5459"/>
                  </a:lnTo>
                  <a:lnTo>
                    <a:pt x="5268" y="5452"/>
                  </a:lnTo>
                  <a:lnTo>
                    <a:pt x="5408" y="5446"/>
                  </a:lnTo>
                  <a:lnTo>
                    <a:pt x="5639" y="5439"/>
                  </a:lnTo>
                  <a:lnTo>
                    <a:pt x="5781" y="5433"/>
                  </a:lnTo>
                  <a:lnTo>
                    <a:pt x="5802" y="5446"/>
                  </a:lnTo>
                  <a:lnTo>
                    <a:pt x="5817" y="5491"/>
                  </a:lnTo>
                  <a:lnTo>
                    <a:pt x="5838" y="5607"/>
                  </a:lnTo>
                  <a:lnTo>
                    <a:pt x="5852" y="5652"/>
                  </a:lnTo>
                  <a:lnTo>
                    <a:pt x="5866" y="5678"/>
                  </a:lnTo>
                  <a:lnTo>
                    <a:pt x="5880" y="5665"/>
                  </a:lnTo>
                  <a:lnTo>
                    <a:pt x="5984" y="5633"/>
                  </a:lnTo>
                  <a:lnTo>
                    <a:pt x="6020" y="5620"/>
                  </a:lnTo>
                  <a:lnTo>
                    <a:pt x="6117" y="5588"/>
                  </a:lnTo>
                  <a:lnTo>
                    <a:pt x="6265" y="5536"/>
                  </a:lnTo>
                  <a:lnTo>
                    <a:pt x="6462" y="5472"/>
                  </a:lnTo>
                  <a:lnTo>
                    <a:pt x="6693" y="5387"/>
                  </a:lnTo>
                  <a:lnTo>
                    <a:pt x="6949" y="5303"/>
                  </a:lnTo>
                  <a:lnTo>
                    <a:pt x="7225" y="5206"/>
                  </a:lnTo>
                  <a:lnTo>
                    <a:pt x="7509" y="5102"/>
                  </a:lnTo>
                  <a:lnTo>
                    <a:pt x="7795" y="5006"/>
                  </a:lnTo>
                  <a:lnTo>
                    <a:pt x="8069" y="4909"/>
                  </a:lnTo>
                  <a:lnTo>
                    <a:pt x="8326" y="4812"/>
                  </a:lnTo>
                  <a:lnTo>
                    <a:pt x="8558" y="4728"/>
                  </a:lnTo>
                  <a:lnTo>
                    <a:pt x="8752" y="4663"/>
                  </a:lnTo>
                  <a:lnTo>
                    <a:pt x="8903" y="4605"/>
                  </a:lnTo>
                  <a:lnTo>
                    <a:pt x="9000" y="4572"/>
                  </a:lnTo>
                  <a:lnTo>
                    <a:pt x="9033" y="4559"/>
                  </a:lnTo>
                  <a:lnTo>
                    <a:pt x="9144" y="4514"/>
                  </a:lnTo>
                  <a:lnTo>
                    <a:pt x="9232" y="4430"/>
                  </a:lnTo>
                  <a:lnTo>
                    <a:pt x="9256" y="4417"/>
                  </a:lnTo>
                  <a:lnTo>
                    <a:pt x="9366" y="4391"/>
                  </a:lnTo>
                  <a:lnTo>
                    <a:pt x="9442" y="4372"/>
                  </a:lnTo>
                  <a:lnTo>
                    <a:pt x="9662" y="4320"/>
                  </a:lnTo>
                  <a:lnTo>
                    <a:pt x="10000" y="4236"/>
                  </a:lnTo>
                  <a:lnTo>
                    <a:pt x="10439" y="4126"/>
                  </a:lnTo>
                  <a:lnTo>
                    <a:pt x="10959" y="3997"/>
                  </a:lnTo>
                  <a:lnTo>
                    <a:pt x="11538" y="3848"/>
                  </a:lnTo>
                  <a:lnTo>
                    <a:pt x="12160" y="3686"/>
                  </a:lnTo>
                  <a:lnTo>
                    <a:pt x="12801" y="3512"/>
                  </a:lnTo>
                  <a:lnTo>
                    <a:pt x="13441" y="3331"/>
                  </a:lnTo>
                  <a:lnTo>
                    <a:pt x="14061" y="3156"/>
                  </a:lnTo>
                  <a:lnTo>
                    <a:pt x="14640" y="2988"/>
                  </a:lnTo>
                  <a:lnTo>
                    <a:pt x="15160" y="2839"/>
                  </a:lnTo>
                  <a:lnTo>
                    <a:pt x="15599" y="2704"/>
                  </a:lnTo>
                  <a:lnTo>
                    <a:pt x="15937" y="2600"/>
                  </a:lnTo>
                  <a:lnTo>
                    <a:pt x="16155" y="2536"/>
                  </a:lnTo>
                  <a:lnTo>
                    <a:pt x="16233" y="2516"/>
                  </a:lnTo>
                  <a:lnTo>
                    <a:pt x="16356" y="2471"/>
                  </a:lnTo>
                  <a:lnTo>
                    <a:pt x="16443" y="2367"/>
                  </a:lnTo>
                  <a:lnTo>
                    <a:pt x="16507" y="2250"/>
                  </a:lnTo>
                  <a:cubicBezTo>
                    <a:pt x="16507" y="2250"/>
                    <a:pt x="16507" y="2250"/>
                    <a:pt x="16507" y="225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5" name="Google Shape;345;p17"/>
            <p:cNvSpPr/>
            <p:nvPr/>
          </p:nvSpPr>
          <p:spPr>
            <a:xfrm>
              <a:off x="10325282" y="4310653"/>
              <a:ext cx="2294219" cy="1349886"/>
            </a:xfrm>
            <a:custGeom>
              <a:avLst/>
              <a:gdLst/>
              <a:ahLst/>
              <a:cxnLst/>
              <a:rect l="l" t="t" r="r" b="b"/>
              <a:pathLst>
                <a:path w="21600" h="21600" extrusionOk="0">
                  <a:moveTo>
                    <a:pt x="20987" y="91"/>
                  </a:moveTo>
                  <a:lnTo>
                    <a:pt x="20973" y="159"/>
                  </a:lnTo>
                  <a:lnTo>
                    <a:pt x="20961" y="183"/>
                  </a:lnTo>
                  <a:lnTo>
                    <a:pt x="20953" y="216"/>
                  </a:lnTo>
                  <a:lnTo>
                    <a:pt x="20947" y="245"/>
                  </a:lnTo>
                  <a:lnTo>
                    <a:pt x="20930" y="629"/>
                  </a:lnTo>
                  <a:lnTo>
                    <a:pt x="20913" y="735"/>
                  </a:lnTo>
                  <a:lnTo>
                    <a:pt x="20860" y="903"/>
                  </a:lnTo>
                  <a:lnTo>
                    <a:pt x="20783" y="1215"/>
                  </a:lnTo>
                  <a:lnTo>
                    <a:pt x="20772" y="1244"/>
                  </a:lnTo>
                  <a:lnTo>
                    <a:pt x="20752" y="1292"/>
                  </a:lnTo>
                  <a:lnTo>
                    <a:pt x="20726" y="1340"/>
                  </a:lnTo>
                  <a:lnTo>
                    <a:pt x="20653" y="1441"/>
                  </a:lnTo>
                  <a:lnTo>
                    <a:pt x="20455" y="1633"/>
                  </a:lnTo>
                  <a:lnTo>
                    <a:pt x="20427" y="1676"/>
                  </a:lnTo>
                  <a:lnTo>
                    <a:pt x="20368" y="1796"/>
                  </a:lnTo>
                  <a:lnTo>
                    <a:pt x="20263" y="1921"/>
                  </a:lnTo>
                  <a:lnTo>
                    <a:pt x="20241" y="1955"/>
                  </a:lnTo>
                  <a:lnTo>
                    <a:pt x="20221" y="1993"/>
                  </a:lnTo>
                  <a:lnTo>
                    <a:pt x="20187" y="2127"/>
                  </a:lnTo>
                  <a:lnTo>
                    <a:pt x="20179" y="2262"/>
                  </a:lnTo>
                  <a:lnTo>
                    <a:pt x="20255" y="2416"/>
                  </a:lnTo>
                  <a:lnTo>
                    <a:pt x="20396" y="2660"/>
                  </a:lnTo>
                  <a:lnTo>
                    <a:pt x="20452" y="2799"/>
                  </a:lnTo>
                  <a:lnTo>
                    <a:pt x="20560" y="3174"/>
                  </a:lnTo>
                  <a:lnTo>
                    <a:pt x="20625" y="3357"/>
                  </a:lnTo>
                  <a:lnTo>
                    <a:pt x="20684" y="3434"/>
                  </a:lnTo>
                  <a:lnTo>
                    <a:pt x="20905" y="3462"/>
                  </a:lnTo>
                  <a:lnTo>
                    <a:pt x="21023" y="3515"/>
                  </a:lnTo>
                  <a:lnTo>
                    <a:pt x="21105" y="3607"/>
                  </a:lnTo>
                  <a:lnTo>
                    <a:pt x="21137" y="3659"/>
                  </a:lnTo>
                  <a:lnTo>
                    <a:pt x="21204" y="3746"/>
                  </a:lnTo>
                  <a:lnTo>
                    <a:pt x="21233" y="3789"/>
                  </a:lnTo>
                  <a:lnTo>
                    <a:pt x="21312" y="4019"/>
                  </a:lnTo>
                  <a:lnTo>
                    <a:pt x="21331" y="4082"/>
                  </a:lnTo>
                  <a:lnTo>
                    <a:pt x="21346" y="4101"/>
                  </a:lnTo>
                  <a:lnTo>
                    <a:pt x="21346" y="4106"/>
                  </a:lnTo>
                  <a:lnTo>
                    <a:pt x="21351" y="4346"/>
                  </a:lnTo>
                  <a:lnTo>
                    <a:pt x="21377" y="5719"/>
                  </a:lnTo>
                  <a:lnTo>
                    <a:pt x="21402" y="7098"/>
                  </a:lnTo>
                  <a:lnTo>
                    <a:pt x="21431" y="8476"/>
                  </a:lnTo>
                  <a:lnTo>
                    <a:pt x="21456" y="9854"/>
                  </a:lnTo>
                  <a:lnTo>
                    <a:pt x="21482" y="11237"/>
                  </a:lnTo>
                  <a:lnTo>
                    <a:pt x="21507" y="12620"/>
                  </a:lnTo>
                  <a:lnTo>
                    <a:pt x="21532" y="14002"/>
                  </a:lnTo>
                  <a:lnTo>
                    <a:pt x="21561" y="15386"/>
                  </a:lnTo>
                  <a:lnTo>
                    <a:pt x="21159" y="15415"/>
                  </a:lnTo>
                  <a:lnTo>
                    <a:pt x="21148" y="15434"/>
                  </a:lnTo>
                  <a:lnTo>
                    <a:pt x="21156" y="15472"/>
                  </a:lnTo>
                  <a:lnTo>
                    <a:pt x="21165" y="15506"/>
                  </a:lnTo>
                  <a:lnTo>
                    <a:pt x="21173" y="15549"/>
                  </a:lnTo>
                  <a:lnTo>
                    <a:pt x="21176" y="15592"/>
                  </a:lnTo>
                  <a:lnTo>
                    <a:pt x="21171" y="15664"/>
                  </a:lnTo>
                  <a:lnTo>
                    <a:pt x="21171" y="15722"/>
                  </a:lnTo>
                  <a:lnTo>
                    <a:pt x="21173" y="15770"/>
                  </a:lnTo>
                  <a:lnTo>
                    <a:pt x="21187" y="15833"/>
                  </a:lnTo>
                  <a:lnTo>
                    <a:pt x="21202" y="15866"/>
                  </a:lnTo>
                  <a:lnTo>
                    <a:pt x="21255" y="15957"/>
                  </a:lnTo>
                  <a:lnTo>
                    <a:pt x="21278" y="16010"/>
                  </a:lnTo>
                  <a:lnTo>
                    <a:pt x="21329" y="16097"/>
                  </a:lnTo>
                  <a:lnTo>
                    <a:pt x="21340" y="16121"/>
                  </a:lnTo>
                  <a:lnTo>
                    <a:pt x="21348" y="16188"/>
                  </a:lnTo>
                  <a:lnTo>
                    <a:pt x="21354" y="16514"/>
                  </a:lnTo>
                  <a:lnTo>
                    <a:pt x="21346" y="16668"/>
                  </a:lnTo>
                  <a:lnTo>
                    <a:pt x="21340" y="16692"/>
                  </a:lnTo>
                  <a:lnTo>
                    <a:pt x="21329" y="16716"/>
                  </a:lnTo>
                  <a:lnTo>
                    <a:pt x="21314" y="16730"/>
                  </a:lnTo>
                  <a:lnTo>
                    <a:pt x="21295" y="16740"/>
                  </a:lnTo>
                  <a:lnTo>
                    <a:pt x="21252" y="16730"/>
                  </a:lnTo>
                  <a:lnTo>
                    <a:pt x="21235" y="16740"/>
                  </a:lnTo>
                  <a:lnTo>
                    <a:pt x="21227" y="16769"/>
                  </a:lnTo>
                  <a:lnTo>
                    <a:pt x="21230" y="16812"/>
                  </a:lnTo>
                  <a:lnTo>
                    <a:pt x="21255" y="16879"/>
                  </a:lnTo>
                  <a:lnTo>
                    <a:pt x="21278" y="16903"/>
                  </a:lnTo>
                  <a:lnTo>
                    <a:pt x="21292" y="16927"/>
                  </a:lnTo>
                  <a:lnTo>
                    <a:pt x="21298" y="16951"/>
                  </a:lnTo>
                  <a:lnTo>
                    <a:pt x="21289" y="16975"/>
                  </a:lnTo>
                  <a:lnTo>
                    <a:pt x="21264" y="17023"/>
                  </a:lnTo>
                  <a:lnTo>
                    <a:pt x="21255" y="17052"/>
                  </a:lnTo>
                  <a:lnTo>
                    <a:pt x="21252" y="17086"/>
                  </a:lnTo>
                  <a:lnTo>
                    <a:pt x="21258" y="17119"/>
                  </a:lnTo>
                  <a:lnTo>
                    <a:pt x="21278" y="17153"/>
                  </a:lnTo>
                  <a:lnTo>
                    <a:pt x="21298" y="17163"/>
                  </a:lnTo>
                  <a:lnTo>
                    <a:pt x="21323" y="17168"/>
                  </a:lnTo>
                  <a:lnTo>
                    <a:pt x="21368" y="17157"/>
                  </a:lnTo>
                  <a:lnTo>
                    <a:pt x="21431" y="17172"/>
                  </a:lnTo>
                  <a:lnTo>
                    <a:pt x="21453" y="17172"/>
                  </a:lnTo>
                  <a:lnTo>
                    <a:pt x="21482" y="17168"/>
                  </a:lnTo>
                  <a:lnTo>
                    <a:pt x="21498" y="17168"/>
                  </a:lnTo>
                  <a:lnTo>
                    <a:pt x="21515" y="17182"/>
                  </a:lnTo>
                  <a:lnTo>
                    <a:pt x="21527" y="17205"/>
                  </a:lnTo>
                  <a:lnTo>
                    <a:pt x="21535" y="17235"/>
                  </a:lnTo>
                  <a:lnTo>
                    <a:pt x="21546" y="17302"/>
                  </a:lnTo>
                  <a:lnTo>
                    <a:pt x="21575" y="17575"/>
                  </a:lnTo>
                  <a:lnTo>
                    <a:pt x="21586" y="17638"/>
                  </a:lnTo>
                  <a:lnTo>
                    <a:pt x="21594" y="17686"/>
                  </a:lnTo>
                  <a:lnTo>
                    <a:pt x="21600" y="17725"/>
                  </a:lnTo>
                  <a:lnTo>
                    <a:pt x="21600" y="17777"/>
                  </a:lnTo>
                  <a:lnTo>
                    <a:pt x="21575" y="18032"/>
                  </a:lnTo>
                  <a:lnTo>
                    <a:pt x="21563" y="18080"/>
                  </a:lnTo>
                  <a:lnTo>
                    <a:pt x="21552" y="18113"/>
                  </a:lnTo>
                  <a:lnTo>
                    <a:pt x="21462" y="18267"/>
                  </a:lnTo>
                  <a:lnTo>
                    <a:pt x="21456" y="18301"/>
                  </a:lnTo>
                  <a:lnTo>
                    <a:pt x="21456" y="18334"/>
                  </a:lnTo>
                  <a:lnTo>
                    <a:pt x="21470" y="18368"/>
                  </a:lnTo>
                  <a:lnTo>
                    <a:pt x="21479" y="18392"/>
                  </a:lnTo>
                  <a:lnTo>
                    <a:pt x="21484" y="18411"/>
                  </a:lnTo>
                  <a:lnTo>
                    <a:pt x="21487" y="18440"/>
                  </a:lnTo>
                  <a:lnTo>
                    <a:pt x="21482" y="18483"/>
                  </a:lnTo>
                  <a:lnTo>
                    <a:pt x="21465" y="18570"/>
                  </a:lnTo>
                  <a:lnTo>
                    <a:pt x="21453" y="18603"/>
                  </a:lnTo>
                  <a:lnTo>
                    <a:pt x="21453" y="18613"/>
                  </a:lnTo>
                  <a:lnTo>
                    <a:pt x="21450" y="18627"/>
                  </a:lnTo>
                  <a:lnTo>
                    <a:pt x="21453" y="18651"/>
                  </a:lnTo>
                  <a:lnTo>
                    <a:pt x="21459" y="18771"/>
                  </a:lnTo>
                  <a:lnTo>
                    <a:pt x="21448" y="18848"/>
                  </a:lnTo>
                  <a:lnTo>
                    <a:pt x="21439" y="18886"/>
                  </a:lnTo>
                  <a:lnTo>
                    <a:pt x="21388" y="18988"/>
                  </a:lnTo>
                  <a:lnTo>
                    <a:pt x="21385" y="19002"/>
                  </a:lnTo>
                  <a:lnTo>
                    <a:pt x="21382" y="19045"/>
                  </a:lnTo>
                  <a:lnTo>
                    <a:pt x="21379" y="19218"/>
                  </a:lnTo>
                  <a:lnTo>
                    <a:pt x="21374" y="19266"/>
                  </a:lnTo>
                  <a:lnTo>
                    <a:pt x="21368" y="19299"/>
                  </a:lnTo>
                  <a:lnTo>
                    <a:pt x="21357" y="19314"/>
                  </a:lnTo>
                  <a:lnTo>
                    <a:pt x="21346" y="19338"/>
                  </a:lnTo>
                  <a:lnTo>
                    <a:pt x="21340" y="19367"/>
                  </a:lnTo>
                  <a:lnTo>
                    <a:pt x="21334" y="19405"/>
                  </a:lnTo>
                  <a:lnTo>
                    <a:pt x="21334" y="19487"/>
                  </a:lnTo>
                  <a:lnTo>
                    <a:pt x="21331" y="19521"/>
                  </a:lnTo>
                  <a:lnTo>
                    <a:pt x="21323" y="19545"/>
                  </a:lnTo>
                  <a:lnTo>
                    <a:pt x="21312" y="19559"/>
                  </a:lnTo>
                  <a:lnTo>
                    <a:pt x="21269" y="19593"/>
                  </a:lnTo>
                  <a:lnTo>
                    <a:pt x="21258" y="19602"/>
                  </a:lnTo>
                  <a:lnTo>
                    <a:pt x="21250" y="19621"/>
                  </a:lnTo>
                  <a:lnTo>
                    <a:pt x="21238" y="19645"/>
                  </a:lnTo>
                  <a:lnTo>
                    <a:pt x="21230" y="19674"/>
                  </a:lnTo>
                  <a:lnTo>
                    <a:pt x="21221" y="19708"/>
                  </a:lnTo>
                  <a:lnTo>
                    <a:pt x="21219" y="19741"/>
                  </a:lnTo>
                  <a:lnTo>
                    <a:pt x="21210" y="19775"/>
                  </a:lnTo>
                  <a:lnTo>
                    <a:pt x="21204" y="19803"/>
                  </a:lnTo>
                  <a:lnTo>
                    <a:pt x="21162" y="19909"/>
                  </a:lnTo>
                  <a:lnTo>
                    <a:pt x="21140" y="20001"/>
                  </a:lnTo>
                  <a:lnTo>
                    <a:pt x="21128" y="20063"/>
                  </a:lnTo>
                  <a:lnTo>
                    <a:pt x="21123" y="20150"/>
                  </a:lnTo>
                  <a:lnTo>
                    <a:pt x="21128" y="20202"/>
                  </a:lnTo>
                  <a:lnTo>
                    <a:pt x="21145" y="20265"/>
                  </a:lnTo>
                  <a:lnTo>
                    <a:pt x="21193" y="20380"/>
                  </a:lnTo>
                  <a:lnTo>
                    <a:pt x="21219" y="20428"/>
                  </a:lnTo>
                  <a:lnTo>
                    <a:pt x="21244" y="20466"/>
                  </a:lnTo>
                  <a:lnTo>
                    <a:pt x="21399" y="20644"/>
                  </a:lnTo>
                  <a:lnTo>
                    <a:pt x="21425" y="20683"/>
                  </a:lnTo>
                  <a:lnTo>
                    <a:pt x="21448" y="20726"/>
                  </a:lnTo>
                  <a:lnTo>
                    <a:pt x="21459" y="20750"/>
                  </a:lnTo>
                  <a:lnTo>
                    <a:pt x="21462" y="20778"/>
                  </a:lnTo>
                  <a:lnTo>
                    <a:pt x="21453" y="20807"/>
                  </a:lnTo>
                  <a:lnTo>
                    <a:pt x="21422" y="20850"/>
                  </a:lnTo>
                  <a:lnTo>
                    <a:pt x="21419" y="20860"/>
                  </a:lnTo>
                  <a:lnTo>
                    <a:pt x="21410" y="20884"/>
                  </a:lnTo>
                  <a:lnTo>
                    <a:pt x="21410" y="20898"/>
                  </a:lnTo>
                  <a:lnTo>
                    <a:pt x="21416" y="20918"/>
                  </a:lnTo>
                  <a:lnTo>
                    <a:pt x="21465" y="20966"/>
                  </a:lnTo>
                  <a:lnTo>
                    <a:pt x="21482" y="20980"/>
                  </a:lnTo>
                  <a:lnTo>
                    <a:pt x="21493" y="20999"/>
                  </a:lnTo>
                  <a:lnTo>
                    <a:pt x="21504" y="21028"/>
                  </a:lnTo>
                  <a:lnTo>
                    <a:pt x="21524" y="21086"/>
                  </a:lnTo>
                  <a:lnTo>
                    <a:pt x="21532" y="21120"/>
                  </a:lnTo>
                  <a:lnTo>
                    <a:pt x="21535" y="21158"/>
                  </a:lnTo>
                  <a:lnTo>
                    <a:pt x="21535" y="21211"/>
                  </a:lnTo>
                  <a:lnTo>
                    <a:pt x="21538" y="21249"/>
                  </a:lnTo>
                  <a:lnTo>
                    <a:pt x="21552" y="21283"/>
                  </a:lnTo>
                  <a:lnTo>
                    <a:pt x="21569" y="21297"/>
                  </a:lnTo>
                  <a:lnTo>
                    <a:pt x="21589" y="21374"/>
                  </a:lnTo>
                  <a:lnTo>
                    <a:pt x="21594" y="21600"/>
                  </a:lnTo>
                  <a:lnTo>
                    <a:pt x="21221" y="21518"/>
                  </a:lnTo>
                  <a:lnTo>
                    <a:pt x="21171" y="21465"/>
                  </a:lnTo>
                  <a:lnTo>
                    <a:pt x="21140" y="21383"/>
                  </a:lnTo>
                  <a:lnTo>
                    <a:pt x="21125" y="21264"/>
                  </a:lnTo>
                  <a:lnTo>
                    <a:pt x="21097" y="21163"/>
                  </a:lnTo>
                  <a:lnTo>
                    <a:pt x="20978" y="21019"/>
                  </a:lnTo>
                  <a:lnTo>
                    <a:pt x="20941" y="20942"/>
                  </a:lnTo>
                  <a:lnTo>
                    <a:pt x="20939" y="20860"/>
                  </a:lnTo>
                  <a:lnTo>
                    <a:pt x="20953" y="20807"/>
                  </a:lnTo>
                  <a:lnTo>
                    <a:pt x="20970" y="20764"/>
                  </a:lnTo>
                  <a:lnTo>
                    <a:pt x="20978" y="20707"/>
                  </a:lnTo>
                  <a:lnTo>
                    <a:pt x="20961" y="20659"/>
                  </a:lnTo>
                  <a:lnTo>
                    <a:pt x="20927" y="20625"/>
                  </a:lnTo>
                  <a:lnTo>
                    <a:pt x="20888" y="20606"/>
                  </a:lnTo>
                  <a:lnTo>
                    <a:pt x="20857" y="20601"/>
                  </a:lnTo>
                  <a:lnTo>
                    <a:pt x="20738" y="20620"/>
                  </a:lnTo>
                  <a:lnTo>
                    <a:pt x="20701" y="20611"/>
                  </a:lnTo>
                  <a:lnTo>
                    <a:pt x="20667" y="20577"/>
                  </a:lnTo>
                  <a:lnTo>
                    <a:pt x="20650" y="20543"/>
                  </a:lnTo>
                  <a:lnTo>
                    <a:pt x="20639" y="20500"/>
                  </a:lnTo>
                  <a:lnTo>
                    <a:pt x="20619" y="20442"/>
                  </a:lnTo>
                  <a:lnTo>
                    <a:pt x="20588" y="20365"/>
                  </a:lnTo>
                  <a:lnTo>
                    <a:pt x="20549" y="20298"/>
                  </a:lnTo>
                  <a:lnTo>
                    <a:pt x="20495" y="20250"/>
                  </a:lnTo>
                  <a:lnTo>
                    <a:pt x="20238" y="20231"/>
                  </a:lnTo>
                  <a:lnTo>
                    <a:pt x="20184" y="20202"/>
                  </a:lnTo>
                  <a:lnTo>
                    <a:pt x="20153" y="20159"/>
                  </a:lnTo>
                  <a:lnTo>
                    <a:pt x="20133" y="20116"/>
                  </a:lnTo>
                  <a:lnTo>
                    <a:pt x="20105" y="20087"/>
                  </a:lnTo>
                  <a:lnTo>
                    <a:pt x="20028" y="20063"/>
                  </a:lnTo>
                  <a:lnTo>
                    <a:pt x="19964" y="20010"/>
                  </a:lnTo>
                  <a:lnTo>
                    <a:pt x="19935" y="19996"/>
                  </a:lnTo>
                  <a:lnTo>
                    <a:pt x="19785" y="19996"/>
                  </a:lnTo>
                  <a:lnTo>
                    <a:pt x="19718" y="19972"/>
                  </a:lnTo>
                  <a:lnTo>
                    <a:pt x="19650" y="19919"/>
                  </a:lnTo>
                  <a:lnTo>
                    <a:pt x="19588" y="19847"/>
                  </a:lnTo>
                  <a:lnTo>
                    <a:pt x="19480" y="19693"/>
                  </a:lnTo>
                  <a:lnTo>
                    <a:pt x="19393" y="19511"/>
                  </a:lnTo>
                  <a:lnTo>
                    <a:pt x="19342" y="19439"/>
                  </a:lnTo>
                  <a:lnTo>
                    <a:pt x="19282" y="19391"/>
                  </a:lnTo>
                  <a:lnTo>
                    <a:pt x="19212" y="19376"/>
                  </a:lnTo>
                  <a:lnTo>
                    <a:pt x="18644" y="19573"/>
                  </a:lnTo>
                  <a:lnTo>
                    <a:pt x="18567" y="19573"/>
                  </a:lnTo>
                  <a:lnTo>
                    <a:pt x="18358" y="19496"/>
                  </a:lnTo>
                  <a:lnTo>
                    <a:pt x="18296" y="19525"/>
                  </a:lnTo>
                  <a:lnTo>
                    <a:pt x="18185" y="19626"/>
                  </a:lnTo>
                  <a:lnTo>
                    <a:pt x="18118" y="19636"/>
                  </a:lnTo>
                  <a:lnTo>
                    <a:pt x="18084" y="19616"/>
                  </a:lnTo>
                  <a:lnTo>
                    <a:pt x="18025" y="19559"/>
                  </a:lnTo>
                  <a:lnTo>
                    <a:pt x="17988" y="19549"/>
                  </a:lnTo>
                  <a:lnTo>
                    <a:pt x="17872" y="19602"/>
                  </a:lnTo>
                  <a:lnTo>
                    <a:pt x="17677" y="19530"/>
                  </a:lnTo>
                  <a:lnTo>
                    <a:pt x="17606" y="19564"/>
                  </a:lnTo>
                  <a:lnTo>
                    <a:pt x="17572" y="19588"/>
                  </a:lnTo>
                  <a:lnTo>
                    <a:pt x="17541" y="19626"/>
                  </a:lnTo>
                  <a:lnTo>
                    <a:pt x="17516" y="19679"/>
                  </a:lnTo>
                  <a:lnTo>
                    <a:pt x="17507" y="19765"/>
                  </a:lnTo>
                  <a:lnTo>
                    <a:pt x="17473" y="19933"/>
                  </a:lnTo>
                  <a:lnTo>
                    <a:pt x="17462" y="19962"/>
                  </a:lnTo>
                  <a:lnTo>
                    <a:pt x="17445" y="19982"/>
                  </a:lnTo>
                  <a:lnTo>
                    <a:pt x="17389" y="20068"/>
                  </a:lnTo>
                  <a:lnTo>
                    <a:pt x="17355" y="20097"/>
                  </a:lnTo>
                  <a:lnTo>
                    <a:pt x="17278" y="20111"/>
                  </a:lnTo>
                  <a:lnTo>
                    <a:pt x="17202" y="20102"/>
                  </a:lnTo>
                  <a:lnTo>
                    <a:pt x="16996" y="19991"/>
                  </a:lnTo>
                  <a:lnTo>
                    <a:pt x="16962" y="19953"/>
                  </a:lnTo>
                  <a:lnTo>
                    <a:pt x="16948" y="19881"/>
                  </a:lnTo>
                  <a:lnTo>
                    <a:pt x="16919" y="19827"/>
                  </a:lnTo>
                  <a:lnTo>
                    <a:pt x="16521" y="19559"/>
                  </a:lnTo>
                  <a:lnTo>
                    <a:pt x="16402" y="19391"/>
                  </a:lnTo>
                  <a:lnTo>
                    <a:pt x="16281" y="19261"/>
                  </a:lnTo>
                  <a:lnTo>
                    <a:pt x="16266" y="19256"/>
                  </a:lnTo>
                  <a:lnTo>
                    <a:pt x="16233" y="19251"/>
                  </a:lnTo>
                  <a:lnTo>
                    <a:pt x="16213" y="19246"/>
                  </a:lnTo>
                  <a:lnTo>
                    <a:pt x="15910" y="18930"/>
                  </a:lnTo>
                  <a:lnTo>
                    <a:pt x="15891" y="18896"/>
                  </a:lnTo>
                  <a:lnTo>
                    <a:pt x="15831" y="18781"/>
                  </a:lnTo>
                  <a:lnTo>
                    <a:pt x="15823" y="18771"/>
                  </a:lnTo>
                  <a:lnTo>
                    <a:pt x="15806" y="18771"/>
                  </a:lnTo>
                  <a:lnTo>
                    <a:pt x="15560" y="18776"/>
                  </a:lnTo>
                  <a:lnTo>
                    <a:pt x="15074" y="18786"/>
                  </a:lnTo>
                  <a:lnTo>
                    <a:pt x="14588" y="18795"/>
                  </a:lnTo>
                  <a:lnTo>
                    <a:pt x="14101" y="18800"/>
                  </a:lnTo>
                  <a:lnTo>
                    <a:pt x="13615" y="18809"/>
                  </a:lnTo>
                  <a:lnTo>
                    <a:pt x="13129" y="18814"/>
                  </a:lnTo>
                  <a:lnTo>
                    <a:pt x="12643" y="18814"/>
                  </a:lnTo>
                  <a:lnTo>
                    <a:pt x="12154" y="18819"/>
                  </a:lnTo>
                  <a:lnTo>
                    <a:pt x="11671" y="18819"/>
                  </a:lnTo>
                  <a:lnTo>
                    <a:pt x="11182" y="18819"/>
                  </a:lnTo>
                  <a:lnTo>
                    <a:pt x="10696" y="18819"/>
                  </a:lnTo>
                  <a:lnTo>
                    <a:pt x="10209" y="18814"/>
                  </a:lnTo>
                  <a:lnTo>
                    <a:pt x="9723" y="18809"/>
                  </a:lnTo>
                  <a:lnTo>
                    <a:pt x="9237" y="18805"/>
                  </a:lnTo>
                  <a:lnTo>
                    <a:pt x="8751" y="18800"/>
                  </a:lnTo>
                  <a:lnTo>
                    <a:pt x="8265" y="18791"/>
                  </a:lnTo>
                  <a:lnTo>
                    <a:pt x="7778" y="18781"/>
                  </a:lnTo>
                  <a:lnTo>
                    <a:pt x="7292" y="18771"/>
                  </a:lnTo>
                  <a:lnTo>
                    <a:pt x="6806" y="18761"/>
                  </a:lnTo>
                  <a:lnTo>
                    <a:pt x="6320" y="18747"/>
                  </a:lnTo>
                  <a:lnTo>
                    <a:pt x="5834" y="18733"/>
                  </a:lnTo>
                  <a:lnTo>
                    <a:pt x="5348" y="18718"/>
                  </a:lnTo>
                  <a:lnTo>
                    <a:pt x="4862" y="18699"/>
                  </a:lnTo>
                  <a:lnTo>
                    <a:pt x="4375" y="18685"/>
                  </a:lnTo>
                  <a:lnTo>
                    <a:pt x="3889" y="18665"/>
                  </a:lnTo>
                  <a:lnTo>
                    <a:pt x="3403" y="18642"/>
                  </a:lnTo>
                  <a:lnTo>
                    <a:pt x="2917" y="18622"/>
                  </a:lnTo>
                  <a:lnTo>
                    <a:pt x="2431" y="18598"/>
                  </a:lnTo>
                  <a:lnTo>
                    <a:pt x="1945" y="18574"/>
                  </a:lnTo>
                  <a:lnTo>
                    <a:pt x="1458" y="18550"/>
                  </a:lnTo>
                  <a:lnTo>
                    <a:pt x="972" y="18522"/>
                  </a:lnTo>
                  <a:lnTo>
                    <a:pt x="486" y="18493"/>
                  </a:lnTo>
                  <a:lnTo>
                    <a:pt x="0" y="18464"/>
                  </a:lnTo>
                  <a:lnTo>
                    <a:pt x="17" y="17671"/>
                  </a:lnTo>
                  <a:lnTo>
                    <a:pt x="31" y="16884"/>
                  </a:lnTo>
                  <a:lnTo>
                    <a:pt x="48" y="16097"/>
                  </a:lnTo>
                  <a:lnTo>
                    <a:pt x="62" y="15304"/>
                  </a:lnTo>
                  <a:lnTo>
                    <a:pt x="79" y="14517"/>
                  </a:lnTo>
                  <a:lnTo>
                    <a:pt x="93" y="13729"/>
                  </a:lnTo>
                  <a:lnTo>
                    <a:pt x="110" y="12941"/>
                  </a:lnTo>
                  <a:lnTo>
                    <a:pt x="124" y="12154"/>
                  </a:lnTo>
                  <a:lnTo>
                    <a:pt x="139" y="11371"/>
                  </a:lnTo>
                  <a:lnTo>
                    <a:pt x="155" y="10584"/>
                  </a:lnTo>
                  <a:lnTo>
                    <a:pt x="170" y="9797"/>
                  </a:lnTo>
                  <a:lnTo>
                    <a:pt x="186" y="9013"/>
                  </a:lnTo>
                  <a:lnTo>
                    <a:pt x="201" y="8231"/>
                  </a:lnTo>
                  <a:lnTo>
                    <a:pt x="215" y="7443"/>
                  </a:lnTo>
                  <a:lnTo>
                    <a:pt x="232" y="6660"/>
                  </a:lnTo>
                  <a:lnTo>
                    <a:pt x="246" y="5878"/>
                  </a:lnTo>
                  <a:lnTo>
                    <a:pt x="336" y="5887"/>
                  </a:lnTo>
                  <a:lnTo>
                    <a:pt x="339" y="5806"/>
                  </a:lnTo>
                  <a:lnTo>
                    <a:pt x="345" y="5421"/>
                  </a:lnTo>
                  <a:lnTo>
                    <a:pt x="359" y="4745"/>
                  </a:lnTo>
                  <a:lnTo>
                    <a:pt x="370" y="4063"/>
                  </a:lnTo>
                  <a:lnTo>
                    <a:pt x="385" y="3386"/>
                  </a:lnTo>
                  <a:lnTo>
                    <a:pt x="396" y="2709"/>
                  </a:lnTo>
                  <a:lnTo>
                    <a:pt x="407" y="2031"/>
                  </a:lnTo>
                  <a:lnTo>
                    <a:pt x="421" y="1355"/>
                  </a:lnTo>
                  <a:lnTo>
                    <a:pt x="433" y="677"/>
                  </a:lnTo>
                  <a:lnTo>
                    <a:pt x="447" y="0"/>
                  </a:lnTo>
                  <a:lnTo>
                    <a:pt x="1088" y="39"/>
                  </a:lnTo>
                  <a:lnTo>
                    <a:pt x="1730" y="77"/>
                  </a:lnTo>
                  <a:lnTo>
                    <a:pt x="2371" y="110"/>
                  </a:lnTo>
                  <a:lnTo>
                    <a:pt x="3013" y="139"/>
                  </a:lnTo>
                  <a:lnTo>
                    <a:pt x="3655" y="168"/>
                  </a:lnTo>
                  <a:lnTo>
                    <a:pt x="4296" y="197"/>
                  </a:lnTo>
                  <a:lnTo>
                    <a:pt x="4938" y="221"/>
                  </a:lnTo>
                  <a:lnTo>
                    <a:pt x="5579" y="245"/>
                  </a:lnTo>
                  <a:lnTo>
                    <a:pt x="6221" y="264"/>
                  </a:lnTo>
                  <a:lnTo>
                    <a:pt x="6863" y="279"/>
                  </a:lnTo>
                  <a:lnTo>
                    <a:pt x="7504" y="298"/>
                  </a:lnTo>
                  <a:lnTo>
                    <a:pt x="8149" y="308"/>
                  </a:lnTo>
                  <a:lnTo>
                    <a:pt x="8790" y="322"/>
                  </a:lnTo>
                  <a:lnTo>
                    <a:pt x="9432" y="332"/>
                  </a:lnTo>
                  <a:lnTo>
                    <a:pt x="10074" y="336"/>
                  </a:lnTo>
                  <a:lnTo>
                    <a:pt x="10716" y="341"/>
                  </a:lnTo>
                  <a:lnTo>
                    <a:pt x="11357" y="341"/>
                  </a:lnTo>
                  <a:lnTo>
                    <a:pt x="12002" y="341"/>
                  </a:lnTo>
                  <a:lnTo>
                    <a:pt x="12643" y="336"/>
                  </a:lnTo>
                  <a:lnTo>
                    <a:pt x="13285" y="332"/>
                  </a:lnTo>
                  <a:lnTo>
                    <a:pt x="13926" y="327"/>
                  </a:lnTo>
                  <a:lnTo>
                    <a:pt x="14568" y="317"/>
                  </a:lnTo>
                  <a:lnTo>
                    <a:pt x="15212" y="303"/>
                  </a:lnTo>
                  <a:lnTo>
                    <a:pt x="15851" y="289"/>
                  </a:lnTo>
                  <a:lnTo>
                    <a:pt x="16496" y="274"/>
                  </a:lnTo>
                  <a:lnTo>
                    <a:pt x="17137" y="255"/>
                  </a:lnTo>
                  <a:lnTo>
                    <a:pt x="17779" y="231"/>
                  </a:lnTo>
                  <a:lnTo>
                    <a:pt x="18420" y="207"/>
                  </a:lnTo>
                  <a:lnTo>
                    <a:pt x="19062" y="183"/>
                  </a:lnTo>
                  <a:lnTo>
                    <a:pt x="19703" y="154"/>
                  </a:lnTo>
                  <a:lnTo>
                    <a:pt x="20345" y="125"/>
                  </a:lnTo>
                  <a:lnTo>
                    <a:pt x="20987" y="91"/>
                  </a:lnTo>
                  <a:cubicBezTo>
                    <a:pt x="20987" y="91"/>
                    <a:pt x="20987" y="91"/>
                    <a:pt x="20987" y="9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6" name="Google Shape;346;p17"/>
            <p:cNvSpPr/>
            <p:nvPr/>
          </p:nvSpPr>
          <p:spPr>
            <a:xfrm>
              <a:off x="17076394" y="8083691"/>
              <a:ext cx="1636415" cy="1232216"/>
            </a:xfrm>
            <a:custGeom>
              <a:avLst/>
              <a:gdLst/>
              <a:ahLst/>
              <a:cxnLst/>
              <a:rect l="l" t="t" r="r" b="b"/>
              <a:pathLst>
                <a:path w="21600" h="21600" extrusionOk="0">
                  <a:moveTo>
                    <a:pt x="21576" y="6376"/>
                  </a:moveTo>
                  <a:lnTo>
                    <a:pt x="21545" y="6339"/>
                  </a:lnTo>
                  <a:lnTo>
                    <a:pt x="21505" y="6318"/>
                  </a:lnTo>
                  <a:lnTo>
                    <a:pt x="21462" y="6318"/>
                  </a:lnTo>
                  <a:lnTo>
                    <a:pt x="21458" y="6270"/>
                  </a:lnTo>
                  <a:lnTo>
                    <a:pt x="21564" y="6197"/>
                  </a:lnTo>
                  <a:lnTo>
                    <a:pt x="21223" y="5881"/>
                  </a:lnTo>
                  <a:lnTo>
                    <a:pt x="20883" y="5571"/>
                  </a:lnTo>
                  <a:lnTo>
                    <a:pt x="20538" y="5261"/>
                  </a:lnTo>
                  <a:lnTo>
                    <a:pt x="20197" y="4950"/>
                  </a:lnTo>
                  <a:lnTo>
                    <a:pt x="19856" y="4640"/>
                  </a:lnTo>
                  <a:lnTo>
                    <a:pt x="19520" y="4330"/>
                  </a:lnTo>
                  <a:lnTo>
                    <a:pt x="19179" y="4013"/>
                  </a:lnTo>
                  <a:lnTo>
                    <a:pt x="18838" y="3698"/>
                  </a:lnTo>
                  <a:lnTo>
                    <a:pt x="18497" y="3388"/>
                  </a:lnTo>
                  <a:lnTo>
                    <a:pt x="17820" y="2762"/>
                  </a:lnTo>
                  <a:lnTo>
                    <a:pt x="17142" y="2130"/>
                  </a:lnTo>
                  <a:lnTo>
                    <a:pt x="16805" y="1820"/>
                  </a:lnTo>
                  <a:lnTo>
                    <a:pt x="16469" y="1504"/>
                  </a:lnTo>
                  <a:lnTo>
                    <a:pt x="16132" y="1189"/>
                  </a:lnTo>
                  <a:lnTo>
                    <a:pt x="15966" y="1036"/>
                  </a:lnTo>
                  <a:lnTo>
                    <a:pt x="15874" y="1020"/>
                  </a:lnTo>
                  <a:lnTo>
                    <a:pt x="15739" y="1020"/>
                  </a:lnTo>
                  <a:lnTo>
                    <a:pt x="15577" y="1052"/>
                  </a:lnTo>
                  <a:lnTo>
                    <a:pt x="15530" y="1062"/>
                  </a:lnTo>
                  <a:lnTo>
                    <a:pt x="15390" y="1094"/>
                  </a:lnTo>
                  <a:lnTo>
                    <a:pt x="15177" y="1142"/>
                  </a:lnTo>
                  <a:lnTo>
                    <a:pt x="14903" y="1199"/>
                  </a:lnTo>
                  <a:lnTo>
                    <a:pt x="14574" y="1268"/>
                  </a:lnTo>
                  <a:lnTo>
                    <a:pt x="14210" y="1347"/>
                  </a:lnTo>
                  <a:lnTo>
                    <a:pt x="13822" y="1426"/>
                  </a:lnTo>
                  <a:lnTo>
                    <a:pt x="13417" y="1510"/>
                  </a:lnTo>
                  <a:lnTo>
                    <a:pt x="13013" y="1594"/>
                  </a:lnTo>
                  <a:lnTo>
                    <a:pt x="12625" y="1678"/>
                  </a:lnTo>
                  <a:lnTo>
                    <a:pt x="12256" y="1752"/>
                  </a:lnTo>
                  <a:lnTo>
                    <a:pt x="11931" y="1820"/>
                  </a:lnTo>
                  <a:lnTo>
                    <a:pt x="11654" y="1878"/>
                  </a:lnTo>
                  <a:lnTo>
                    <a:pt x="11440" y="1920"/>
                  </a:lnTo>
                  <a:lnTo>
                    <a:pt x="11305" y="1947"/>
                  </a:lnTo>
                  <a:lnTo>
                    <a:pt x="11258" y="1957"/>
                  </a:lnTo>
                  <a:lnTo>
                    <a:pt x="11083" y="1994"/>
                  </a:lnTo>
                  <a:lnTo>
                    <a:pt x="11047" y="1989"/>
                  </a:lnTo>
                  <a:lnTo>
                    <a:pt x="11020" y="1957"/>
                  </a:lnTo>
                  <a:lnTo>
                    <a:pt x="11004" y="1915"/>
                  </a:lnTo>
                  <a:lnTo>
                    <a:pt x="10996" y="1868"/>
                  </a:lnTo>
                  <a:lnTo>
                    <a:pt x="10917" y="1142"/>
                  </a:lnTo>
                  <a:lnTo>
                    <a:pt x="10909" y="1100"/>
                  </a:lnTo>
                  <a:lnTo>
                    <a:pt x="10885" y="1062"/>
                  </a:lnTo>
                  <a:lnTo>
                    <a:pt x="10656" y="773"/>
                  </a:lnTo>
                  <a:lnTo>
                    <a:pt x="10370" y="415"/>
                  </a:lnTo>
                  <a:lnTo>
                    <a:pt x="10171" y="174"/>
                  </a:lnTo>
                  <a:lnTo>
                    <a:pt x="10156" y="158"/>
                  </a:lnTo>
                  <a:lnTo>
                    <a:pt x="10140" y="153"/>
                  </a:lnTo>
                  <a:lnTo>
                    <a:pt x="10120" y="153"/>
                  </a:lnTo>
                  <a:lnTo>
                    <a:pt x="10096" y="179"/>
                  </a:lnTo>
                  <a:lnTo>
                    <a:pt x="9784" y="600"/>
                  </a:lnTo>
                  <a:lnTo>
                    <a:pt x="9760" y="615"/>
                  </a:lnTo>
                  <a:lnTo>
                    <a:pt x="9736" y="621"/>
                  </a:lnTo>
                  <a:lnTo>
                    <a:pt x="9704" y="594"/>
                  </a:lnTo>
                  <a:lnTo>
                    <a:pt x="9684" y="568"/>
                  </a:lnTo>
                  <a:lnTo>
                    <a:pt x="9664" y="537"/>
                  </a:lnTo>
                  <a:lnTo>
                    <a:pt x="9652" y="505"/>
                  </a:lnTo>
                  <a:lnTo>
                    <a:pt x="9645" y="478"/>
                  </a:lnTo>
                  <a:lnTo>
                    <a:pt x="9645" y="447"/>
                  </a:lnTo>
                  <a:lnTo>
                    <a:pt x="9645" y="421"/>
                  </a:lnTo>
                  <a:lnTo>
                    <a:pt x="9649" y="389"/>
                  </a:lnTo>
                  <a:lnTo>
                    <a:pt x="9676" y="247"/>
                  </a:lnTo>
                  <a:lnTo>
                    <a:pt x="9684" y="211"/>
                  </a:lnTo>
                  <a:lnTo>
                    <a:pt x="9680" y="169"/>
                  </a:lnTo>
                  <a:lnTo>
                    <a:pt x="9676" y="132"/>
                  </a:lnTo>
                  <a:lnTo>
                    <a:pt x="9664" y="100"/>
                  </a:lnTo>
                  <a:lnTo>
                    <a:pt x="9652" y="74"/>
                  </a:lnTo>
                  <a:lnTo>
                    <a:pt x="9637" y="53"/>
                  </a:lnTo>
                  <a:lnTo>
                    <a:pt x="9617" y="32"/>
                  </a:lnTo>
                  <a:lnTo>
                    <a:pt x="9593" y="11"/>
                  </a:lnTo>
                  <a:lnTo>
                    <a:pt x="9558" y="0"/>
                  </a:lnTo>
                  <a:lnTo>
                    <a:pt x="9502" y="0"/>
                  </a:lnTo>
                  <a:lnTo>
                    <a:pt x="9232" y="42"/>
                  </a:lnTo>
                  <a:lnTo>
                    <a:pt x="9007" y="79"/>
                  </a:lnTo>
                  <a:lnTo>
                    <a:pt x="8733" y="121"/>
                  </a:lnTo>
                  <a:lnTo>
                    <a:pt x="8412" y="169"/>
                  </a:lnTo>
                  <a:lnTo>
                    <a:pt x="8060" y="226"/>
                  </a:lnTo>
                  <a:lnTo>
                    <a:pt x="7683" y="284"/>
                  </a:lnTo>
                  <a:lnTo>
                    <a:pt x="7287" y="342"/>
                  </a:lnTo>
                  <a:lnTo>
                    <a:pt x="6891" y="405"/>
                  </a:lnTo>
                  <a:lnTo>
                    <a:pt x="6494" y="468"/>
                  </a:lnTo>
                  <a:lnTo>
                    <a:pt x="6106" y="521"/>
                  </a:lnTo>
                  <a:lnTo>
                    <a:pt x="5745" y="579"/>
                  </a:lnTo>
                  <a:lnTo>
                    <a:pt x="5413" y="626"/>
                  </a:lnTo>
                  <a:lnTo>
                    <a:pt x="5119" y="668"/>
                  </a:lnTo>
                  <a:lnTo>
                    <a:pt x="4874" y="705"/>
                  </a:lnTo>
                  <a:lnTo>
                    <a:pt x="4687" y="731"/>
                  </a:lnTo>
                  <a:lnTo>
                    <a:pt x="4569" y="747"/>
                  </a:lnTo>
                  <a:lnTo>
                    <a:pt x="4529" y="758"/>
                  </a:lnTo>
                  <a:lnTo>
                    <a:pt x="4216" y="800"/>
                  </a:lnTo>
                  <a:lnTo>
                    <a:pt x="3895" y="910"/>
                  </a:lnTo>
                  <a:lnTo>
                    <a:pt x="3875" y="905"/>
                  </a:lnTo>
                  <a:lnTo>
                    <a:pt x="3859" y="894"/>
                  </a:lnTo>
                  <a:lnTo>
                    <a:pt x="3847" y="879"/>
                  </a:lnTo>
                  <a:lnTo>
                    <a:pt x="3820" y="842"/>
                  </a:lnTo>
                  <a:lnTo>
                    <a:pt x="3808" y="821"/>
                  </a:lnTo>
                  <a:lnTo>
                    <a:pt x="3788" y="805"/>
                  </a:lnTo>
                  <a:lnTo>
                    <a:pt x="3760" y="810"/>
                  </a:lnTo>
                  <a:lnTo>
                    <a:pt x="3729" y="831"/>
                  </a:lnTo>
                  <a:lnTo>
                    <a:pt x="3673" y="900"/>
                  </a:lnTo>
                  <a:lnTo>
                    <a:pt x="3649" y="942"/>
                  </a:lnTo>
                  <a:lnTo>
                    <a:pt x="3634" y="984"/>
                  </a:lnTo>
                  <a:lnTo>
                    <a:pt x="3622" y="1094"/>
                  </a:lnTo>
                  <a:lnTo>
                    <a:pt x="3602" y="1126"/>
                  </a:lnTo>
                  <a:lnTo>
                    <a:pt x="3570" y="1152"/>
                  </a:lnTo>
                  <a:lnTo>
                    <a:pt x="3415" y="1184"/>
                  </a:lnTo>
                  <a:lnTo>
                    <a:pt x="3388" y="1205"/>
                  </a:lnTo>
                  <a:lnTo>
                    <a:pt x="3360" y="1252"/>
                  </a:lnTo>
                  <a:lnTo>
                    <a:pt x="3344" y="1284"/>
                  </a:lnTo>
                  <a:lnTo>
                    <a:pt x="3324" y="1305"/>
                  </a:lnTo>
                  <a:lnTo>
                    <a:pt x="3293" y="1321"/>
                  </a:lnTo>
                  <a:lnTo>
                    <a:pt x="3134" y="1357"/>
                  </a:lnTo>
                  <a:lnTo>
                    <a:pt x="3107" y="1373"/>
                  </a:lnTo>
                  <a:lnTo>
                    <a:pt x="2896" y="1515"/>
                  </a:lnTo>
                  <a:lnTo>
                    <a:pt x="2762" y="1641"/>
                  </a:lnTo>
                  <a:lnTo>
                    <a:pt x="2726" y="1672"/>
                  </a:lnTo>
                  <a:lnTo>
                    <a:pt x="2691" y="1689"/>
                  </a:lnTo>
                  <a:lnTo>
                    <a:pt x="2642" y="1694"/>
                  </a:lnTo>
                  <a:lnTo>
                    <a:pt x="2603" y="1705"/>
                  </a:lnTo>
                  <a:lnTo>
                    <a:pt x="2579" y="1741"/>
                  </a:lnTo>
                  <a:lnTo>
                    <a:pt x="2571" y="1783"/>
                  </a:lnTo>
                  <a:lnTo>
                    <a:pt x="2563" y="1863"/>
                  </a:lnTo>
                  <a:lnTo>
                    <a:pt x="2536" y="1915"/>
                  </a:lnTo>
                  <a:lnTo>
                    <a:pt x="2496" y="1968"/>
                  </a:lnTo>
                  <a:lnTo>
                    <a:pt x="2401" y="2062"/>
                  </a:lnTo>
                  <a:lnTo>
                    <a:pt x="2358" y="2115"/>
                  </a:lnTo>
                  <a:lnTo>
                    <a:pt x="2322" y="2151"/>
                  </a:lnTo>
                  <a:lnTo>
                    <a:pt x="2302" y="2162"/>
                  </a:lnTo>
                  <a:lnTo>
                    <a:pt x="2267" y="2151"/>
                  </a:lnTo>
                  <a:lnTo>
                    <a:pt x="2247" y="2130"/>
                  </a:lnTo>
                  <a:lnTo>
                    <a:pt x="2223" y="2078"/>
                  </a:lnTo>
                  <a:lnTo>
                    <a:pt x="2088" y="2146"/>
                  </a:lnTo>
                  <a:lnTo>
                    <a:pt x="888" y="2967"/>
                  </a:lnTo>
                  <a:lnTo>
                    <a:pt x="808" y="2983"/>
                  </a:lnTo>
                  <a:lnTo>
                    <a:pt x="812" y="2993"/>
                  </a:lnTo>
                  <a:lnTo>
                    <a:pt x="816" y="3078"/>
                  </a:lnTo>
                  <a:lnTo>
                    <a:pt x="800" y="3167"/>
                  </a:lnTo>
                  <a:lnTo>
                    <a:pt x="772" y="3251"/>
                  </a:lnTo>
                  <a:lnTo>
                    <a:pt x="729" y="3324"/>
                  </a:lnTo>
                  <a:lnTo>
                    <a:pt x="618" y="3393"/>
                  </a:lnTo>
                  <a:lnTo>
                    <a:pt x="566" y="3446"/>
                  </a:lnTo>
                  <a:lnTo>
                    <a:pt x="411" y="3651"/>
                  </a:lnTo>
                  <a:lnTo>
                    <a:pt x="372" y="3735"/>
                  </a:lnTo>
                  <a:lnTo>
                    <a:pt x="344" y="3845"/>
                  </a:lnTo>
                  <a:lnTo>
                    <a:pt x="305" y="4077"/>
                  </a:lnTo>
                  <a:lnTo>
                    <a:pt x="273" y="4188"/>
                  </a:lnTo>
                  <a:lnTo>
                    <a:pt x="225" y="4267"/>
                  </a:lnTo>
                  <a:lnTo>
                    <a:pt x="166" y="4335"/>
                  </a:lnTo>
                  <a:lnTo>
                    <a:pt x="115" y="4419"/>
                  </a:lnTo>
                  <a:lnTo>
                    <a:pt x="91" y="4524"/>
                  </a:lnTo>
                  <a:lnTo>
                    <a:pt x="79" y="4566"/>
                  </a:lnTo>
                  <a:lnTo>
                    <a:pt x="75" y="4619"/>
                  </a:lnTo>
                  <a:lnTo>
                    <a:pt x="79" y="4677"/>
                  </a:lnTo>
                  <a:lnTo>
                    <a:pt x="79" y="4734"/>
                  </a:lnTo>
                  <a:lnTo>
                    <a:pt x="67" y="4798"/>
                  </a:lnTo>
                  <a:lnTo>
                    <a:pt x="8" y="4934"/>
                  </a:lnTo>
                  <a:lnTo>
                    <a:pt x="0" y="5240"/>
                  </a:lnTo>
                  <a:lnTo>
                    <a:pt x="166" y="5466"/>
                  </a:lnTo>
                  <a:lnTo>
                    <a:pt x="602" y="5728"/>
                  </a:lnTo>
                  <a:lnTo>
                    <a:pt x="756" y="5797"/>
                  </a:lnTo>
                  <a:lnTo>
                    <a:pt x="859" y="5734"/>
                  </a:lnTo>
                  <a:lnTo>
                    <a:pt x="892" y="5739"/>
                  </a:lnTo>
                  <a:lnTo>
                    <a:pt x="907" y="5834"/>
                  </a:lnTo>
                  <a:lnTo>
                    <a:pt x="951" y="5913"/>
                  </a:lnTo>
                  <a:lnTo>
                    <a:pt x="1125" y="6003"/>
                  </a:lnTo>
                  <a:lnTo>
                    <a:pt x="1240" y="6144"/>
                  </a:lnTo>
                  <a:lnTo>
                    <a:pt x="1339" y="6207"/>
                  </a:lnTo>
                  <a:lnTo>
                    <a:pt x="1430" y="6354"/>
                  </a:lnTo>
                  <a:lnTo>
                    <a:pt x="1509" y="6449"/>
                  </a:lnTo>
                  <a:lnTo>
                    <a:pt x="1664" y="6523"/>
                  </a:lnTo>
                  <a:lnTo>
                    <a:pt x="1866" y="6470"/>
                  </a:lnTo>
                  <a:lnTo>
                    <a:pt x="2167" y="6413"/>
                  </a:lnTo>
                  <a:lnTo>
                    <a:pt x="2369" y="6529"/>
                  </a:lnTo>
                  <a:lnTo>
                    <a:pt x="2437" y="6702"/>
                  </a:lnTo>
                  <a:lnTo>
                    <a:pt x="2480" y="6886"/>
                  </a:lnTo>
                  <a:lnTo>
                    <a:pt x="2567" y="7102"/>
                  </a:lnTo>
                  <a:lnTo>
                    <a:pt x="2615" y="7155"/>
                  </a:lnTo>
                  <a:lnTo>
                    <a:pt x="2924" y="7612"/>
                  </a:lnTo>
                  <a:lnTo>
                    <a:pt x="2979" y="7765"/>
                  </a:lnTo>
                  <a:lnTo>
                    <a:pt x="3130" y="8349"/>
                  </a:lnTo>
                  <a:lnTo>
                    <a:pt x="3166" y="8438"/>
                  </a:lnTo>
                  <a:lnTo>
                    <a:pt x="3202" y="8464"/>
                  </a:lnTo>
                  <a:lnTo>
                    <a:pt x="3289" y="8580"/>
                  </a:lnTo>
                  <a:lnTo>
                    <a:pt x="3395" y="8611"/>
                  </a:lnTo>
                  <a:lnTo>
                    <a:pt x="3459" y="8670"/>
                  </a:lnTo>
                  <a:lnTo>
                    <a:pt x="3518" y="8737"/>
                  </a:lnTo>
                  <a:lnTo>
                    <a:pt x="3562" y="8801"/>
                  </a:lnTo>
                  <a:lnTo>
                    <a:pt x="3634" y="8985"/>
                  </a:lnTo>
                  <a:lnTo>
                    <a:pt x="3681" y="9074"/>
                  </a:lnTo>
                  <a:lnTo>
                    <a:pt x="3792" y="9127"/>
                  </a:lnTo>
                  <a:lnTo>
                    <a:pt x="3839" y="9195"/>
                  </a:lnTo>
                  <a:lnTo>
                    <a:pt x="3907" y="9380"/>
                  </a:lnTo>
                  <a:lnTo>
                    <a:pt x="3974" y="9538"/>
                  </a:lnTo>
                  <a:lnTo>
                    <a:pt x="4030" y="9711"/>
                  </a:lnTo>
                  <a:lnTo>
                    <a:pt x="4093" y="9779"/>
                  </a:lnTo>
                  <a:lnTo>
                    <a:pt x="4168" y="9795"/>
                  </a:lnTo>
                  <a:lnTo>
                    <a:pt x="4255" y="9779"/>
                  </a:lnTo>
                  <a:lnTo>
                    <a:pt x="4339" y="9858"/>
                  </a:lnTo>
                  <a:lnTo>
                    <a:pt x="4429" y="9990"/>
                  </a:lnTo>
                  <a:lnTo>
                    <a:pt x="4553" y="10127"/>
                  </a:lnTo>
                  <a:lnTo>
                    <a:pt x="4703" y="10216"/>
                  </a:lnTo>
                  <a:lnTo>
                    <a:pt x="4854" y="10274"/>
                  </a:lnTo>
                  <a:lnTo>
                    <a:pt x="5040" y="10385"/>
                  </a:lnTo>
                  <a:lnTo>
                    <a:pt x="5250" y="10547"/>
                  </a:lnTo>
                  <a:lnTo>
                    <a:pt x="5496" y="10763"/>
                  </a:lnTo>
                  <a:lnTo>
                    <a:pt x="5638" y="10926"/>
                  </a:lnTo>
                  <a:lnTo>
                    <a:pt x="5729" y="11226"/>
                  </a:lnTo>
                  <a:lnTo>
                    <a:pt x="5817" y="11352"/>
                  </a:lnTo>
                  <a:lnTo>
                    <a:pt x="5872" y="11499"/>
                  </a:lnTo>
                  <a:lnTo>
                    <a:pt x="5963" y="11689"/>
                  </a:lnTo>
                  <a:lnTo>
                    <a:pt x="6066" y="11799"/>
                  </a:lnTo>
                  <a:lnTo>
                    <a:pt x="6181" y="11868"/>
                  </a:lnTo>
                  <a:lnTo>
                    <a:pt x="6281" y="11905"/>
                  </a:lnTo>
                  <a:lnTo>
                    <a:pt x="6498" y="11942"/>
                  </a:lnTo>
                  <a:lnTo>
                    <a:pt x="6593" y="11984"/>
                  </a:lnTo>
                  <a:lnTo>
                    <a:pt x="6697" y="12062"/>
                  </a:lnTo>
                  <a:lnTo>
                    <a:pt x="6922" y="12336"/>
                  </a:lnTo>
                  <a:lnTo>
                    <a:pt x="7025" y="12430"/>
                  </a:lnTo>
                  <a:lnTo>
                    <a:pt x="7224" y="12552"/>
                  </a:lnTo>
                  <a:lnTo>
                    <a:pt x="7303" y="12662"/>
                  </a:lnTo>
                  <a:lnTo>
                    <a:pt x="7287" y="12820"/>
                  </a:lnTo>
                  <a:lnTo>
                    <a:pt x="7315" y="12851"/>
                  </a:lnTo>
                  <a:lnTo>
                    <a:pt x="7366" y="12946"/>
                  </a:lnTo>
                  <a:lnTo>
                    <a:pt x="7299" y="12978"/>
                  </a:lnTo>
                  <a:lnTo>
                    <a:pt x="7295" y="13031"/>
                  </a:lnTo>
                  <a:lnTo>
                    <a:pt x="7366" y="13193"/>
                  </a:lnTo>
                  <a:lnTo>
                    <a:pt x="7311" y="13251"/>
                  </a:lnTo>
                  <a:lnTo>
                    <a:pt x="7354" y="13346"/>
                  </a:lnTo>
                  <a:lnTo>
                    <a:pt x="7577" y="13604"/>
                  </a:lnTo>
                  <a:lnTo>
                    <a:pt x="7620" y="13641"/>
                  </a:lnTo>
                  <a:lnTo>
                    <a:pt x="7632" y="13604"/>
                  </a:lnTo>
                  <a:lnTo>
                    <a:pt x="7652" y="13567"/>
                  </a:lnTo>
                  <a:lnTo>
                    <a:pt x="7699" y="13562"/>
                  </a:lnTo>
                  <a:lnTo>
                    <a:pt x="7755" y="13577"/>
                  </a:lnTo>
                  <a:lnTo>
                    <a:pt x="7786" y="13593"/>
                  </a:lnTo>
                  <a:lnTo>
                    <a:pt x="7794" y="13641"/>
                  </a:lnTo>
                  <a:lnTo>
                    <a:pt x="7739" y="13699"/>
                  </a:lnTo>
                  <a:lnTo>
                    <a:pt x="7826" y="13762"/>
                  </a:lnTo>
                  <a:lnTo>
                    <a:pt x="7865" y="13835"/>
                  </a:lnTo>
                  <a:lnTo>
                    <a:pt x="7861" y="13909"/>
                  </a:lnTo>
                  <a:lnTo>
                    <a:pt x="7806" y="13977"/>
                  </a:lnTo>
                  <a:lnTo>
                    <a:pt x="7893" y="14119"/>
                  </a:lnTo>
                  <a:lnTo>
                    <a:pt x="7972" y="14193"/>
                  </a:lnTo>
                  <a:lnTo>
                    <a:pt x="8056" y="14214"/>
                  </a:lnTo>
                  <a:lnTo>
                    <a:pt x="8155" y="14199"/>
                  </a:lnTo>
                  <a:lnTo>
                    <a:pt x="8190" y="14251"/>
                  </a:lnTo>
                  <a:lnTo>
                    <a:pt x="8254" y="14525"/>
                  </a:lnTo>
                  <a:lnTo>
                    <a:pt x="8289" y="14613"/>
                  </a:lnTo>
                  <a:lnTo>
                    <a:pt x="8468" y="14756"/>
                  </a:lnTo>
                  <a:lnTo>
                    <a:pt x="8880" y="14882"/>
                  </a:lnTo>
                  <a:lnTo>
                    <a:pt x="9078" y="14982"/>
                  </a:lnTo>
                  <a:lnTo>
                    <a:pt x="9224" y="15114"/>
                  </a:lnTo>
                  <a:lnTo>
                    <a:pt x="9296" y="15156"/>
                  </a:lnTo>
                  <a:lnTo>
                    <a:pt x="9395" y="15156"/>
                  </a:lnTo>
                  <a:lnTo>
                    <a:pt x="9459" y="15192"/>
                  </a:lnTo>
                  <a:lnTo>
                    <a:pt x="9530" y="15298"/>
                  </a:lnTo>
                  <a:lnTo>
                    <a:pt x="9589" y="15429"/>
                  </a:lnTo>
                  <a:lnTo>
                    <a:pt x="9617" y="15545"/>
                  </a:lnTo>
                  <a:lnTo>
                    <a:pt x="9613" y="15792"/>
                  </a:lnTo>
                  <a:lnTo>
                    <a:pt x="9629" y="15929"/>
                  </a:lnTo>
                  <a:lnTo>
                    <a:pt x="9688" y="15977"/>
                  </a:lnTo>
                  <a:lnTo>
                    <a:pt x="9982" y="16450"/>
                  </a:lnTo>
                  <a:lnTo>
                    <a:pt x="10049" y="16634"/>
                  </a:lnTo>
                  <a:lnTo>
                    <a:pt x="10077" y="16739"/>
                  </a:lnTo>
                  <a:lnTo>
                    <a:pt x="10092" y="16839"/>
                  </a:lnTo>
                  <a:lnTo>
                    <a:pt x="10132" y="16944"/>
                  </a:lnTo>
                  <a:lnTo>
                    <a:pt x="10187" y="17028"/>
                  </a:lnTo>
                  <a:lnTo>
                    <a:pt x="10232" y="17134"/>
                  </a:lnTo>
                  <a:lnTo>
                    <a:pt x="10236" y="17228"/>
                  </a:lnTo>
                  <a:lnTo>
                    <a:pt x="10216" y="17286"/>
                  </a:lnTo>
                  <a:lnTo>
                    <a:pt x="10216" y="17370"/>
                  </a:lnTo>
                  <a:lnTo>
                    <a:pt x="10208" y="17450"/>
                  </a:lnTo>
                  <a:lnTo>
                    <a:pt x="10224" y="17481"/>
                  </a:lnTo>
                  <a:lnTo>
                    <a:pt x="10247" y="17492"/>
                  </a:lnTo>
                  <a:lnTo>
                    <a:pt x="10279" y="17534"/>
                  </a:lnTo>
                  <a:lnTo>
                    <a:pt x="10307" y="17581"/>
                  </a:lnTo>
                  <a:lnTo>
                    <a:pt x="10323" y="17628"/>
                  </a:lnTo>
                  <a:lnTo>
                    <a:pt x="10327" y="17765"/>
                  </a:lnTo>
                  <a:lnTo>
                    <a:pt x="10315" y="17875"/>
                  </a:lnTo>
                  <a:lnTo>
                    <a:pt x="10323" y="17981"/>
                  </a:lnTo>
                  <a:lnTo>
                    <a:pt x="10382" y="18086"/>
                  </a:lnTo>
                  <a:lnTo>
                    <a:pt x="10445" y="18149"/>
                  </a:lnTo>
                  <a:lnTo>
                    <a:pt x="10536" y="18207"/>
                  </a:lnTo>
                  <a:lnTo>
                    <a:pt x="10635" y="18243"/>
                  </a:lnTo>
                  <a:lnTo>
                    <a:pt x="10770" y="18249"/>
                  </a:lnTo>
                  <a:lnTo>
                    <a:pt x="10814" y="18264"/>
                  </a:lnTo>
                  <a:lnTo>
                    <a:pt x="10857" y="18297"/>
                  </a:lnTo>
                  <a:lnTo>
                    <a:pt x="10897" y="18333"/>
                  </a:lnTo>
                  <a:lnTo>
                    <a:pt x="10976" y="18423"/>
                  </a:lnTo>
                  <a:lnTo>
                    <a:pt x="11000" y="18438"/>
                  </a:lnTo>
                  <a:lnTo>
                    <a:pt x="11020" y="18433"/>
                  </a:lnTo>
                  <a:lnTo>
                    <a:pt x="11123" y="18480"/>
                  </a:lnTo>
                  <a:lnTo>
                    <a:pt x="11151" y="18501"/>
                  </a:lnTo>
                  <a:lnTo>
                    <a:pt x="11175" y="18559"/>
                  </a:lnTo>
                  <a:lnTo>
                    <a:pt x="11194" y="18633"/>
                  </a:lnTo>
                  <a:lnTo>
                    <a:pt x="11226" y="18696"/>
                  </a:lnTo>
                  <a:lnTo>
                    <a:pt x="11289" y="18712"/>
                  </a:lnTo>
                  <a:lnTo>
                    <a:pt x="11357" y="18749"/>
                  </a:lnTo>
                  <a:lnTo>
                    <a:pt x="11392" y="18865"/>
                  </a:lnTo>
                  <a:lnTo>
                    <a:pt x="11416" y="19080"/>
                  </a:lnTo>
                  <a:lnTo>
                    <a:pt x="11626" y="19622"/>
                  </a:lnTo>
                  <a:lnTo>
                    <a:pt x="11698" y="19638"/>
                  </a:lnTo>
                  <a:lnTo>
                    <a:pt x="11761" y="19706"/>
                  </a:lnTo>
                  <a:lnTo>
                    <a:pt x="11812" y="19822"/>
                  </a:lnTo>
                  <a:lnTo>
                    <a:pt x="11840" y="19964"/>
                  </a:lnTo>
                  <a:lnTo>
                    <a:pt x="11844" y="20054"/>
                  </a:lnTo>
                  <a:lnTo>
                    <a:pt x="11820" y="20153"/>
                  </a:lnTo>
                  <a:lnTo>
                    <a:pt x="11812" y="20222"/>
                  </a:lnTo>
                  <a:lnTo>
                    <a:pt x="11816" y="20300"/>
                  </a:lnTo>
                  <a:lnTo>
                    <a:pt x="11848" y="20479"/>
                  </a:lnTo>
                  <a:lnTo>
                    <a:pt x="11844" y="20527"/>
                  </a:lnTo>
                  <a:lnTo>
                    <a:pt x="11816" y="20658"/>
                  </a:lnTo>
                  <a:lnTo>
                    <a:pt x="11816" y="20732"/>
                  </a:lnTo>
                  <a:lnTo>
                    <a:pt x="11836" y="20779"/>
                  </a:lnTo>
                  <a:lnTo>
                    <a:pt x="11943" y="20985"/>
                  </a:lnTo>
                  <a:lnTo>
                    <a:pt x="11947" y="21006"/>
                  </a:lnTo>
                  <a:lnTo>
                    <a:pt x="11939" y="21037"/>
                  </a:lnTo>
                  <a:lnTo>
                    <a:pt x="11943" y="21073"/>
                  </a:lnTo>
                  <a:lnTo>
                    <a:pt x="11963" y="21121"/>
                  </a:lnTo>
                  <a:lnTo>
                    <a:pt x="11987" y="21147"/>
                  </a:lnTo>
                  <a:lnTo>
                    <a:pt x="12038" y="21174"/>
                  </a:lnTo>
                  <a:lnTo>
                    <a:pt x="12066" y="21195"/>
                  </a:lnTo>
                  <a:lnTo>
                    <a:pt x="12220" y="21378"/>
                  </a:lnTo>
                  <a:lnTo>
                    <a:pt x="12264" y="21400"/>
                  </a:lnTo>
                  <a:lnTo>
                    <a:pt x="12518" y="21311"/>
                  </a:lnTo>
                  <a:lnTo>
                    <a:pt x="12621" y="21321"/>
                  </a:lnTo>
                  <a:lnTo>
                    <a:pt x="12815" y="21389"/>
                  </a:lnTo>
                  <a:lnTo>
                    <a:pt x="12850" y="21437"/>
                  </a:lnTo>
                  <a:lnTo>
                    <a:pt x="12894" y="21521"/>
                  </a:lnTo>
                  <a:lnTo>
                    <a:pt x="12970" y="21579"/>
                  </a:lnTo>
                  <a:lnTo>
                    <a:pt x="13057" y="21600"/>
                  </a:lnTo>
                  <a:lnTo>
                    <a:pt x="13148" y="21590"/>
                  </a:lnTo>
                  <a:lnTo>
                    <a:pt x="13152" y="21590"/>
                  </a:lnTo>
                  <a:lnTo>
                    <a:pt x="13112" y="21495"/>
                  </a:lnTo>
                  <a:lnTo>
                    <a:pt x="13108" y="21410"/>
                  </a:lnTo>
                  <a:lnTo>
                    <a:pt x="13128" y="21326"/>
                  </a:lnTo>
                  <a:lnTo>
                    <a:pt x="13290" y="20958"/>
                  </a:lnTo>
                  <a:lnTo>
                    <a:pt x="13319" y="20816"/>
                  </a:lnTo>
                  <a:lnTo>
                    <a:pt x="13311" y="20643"/>
                  </a:lnTo>
                  <a:lnTo>
                    <a:pt x="13326" y="20590"/>
                  </a:lnTo>
                  <a:lnTo>
                    <a:pt x="13410" y="20422"/>
                  </a:lnTo>
                  <a:lnTo>
                    <a:pt x="13433" y="20343"/>
                  </a:lnTo>
                  <a:lnTo>
                    <a:pt x="13429" y="20237"/>
                  </a:lnTo>
                  <a:lnTo>
                    <a:pt x="13421" y="20148"/>
                  </a:lnTo>
                  <a:lnTo>
                    <a:pt x="13421" y="20064"/>
                  </a:lnTo>
                  <a:lnTo>
                    <a:pt x="13449" y="19990"/>
                  </a:lnTo>
                  <a:lnTo>
                    <a:pt x="13493" y="20253"/>
                  </a:lnTo>
                  <a:lnTo>
                    <a:pt x="13398" y="20721"/>
                  </a:lnTo>
                  <a:lnTo>
                    <a:pt x="13390" y="20990"/>
                  </a:lnTo>
                  <a:lnTo>
                    <a:pt x="13722" y="20595"/>
                  </a:lnTo>
                  <a:lnTo>
                    <a:pt x="13834" y="20290"/>
                  </a:lnTo>
                  <a:lnTo>
                    <a:pt x="13928" y="20096"/>
                  </a:lnTo>
                  <a:lnTo>
                    <a:pt x="13921" y="20022"/>
                  </a:lnTo>
                  <a:lnTo>
                    <a:pt x="13841" y="19900"/>
                  </a:lnTo>
                  <a:lnTo>
                    <a:pt x="13794" y="19843"/>
                  </a:lnTo>
                  <a:lnTo>
                    <a:pt x="13734" y="19796"/>
                  </a:lnTo>
                  <a:lnTo>
                    <a:pt x="13663" y="19790"/>
                  </a:lnTo>
                  <a:lnTo>
                    <a:pt x="13588" y="19859"/>
                  </a:lnTo>
                  <a:lnTo>
                    <a:pt x="13410" y="19564"/>
                  </a:lnTo>
                  <a:lnTo>
                    <a:pt x="13366" y="19517"/>
                  </a:lnTo>
                  <a:lnTo>
                    <a:pt x="13294" y="19491"/>
                  </a:lnTo>
                  <a:lnTo>
                    <a:pt x="13282" y="19390"/>
                  </a:lnTo>
                  <a:lnTo>
                    <a:pt x="13311" y="19212"/>
                  </a:lnTo>
                  <a:lnTo>
                    <a:pt x="13247" y="19048"/>
                  </a:lnTo>
                  <a:lnTo>
                    <a:pt x="13128" y="18812"/>
                  </a:lnTo>
                  <a:lnTo>
                    <a:pt x="13037" y="18575"/>
                  </a:lnTo>
                  <a:lnTo>
                    <a:pt x="13049" y="18407"/>
                  </a:lnTo>
                  <a:lnTo>
                    <a:pt x="13045" y="18360"/>
                  </a:lnTo>
                  <a:lnTo>
                    <a:pt x="13001" y="18291"/>
                  </a:lnTo>
                  <a:lnTo>
                    <a:pt x="12910" y="18107"/>
                  </a:lnTo>
                  <a:lnTo>
                    <a:pt x="12846" y="18054"/>
                  </a:lnTo>
                  <a:lnTo>
                    <a:pt x="12842" y="18012"/>
                  </a:lnTo>
                  <a:lnTo>
                    <a:pt x="12926" y="17991"/>
                  </a:lnTo>
                  <a:lnTo>
                    <a:pt x="12974" y="18044"/>
                  </a:lnTo>
                  <a:lnTo>
                    <a:pt x="13005" y="18127"/>
                  </a:lnTo>
                  <a:lnTo>
                    <a:pt x="13057" y="18207"/>
                  </a:lnTo>
                  <a:lnTo>
                    <a:pt x="13132" y="18243"/>
                  </a:lnTo>
                  <a:lnTo>
                    <a:pt x="13191" y="18238"/>
                  </a:lnTo>
                  <a:lnTo>
                    <a:pt x="13207" y="18270"/>
                  </a:lnTo>
                  <a:lnTo>
                    <a:pt x="13160" y="18407"/>
                  </a:lnTo>
                  <a:lnTo>
                    <a:pt x="13183" y="18554"/>
                  </a:lnTo>
                  <a:lnTo>
                    <a:pt x="13270" y="18801"/>
                  </a:lnTo>
                  <a:lnTo>
                    <a:pt x="13433" y="19165"/>
                  </a:lnTo>
                  <a:lnTo>
                    <a:pt x="13778" y="19449"/>
                  </a:lnTo>
                  <a:lnTo>
                    <a:pt x="13845" y="19480"/>
                  </a:lnTo>
                  <a:lnTo>
                    <a:pt x="13889" y="19454"/>
                  </a:lnTo>
                  <a:lnTo>
                    <a:pt x="13893" y="19322"/>
                  </a:lnTo>
                  <a:lnTo>
                    <a:pt x="13873" y="19254"/>
                  </a:lnTo>
                  <a:lnTo>
                    <a:pt x="13818" y="19149"/>
                  </a:lnTo>
                  <a:lnTo>
                    <a:pt x="13798" y="19096"/>
                  </a:lnTo>
                  <a:lnTo>
                    <a:pt x="13738" y="18623"/>
                  </a:lnTo>
                  <a:lnTo>
                    <a:pt x="13747" y="18528"/>
                  </a:lnTo>
                  <a:lnTo>
                    <a:pt x="13774" y="18433"/>
                  </a:lnTo>
                  <a:lnTo>
                    <a:pt x="13747" y="18417"/>
                  </a:lnTo>
                  <a:lnTo>
                    <a:pt x="13738" y="18396"/>
                  </a:lnTo>
                  <a:lnTo>
                    <a:pt x="13710" y="18412"/>
                  </a:lnTo>
                  <a:lnTo>
                    <a:pt x="13698" y="18423"/>
                  </a:lnTo>
                  <a:lnTo>
                    <a:pt x="13690" y="18412"/>
                  </a:lnTo>
                  <a:lnTo>
                    <a:pt x="13671" y="18360"/>
                  </a:lnTo>
                  <a:lnTo>
                    <a:pt x="13790" y="18344"/>
                  </a:lnTo>
                  <a:lnTo>
                    <a:pt x="13834" y="18459"/>
                  </a:lnTo>
                  <a:lnTo>
                    <a:pt x="13818" y="18980"/>
                  </a:lnTo>
                  <a:lnTo>
                    <a:pt x="13845" y="19011"/>
                  </a:lnTo>
                  <a:lnTo>
                    <a:pt x="13992" y="18880"/>
                  </a:lnTo>
                  <a:lnTo>
                    <a:pt x="13992" y="19327"/>
                  </a:lnTo>
                  <a:lnTo>
                    <a:pt x="14012" y="19512"/>
                  </a:lnTo>
                  <a:lnTo>
                    <a:pt x="14063" y="19690"/>
                  </a:lnTo>
                  <a:lnTo>
                    <a:pt x="14114" y="19706"/>
                  </a:lnTo>
                  <a:lnTo>
                    <a:pt x="14273" y="19554"/>
                  </a:lnTo>
                  <a:lnTo>
                    <a:pt x="14305" y="19543"/>
                  </a:lnTo>
                  <a:lnTo>
                    <a:pt x="14376" y="19543"/>
                  </a:lnTo>
                  <a:lnTo>
                    <a:pt x="14424" y="19517"/>
                  </a:lnTo>
                  <a:lnTo>
                    <a:pt x="14749" y="19127"/>
                  </a:lnTo>
                  <a:lnTo>
                    <a:pt x="14784" y="19011"/>
                  </a:lnTo>
                  <a:lnTo>
                    <a:pt x="14693" y="18964"/>
                  </a:lnTo>
                  <a:lnTo>
                    <a:pt x="14705" y="18954"/>
                  </a:lnTo>
                  <a:lnTo>
                    <a:pt x="14721" y="18949"/>
                  </a:lnTo>
                  <a:lnTo>
                    <a:pt x="14725" y="18938"/>
                  </a:lnTo>
                  <a:lnTo>
                    <a:pt x="14721" y="18901"/>
                  </a:lnTo>
                  <a:lnTo>
                    <a:pt x="14749" y="18896"/>
                  </a:lnTo>
                  <a:lnTo>
                    <a:pt x="14808" y="18917"/>
                  </a:lnTo>
                  <a:lnTo>
                    <a:pt x="14840" y="18791"/>
                  </a:lnTo>
                  <a:lnTo>
                    <a:pt x="14852" y="18617"/>
                  </a:lnTo>
                  <a:lnTo>
                    <a:pt x="14848" y="18475"/>
                  </a:lnTo>
                  <a:lnTo>
                    <a:pt x="14816" y="18486"/>
                  </a:lnTo>
                  <a:lnTo>
                    <a:pt x="14804" y="18549"/>
                  </a:lnTo>
                  <a:lnTo>
                    <a:pt x="14777" y="18607"/>
                  </a:lnTo>
                  <a:lnTo>
                    <a:pt x="14721" y="18707"/>
                  </a:lnTo>
                  <a:lnTo>
                    <a:pt x="14678" y="18791"/>
                  </a:lnTo>
                  <a:lnTo>
                    <a:pt x="14578" y="18907"/>
                  </a:lnTo>
                  <a:lnTo>
                    <a:pt x="14467" y="19001"/>
                  </a:lnTo>
                  <a:lnTo>
                    <a:pt x="14388" y="19038"/>
                  </a:lnTo>
                  <a:lnTo>
                    <a:pt x="14376" y="18964"/>
                  </a:lnTo>
                  <a:lnTo>
                    <a:pt x="14436" y="18833"/>
                  </a:lnTo>
                  <a:lnTo>
                    <a:pt x="14527" y="18701"/>
                  </a:lnTo>
                  <a:lnTo>
                    <a:pt x="14705" y="18549"/>
                  </a:lnTo>
                  <a:lnTo>
                    <a:pt x="14709" y="18412"/>
                  </a:lnTo>
                  <a:lnTo>
                    <a:pt x="14642" y="18291"/>
                  </a:lnTo>
                  <a:lnTo>
                    <a:pt x="14523" y="18259"/>
                  </a:lnTo>
                  <a:lnTo>
                    <a:pt x="14106" y="18312"/>
                  </a:lnTo>
                  <a:lnTo>
                    <a:pt x="14206" y="18228"/>
                  </a:lnTo>
                  <a:lnTo>
                    <a:pt x="14325" y="18159"/>
                  </a:lnTo>
                  <a:lnTo>
                    <a:pt x="14455" y="18117"/>
                  </a:lnTo>
                  <a:lnTo>
                    <a:pt x="14578" y="18102"/>
                  </a:lnTo>
                  <a:lnTo>
                    <a:pt x="14570" y="18049"/>
                  </a:lnTo>
                  <a:lnTo>
                    <a:pt x="14507" y="18033"/>
                  </a:lnTo>
                  <a:lnTo>
                    <a:pt x="14388" y="17970"/>
                  </a:lnTo>
                  <a:lnTo>
                    <a:pt x="14325" y="17965"/>
                  </a:lnTo>
                  <a:lnTo>
                    <a:pt x="14277" y="17986"/>
                  </a:lnTo>
                  <a:lnTo>
                    <a:pt x="14198" y="18033"/>
                  </a:lnTo>
                  <a:lnTo>
                    <a:pt x="14146" y="18054"/>
                  </a:lnTo>
                  <a:lnTo>
                    <a:pt x="13742" y="18044"/>
                  </a:lnTo>
                  <a:lnTo>
                    <a:pt x="13667" y="18117"/>
                  </a:lnTo>
                  <a:lnTo>
                    <a:pt x="13663" y="18070"/>
                  </a:lnTo>
                  <a:lnTo>
                    <a:pt x="13655" y="18028"/>
                  </a:lnTo>
                  <a:lnTo>
                    <a:pt x="13682" y="17949"/>
                  </a:lnTo>
                  <a:lnTo>
                    <a:pt x="13718" y="17907"/>
                  </a:lnTo>
                  <a:lnTo>
                    <a:pt x="13857" y="17875"/>
                  </a:lnTo>
                  <a:lnTo>
                    <a:pt x="14182" y="17865"/>
                  </a:lnTo>
                  <a:lnTo>
                    <a:pt x="14289" y="17823"/>
                  </a:lnTo>
                  <a:lnTo>
                    <a:pt x="14254" y="17765"/>
                  </a:lnTo>
                  <a:lnTo>
                    <a:pt x="14222" y="17702"/>
                  </a:lnTo>
                  <a:lnTo>
                    <a:pt x="14198" y="17628"/>
                  </a:lnTo>
                  <a:lnTo>
                    <a:pt x="14190" y="17549"/>
                  </a:lnTo>
                  <a:lnTo>
                    <a:pt x="14222" y="17538"/>
                  </a:lnTo>
                  <a:lnTo>
                    <a:pt x="14266" y="17623"/>
                  </a:lnTo>
                  <a:lnTo>
                    <a:pt x="14305" y="17665"/>
                  </a:lnTo>
                  <a:lnTo>
                    <a:pt x="14495" y="17823"/>
                  </a:lnTo>
                  <a:lnTo>
                    <a:pt x="14554" y="17828"/>
                  </a:lnTo>
                  <a:lnTo>
                    <a:pt x="14610" y="17818"/>
                  </a:lnTo>
                  <a:lnTo>
                    <a:pt x="14701" y="17823"/>
                  </a:lnTo>
                  <a:lnTo>
                    <a:pt x="14777" y="17865"/>
                  </a:lnTo>
                  <a:lnTo>
                    <a:pt x="14824" y="17917"/>
                  </a:lnTo>
                  <a:lnTo>
                    <a:pt x="14872" y="17959"/>
                  </a:lnTo>
                  <a:lnTo>
                    <a:pt x="14951" y="17959"/>
                  </a:lnTo>
                  <a:lnTo>
                    <a:pt x="15010" y="17902"/>
                  </a:lnTo>
                  <a:lnTo>
                    <a:pt x="15034" y="17791"/>
                  </a:lnTo>
                  <a:lnTo>
                    <a:pt x="15030" y="17660"/>
                  </a:lnTo>
                  <a:lnTo>
                    <a:pt x="15002" y="17549"/>
                  </a:lnTo>
                  <a:lnTo>
                    <a:pt x="15069" y="17581"/>
                  </a:lnTo>
                  <a:lnTo>
                    <a:pt x="15098" y="17649"/>
                  </a:lnTo>
                  <a:lnTo>
                    <a:pt x="15114" y="17728"/>
                  </a:lnTo>
                  <a:lnTo>
                    <a:pt x="15149" y="17791"/>
                  </a:lnTo>
                  <a:lnTo>
                    <a:pt x="15216" y="17838"/>
                  </a:lnTo>
                  <a:lnTo>
                    <a:pt x="15248" y="17812"/>
                  </a:lnTo>
                  <a:lnTo>
                    <a:pt x="15276" y="17765"/>
                  </a:lnTo>
                  <a:lnTo>
                    <a:pt x="15327" y="17728"/>
                  </a:lnTo>
                  <a:lnTo>
                    <a:pt x="15605" y="17344"/>
                  </a:lnTo>
                  <a:lnTo>
                    <a:pt x="15648" y="17302"/>
                  </a:lnTo>
                  <a:lnTo>
                    <a:pt x="15684" y="17254"/>
                  </a:lnTo>
                  <a:lnTo>
                    <a:pt x="15708" y="17186"/>
                  </a:lnTo>
                  <a:lnTo>
                    <a:pt x="15716" y="17123"/>
                  </a:lnTo>
                  <a:lnTo>
                    <a:pt x="15708" y="17108"/>
                  </a:lnTo>
                  <a:lnTo>
                    <a:pt x="15680" y="17102"/>
                  </a:lnTo>
                  <a:lnTo>
                    <a:pt x="15442" y="16902"/>
                  </a:lnTo>
                  <a:lnTo>
                    <a:pt x="15375" y="16829"/>
                  </a:lnTo>
                  <a:lnTo>
                    <a:pt x="15438" y="16797"/>
                  </a:lnTo>
                  <a:lnTo>
                    <a:pt x="15534" y="16850"/>
                  </a:lnTo>
                  <a:lnTo>
                    <a:pt x="15700" y="17018"/>
                  </a:lnTo>
                  <a:lnTo>
                    <a:pt x="15822" y="17113"/>
                  </a:lnTo>
                  <a:lnTo>
                    <a:pt x="15882" y="17076"/>
                  </a:lnTo>
                  <a:lnTo>
                    <a:pt x="15933" y="16981"/>
                  </a:lnTo>
                  <a:lnTo>
                    <a:pt x="16029" y="16913"/>
                  </a:lnTo>
                  <a:lnTo>
                    <a:pt x="16124" y="16871"/>
                  </a:lnTo>
                  <a:lnTo>
                    <a:pt x="16314" y="16729"/>
                  </a:lnTo>
                  <a:lnTo>
                    <a:pt x="16540" y="16618"/>
                  </a:lnTo>
                  <a:lnTo>
                    <a:pt x="16576" y="16555"/>
                  </a:lnTo>
                  <a:lnTo>
                    <a:pt x="16532" y="16492"/>
                  </a:lnTo>
                  <a:lnTo>
                    <a:pt x="16421" y="16423"/>
                  </a:lnTo>
                  <a:lnTo>
                    <a:pt x="16413" y="16381"/>
                  </a:lnTo>
                  <a:lnTo>
                    <a:pt x="16449" y="16334"/>
                  </a:lnTo>
                  <a:lnTo>
                    <a:pt x="16496" y="16329"/>
                  </a:lnTo>
                  <a:lnTo>
                    <a:pt x="16611" y="16334"/>
                  </a:lnTo>
                  <a:lnTo>
                    <a:pt x="16722" y="16303"/>
                  </a:lnTo>
                  <a:lnTo>
                    <a:pt x="16761" y="16266"/>
                  </a:lnTo>
                  <a:lnTo>
                    <a:pt x="16988" y="15956"/>
                  </a:lnTo>
                  <a:lnTo>
                    <a:pt x="17039" y="15803"/>
                  </a:lnTo>
                  <a:lnTo>
                    <a:pt x="17023" y="15587"/>
                  </a:lnTo>
                  <a:lnTo>
                    <a:pt x="16996" y="15597"/>
                  </a:lnTo>
                  <a:lnTo>
                    <a:pt x="16996" y="15640"/>
                  </a:lnTo>
                  <a:lnTo>
                    <a:pt x="16984" y="15645"/>
                  </a:lnTo>
                  <a:lnTo>
                    <a:pt x="16913" y="15608"/>
                  </a:lnTo>
                  <a:lnTo>
                    <a:pt x="16877" y="15550"/>
                  </a:lnTo>
                  <a:lnTo>
                    <a:pt x="16833" y="15508"/>
                  </a:lnTo>
                  <a:lnTo>
                    <a:pt x="16671" y="15502"/>
                  </a:lnTo>
                  <a:lnTo>
                    <a:pt x="16599" y="15450"/>
                  </a:lnTo>
                  <a:lnTo>
                    <a:pt x="16540" y="15366"/>
                  </a:lnTo>
                  <a:lnTo>
                    <a:pt x="16508" y="15271"/>
                  </a:lnTo>
                  <a:lnTo>
                    <a:pt x="16580" y="15329"/>
                  </a:lnTo>
                  <a:lnTo>
                    <a:pt x="16647" y="15361"/>
                  </a:lnTo>
                  <a:lnTo>
                    <a:pt x="16690" y="15345"/>
                  </a:lnTo>
                  <a:lnTo>
                    <a:pt x="16694" y="15250"/>
                  </a:lnTo>
                  <a:lnTo>
                    <a:pt x="16671" y="15140"/>
                  </a:lnTo>
                  <a:lnTo>
                    <a:pt x="16603" y="14977"/>
                  </a:lnTo>
                  <a:lnTo>
                    <a:pt x="16580" y="14882"/>
                  </a:lnTo>
                  <a:lnTo>
                    <a:pt x="16603" y="14856"/>
                  </a:lnTo>
                  <a:lnTo>
                    <a:pt x="16777" y="14956"/>
                  </a:lnTo>
                  <a:lnTo>
                    <a:pt x="16765" y="14935"/>
                  </a:lnTo>
                  <a:lnTo>
                    <a:pt x="16765" y="14882"/>
                  </a:lnTo>
                  <a:lnTo>
                    <a:pt x="16777" y="14830"/>
                  </a:lnTo>
                  <a:lnTo>
                    <a:pt x="16805" y="14803"/>
                  </a:lnTo>
                  <a:lnTo>
                    <a:pt x="16897" y="14877"/>
                  </a:lnTo>
                  <a:lnTo>
                    <a:pt x="16821" y="15077"/>
                  </a:lnTo>
                  <a:lnTo>
                    <a:pt x="16797" y="15197"/>
                  </a:lnTo>
                  <a:lnTo>
                    <a:pt x="16833" y="15240"/>
                  </a:lnTo>
                  <a:lnTo>
                    <a:pt x="16917" y="15256"/>
                  </a:lnTo>
                  <a:lnTo>
                    <a:pt x="16976" y="15329"/>
                  </a:lnTo>
                  <a:lnTo>
                    <a:pt x="17027" y="15403"/>
                  </a:lnTo>
                  <a:lnTo>
                    <a:pt x="17079" y="15429"/>
                  </a:lnTo>
                  <a:lnTo>
                    <a:pt x="17174" y="15377"/>
                  </a:lnTo>
                  <a:lnTo>
                    <a:pt x="17297" y="15271"/>
                  </a:lnTo>
                  <a:lnTo>
                    <a:pt x="17511" y="15024"/>
                  </a:lnTo>
                  <a:lnTo>
                    <a:pt x="17566" y="14882"/>
                  </a:lnTo>
                  <a:lnTo>
                    <a:pt x="17614" y="14708"/>
                  </a:lnTo>
                  <a:lnTo>
                    <a:pt x="17677" y="14551"/>
                  </a:lnTo>
                  <a:lnTo>
                    <a:pt x="17788" y="14461"/>
                  </a:lnTo>
                  <a:lnTo>
                    <a:pt x="17808" y="14435"/>
                  </a:lnTo>
                  <a:lnTo>
                    <a:pt x="17816" y="14382"/>
                  </a:lnTo>
                  <a:lnTo>
                    <a:pt x="17828" y="14330"/>
                  </a:lnTo>
                  <a:lnTo>
                    <a:pt x="17860" y="14298"/>
                  </a:lnTo>
                  <a:lnTo>
                    <a:pt x="17895" y="14277"/>
                  </a:lnTo>
                  <a:lnTo>
                    <a:pt x="18085" y="14061"/>
                  </a:lnTo>
                  <a:lnTo>
                    <a:pt x="18113" y="13998"/>
                  </a:lnTo>
                  <a:lnTo>
                    <a:pt x="18129" y="13888"/>
                  </a:lnTo>
                  <a:lnTo>
                    <a:pt x="18085" y="13914"/>
                  </a:lnTo>
                  <a:lnTo>
                    <a:pt x="18045" y="13956"/>
                  </a:lnTo>
                  <a:lnTo>
                    <a:pt x="18018" y="14004"/>
                  </a:lnTo>
                  <a:lnTo>
                    <a:pt x="18002" y="14067"/>
                  </a:lnTo>
                  <a:lnTo>
                    <a:pt x="17935" y="13967"/>
                  </a:lnTo>
                  <a:lnTo>
                    <a:pt x="17899" y="13893"/>
                  </a:lnTo>
                  <a:lnTo>
                    <a:pt x="17895" y="13809"/>
                  </a:lnTo>
                  <a:lnTo>
                    <a:pt x="17962" y="13467"/>
                  </a:lnTo>
                  <a:lnTo>
                    <a:pt x="18006" y="13362"/>
                  </a:lnTo>
                  <a:lnTo>
                    <a:pt x="18065" y="13310"/>
                  </a:lnTo>
                  <a:lnTo>
                    <a:pt x="18189" y="13151"/>
                  </a:lnTo>
                  <a:lnTo>
                    <a:pt x="18264" y="13099"/>
                  </a:lnTo>
                  <a:lnTo>
                    <a:pt x="18311" y="13172"/>
                  </a:lnTo>
                  <a:lnTo>
                    <a:pt x="18331" y="13225"/>
                  </a:lnTo>
                  <a:lnTo>
                    <a:pt x="18410" y="13346"/>
                  </a:lnTo>
                  <a:lnTo>
                    <a:pt x="18438" y="13415"/>
                  </a:lnTo>
                  <a:lnTo>
                    <a:pt x="18493" y="13341"/>
                  </a:lnTo>
                  <a:lnTo>
                    <a:pt x="18572" y="13272"/>
                  </a:lnTo>
                  <a:lnTo>
                    <a:pt x="18668" y="13214"/>
                  </a:lnTo>
                  <a:lnTo>
                    <a:pt x="18767" y="13183"/>
                  </a:lnTo>
                  <a:lnTo>
                    <a:pt x="18874" y="13120"/>
                  </a:lnTo>
                  <a:lnTo>
                    <a:pt x="18894" y="13025"/>
                  </a:lnTo>
                  <a:lnTo>
                    <a:pt x="18882" y="12909"/>
                  </a:lnTo>
                  <a:lnTo>
                    <a:pt x="18898" y="12778"/>
                  </a:lnTo>
                  <a:lnTo>
                    <a:pt x="18969" y="12652"/>
                  </a:lnTo>
                  <a:lnTo>
                    <a:pt x="19144" y="12489"/>
                  </a:lnTo>
                  <a:lnTo>
                    <a:pt x="19199" y="12378"/>
                  </a:lnTo>
                  <a:lnTo>
                    <a:pt x="19191" y="12231"/>
                  </a:lnTo>
                  <a:lnTo>
                    <a:pt x="19104" y="12194"/>
                  </a:lnTo>
                  <a:lnTo>
                    <a:pt x="19000" y="12189"/>
                  </a:lnTo>
                  <a:lnTo>
                    <a:pt x="18941" y="12104"/>
                  </a:lnTo>
                  <a:lnTo>
                    <a:pt x="19032" y="12094"/>
                  </a:lnTo>
                  <a:lnTo>
                    <a:pt x="19140" y="12104"/>
                  </a:lnTo>
                  <a:lnTo>
                    <a:pt x="19227" y="12152"/>
                  </a:lnTo>
                  <a:lnTo>
                    <a:pt x="19274" y="12262"/>
                  </a:lnTo>
                  <a:lnTo>
                    <a:pt x="19302" y="12241"/>
                  </a:lnTo>
                  <a:lnTo>
                    <a:pt x="19318" y="12220"/>
                  </a:lnTo>
                  <a:lnTo>
                    <a:pt x="19337" y="12189"/>
                  </a:lnTo>
                  <a:lnTo>
                    <a:pt x="19349" y="12147"/>
                  </a:lnTo>
                  <a:lnTo>
                    <a:pt x="19294" y="12094"/>
                  </a:lnTo>
                  <a:lnTo>
                    <a:pt x="19250" y="12020"/>
                  </a:lnTo>
                  <a:lnTo>
                    <a:pt x="19246" y="11952"/>
                  </a:lnTo>
                  <a:lnTo>
                    <a:pt x="19302" y="11910"/>
                  </a:lnTo>
                  <a:lnTo>
                    <a:pt x="19341" y="11926"/>
                  </a:lnTo>
                  <a:lnTo>
                    <a:pt x="19393" y="12036"/>
                  </a:lnTo>
                  <a:lnTo>
                    <a:pt x="19436" y="12078"/>
                  </a:lnTo>
                  <a:lnTo>
                    <a:pt x="19456" y="11957"/>
                  </a:lnTo>
                  <a:lnTo>
                    <a:pt x="19500" y="11879"/>
                  </a:lnTo>
                  <a:lnTo>
                    <a:pt x="19556" y="11810"/>
                  </a:lnTo>
                  <a:lnTo>
                    <a:pt x="19603" y="11736"/>
                  </a:lnTo>
                  <a:lnTo>
                    <a:pt x="19540" y="11726"/>
                  </a:lnTo>
                  <a:lnTo>
                    <a:pt x="19507" y="11694"/>
                  </a:lnTo>
                  <a:lnTo>
                    <a:pt x="19460" y="11579"/>
                  </a:lnTo>
                  <a:lnTo>
                    <a:pt x="19436" y="11499"/>
                  </a:lnTo>
                  <a:lnTo>
                    <a:pt x="19432" y="11421"/>
                  </a:lnTo>
                  <a:lnTo>
                    <a:pt x="19413" y="11363"/>
                  </a:lnTo>
                  <a:lnTo>
                    <a:pt x="19254" y="11347"/>
                  </a:lnTo>
                  <a:lnTo>
                    <a:pt x="19140" y="11295"/>
                  </a:lnTo>
                  <a:lnTo>
                    <a:pt x="19036" y="11205"/>
                  </a:lnTo>
                  <a:lnTo>
                    <a:pt x="18981" y="11078"/>
                  </a:lnTo>
                  <a:lnTo>
                    <a:pt x="18973" y="10931"/>
                  </a:lnTo>
                  <a:lnTo>
                    <a:pt x="18989" y="10774"/>
                  </a:lnTo>
                  <a:lnTo>
                    <a:pt x="19016" y="10621"/>
                  </a:lnTo>
                  <a:lnTo>
                    <a:pt x="19163" y="10200"/>
                  </a:lnTo>
                  <a:lnTo>
                    <a:pt x="19235" y="10069"/>
                  </a:lnTo>
                  <a:lnTo>
                    <a:pt x="19326" y="9985"/>
                  </a:lnTo>
                  <a:lnTo>
                    <a:pt x="19329" y="10027"/>
                  </a:lnTo>
                  <a:lnTo>
                    <a:pt x="19290" y="10101"/>
                  </a:lnTo>
                  <a:lnTo>
                    <a:pt x="19167" y="10385"/>
                  </a:lnTo>
                  <a:lnTo>
                    <a:pt x="19096" y="10737"/>
                  </a:lnTo>
                  <a:lnTo>
                    <a:pt x="19084" y="10905"/>
                  </a:lnTo>
                  <a:lnTo>
                    <a:pt x="19108" y="10974"/>
                  </a:lnTo>
                  <a:lnTo>
                    <a:pt x="19290" y="10931"/>
                  </a:lnTo>
                  <a:lnTo>
                    <a:pt x="19353" y="10958"/>
                  </a:lnTo>
                  <a:lnTo>
                    <a:pt x="19413" y="11042"/>
                  </a:lnTo>
                  <a:lnTo>
                    <a:pt x="19452" y="11163"/>
                  </a:lnTo>
                  <a:lnTo>
                    <a:pt x="19492" y="11415"/>
                  </a:lnTo>
                  <a:lnTo>
                    <a:pt x="19544" y="11505"/>
                  </a:lnTo>
                  <a:lnTo>
                    <a:pt x="19572" y="11499"/>
                  </a:lnTo>
                  <a:lnTo>
                    <a:pt x="19548" y="11337"/>
                  </a:lnTo>
                  <a:lnTo>
                    <a:pt x="19548" y="10494"/>
                  </a:lnTo>
                  <a:lnTo>
                    <a:pt x="19572" y="10411"/>
                  </a:lnTo>
                  <a:lnTo>
                    <a:pt x="19532" y="10374"/>
                  </a:lnTo>
                  <a:lnTo>
                    <a:pt x="19591" y="10058"/>
                  </a:lnTo>
                  <a:lnTo>
                    <a:pt x="19920" y="9132"/>
                  </a:lnTo>
                  <a:lnTo>
                    <a:pt x="20221" y="8275"/>
                  </a:lnTo>
                  <a:lnTo>
                    <a:pt x="20463" y="7765"/>
                  </a:lnTo>
                  <a:lnTo>
                    <a:pt x="20844" y="7134"/>
                  </a:lnTo>
                  <a:lnTo>
                    <a:pt x="21251" y="6639"/>
                  </a:lnTo>
                  <a:lnTo>
                    <a:pt x="21422" y="6497"/>
                  </a:lnTo>
                  <a:lnTo>
                    <a:pt x="21600" y="6434"/>
                  </a:lnTo>
                  <a:cubicBezTo>
                    <a:pt x="21600" y="6434"/>
                    <a:pt x="21576" y="6376"/>
                    <a:pt x="21576" y="6376"/>
                  </a:cubicBezTo>
                  <a:close/>
                  <a:moveTo>
                    <a:pt x="19044" y="12726"/>
                  </a:moveTo>
                  <a:lnTo>
                    <a:pt x="18985" y="12804"/>
                  </a:lnTo>
                  <a:lnTo>
                    <a:pt x="18953" y="12915"/>
                  </a:lnTo>
                  <a:lnTo>
                    <a:pt x="18949" y="13046"/>
                  </a:lnTo>
                  <a:lnTo>
                    <a:pt x="18969" y="13183"/>
                  </a:lnTo>
                  <a:lnTo>
                    <a:pt x="19000" y="13172"/>
                  </a:lnTo>
                  <a:lnTo>
                    <a:pt x="19048" y="12878"/>
                  </a:lnTo>
                  <a:lnTo>
                    <a:pt x="19036" y="12768"/>
                  </a:lnTo>
                  <a:lnTo>
                    <a:pt x="19052" y="12757"/>
                  </a:lnTo>
                  <a:lnTo>
                    <a:pt x="19056" y="12747"/>
                  </a:lnTo>
                  <a:lnTo>
                    <a:pt x="19052" y="12736"/>
                  </a:lnTo>
                  <a:cubicBezTo>
                    <a:pt x="19052" y="12736"/>
                    <a:pt x="19044" y="12726"/>
                    <a:pt x="19044" y="1272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7" name="Google Shape;347;p17"/>
            <p:cNvSpPr/>
            <p:nvPr/>
          </p:nvSpPr>
          <p:spPr>
            <a:xfrm>
              <a:off x="20083711" y="4740105"/>
              <a:ext cx="221223" cy="348452"/>
            </a:xfrm>
            <a:custGeom>
              <a:avLst/>
              <a:gdLst/>
              <a:ahLst/>
              <a:cxnLst/>
              <a:rect l="l" t="t" r="r" b="b"/>
              <a:pathLst>
                <a:path w="21600" h="21600" extrusionOk="0">
                  <a:moveTo>
                    <a:pt x="18873" y="7740"/>
                  </a:moveTo>
                  <a:lnTo>
                    <a:pt x="19376" y="7294"/>
                  </a:lnTo>
                  <a:lnTo>
                    <a:pt x="19493" y="7257"/>
                  </a:lnTo>
                  <a:lnTo>
                    <a:pt x="19464" y="7164"/>
                  </a:lnTo>
                  <a:lnTo>
                    <a:pt x="19347" y="6847"/>
                  </a:lnTo>
                  <a:lnTo>
                    <a:pt x="19288" y="6626"/>
                  </a:lnTo>
                  <a:lnTo>
                    <a:pt x="19318" y="6570"/>
                  </a:lnTo>
                  <a:lnTo>
                    <a:pt x="18024" y="5749"/>
                  </a:lnTo>
                  <a:lnTo>
                    <a:pt x="17381" y="5582"/>
                  </a:lnTo>
                  <a:lnTo>
                    <a:pt x="17059" y="5563"/>
                  </a:lnTo>
                  <a:lnTo>
                    <a:pt x="16678" y="5508"/>
                  </a:lnTo>
                  <a:lnTo>
                    <a:pt x="16122" y="5359"/>
                  </a:lnTo>
                  <a:lnTo>
                    <a:pt x="15678" y="5136"/>
                  </a:lnTo>
                  <a:lnTo>
                    <a:pt x="15414" y="4988"/>
                  </a:lnTo>
                  <a:lnTo>
                    <a:pt x="15327" y="4837"/>
                  </a:lnTo>
                  <a:lnTo>
                    <a:pt x="15239" y="4726"/>
                  </a:lnTo>
                  <a:lnTo>
                    <a:pt x="15063" y="3888"/>
                  </a:lnTo>
                  <a:lnTo>
                    <a:pt x="14917" y="3666"/>
                  </a:lnTo>
                  <a:lnTo>
                    <a:pt x="14858" y="3536"/>
                  </a:lnTo>
                  <a:lnTo>
                    <a:pt x="14858" y="3331"/>
                  </a:lnTo>
                  <a:lnTo>
                    <a:pt x="14829" y="3183"/>
                  </a:lnTo>
                  <a:lnTo>
                    <a:pt x="14771" y="2997"/>
                  </a:lnTo>
                  <a:lnTo>
                    <a:pt x="14595" y="2754"/>
                  </a:lnTo>
                  <a:lnTo>
                    <a:pt x="14449" y="2680"/>
                  </a:lnTo>
                  <a:lnTo>
                    <a:pt x="14215" y="2680"/>
                  </a:lnTo>
                  <a:lnTo>
                    <a:pt x="13659" y="2791"/>
                  </a:lnTo>
                  <a:lnTo>
                    <a:pt x="13425" y="2791"/>
                  </a:lnTo>
                  <a:lnTo>
                    <a:pt x="13278" y="2680"/>
                  </a:lnTo>
                  <a:lnTo>
                    <a:pt x="13191" y="2533"/>
                  </a:lnTo>
                  <a:lnTo>
                    <a:pt x="12459" y="1062"/>
                  </a:lnTo>
                  <a:lnTo>
                    <a:pt x="12073" y="318"/>
                  </a:lnTo>
                  <a:lnTo>
                    <a:pt x="11927" y="0"/>
                  </a:lnTo>
                  <a:lnTo>
                    <a:pt x="10405" y="241"/>
                  </a:lnTo>
                  <a:lnTo>
                    <a:pt x="7795" y="707"/>
                  </a:lnTo>
                  <a:lnTo>
                    <a:pt x="5214" y="1174"/>
                  </a:lnTo>
                  <a:lnTo>
                    <a:pt x="2575" y="1656"/>
                  </a:lnTo>
                  <a:lnTo>
                    <a:pt x="0" y="2121"/>
                  </a:lnTo>
                  <a:lnTo>
                    <a:pt x="556" y="3480"/>
                  </a:lnTo>
                  <a:lnTo>
                    <a:pt x="1141" y="4856"/>
                  </a:lnTo>
                  <a:lnTo>
                    <a:pt x="1726" y="6232"/>
                  </a:lnTo>
                  <a:lnTo>
                    <a:pt x="2312" y="7610"/>
                  </a:lnTo>
                  <a:lnTo>
                    <a:pt x="2873" y="8986"/>
                  </a:lnTo>
                  <a:lnTo>
                    <a:pt x="3459" y="10345"/>
                  </a:lnTo>
                  <a:lnTo>
                    <a:pt x="4044" y="11721"/>
                  </a:lnTo>
                  <a:lnTo>
                    <a:pt x="4629" y="13097"/>
                  </a:lnTo>
                  <a:lnTo>
                    <a:pt x="4922" y="13823"/>
                  </a:lnTo>
                  <a:lnTo>
                    <a:pt x="5243" y="14828"/>
                  </a:lnTo>
                  <a:lnTo>
                    <a:pt x="5682" y="16315"/>
                  </a:lnTo>
                  <a:lnTo>
                    <a:pt x="5331" y="16447"/>
                  </a:lnTo>
                  <a:lnTo>
                    <a:pt x="5243" y="16668"/>
                  </a:lnTo>
                  <a:lnTo>
                    <a:pt x="5185" y="17024"/>
                  </a:lnTo>
                  <a:lnTo>
                    <a:pt x="5419" y="18269"/>
                  </a:lnTo>
                  <a:lnTo>
                    <a:pt x="5448" y="18770"/>
                  </a:lnTo>
                  <a:lnTo>
                    <a:pt x="8000" y="18102"/>
                  </a:lnTo>
                  <a:lnTo>
                    <a:pt x="12365" y="16167"/>
                  </a:lnTo>
                  <a:lnTo>
                    <a:pt x="13717" y="15907"/>
                  </a:lnTo>
                  <a:lnTo>
                    <a:pt x="14068" y="15925"/>
                  </a:lnTo>
                  <a:lnTo>
                    <a:pt x="14829" y="16018"/>
                  </a:lnTo>
                  <a:lnTo>
                    <a:pt x="15122" y="16018"/>
                  </a:lnTo>
                  <a:lnTo>
                    <a:pt x="15356" y="15851"/>
                  </a:lnTo>
                  <a:lnTo>
                    <a:pt x="15414" y="15609"/>
                  </a:lnTo>
                  <a:lnTo>
                    <a:pt x="15385" y="15387"/>
                  </a:lnTo>
                  <a:lnTo>
                    <a:pt x="15444" y="15255"/>
                  </a:lnTo>
                  <a:lnTo>
                    <a:pt x="16210" y="13208"/>
                  </a:lnTo>
                  <a:lnTo>
                    <a:pt x="16122" y="12781"/>
                  </a:lnTo>
                  <a:lnTo>
                    <a:pt x="15561" y="11535"/>
                  </a:lnTo>
                  <a:lnTo>
                    <a:pt x="15268" y="11201"/>
                  </a:lnTo>
                  <a:lnTo>
                    <a:pt x="14683" y="10774"/>
                  </a:lnTo>
                  <a:lnTo>
                    <a:pt x="14712" y="10510"/>
                  </a:lnTo>
                  <a:lnTo>
                    <a:pt x="15034" y="10215"/>
                  </a:lnTo>
                  <a:lnTo>
                    <a:pt x="15180" y="9712"/>
                  </a:lnTo>
                  <a:lnTo>
                    <a:pt x="15034" y="9229"/>
                  </a:lnTo>
                  <a:lnTo>
                    <a:pt x="14741" y="8765"/>
                  </a:lnTo>
                  <a:lnTo>
                    <a:pt x="14302" y="8445"/>
                  </a:lnTo>
                  <a:lnTo>
                    <a:pt x="13542" y="8353"/>
                  </a:lnTo>
                  <a:lnTo>
                    <a:pt x="13629" y="8169"/>
                  </a:lnTo>
                  <a:lnTo>
                    <a:pt x="13893" y="7944"/>
                  </a:lnTo>
                  <a:lnTo>
                    <a:pt x="14185" y="7795"/>
                  </a:lnTo>
                  <a:lnTo>
                    <a:pt x="14537" y="7758"/>
                  </a:lnTo>
                  <a:lnTo>
                    <a:pt x="14829" y="7814"/>
                  </a:lnTo>
                  <a:lnTo>
                    <a:pt x="15092" y="7944"/>
                  </a:lnTo>
                  <a:lnTo>
                    <a:pt x="15385" y="8111"/>
                  </a:lnTo>
                  <a:lnTo>
                    <a:pt x="15414" y="7870"/>
                  </a:lnTo>
                  <a:lnTo>
                    <a:pt x="15590" y="7331"/>
                  </a:lnTo>
                  <a:lnTo>
                    <a:pt x="15590" y="7127"/>
                  </a:lnTo>
                  <a:lnTo>
                    <a:pt x="15385" y="6847"/>
                  </a:lnTo>
                  <a:lnTo>
                    <a:pt x="15063" y="6735"/>
                  </a:lnTo>
                  <a:lnTo>
                    <a:pt x="14771" y="6663"/>
                  </a:lnTo>
                  <a:lnTo>
                    <a:pt x="14507" y="6531"/>
                  </a:lnTo>
                  <a:lnTo>
                    <a:pt x="14244" y="6141"/>
                  </a:lnTo>
                  <a:lnTo>
                    <a:pt x="13951" y="5582"/>
                  </a:lnTo>
                  <a:lnTo>
                    <a:pt x="13776" y="5043"/>
                  </a:lnTo>
                  <a:lnTo>
                    <a:pt x="13747" y="4707"/>
                  </a:lnTo>
                  <a:lnTo>
                    <a:pt x="14244" y="4988"/>
                  </a:lnTo>
                  <a:lnTo>
                    <a:pt x="14624" y="5248"/>
                  </a:lnTo>
                  <a:lnTo>
                    <a:pt x="14888" y="5563"/>
                  </a:lnTo>
                  <a:lnTo>
                    <a:pt x="15122" y="5972"/>
                  </a:lnTo>
                  <a:lnTo>
                    <a:pt x="15502" y="6269"/>
                  </a:lnTo>
                  <a:lnTo>
                    <a:pt x="16181" y="6475"/>
                  </a:lnTo>
                  <a:lnTo>
                    <a:pt x="16825" y="6588"/>
                  </a:lnTo>
                  <a:lnTo>
                    <a:pt x="17117" y="6607"/>
                  </a:lnTo>
                  <a:lnTo>
                    <a:pt x="17147" y="6399"/>
                  </a:lnTo>
                  <a:lnTo>
                    <a:pt x="17000" y="5879"/>
                  </a:lnTo>
                  <a:lnTo>
                    <a:pt x="17059" y="5749"/>
                  </a:lnTo>
                  <a:lnTo>
                    <a:pt x="17351" y="5749"/>
                  </a:lnTo>
                  <a:lnTo>
                    <a:pt x="17585" y="5842"/>
                  </a:lnTo>
                  <a:lnTo>
                    <a:pt x="17732" y="6009"/>
                  </a:lnTo>
                  <a:lnTo>
                    <a:pt x="17556" y="6588"/>
                  </a:lnTo>
                  <a:lnTo>
                    <a:pt x="17527" y="7034"/>
                  </a:lnTo>
                  <a:lnTo>
                    <a:pt x="17527" y="7498"/>
                  </a:lnTo>
                  <a:lnTo>
                    <a:pt x="17615" y="7833"/>
                  </a:lnTo>
                  <a:lnTo>
                    <a:pt x="17937" y="8055"/>
                  </a:lnTo>
                  <a:lnTo>
                    <a:pt x="18405" y="7981"/>
                  </a:lnTo>
                  <a:cubicBezTo>
                    <a:pt x="18405" y="7981"/>
                    <a:pt x="18873" y="7740"/>
                    <a:pt x="18873" y="7740"/>
                  </a:cubicBezTo>
                  <a:close/>
                  <a:moveTo>
                    <a:pt x="21366" y="11554"/>
                  </a:moveTo>
                  <a:lnTo>
                    <a:pt x="21307" y="11331"/>
                  </a:lnTo>
                  <a:lnTo>
                    <a:pt x="21278" y="11088"/>
                  </a:lnTo>
                  <a:lnTo>
                    <a:pt x="21190" y="10793"/>
                  </a:lnTo>
                  <a:lnTo>
                    <a:pt x="20488" y="9004"/>
                  </a:lnTo>
                  <a:lnTo>
                    <a:pt x="20488" y="8132"/>
                  </a:lnTo>
                  <a:lnTo>
                    <a:pt x="20283" y="7647"/>
                  </a:lnTo>
                  <a:lnTo>
                    <a:pt x="20020" y="7888"/>
                  </a:lnTo>
                  <a:lnTo>
                    <a:pt x="19405" y="8297"/>
                  </a:lnTo>
                  <a:lnTo>
                    <a:pt x="19201" y="8540"/>
                  </a:lnTo>
                  <a:lnTo>
                    <a:pt x="19142" y="8837"/>
                  </a:lnTo>
                  <a:lnTo>
                    <a:pt x="19230" y="9545"/>
                  </a:lnTo>
                  <a:lnTo>
                    <a:pt x="19171" y="9842"/>
                  </a:lnTo>
                  <a:lnTo>
                    <a:pt x="19054" y="9953"/>
                  </a:lnTo>
                  <a:lnTo>
                    <a:pt x="18697" y="10176"/>
                  </a:lnTo>
                  <a:lnTo>
                    <a:pt x="18639" y="10289"/>
                  </a:lnTo>
                  <a:lnTo>
                    <a:pt x="18814" y="10624"/>
                  </a:lnTo>
                  <a:lnTo>
                    <a:pt x="18844" y="10811"/>
                  </a:lnTo>
                  <a:lnTo>
                    <a:pt x="18814" y="10939"/>
                  </a:lnTo>
                  <a:lnTo>
                    <a:pt x="18610" y="11238"/>
                  </a:lnTo>
                  <a:lnTo>
                    <a:pt x="18639" y="11498"/>
                  </a:lnTo>
                  <a:lnTo>
                    <a:pt x="18873" y="11758"/>
                  </a:lnTo>
                  <a:lnTo>
                    <a:pt x="19347" y="12000"/>
                  </a:lnTo>
                  <a:lnTo>
                    <a:pt x="19113" y="12222"/>
                  </a:lnTo>
                  <a:lnTo>
                    <a:pt x="18288" y="12631"/>
                  </a:lnTo>
                  <a:lnTo>
                    <a:pt x="18171" y="12800"/>
                  </a:lnTo>
                  <a:lnTo>
                    <a:pt x="18405" y="13116"/>
                  </a:lnTo>
                  <a:lnTo>
                    <a:pt x="18668" y="13153"/>
                  </a:lnTo>
                  <a:lnTo>
                    <a:pt x="18961" y="13004"/>
                  </a:lnTo>
                  <a:lnTo>
                    <a:pt x="19230" y="12707"/>
                  </a:lnTo>
                  <a:lnTo>
                    <a:pt x="19815" y="12668"/>
                  </a:lnTo>
                  <a:lnTo>
                    <a:pt x="20166" y="12222"/>
                  </a:lnTo>
                  <a:lnTo>
                    <a:pt x="20634" y="11777"/>
                  </a:lnTo>
                  <a:lnTo>
                    <a:pt x="21600" y="11777"/>
                  </a:lnTo>
                  <a:cubicBezTo>
                    <a:pt x="21600" y="11777"/>
                    <a:pt x="21366" y="11554"/>
                    <a:pt x="21366" y="11554"/>
                  </a:cubicBezTo>
                  <a:close/>
                  <a:moveTo>
                    <a:pt x="17527" y="11275"/>
                  </a:moveTo>
                  <a:lnTo>
                    <a:pt x="17293" y="10755"/>
                  </a:lnTo>
                  <a:lnTo>
                    <a:pt x="17176" y="10566"/>
                  </a:lnTo>
                  <a:lnTo>
                    <a:pt x="17030" y="10436"/>
                  </a:lnTo>
                  <a:lnTo>
                    <a:pt x="16825" y="10380"/>
                  </a:lnTo>
                  <a:lnTo>
                    <a:pt x="16532" y="10380"/>
                  </a:lnTo>
                  <a:lnTo>
                    <a:pt x="16444" y="11294"/>
                  </a:lnTo>
                  <a:lnTo>
                    <a:pt x="16532" y="11684"/>
                  </a:lnTo>
                  <a:lnTo>
                    <a:pt x="16942" y="11851"/>
                  </a:lnTo>
                  <a:lnTo>
                    <a:pt x="16883" y="11981"/>
                  </a:lnTo>
                  <a:lnTo>
                    <a:pt x="16883" y="12074"/>
                  </a:lnTo>
                  <a:lnTo>
                    <a:pt x="16825" y="12167"/>
                  </a:lnTo>
                  <a:lnTo>
                    <a:pt x="16678" y="12260"/>
                  </a:lnTo>
                  <a:lnTo>
                    <a:pt x="16883" y="12538"/>
                  </a:lnTo>
                  <a:lnTo>
                    <a:pt x="16942" y="13097"/>
                  </a:lnTo>
                  <a:lnTo>
                    <a:pt x="17088" y="13247"/>
                  </a:lnTo>
                  <a:lnTo>
                    <a:pt x="17234" y="13190"/>
                  </a:lnTo>
                  <a:lnTo>
                    <a:pt x="17410" y="12986"/>
                  </a:lnTo>
                  <a:lnTo>
                    <a:pt x="17585" y="12781"/>
                  </a:lnTo>
                  <a:lnTo>
                    <a:pt x="17673" y="12631"/>
                  </a:lnTo>
                  <a:lnTo>
                    <a:pt x="17703" y="12278"/>
                  </a:lnTo>
                  <a:lnTo>
                    <a:pt x="17673" y="11814"/>
                  </a:lnTo>
                  <a:cubicBezTo>
                    <a:pt x="17673" y="11814"/>
                    <a:pt x="17527" y="11275"/>
                    <a:pt x="17527" y="11275"/>
                  </a:cubicBezTo>
                  <a:close/>
                  <a:moveTo>
                    <a:pt x="15122" y="20670"/>
                  </a:moveTo>
                  <a:lnTo>
                    <a:pt x="14829" y="20464"/>
                  </a:lnTo>
                  <a:lnTo>
                    <a:pt x="14771" y="20111"/>
                  </a:lnTo>
                  <a:lnTo>
                    <a:pt x="14654" y="19869"/>
                  </a:lnTo>
                  <a:lnTo>
                    <a:pt x="14507" y="19721"/>
                  </a:lnTo>
                  <a:lnTo>
                    <a:pt x="14302" y="19646"/>
                  </a:lnTo>
                  <a:lnTo>
                    <a:pt x="14010" y="19702"/>
                  </a:lnTo>
                  <a:lnTo>
                    <a:pt x="14215" y="20018"/>
                  </a:lnTo>
                  <a:lnTo>
                    <a:pt x="14244" y="20296"/>
                  </a:lnTo>
                  <a:lnTo>
                    <a:pt x="14068" y="20501"/>
                  </a:lnTo>
                  <a:lnTo>
                    <a:pt x="13629" y="20633"/>
                  </a:lnTo>
                  <a:lnTo>
                    <a:pt x="13483" y="20816"/>
                  </a:lnTo>
                  <a:lnTo>
                    <a:pt x="13512" y="21191"/>
                  </a:lnTo>
                  <a:lnTo>
                    <a:pt x="13776" y="21507"/>
                  </a:lnTo>
                  <a:lnTo>
                    <a:pt x="14244" y="21600"/>
                  </a:lnTo>
                  <a:lnTo>
                    <a:pt x="15063" y="21357"/>
                  </a:lnTo>
                  <a:lnTo>
                    <a:pt x="15414" y="21191"/>
                  </a:lnTo>
                  <a:lnTo>
                    <a:pt x="15590" y="21022"/>
                  </a:lnTo>
                  <a:lnTo>
                    <a:pt x="15444" y="20816"/>
                  </a:lnTo>
                  <a:cubicBezTo>
                    <a:pt x="15444" y="20816"/>
                    <a:pt x="15122" y="20670"/>
                    <a:pt x="15122" y="2067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8" name="Google Shape;348;p17"/>
            <p:cNvSpPr/>
            <p:nvPr/>
          </p:nvSpPr>
          <p:spPr>
            <a:xfrm>
              <a:off x="17475328" y="5046857"/>
              <a:ext cx="1904864" cy="1207594"/>
            </a:xfrm>
            <a:custGeom>
              <a:avLst/>
              <a:gdLst/>
              <a:ahLst/>
              <a:cxnLst/>
              <a:rect l="l" t="t" r="r" b="b"/>
              <a:pathLst>
                <a:path w="21600" h="21600" extrusionOk="0">
                  <a:moveTo>
                    <a:pt x="21429" y="11724"/>
                  </a:moveTo>
                  <a:lnTo>
                    <a:pt x="21212" y="11546"/>
                  </a:lnTo>
                  <a:lnTo>
                    <a:pt x="21072" y="11380"/>
                  </a:lnTo>
                  <a:lnTo>
                    <a:pt x="20919" y="11165"/>
                  </a:lnTo>
                  <a:lnTo>
                    <a:pt x="20902" y="11128"/>
                  </a:lnTo>
                  <a:lnTo>
                    <a:pt x="20858" y="11074"/>
                  </a:lnTo>
                  <a:lnTo>
                    <a:pt x="20643" y="10892"/>
                  </a:lnTo>
                  <a:lnTo>
                    <a:pt x="20555" y="10639"/>
                  </a:lnTo>
                  <a:lnTo>
                    <a:pt x="20494" y="10537"/>
                  </a:lnTo>
                  <a:lnTo>
                    <a:pt x="20371" y="10666"/>
                  </a:lnTo>
                  <a:lnTo>
                    <a:pt x="20282" y="10612"/>
                  </a:lnTo>
                  <a:lnTo>
                    <a:pt x="20197" y="10495"/>
                  </a:lnTo>
                  <a:lnTo>
                    <a:pt x="20143" y="10376"/>
                  </a:lnTo>
                  <a:lnTo>
                    <a:pt x="20041" y="9845"/>
                  </a:lnTo>
                  <a:lnTo>
                    <a:pt x="19952" y="9684"/>
                  </a:lnTo>
                  <a:lnTo>
                    <a:pt x="19765" y="9657"/>
                  </a:lnTo>
                  <a:lnTo>
                    <a:pt x="19666" y="9727"/>
                  </a:lnTo>
                  <a:lnTo>
                    <a:pt x="19619" y="9711"/>
                  </a:lnTo>
                  <a:lnTo>
                    <a:pt x="19564" y="9528"/>
                  </a:lnTo>
                  <a:lnTo>
                    <a:pt x="19540" y="9464"/>
                  </a:lnTo>
                  <a:lnTo>
                    <a:pt x="19523" y="9389"/>
                  </a:lnTo>
                  <a:lnTo>
                    <a:pt x="19530" y="9314"/>
                  </a:lnTo>
                  <a:lnTo>
                    <a:pt x="19486" y="9099"/>
                  </a:lnTo>
                  <a:lnTo>
                    <a:pt x="19479" y="9034"/>
                  </a:lnTo>
                  <a:lnTo>
                    <a:pt x="19482" y="8975"/>
                  </a:lnTo>
                  <a:lnTo>
                    <a:pt x="19458" y="8911"/>
                  </a:lnTo>
                  <a:lnTo>
                    <a:pt x="19435" y="8830"/>
                  </a:lnTo>
                  <a:lnTo>
                    <a:pt x="19435" y="8729"/>
                  </a:lnTo>
                  <a:lnTo>
                    <a:pt x="19452" y="8514"/>
                  </a:lnTo>
                  <a:lnTo>
                    <a:pt x="19441" y="8514"/>
                  </a:lnTo>
                  <a:lnTo>
                    <a:pt x="19421" y="8471"/>
                  </a:lnTo>
                  <a:lnTo>
                    <a:pt x="19408" y="8411"/>
                  </a:lnTo>
                  <a:lnTo>
                    <a:pt x="19421" y="8379"/>
                  </a:lnTo>
                  <a:lnTo>
                    <a:pt x="19441" y="8347"/>
                  </a:lnTo>
                  <a:lnTo>
                    <a:pt x="19458" y="8283"/>
                  </a:lnTo>
                  <a:lnTo>
                    <a:pt x="19472" y="8154"/>
                  </a:lnTo>
                  <a:lnTo>
                    <a:pt x="19543" y="8181"/>
                  </a:lnTo>
                  <a:lnTo>
                    <a:pt x="19608" y="8143"/>
                  </a:lnTo>
                  <a:lnTo>
                    <a:pt x="19656" y="8052"/>
                  </a:lnTo>
                  <a:lnTo>
                    <a:pt x="19660" y="7918"/>
                  </a:lnTo>
                  <a:lnTo>
                    <a:pt x="19656" y="7740"/>
                  </a:lnTo>
                  <a:lnTo>
                    <a:pt x="19687" y="7660"/>
                  </a:lnTo>
                  <a:lnTo>
                    <a:pt x="19728" y="7590"/>
                  </a:lnTo>
                  <a:lnTo>
                    <a:pt x="19745" y="7461"/>
                  </a:lnTo>
                  <a:lnTo>
                    <a:pt x="19714" y="7333"/>
                  </a:lnTo>
                  <a:lnTo>
                    <a:pt x="19646" y="7230"/>
                  </a:lnTo>
                  <a:lnTo>
                    <a:pt x="19577" y="7155"/>
                  </a:lnTo>
                  <a:lnTo>
                    <a:pt x="19543" y="7107"/>
                  </a:lnTo>
                  <a:lnTo>
                    <a:pt x="19530" y="7064"/>
                  </a:lnTo>
                  <a:lnTo>
                    <a:pt x="19516" y="7048"/>
                  </a:lnTo>
                  <a:lnTo>
                    <a:pt x="19492" y="7048"/>
                  </a:lnTo>
                  <a:lnTo>
                    <a:pt x="19472" y="7054"/>
                  </a:lnTo>
                  <a:lnTo>
                    <a:pt x="19458" y="7048"/>
                  </a:lnTo>
                  <a:lnTo>
                    <a:pt x="19455" y="7021"/>
                  </a:lnTo>
                  <a:lnTo>
                    <a:pt x="19455" y="6989"/>
                  </a:lnTo>
                  <a:lnTo>
                    <a:pt x="19448" y="6962"/>
                  </a:lnTo>
                  <a:lnTo>
                    <a:pt x="19394" y="6893"/>
                  </a:lnTo>
                  <a:lnTo>
                    <a:pt x="19367" y="6844"/>
                  </a:lnTo>
                  <a:lnTo>
                    <a:pt x="19353" y="6796"/>
                  </a:lnTo>
                  <a:lnTo>
                    <a:pt x="19374" y="6673"/>
                  </a:lnTo>
                  <a:lnTo>
                    <a:pt x="19435" y="6538"/>
                  </a:lnTo>
                  <a:lnTo>
                    <a:pt x="19503" y="6426"/>
                  </a:lnTo>
                  <a:lnTo>
                    <a:pt x="19547" y="6372"/>
                  </a:lnTo>
                  <a:lnTo>
                    <a:pt x="19619" y="6313"/>
                  </a:lnTo>
                  <a:lnTo>
                    <a:pt x="19673" y="6211"/>
                  </a:lnTo>
                  <a:lnTo>
                    <a:pt x="19772" y="5889"/>
                  </a:lnTo>
                  <a:lnTo>
                    <a:pt x="19785" y="5873"/>
                  </a:lnTo>
                  <a:lnTo>
                    <a:pt x="19782" y="5857"/>
                  </a:lnTo>
                  <a:lnTo>
                    <a:pt x="19768" y="5771"/>
                  </a:lnTo>
                  <a:lnTo>
                    <a:pt x="19779" y="5733"/>
                  </a:lnTo>
                  <a:lnTo>
                    <a:pt x="19806" y="5680"/>
                  </a:lnTo>
                  <a:lnTo>
                    <a:pt x="19836" y="5636"/>
                  </a:lnTo>
                  <a:lnTo>
                    <a:pt x="19857" y="5610"/>
                  </a:lnTo>
                  <a:lnTo>
                    <a:pt x="19894" y="5540"/>
                  </a:lnTo>
                  <a:lnTo>
                    <a:pt x="20021" y="5105"/>
                  </a:lnTo>
                  <a:lnTo>
                    <a:pt x="20055" y="4772"/>
                  </a:lnTo>
                  <a:lnTo>
                    <a:pt x="20061" y="4563"/>
                  </a:lnTo>
                  <a:lnTo>
                    <a:pt x="20055" y="4515"/>
                  </a:lnTo>
                  <a:lnTo>
                    <a:pt x="20068" y="4413"/>
                  </a:lnTo>
                  <a:lnTo>
                    <a:pt x="20214" y="4080"/>
                  </a:lnTo>
                  <a:lnTo>
                    <a:pt x="20218" y="4058"/>
                  </a:lnTo>
                  <a:lnTo>
                    <a:pt x="20224" y="3983"/>
                  </a:lnTo>
                  <a:lnTo>
                    <a:pt x="20231" y="3951"/>
                  </a:lnTo>
                  <a:lnTo>
                    <a:pt x="20245" y="3924"/>
                  </a:lnTo>
                  <a:lnTo>
                    <a:pt x="20282" y="3908"/>
                  </a:lnTo>
                  <a:lnTo>
                    <a:pt x="20320" y="3828"/>
                  </a:lnTo>
                  <a:lnTo>
                    <a:pt x="20350" y="3795"/>
                  </a:lnTo>
                  <a:lnTo>
                    <a:pt x="20426" y="3758"/>
                  </a:lnTo>
                  <a:lnTo>
                    <a:pt x="20483" y="3667"/>
                  </a:lnTo>
                  <a:lnTo>
                    <a:pt x="20480" y="3656"/>
                  </a:lnTo>
                  <a:lnTo>
                    <a:pt x="20443" y="3521"/>
                  </a:lnTo>
                  <a:lnTo>
                    <a:pt x="20367" y="3393"/>
                  </a:lnTo>
                  <a:lnTo>
                    <a:pt x="20326" y="3339"/>
                  </a:lnTo>
                  <a:lnTo>
                    <a:pt x="20282" y="3237"/>
                  </a:lnTo>
                  <a:lnTo>
                    <a:pt x="20258" y="3189"/>
                  </a:lnTo>
                  <a:lnTo>
                    <a:pt x="20228" y="3173"/>
                  </a:lnTo>
                  <a:lnTo>
                    <a:pt x="20194" y="3205"/>
                  </a:lnTo>
                  <a:lnTo>
                    <a:pt x="20163" y="3242"/>
                  </a:lnTo>
                  <a:lnTo>
                    <a:pt x="20126" y="3253"/>
                  </a:lnTo>
                  <a:lnTo>
                    <a:pt x="20075" y="3205"/>
                  </a:lnTo>
                  <a:lnTo>
                    <a:pt x="19997" y="3167"/>
                  </a:lnTo>
                  <a:lnTo>
                    <a:pt x="19833" y="3248"/>
                  </a:lnTo>
                  <a:lnTo>
                    <a:pt x="19748" y="3248"/>
                  </a:lnTo>
                  <a:lnTo>
                    <a:pt x="19690" y="3200"/>
                  </a:lnTo>
                  <a:lnTo>
                    <a:pt x="19646" y="3135"/>
                  </a:lnTo>
                  <a:lnTo>
                    <a:pt x="19591" y="3087"/>
                  </a:lnTo>
                  <a:lnTo>
                    <a:pt x="19431" y="3082"/>
                  </a:lnTo>
                  <a:lnTo>
                    <a:pt x="19360" y="3022"/>
                  </a:lnTo>
                  <a:lnTo>
                    <a:pt x="19302" y="2931"/>
                  </a:lnTo>
                  <a:lnTo>
                    <a:pt x="19047" y="2426"/>
                  </a:lnTo>
                  <a:lnTo>
                    <a:pt x="18992" y="2378"/>
                  </a:lnTo>
                  <a:lnTo>
                    <a:pt x="18972" y="2308"/>
                  </a:lnTo>
                  <a:lnTo>
                    <a:pt x="18941" y="1943"/>
                  </a:lnTo>
                  <a:lnTo>
                    <a:pt x="18921" y="1798"/>
                  </a:lnTo>
                  <a:lnTo>
                    <a:pt x="18835" y="1557"/>
                  </a:lnTo>
                  <a:lnTo>
                    <a:pt x="18839" y="1487"/>
                  </a:lnTo>
                  <a:lnTo>
                    <a:pt x="18877" y="1412"/>
                  </a:lnTo>
                  <a:lnTo>
                    <a:pt x="18877" y="1342"/>
                  </a:lnTo>
                  <a:lnTo>
                    <a:pt x="18839" y="1197"/>
                  </a:lnTo>
                  <a:lnTo>
                    <a:pt x="18788" y="1149"/>
                  </a:lnTo>
                  <a:lnTo>
                    <a:pt x="18727" y="1138"/>
                  </a:lnTo>
                  <a:lnTo>
                    <a:pt x="18645" y="1101"/>
                  </a:lnTo>
                  <a:lnTo>
                    <a:pt x="18703" y="924"/>
                  </a:lnTo>
                  <a:lnTo>
                    <a:pt x="18706" y="854"/>
                  </a:lnTo>
                  <a:lnTo>
                    <a:pt x="18659" y="843"/>
                  </a:lnTo>
                  <a:lnTo>
                    <a:pt x="18625" y="827"/>
                  </a:lnTo>
                  <a:lnTo>
                    <a:pt x="18557" y="714"/>
                  </a:lnTo>
                  <a:lnTo>
                    <a:pt x="18457" y="698"/>
                  </a:lnTo>
                  <a:lnTo>
                    <a:pt x="18366" y="628"/>
                  </a:lnTo>
                  <a:lnTo>
                    <a:pt x="18321" y="617"/>
                  </a:lnTo>
                  <a:lnTo>
                    <a:pt x="18141" y="735"/>
                  </a:lnTo>
                  <a:lnTo>
                    <a:pt x="18073" y="687"/>
                  </a:lnTo>
                  <a:lnTo>
                    <a:pt x="18032" y="542"/>
                  </a:lnTo>
                  <a:lnTo>
                    <a:pt x="18001" y="371"/>
                  </a:lnTo>
                  <a:lnTo>
                    <a:pt x="17961" y="252"/>
                  </a:lnTo>
                  <a:lnTo>
                    <a:pt x="17879" y="199"/>
                  </a:lnTo>
                  <a:lnTo>
                    <a:pt x="17763" y="161"/>
                  </a:lnTo>
                  <a:lnTo>
                    <a:pt x="17668" y="97"/>
                  </a:lnTo>
                  <a:lnTo>
                    <a:pt x="17654" y="0"/>
                  </a:lnTo>
                  <a:lnTo>
                    <a:pt x="17613" y="16"/>
                  </a:lnTo>
                  <a:lnTo>
                    <a:pt x="17539" y="43"/>
                  </a:lnTo>
                  <a:lnTo>
                    <a:pt x="17076" y="205"/>
                  </a:lnTo>
                  <a:lnTo>
                    <a:pt x="16616" y="371"/>
                  </a:lnTo>
                  <a:lnTo>
                    <a:pt x="16153" y="532"/>
                  </a:lnTo>
                  <a:lnTo>
                    <a:pt x="15690" y="693"/>
                  </a:lnTo>
                  <a:lnTo>
                    <a:pt x="15227" y="854"/>
                  </a:lnTo>
                  <a:lnTo>
                    <a:pt x="14768" y="1009"/>
                  </a:lnTo>
                  <a:lnTo>
                    <a:pt x="14305" y="1170"/>
                  </a:lnTo>
                  <a:lnTo>
                    <a:pt x="13841" y="1326"/>
                  </a:lnTo>
                  <a:lnTo>
                    <a:pt x="13379" y="1482"/>
                  </a:lnTo>
                  <a:lnTo>
                    <a:pt x="12916" y="1637"/>
                  </a:lnTo>
                  <a:lnTo>
                    <a:pt x="12453" y="1793"/>
                  </a:lnTo>
                  <a:lnTo>
                    <a:pt x="11989" y="1949"/>
                  </a:lnTo>
                  <a:lnTo>
                    <a:pt x="11527" y="2099"/>
                  </a:lnTo>
                  <a:lnTo>
                    <a:pt x="11064" y="2255"/>
                  </a:lnTo>
                  <a:lnTo>
                    <a:pt x="10601" y="2405"/>
                  </a:lnTo>
                  <a:lnTo>
                    <a:pt x="10138" y="2555"/>
                  </a:lnTo>
                  <a:lnTo>
                    <a:pt x="9671" y="2706"/>
                  </a:lnTo>
                  <a:lnTo>
                    <a:pt x="9208" y="2851"/>
                  </a:lnTo>
                  <a:lnTo>
                    <a:pt x="8745" y="3001"/>
                  </a:lnTo>
                  <a:lnTo>
                    <a:pt x="8283" y="3146"/>
                  </a:lnTo>
                  <a:lnTo>
                    <a:pt x="7816" y="3290"/>
                  </a:lnTo>
                  <a:lnTo>
                    <a:pt x="7353" y="3436"/>
                  </a:lnTo>
                  <a:lnTo>
                    <a:pt x="6890" y="3580"/>
                  </a:lnTo>
                  <a:lnTo>
                    <a:pt x="6424" y="3720"/>
                  </a:lnTo>
                  <a:lnTo>
                    <a:pt x="5961" y="3865"/>
                  </a:lnTo>
                  <a:lnTo>
                    <a:pt x="5494" y="4005"/>
                  </a:lnTo>
                  <a:lnTo>
                    <a:pt x="5031" y="4149"/>
                  </a:lnTo>
                  <a:lnTo>
                    <a:pt x="4565" y="4289"/>
                  </a:lnTo>
                  <a:lnTo>
                    <a:pt x="4102" y="4424"/>
                  </a:lnTo>
                  <a:lnTo>
                    <a:pt x="3636" y="4563"/>
                  </a:lnTo>
                  <a:lnTo>
                    <a:pt x="3169" y="4697"/>
                  </a:lnTo>
                  <a:lnTo>
                    <a:pt x="2706" y="4836"/>
                  </a:lnTo>
                  <a:lnTo>
                    <a:pt x="2581" y="4874"/>
                  </a:lnTo>
                  <a:lnTo>
                    <a:pt x="2553" y="4633"/>
                  </a:lnTo>
                  <a:lnTo>
                    <a:pt x="2530" y="4434"/>
                  </a:lnTo>
                  <a:lnTo>
                    <a:pt x="2506" y="4230"/>
                  </a:lnTo>
                  <a:lnTo>
                    <a:pt x="2482" y="4026"/>
                  </a:lnTo>
                  <a:lnTo>
                    <a:pt x="2458" y="3823"/>
                  </a:lnTo>
                  <a:lnTo>
                    <a:pt x="2434" y="3618"/>
                  </a:lnTo>
                  <a:lnTo>
                    <a:pt x="2410" y="3414"/>
                  </a:lnTo>
                  <a:lnTo>
                    <a:pt x="2386" y="3211"/>
                  </a:lnTo>
                  <a:lnTo>
                    <a:pt x="2362" y="3011"/>
                  </a:lnTo>
                  <a:lnTo>
                    <a:pt x="2359" y="2995"/>
                  </a:lnTo>
                  <a:lnTo>
                    <a:pt x="1961" y="3393"/>
                  </a:lnTo>
                  <a:lnTo>
                    <a:pt x="1832" y="3602"/>
                  </a:lnTo>
                  <a:lnTo>
                    <a:pt x="1698" y="3714"/>
                  </a:lnTo>
                  <a:lnTo>
                    <a:pt x="1569" y="3956"/>
                  </a:lnTo>
                  <a:lnTo>
                    <a:pt x="1433" y="4080"/>
                  </a:lnTo>
                  <a:lnTo>
                    <a:pt x="1283" y="4294"/>
                  </a:lnTo>
                  <a:lnTo>
                    <a:pt x="1205" y="4359"/>
                  </a:lnTo>
                  <a:lnTo>
                    <a:pt x="1198" y="4305"/>
                  </a:lnTo>
                  <a:lnTo>
                    <a:pt x="1215" y="4268"/>
                  </a:lnTo>
                  <a:lnTo>
                    <a:pt x="1249" y="4165"/>
                  </a:lnTo>
                  <a:lnTo>
                    <a:pt x="1263" y="4139"/>
                  </a:lnTo>
                  <a:lnTo>
                    <a:pt x="1348" y="4112"/>
                  </a:lnTo>
                  <a:lnTo>
                    <a:pt x="1379" y="4074"/>
                  </a:lnTo>
                  <a:lnTo>
                    <a:pt x="1406" y="4005"/>
                  </a:lnTo>
                  <a:lnTo>
                    <a:pt x="1325" y="3978"/>
                  </a:lnTo>
                  <a:lnTo>
                    <a:pt x="1266" y="4053"/>
                  </a:lnTo>
                  <a:lnTo>
                    <a:pt x="1222" y="4160"/>
                  </a:lnTo>
                  <a:lnTo>
                    <a:pt x="1144" y="4268"/>
                  </a:lnTo>
                  <a:lnTo>
                    <a:pt x="1120" y="4439"/>
                  </a:lnTo>
                  <a:lnTo>
                    <a:pt x="1086" y="4488"/>
                  </a:lnTo>
                  <a:lnTo>
                    <a:pt x="1059" y="4509"/>
                  </a:lnTo>
                  <a:lnTo>
                    <a:pt x="974" y="4665"/>
                  </a:lnTo>
                  <a:lnTo>
                    <a:pt x="463" y="5309"/>
                  </a:lnTo>
                  <a:lnTo>
                    <a:pt x="256" y="5438"/>
                  </a:lnTo>
                  <a:lnTo>
                    <a:pt x="208" y="5502"/>
                  </a:lnTo>
                  <a:lnTo>
                    <a:pt x="163" y="5588"/>
                  </a:lnTo>
                  <a:lnTo>
                    <a:pt x="0" y="5723"/>
                  </a:lnTo>
                  <a:lnTo>
                    <a:pt x="65" y="6275"/>
                  </a:lnTo>
                  <a:lnTo>
                    <a:pt x="228" y="7746"/>
                  </a:lnTo>
                  <a:lnTo>
                    <a:pt x="395" y="9212"/>
                  </a:lnTo>
                  <a:lnTo>
                    <a:pt x="476" y="9947"/>
                  </a:lnTo>
                  <a:lnTo>
                    <a:pt x="562" y="10682"/>
                  </a:lnTo>
                  <a:lnTo>
                    <a:pt x="644" y="11417"/>
                  </a:lnTo>
                  <a:lnTo>
                    <a:pt x="725" y="12153"/>
                  </a:lnTo>
                  <a:lnTo>
                    <a:pt x="810" y="12883"/>
                  </a:lnTo>
                  <a:lnTo>
                    <a:pt x="892" y="13624"/>
                  </a:lnTo>
                  <a:lnTo>
                    <a:pt x="977" y="14359"/>
                  </a:lnTo>
                  <a:lnTo>
                    <a:pt x="1059" y="15095"/>
                  </a:lnTo>
                  <a:lnTo>
                    <a:pt x="1059" y="15100"/>
                  </a:lnTo>
                  <a:lnTo>
                    <a:pt x="1059" y="15100"/>
                  </a:lnTo>
                  <a:lnTo>
                    <a:pt x="1059" y="15105"/>
                  </a:lnTo>
                  <a:lnTo>
                    <a:pt x="1059" y="15111"/>
                  </a:lnTo>
                  <a:lnTo>
                    <a:pt x="1059" y="15116"/>
                  </a:lnTo>
                  <a:lnTo>
                    <a:pt x="1062" y="15116"/>
                  </a:lnTo>
                  <a:lnTo>
                    <a:pt x="1062" y="15121"/>
                  </a:lnTo>
                  <a:lnTo>
                    <a:pt x="1062" y="15127"/>
                  </a:lnTo>
                  <a:lnTo>
                    <a:pt x="1188" y="16254"/>
                  </a:lnTo>
                  <a:lnTo>
                    <a:pt x="1253" y="16817"/>
                  </a:lnTo>
                  <a:lnTo>
                    <a:pt x="1317" y="17381"/>
                  </a:lnTo>
                  <a:lnTo>
                    <a:pt x="1382" y="17945"/>
                  </a:lnTo>
                  <a:lnTo>
                    <a:pt x="1447" y="18509"/>
                  </a:lnTo>
                  <a:lnTo>
                    <a:pt x="1508" y="19072"/>
                  </a:lnTo>
                  <a:lnTo>
                    <a:pt x="1573" y="19641"/>
                  </a:lnTo>
                  <a:lnTo>
                    <a:pt x="1627" y="20130"/>
                  </a:lnTo>
                  <a:lnTo>
                    <a:pt x="1685" y="20618"/>
                  </a:lnTo>
                  <a:lnTo>
                    <a:pt x="1740" y="21112"/>
                  </a:lnTo>
                  <a:lnTo>
                    <a:pt x="1794" y="21600"/>
                  </a:lnTo>
                  <a:lnTo>
                    <a:pt x="2254" y="21471"/>
                  </a:lnTo>
                  <a:lnTo>
                    <a:pt x="2710" y="21343"/>
                  </a:lnTo>
                  <a:lnTo>
                    <a:pt x="3169" y="21209"/>
                  </a:lnTo>
                  <a:lnTo>
                    <a:pt x="3626" y="21080"/>
                  </a:lnTo>
                  <a:lnTo>
                    <a:pt x="4085" y="20945"/>
                  </a:lnTo>
                  <a:lnTo>
                    <a:pt x="4541" y="20811"/>
                  </a:lnTo>
                  <a:lnTo>
                    <a:pt x="4997" y="20677"/>
                  </a:lnTo>
                  <a:lnTo>
                    <a:pt x="5457" y="20543"/>
                  </a:lnTo>
                  <a:lnTo>
                    <a:pt x="5862" y="20424"/>
                  </a:lnTo>
                  <a:lnTo>
                    <a:pt x="6263" y="20301"/>
                  </a:lnTo>
                  <a:lnTo>
                    <a:pt x="6669" y="20183"/>
                  </a:lnTo>
                  <a:lnTo>
                    <a:pt x="7074" y="20060"/>
                  </a:lnTo>
                  <a:lnTo>
                    <a:pt x="7479" y="19936"/>
                  </a:lnTo>
                  <a:lnTo>
                    <a:pt x="7884" y="19813"/>
                  </a:lnTo>
                  <a:lnTo>
                    <a:pt x="8289" y="19689"/>
                  </a:lnTo>
                  <a:lnTo>
                    <a:pt x="8695" y="19566"/>
                  </a:lnTo>
                  <a:lnTo>
                    <a:pt x="9100" y="19443"/>
                  </a:lnTo>
                  <a:lnTo>
                    <a:pt x="9501" y="19314"/>
                  </a:lnTo>
                  <a:lnTo>
                    <a:pt x="9906" y="19185"/>
                  </a:lnTo>
                  <a:lnTo>
                    <a:pt x="10311" y="19061"/>
                  </a:lnTo>
                  <a:lnTo>
                    <a:pt x="10713" y="18933"/>
                  </a:lnTo>
                  <a:lnTo>
                    <a:pt x="11118" y="18804"/>
                  </a:lnTo>
                  <a:lnTo>
                    <a:pt x="11523" y="18675"/>
                  </a:lnTo>
                  <a:lnTo>
                    <a:pt x="11925" y="18546"/>
                  </a:lnTo>
                  <a:lnTo>
                    <a:pt x="12330" y="18412"/>
                  </a:lnTo>
                  <a:lnTo>
                    <a:pt x="12735" y="18283"/>
                  </a:lnTo>
                  <a:lnTo>
                    <a:pt x="13137" y="18149"/>
                  </a:lnTo>
                  <a:lnTo>
                    <a:pt x="13542" y="18014"/>
                  </a:lnTo>
                  <a:lnTo>
                    <a:pt x="13944" y="17880"/>
                  </a:lnTo>
                  <a:lnTo>
                    <a:pt x="14349" y="17752"/>
                  </a:lnTo>
                  <a:lnTo>
                    <a:pt x="14751" y="17612"/>
                  </a:lnTo>
                  <a:lnTo>
                    <a:pt x="15152" y="17478"/>
                  </a:lnTo>
                  <a:lnTo>
                    <a:pt x="15557" y="17343"/>
                  </a:lnTo>
                  <a:lnTo>
                    <a:pt x="15959" y="17204"/>
                  </a:lnTo>
                  <a:lnTo>
                    <a:pt x="16364" y="17070"/>
                  </a:lnTo>
                  <a:lnTo>
                    <a:pt x="16766" y="16930"/>
                  </a:lnTo>
                  <a:lnTo>
                    <a:pt x="17167" y="16790"/>
                  </a:lnTo>
                  <a:lnTo>
                    <a:pt x="17569" y="16651"/>
                  </a:lnTo>
                  <a:lnTo>
                    <a:pt x="17974" y="16512"/>
                  </a:lnTo>
                  <a:lnTo>
                    <a:pt x="18376" y="16372"/>
                  </a:lnTo>
                  <a:lnTo>
                    <a:pt x="18403" y="16367"/>
                  </a:lnTo>
                  <a:lnTo>
                    <a:pt x="18406" y="16351"/>
                  </a:lnTo>
                  <a:lnTo>
                    <a:pt x="18457" y="16126"/>
                  </a:lnTo>
                  <a:lnTo>
                    <a:pt x="18506" y="15905"/>
                  </a:lnTo>
                  <a:lnTo>
                    <a:pt x="18560" y="15658"/>
                  </a:lnTo>
                  <a:lnTo>
                    <a:pt x="18611" y="15540"/>
                  </a:lnTo>
                  <a:lnTo>
                    <a:pt x="18676" y="15433"/>
                  </a:lnTo>
                  <a:lnTo>
                    <a:pt x="18733" y="15363"/>
                  </a:lnTo>
                  <a:lnTo>
                    <a:pt x="18839" y="15272"/>
                  </a:lnTo>
                  <a:lnTo>
                    <a:pt x="18914" y="15224"/>
                  </a:lnTo>
                  <a:lnTo>
                    <a:pt x="19067" y="15159"/>
                  </a:lnTo>
                  <a:lnTo>
                    <a:pt x="19238" y="15137"/>
                  </a:lnTo>
                  <a:lnTo>
                    <a:pt x="19374" y="15159"/>
                  </a:lnTo>
                  <a:lnTo>
                    <a:pt x="19489" y="15218"/>
                  </a:lnTo>
                  <a:lnTo>
                    <a:pt x="19557" y="15277"/>
                  </a:lnTo>
                  <a:lnTo>
                    <a:pt x="19560" y="15283"/>
                  </a:lnTo>
                  <a:lnTo>
                    <a:pt x="19626" y="15063"/>
                  </a:lnTo>
                  <a:lnTo>
                    <a:pt x="19673" y="15003"/>
                  </a:lnTo>
                  <a:lnTo>
                    <a:pt x="19734" y="14960"/>
                  </a:lnTo>
                  <a:lnTo>
                    <a:pt x="19925" y="14719"/>
                  </a:lnTo>
                  <a:lnTo>
                    <a:pt x="20014" y="14746"/>
                  </a:lnTo>
                  <a:lnTo>
                    <a:pt x="20095" y="14692"/>
                  </a:lnTo>
                  <a:lnTo>
                    <a:pt x="20221" y="14515"/>
                  </a:lnTo>
                  <a:lnTo>
                    <a:pt x="20412" y="14321"/>
                  </a:lnTo>
                  <a:lnTo>
                    <a:pt x="20453" y="14230"/>
                  </a:lnTo>
                  <a:lnTo>
                    <a:pt x="20412" y="14091"/>
                  </a:lnTo>
                  <a:lnTo>
                    <a:pt x="20409" y="13930"/>
                  </a:lnTo>
                  <a:lnTo>
                    <a:pt x="20436" y="13785"/>
                  </a:lnTo>
                  <a:lnTo>
                    <a:pt x="20490" y="13715"/>
                  </a:lnTo>
                  <a:lnTo>
                    <a:pt x="20562" y="13651"/>
                  </a:lnTo>
                  <a:lnTo>
                    <a:pt x="20653" y="13452"/>
                  </a:lnTo>
                  <a:lnTo>
                    <a:pt x="20728" y="13371"/>
                  </a:lnTo>
                  <a:lnTo>
                    <a:pt x="20837" y="13237"/>
                  </a:lnTo>
                  <a:lnTo>
                    <a:pt x="20875" y="13173"/>
                  </a:lnTo>
                  <a:lnTo>
                    <a:pt x="20977" y="12889"/>
                  </a:lnTo>
                  <a:lnTo>
                    <a:pt x="21021" y="12814"/>
                  </a:lnTo>
                  <a:lnTo>
                    <a:pt x="21144" y="12701"/>
                  </a:lnTo>
                  <a:lnTo>
                    <a:pt x="21175" y="12663"/>
                  </a:lnTo>
                  <a:lnTo>
                    <a:pt x="21273" y="12454"/>
                  </a:lnTo>
                  <a:lnTo>
                    <a:pt x="21300" y="12411"/>
                  </a:lnTo>
                  <a:lnTo>
                    <a:pt x="21385" y="12362"/>
                  </a:lnTo>
                  <a:lnTo>
                    <a:pt x="21491" y="12261"/>
                  </a:lnTo>
                  <a:lnTo>
                    <a:pt x="21576" y="12132"/>
                  </a:lnTo>
                  <a:lnTo>
                    <a:pt x="21600" y="11976"/>
                  </a:lnTo>
                  <a:lnTo>
                    <a:pt x="21539" y="11842"/>
                  </a:lnTo>
                  <a:cubicBezTo>
                    <a:pt x="21539" y="11842"/>
                    <a:pt x="21429" y="11724"/>
                    <a:pt x="21429" y="1172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49" name="Google Shape;349;p17"/>
            <p:cNvSpPr/>
            <p:nvPr/>
          </p:nvSpPr>
          <p:spPr>
            <a:xfrm>
              <a:off x="4126534" y="3482426"/>
              <a:ext cx="2590838" cy="2016050"/>
            </a:xfrm>
            <a:custGeom>
              <a:avLst/>
              <a:gdLst/>
              <a:ahLst/>
              <a:cxnLst/>
              <a:rect l="l" t="t" r="r" b="b"/>
              <a:pathLst>
                <a:path w="21600" h="21600" extrusionOk="0">
                  <a:moveTo>
                    <a:pt x="5779" y="727"/>
                  </a:moveTo>
                  <a:lnTo>
                    <a:pt x="5937" y="733"/>
                  </a:lnTo>
                  <a:lnTo>
                    <a:pt x="5979" y="762"/>
                  </a:lnTo>
                  <a:lnTo>
                    <a:pt x="6007" y="807"/>
                  </a:lnTo>
                  <a:lnTo>
                    <a:pt x="6077" y="906"/>
                  </a:lnTo>
                  <a:lnTo>
                    <a:pt x="6107" y="939"/>
                  </a:lnTo>
                  <a:lnTo>
                    <a:pt x="6177" y="974"/>
                  </a:lnTo>
                  <a:lnTo>
                    <a:pt x="6247" y="1035"/>
                  </a:lnTo>
                  <a:lnTo>
                    <a:pt x="6312" y="1109"/>
                  </a:lnTo>
                  <a:lnTo>
                    <a:pt x="6365" y="1183"/>
                  </a:lnTo>
                  <a:lnTo>
                    <a:pt x="6397" y="1260"/>
                  </a:lnTo>
                  <a:lnTo>
                    <a:pt x="6425" y="1353"/>
                  </a:lnTo>
                  <a:lnTo>
                    <a:pt x="6443" y="1453"/>
                  </a:lnTo>
                  <a:lnTo>
                    <a:pt x="6443" y="1617"/>
                  </a:lnTo>
                  <a:lnTo>
                    <a:pt x="6468" y="1672"/>
                  </a:lnTo>
                  <a:lnTo>
                    <a:pt x="6500" y="1720"/>
                  </a:lnTo>
                  <a:lnTo>
                    <a:pt x="6525" y="1781"/>
                  </a:lnTo>
                  <a:lnTo>
                    <a:pt x="6528" y="1852"/>
                  </a:lnTo>
                  <a:lnTo>
                    <a:pt x="6518" y="2042"/>
                  </a:lnTo>
                  <a:lnTo>
                    <a:pt x="6538" y="2196"/>
                  </a:lnTo>
                  <a:lnTo>
                    <a:pt x="6523" y="2270"/>
                  </a:lnTo>
                  <a:lnTo>
                    <a:pt x="6498" y="2350"/>
                  </a:lnTo>
                  <a:lnTo>
                    <a:pt x="6483" y="2443"/>
                  </a:lnTo>
                  <a:lnTo>
                    <a:pt x="6520" y="2572"/>
                  </a:lnTo>
                  <a:lnTo>
                    <a:pt x="6523" y="2614"/>
                  </a:lnTo>
                  <a:lnTo>
                    <a:pt x="6513" y="2659"/>
                  </a:lnTo>
                  <a:lnTo>
                    <a:pt x="6490" y="2736"/>
                  </a:lnTo>
                  <a:lnTo>
                    <a:pt x="6480" y="2781"/>
                  </a:lnTo>
                  <a:lnTo>
                    <a:pt x="6465" y="2942"/>
                  </a:lnTo>
                  <a:lnTo>
                    <a:pt x="6465" y="3038"/>
                  </a:lnTo>
                  <a:lnTo>
                    <a:pt x="6478" y="3113"/>
                  </a:lnTo>
                  <a:lnTo>
                    <a:pt x="6510" y="3180"/>
                  </a:lnTo>
                  <a:lnTo>
                    <a:pt x="6558" y="3251"/>
                  </a:lnTo>
                  <a:lnTo>
                    <a:pt x="6610" y="3308"/>
                  </a:lnTo>
                  <a:lnTo>
                    <a:pt x="6790" y="3402"/>
                  </a:lnTo>
                  <a:lnTo>
                    <a:pt x="6893" y="3399"/>
                  </a:lnTo>
                  <a:lnTo>
                    <a:pt x="6928" y="3408"/>
                  </a:lnTo>
                  <a:lnTo>
                    <a:pt x="6998" y="3479"/>
                  </a:lnTo>
                  <a:lnTo>
                    <a:pt x="7116" y="3550"/>
                  </a:lnTo>
                  <a:lnTo>
                    <a:pt x="7178" y="3617"/>
                  </a:lnTo>
                  <a:lnTo>
                    <a:pt x="7381" y="3675"/>
                  </a:lnTo>
                  <a:lnTo>
                    <a:pt x="7561" y="3813"/>
                  </a:lnTo>
                  <a:lnTo>
                    <a:pt x="7609" y="3810"/>
                  </a:lnTo>
                  <a:lnTo>
                    <a:pt x="7656" y="3788"/>
                  </a:lnTo>
                  <a:lnTo>
                    <a:pt x="7847" y="3768"/>
                  </a:lnTo>
                  <a:lnTo>
                    <a:pt x="8307" y="3681"/>
                  </a:lnTo>
                  <a:lnTo>
                    <a:pt x="8415" y="3633"/>
                  </a:lnTo>
                  <a:lnTo>
                    <a:pt x="8605" y="3508"/>
                  </a:lnTo>
                  <a:lnTo>
                    <a:pt x="8715" y="3466"/>
                  </a:lnTo>
                  <a:lnTo>
                    <a:pt x="8785" y="3469"/>
                  </a:lnTo>
                  <a:lnTo>
                    <a:pt x="8958" y="3559"/>
                  </a:lnTo>
                  <a:lnTo>
                    <a:pt x="9323" y="3572"/>
                  </a:lnTo>
                  <a:lnTo>
                    <a:pt x="10027" y="3836"/>
                  </a:lnTo>
                  <a:lnTo>
                    <a:pt x="10134" y="3913"/>
                  </a:lnTo>
                  <a:lnTo>
                    <a:pt x="10174" y="3974"/>
                  </a:lnTo>
                  <a:lnTo>
                    <a:pt x="10189" y="4041"/>
                  </a:lnTo>
                  <a:lnTo>
                    <a:pt x="10199" y="4119"/>
                  </a:lnTo>
                  <a:lnTo>
                    <a:pt x="10217" y="4212"/>
                  </a:lnTo>
                  <a:lnTo>
                    <a:pt x="10254" y="4260"/>
                  </a:lnTo>
                  <a:lnTo>
                    <a:pt x="10309" y="4267"/>
                  </a:lnTo>
                  <a:lnTo>
                    <a:pt x="10540" y="4203"/>
                  </a:lnTo>
                  <a:lnTo>
                    <a:pt x="10552" y="4203"/>
                  </a:lnTo>
                  <a:lnTo>
                    <a:pt x="10605" y="4218"/>
                  </a:lnTo>
                  <a:lnTo>
                    <a:pt x="10630" y="4234"/>
                  </a:lnTo>
                  <a:lnTo>
                    <a:pt x="10642" y="4238"/>
                  </a:lnTo>
                  <a:lnTo>
                    <a:pt x="10722" y="4254"/>
                  </a:lnTo>
                  <a:lnTo>
                    <a:pt x="10747" y="4264"/>
                  </a:lnTo>
                  <a:lnTo>
                    <a:pt x="10780" y="4292"/>
                  </a:lnTo>
                  <a:lnTo>
                    <a:pt x="10880" y="4331"/>
                  </a:lnTo>
                  <a:lnTo>
                    <a:pt x="10988" y="4321"/>
                  </a:lnTo>
                  <a:lnTo>
                    <a:pt x="11020" y="4328"/>
                  </a:lnTo>
                  <a:lnTo>
                    <a:pt x="11035" y="4324"/>
                  </a:lnTo>
                  <a:lnTo>
                    <a:pt x="11155" y="4247"/>
                  </a:lnTo>
                  <a:lnTo>
                    <a:pt x="11175" y="4244"/>
                  </a:lnTo>
                  <a:lnTo>
                    <a:pt x="11353" y="4244"/>
                  </a:lnTo>
                  <a:lnTo>
                    <a:pt x="11473" y="4215"/>
                  </a:lnTo>
                  <a:lnTo>
                    <a:pt x="11488" y="4186"/>
                  </a:lnTo>
                  <a:lnTo>
                    <a:pt x="11508" y="4167"/>
                  </a:lnTo>
                  <a:lnTo>
                    <a:pt x="11578" y="4132"/>
                  </a:lnTo>
                  <a:lnTo>
                    <a:pt x="11606" y="4132"/>
                  </a:lnTo>
                  <a:lnTo>
                    <a:pt x="11956" y="4302"/>
                  </a:lnTo>
                  <a:lnTo>
                    <a:pt x="11984" y="4305"/>
                  </a:lnTo>
                  <a:lnTo>
                    <a:pt x="12047" y="4286"/>
                  </a:lnTo>
                  <a:lnTo>
                    <a:pt x="12069" y="4286"/>
                  </a:lnTo>
                  <a:lnTo>
                    <a:pt x="12189" y="4341"/>
                  </a:lnTo>
                  <a:lnTo>
                    <a:pt x="12217" y="4344"/>
                  </a:lnTo>
                  <a:lnTo>
                    <a:pt x="12277" y="4331"/>
                  </a:lnTo>
                  <a:lnTo>
                    <a:pt x="12382" y="4286"/>
                  </a:lnTo>
                  <a:lnTo>
                    <a:pt x="12407" y="4283"/>
                  </a:lnTo>
                  <a:lnTo>
                    <a:pt x="12444" y="4292"/>
                  </a:lnTo>
                  <a:lnTo>
                    <a:pt x="12512" y="4328"/>
                  </a:lnTo>
                  <a:lnTo>
                    <a:pt x="12550" y="4331"/>
                  </a:lnTo>
                  <a:lnTo>
                    <a:pt x="12622" y="4312"/>
                  </a:lnTo>
                  <a:lnTo>
                    <a:pt x="12692" y="4270"/>
                  </a:lnTo>
                  <a:lnTo>
                    <a:pt x="12777" y="4199"/>
                  </a:lnTo>
                  <a:lnTo>
                    <a:pt x="12827" y="4177"/>
                  </a:lnTo>
                  <a:lnTo>
                    <a:pt x="12942" y="4180"/>
                  </a:lnTo>
                  <a:lnTo>
                    <a:pt x="13320" y="4083"/>
                  </a:lnTo>
                  <a:lnTo>
                    <a:pt x="13994" y="4096"/>
                  </a:lnTo>
                  <a:lnTo>
                    <a:pt x="14109" y="4022"/>
                  </a:lnTo>
                  <a:lnTo>
                    <a:pt x="14191" y="3932"/>
                  </a:lnTo>
                  <a:lnTo>
                    <a:pt x="14234" y="3916"/>
                  </a:lnTo>
                  <a:lnTo>
                    <a:pt x="14299" y="3919"/>
                  </a:lnTo>
                  <a:lnTo>
                    <a:pt x="14464" y="3968"/>
                  </a:lnTo>
                  <a:lnTo>
                    <a:pt x="14589" y="3968"/>
                  </a:lnTo>
                  <a:lnTo>
                    <a:pt x="14807" y="3968"/>
                  </a:lnTo>
                  <a:lnTo>
                    <a:pt x="15405" y="4090"/>
                  </a:lnTo>
                  <a:lnTo>
                    <a:pt x="15530" y="4051"/>
                  </a:lnTo>
                  <a:lnTo>
                    <a:pt x="15651" y="3932"/>
                  </a:lnTo>
                  <a:lnTo>
                    <a:pt x="15673" y="3936"/>
                  </a:lnTo>
                  <a:lnTo>
                    <a:pt x="15783" y="3961"/>
                  </a:lnTo>
                  <a:lnTo>
                    <a:pt x="16094" y="4029"/>
                  </a:lnTo>
                  <a:lnTo>
                    <a:pt x="16404" y="4096"/>
                  </a:lnTo>
                  <a:lnTo>
                    <a:pt x="16714" y="4164"/>
                  </a:lnTo>
                  <a:lnTo>
                    <a:pt x="17022" y="4228"/>
                  </a:lnTo>
                  <a:lnTo>
                    <a:pt x="17333" y="4296"/>
                  </a:lnTo>
                  <a:lnTo>
                    <a:pt x="17643" y="4360"/>
                  </a:lnTo>
                  <a:lnTo>
                    <a:pt x="17953" y="4427"/>
                  </a:lnTo>
                  <a:lnTo>
                    <a:pt x="18264" y="4491"/>
                  </a:lnTo>
                  <a:lnTo>
                    <a:pt x="18574" y="4556"/>
                  </a:lnTo>
                  <a:lnTo>
                    <a:pt x="18884" y="4620"/>
                  </a:lnTo>
                  <a:lnTo>
                    <a:pt x="19195" y="4685"/>
                  </a:lnTo>
                  <a:lnTo>
                    <a:pt x="19505" y="4746"/>
                  </a:lnTo>
                  <a:lnTo>
                    <a:pt x="19815" y="4810"/>
                  </a:lnTo>
                  <a:lnTo>
                    <a:pt x="20126" y="4871"/>
                  </a:lnTo>
                  <a:lnTo>
                    <a:pt x="20436" y="4932"/>
                  </a:lnTo>
                  <a:lnTo>
                    <a:pt x="20764" y="4997"/>
                  </a:lnTo>
                  <a:lnTo>
                    <a:pt x="20767" y="5016"/>
                  </a:lnTo>
                  <a:lnTo>
                    <a:pt x="20772" y="5147"/>
                  </a:lnTo>
                  <a:lnTo>
                    <a:pt x="20817" y="5392"/>
                  </a:lnTo>
                  <a:lnTo>
                    <a:pt x="20939" y="5601"/>
                  </a:lnTo>
                  <a:lnTo>
                    <a:pt x="20952" y="5669"/>
                  </a:lnTo>
                  <a:lnTo>
                    <a:pt x="20972" y="5726"/>
                  </a:lnTo>
                  <a:lnTo>
                    <a:pt x="21140" y="5807"/>
                  </a:lnTo>
                  <a:lnTo>
                    <a:pt x="21160" y="5839"/>
                  </a:lnTo>
                  <a:lnTo>
                    <a:pt x="21202" y="5919"/>
                  </a:lnTo>
                  <a:lnTo>
                    <a:pt x="21330" y="6051"/>
                  </a:lnTo>
                  <a:lnTo>
                    <a:pt x="21427" y="6096"/>
                  </a:lnTo>
                  <a:lnTo>
                    <a:pt x="21457" y="6141"/>
                  </a:lnTo>
                  <a:lnTo>
                    <a:pt x="21482" y="6192"/>
                  </a:lnTo>
                  <a:lnTo>
                    <a:pt x="21505" y="6279"/>
                  </a:lnTo>
                  <a:lnTo>
                    <a:pt x="21530" y="6456"/>
                  </a:lnTo>
                  <a:lnTo>
                    <a:pt x="21593" y="6675"/>
                  </a:lnTo>
                  <a:lnTo>
                    <a:pt x="21600" y="6762"/>
                  </a:lnTo>
                  <a:lnTo>
                    <a:pt x="21593" y="6852"/>
                  </a:lnTo>
                  <a:lnTo>
                    <a:pt x="21565" y="6925"/>
                  </a:lnTo>
                  <a:lnTo>
                    <a:pt x="21522" y="6984"/>
                  </a:lnTo>
                  <a:lnTo>
                    <a:pt x="21440" y="7067"/>
                  </a:lnTo>
                  <a:lnTo>
                    <a:pt x="21422" y="7093"/>
                  </a:lnTo>
                  <a:lnTo>
                    <a:pt x="21362" y="7225"/>
                  </a:lnTo>
                  <a:lnTo>
                    <a:pt x="21340" y="7308"/>
                  </a:lnTo>
                  <a:lnTo>
                    <a:pt x="21327" y="7347"/>
                  </a:lnTo>
                  <a:lnTo>
                    <a:pt x="21190" y="7504"/>
                  </a:lnTo>
                  <a:lnTo>
                    <a:pt x="21137" y="7636"/>
                  </a:lnTo>
                  <a:lnTo>
                    <a:pt x="21039" y="7739"/>
                  </a:lnTo>
                  <a:lnTo>
                    <a:pt x="20999" y="7807"/>
                  </a:lnTo>
                  <a:lnTo>
                    <a:pt x="20979" y="7893"/>
                  </a:lnTo>
                  <a:lnTo>
                    <a:pt x="20952" y="8064"/>
                  </a:lnTo>
                  <a:lnTo>
                    <a:pt x="20919" y="8128"/>
                  </a:lnTo>
                  <a:lnTo>
                    <a:pt x="20879" y="8193"/>
                  </a:lnTo>
                  <a:lnTo>
                    <a:pt x="20807" y="8437"/>
                  </a:lnTo>
                  <a:lnTo>
                    <a:pt x="20737" y="8588"/>
                  </a:lnTo>
                  <a:lnTo>
                    <a:pt x="20421" y="9016"/>
                  </a:lnTo>
                  <a:lnTo>
                    <a:pt x="20396" y="9057"/>
                  </a:lnTo>
                  <a:lnTo>
                    <a:pt x="20384" y="9099"/>
                  </a:lnTo>
                  <a:lnTo>
                    <a:pt x="20384" y="9148"/>
                  </a:lnTo>
                  <a:lnTo>
                    <a:pt x="20391" y="9183"/>
                  </a:lnTo>
                  <a:lnTo>
                    <a:pt x="20401" y="9205"/>
                  </a:lnTo>
                  <a:lnTo>
                    <a:pt x="20404" y="9218"/>
                  </a:lnTo>
                  <a:lnTo>
                    <a:pt x="20391" y="9305"/>
                  </a:lnTo>
                  <a:lnTo>
                    <a:pt x="20341" y="9491"/>
                  </a:lnTo>
                  <a:lnTo>
                    <a:pt x="20311" y="9565"/>
                  </a:lnTo>
                  <a:lnTo>
                    <a:pt x="20238" y="9700"/>
                  </a:lnTo>
                  <a:lnTo>
                    <a:pt x="20076" y="9938"/>
                  </a:lnTo>
                  <a:lnTo>
                    <a:pt x="20036" y="9984"/>
                  </a:lnTo>
                  <a:lnTo>
                    <a:pt x="19983" y="10022"/>
                  </a:lnTo>
                  <a:lnTo>
                    <a:pt x="19821" y="10112"/>
                  </a:lnTo>
                  <a:lnTo>
                    <a:pt x="19768" y="10170"/>
                  </a:lnTo>
                  <a:lnTo>
                    <a:pt x="19735" y="10225"/>
                  </a:lnTo>
                  <a:lnTo>
                    <a:pt x="19643" y="10424"/>
                  </a:lnTo>
                  <a:lnTo>
                    <a:pt x="19563" y="10555"/>
                  </a:lnTo>
                  <a:lnTo>
                    <a:pt x="19525" y="10639"/>
                  </a:lnTo>
                  <a:lnTo>
                    <a:pt x="19485" y="10797"/>
                  </a:lnTo>
                  <a:lnTo>
                    <a:pt x="19450" y="10871"/>
                  </a:lnTo>
                  <a:lnTo>
                    <a:pt x="19408" y="10935"/>
                  </a:lnTo>
                  <a:lnTo>
                    <a:pt x="19370" y="10977"/>
                  </a:lnTo>
                  <a:lnTo>
                    <a:pt x="19340" y="10990"/>
                  </a:lnTo>
                  <a:lnTo>
                    <a:pt x="19312" y="10993"/>
                  </a:lnTo>
                  <a:lnTo>
                    <a:pt x="19287" y="11009"/>
                  </a:lnTo>
                  <a:lnTo>
                    <a:pt x="19272" y="11061"/>
                  </a:lnTo>
                  <a:lnTo>
                    <a:pt x="19260" y="11083"/>
                  </a:lnTo>
                  <a:lnTo>
                    <a:pt x="19232" y="11102"/>
                  </a:lnTo>
                  <a:lnTo>
                    <a:pt x="19215" y="11128"/>
                  </a:lnTo>
                  <a:lnTo>
                    <a:pt x="19225" y="11244"/>
                  </a:lnTo>
                  <a:lnTo>
                    <a:pt x="19197" y="11314"/>
                  </a:lnTo>
                  <a:lnTo>
                    <a:pt x="19160" y="11392"/>
                  </a:lnTo>
                  <a:lnTo>
                    <a:pt x="19140" y="11488"/>
                  </a:lnTo>
                  <a:lnTo>
                    <a:pt x="19145" y="11536"/>
                  </a:lnTo>
                  <a:lnTo>
                    <a:pt x="19167" y="11629"/>
                  </a:lnTo>
                  <a:lnTo>
                    <a:pt x="19170" y="11684"/>
                  </a:lnTo>
                  <a:lnTo>
                    <a:pt x="19160" y="11726"/>
                  </a:lnTo>
                  <a:lnTo>
                    <a:pt x="19142" y="11778"/>
                  </a:lnTo>
                  <a:lnTo>
                    <a:pt x="19135" y="11819"/>
                  </a:lnTo>
                  <a:lnTo>
                    <a:pt x="19142" y="11900"/>
                  </a:lnTo>
                  <a:lnTo>
                    <a:pt x="19175" y="11964"/>
                  </a:lnTo>
                  <a:lnTo>
                    <a:pt x="19260" y="12067"/>
                  </a:lnTo>
                  <a:lnTo>
                    <a:pt x="19287" y="12038"/>
                  </a:lnTo>
                  <a:lnTo>
                    <a:pt x="19312" y="12006"/>
                  </a:lnTo>
                  <a:lnTo>
                    <a:pt x="19340" y="11980"/>
                  </a:lnTo>
                  <a:lnTo>
                    <a:pt x="19375" y="11970"/>
                  </a:lnTo>
                  <a:lnTo>
                    <a:pt x="19405" y="11986"/>
                  </a:lnTo>
                  <a:lnTo>
                    <a:pt x="19420" y="12025"/>
                  </a:lnTo>
                  <a:lnTo>
                    <a:pt x="19430" y="12067"/>
                  </a:lnTo>
                  <a:lnTo>
                    <a:pt x="19445" y="12102"/>
                  </a:lnTo>
                  <a:lnTo>
                    <a:pt x="19495" y="12135"/>
                  </a:lnTo>
                  <a:lnTo>
                    <a:pt x="19538" y="12128"/>
                  </a:lnTo>
                  <a:lnTo>
                    <a:pt x="19585" y="12112"/>
                  </a:lnTo>
                  <a:lnTo>
                    <a:pt x="19643" y="12112"/>
                  </a:lnTo>
                  <a:lnTo>
                    <a:pt x="19670" y="12131"/>
                  </a:lnTo>
                  <a:lnTo>
                    <a:pt x="19675" y="12170"/>
                  </a:lnTo>
                  <a:lnTo>
                    <a:pt x="19668" y="12218"/>
                  </a:lnTo>
                  <a:lnTo>
                    <a:pt x="19668" y="12263"/>
                  </a:lnTo>
                  <a:lnTo>
                    <a:pt x="19680" y="12324"/>
                  </a:lnTo>
                  <a:lnTo>
                    <a:pt x="19690" y="12346"/>
                  </a:lnTo>
                  <a:lnTo>
                    <a:pt x="19740" y="12395"/>
                  </a:lnTo>
                  <a:lnTo>
                    <a:pt x="19778" y="12443"/>
                  </a:lnTo>
                  <a:lnTo>
                    <a:pt x="19818" y="12511"/>
                  </a:lnTo>
                  <a:lnTo>
                    <a:pt x="19825" y="12552"/>
                  </a:lnTo>
                  <a:lnTo>
                    <a:pt x="19813" y="12581"/>
                  </a:lnTo>
                  <a:lnTo>
                    <a:pt x="19793" y="12601"/>
                  </a:lnTo>
                  <a:lnTo>
                    <a:pt x="19780" y="12623"/>
                  </a:lnTo>
                  <a:lnTo>
                    <a:pt x="19775" y="12671"/>
                  </a:lnTo>
                  <a:lnTo>
                    <a:pt x="19765" y="12720"/>
                  </a:lnTo>
                  <a:lnTo>
                    <a:pt x="19750" y="12765"/>
                  </a:lnTo>
                  <a:lnTo>
                    <a:pt x="19725" y="12803"/>
                  </a:lnTo>
                  <a:lnTo>
                    <a:pt x="19695" y="12813"/>
                  </a:lnTo>
                  <a:lnTo>
                    <a:pt x="19663" y="12803"/>
                  </a:lnTo>
                  <a:lnTo>
                    <a:pt x="19628" y="12803"/>
                  </a:lnTo>
                  <a:lnTo>
                    <a:pt x="19598" y="12835"/>
                  </a:lnTo>
                  <a:lnTo>
                    <a:pt x="19590" y="12903"/>
                  </a:lnTo>
                  <a:lnTo>
                    <a:pt x="19640" y="13057"/>
                  </a:lnTo>
                  <a:lnTo>
                    <a:pt x="19648" y="13150"/>
                  </a:lnTo>
                  <a:lnTo>
                    <a:pt x="19640" y="13196"/>
                  </a:lnTo>
                  <a:lnTo>
                    <a:pt x="19628" y="13228"/>
                  </a:lnTo>
                  <a:lnTo>
                    <a:pt x="19613" y="13257"/>
                  </a:lnTo>
                  <a:lnTo>
                    <a:pt x="19595" y="13301"/>
                  </a:lnTo>
                  <a:lnTo>
                    <a:pt x="19558" y="13469"/>
                  </a:lnTo>
                  <a:lnTo>
                    <a:pt x="19510" y="13597"/>
                  </a:lnTo>
                  <a:lnTo>
                    <a:pt x="19490" y="13694"/>
                  </a:lnTo>
                  <a:lnTo>
                    <a:pt x="19450" y="13784"/>
                  </a:lnTo>
                  <a:lnTo>
                    <a:pt x="19415" y="13832"/>
                  </a:lnTo>
                  <a:lnTo>
                    <a:pt x="19355" y="13874"/>
                  </a:lnTo>
                  <a:lnTo>
                    <a:pt x="19307" y="13935"/>
                  </a:lnTo>
                  <a:lnTo>
                    <a:pt x="19315" y="14035"/>
                  </a:lnTo>
                  <a:lnTo>
                    <a:pt x="19312" y="14067"/>
                  </a:lnTo>
                  <a:lnTo>
                    <a:pt x="19312" y="14067"/>
                  </a:lnTo>
                  <a:lnTo>
                    <a:pt x="19315" y="14121"/>
                  </a:lnTo>
                  <a:lnTo>
                    <a:pt x="19270" y="14497"/>
                  </a:lnTo>
                  <a:lnTo>
                    <a:pt x="19247" y="14684"/>
                  </a:lnTo>
                  <a:lnTo>
                    <a:pt x="19195" y="15115"/>
                  </a:lnTo>
                  <a:lnTo>
                    <a:pt x="19145" y="15546"/>
                  </a:lnTo>
                  <a:lnTo>
                    <a:pt x="19092" y="15980"/>
                  </a:lnTo>
                  <a:lnTo>
                    <a:pt x="19040" y="16411"/>
                  </a:lnTo>
                  <a:lnTo>
                    <a:pt x="18990" y="16842"/>
                  </a:lnTo>
                  <a:lnTo>
                    <a:pt x="18937" y="17272"/>
                  </a:lnTo>
                  <a:lnTo>
                    <a:pt x="18887" y="17706"/>
                  </a:lnTo>
                  <a:lnTo>
                    <a:pt x="18834" y="18137"/>
                  </a:lnTo>
                  <a:lnTo>
                    <a:pt x="18782" y="18568"/>
                  </a:lnTo>
                  <a:lnTo>
                    <a:pt x="18732" y="19002"/>
                  </a:lnTo>
                  <a:lnTo>
                    <a:pt x="18679" y="19436"/>
                  </a:lnTo>
                  <a:lnTo>
                    <a:pt x="18627" y="19867"/>
                  </a:lnTo>
                  <a:lnTo>
                    <a:pt x="18577" y="20301"/>
                  </a:lnTo>
                  <a:lnTo>
                    <a:pt x="18524" y="20735"/>
                  </a:lnTo>
                  <a:lnTo>
                    <a:pt x="18471" y="21166"/>
                  </a:lnTo>
                  <a:lnTo>
                    <a:pt x="18421" y="21600"/>
                  </a:lnTo>
                  <a:lnTo>
                    <a:pt x="17948" y="21507"/>
                  </a:lnTo>
                  <a:lnTo>
                    <a:pt x="17478" y="21411"/>
                  </a:lnTo>
                  <a:lnTo>
                    <a:pt x="17007" y="21314"/>
                  </a:lnTo>
                  <a:lnTo>
                    <a:pt x="16537" y="21217"/>
                  </a:lnTo>
                  <a:lnTo>
                    <a:pt x="16066" y="21118"/>
                  </a:lnTo>
                  <a:lnTo>
                    <a:pt x="15596" y="21018"/>
                  </a:lnTo>
                  <a:lnTo>
                    <a:pt x="15125" y="20918"/>
                  </a:lnTo>
                  <a:lnTo>
                    <a:pt x="14655" y="20819"/>
                  </a:lnTo>
                  <a:lnTo>
                    <a:pt x="14184" y="20716"/>
                  </a:lnTo>
                  <a:lnTo>
                    <a:pt x="13713" y="20610"/>
                  </a:lnTo>
                  <a:lnTo>
                    <a:pt x="13245" y="20507"/>
                  </a:lnTo>
                  <a:lnTo>
                    <a:pt x="12775" y="20401"/>
                  </a:lnTo>
                  <a:lnTo>
                    <a:pt x="12307" y="20295"/>
                  </a:lnTo>
                  <a:lnTo>
                    <a:pt x="11836" y="20189"/>
                  </a:lnTo>
                  <a:lnTo>
                    <a:pt x="11366" y="20079"/>
                  </a:lnTo>
                  <a:lnTo>
                    <a:pt x="10895" y="19970"/>
                  </a:lnTo>
                  <a:lnTo>
                    <a:pt x="10237" y="19812"/>
                  </a:lnTo>
                  <a:lnTo>
                    <a:pt x="9579" y="19655"/>
                  </a:lnTo>
                  <a:lnTo>
                    <a:pt x="8923" y="19497"/>
                  </a:lnTo>
                  <a:lnTo>
                    <a:pt x="8267" y="19333"/>
                  </a:lnTo>
                  <a:lnTo>
                    <a:pt x="7609" y="19173"/>
                  </a:lnTo>
                  <a:lnTo>
                    <a:pt x="6953" y="19005"/>
                  </a:lnTo>
                  <a:lnTo>
                    <a:pt x="6297" y="18839"/>
                  </a:lnTo>
                  <a:lnTo>
                    <a:pt x="5642" y="18668"/>
                  </a:lnTo>
                  <a:lnTo>
                    <a:pt x="4986" y="18497"/>
                  </a:lnTo>
                  <a:lnTo>
                    <a:pt x="4330" y="18324"/>
                  </a:lnTo>
                  <a:lnTo>
                    <a:pt x="3674" y="18150"/>
                  </a:lnTo>
                  <a:lnTo>
                    <a:pt x="3021" y="17973"/>
                  </a:lnTo>
                  <a:lnTo>
                    <a:pt x="2365" y="17793"/>
                  </a:lnTo>
                  <a:lnTo>
                    <a:pt x="1712" y="17610"/>
                  </a:lnTo>
                  <a:lnTo>
                    <a:pt x="1059" y="17427"/>
                  </a:lnTo>
                  <a:lnTo>
                    <a:pt x="405" y="17243"/>
                  </a:lnTo>
                  <a:lnTo>
                    <a:pt x="393" y="17237"/>
                  </a:lnTo>
                  <a:lnTo>
                    <a:pt x="323" y="17218"/>
                  </a:lnTo>
                  <a:lnTo>
                    <a:pt x="303" y="17118"/>
                  </a:lnTo>
                  <a:lnTo>
                    <a:pt x="178" y="16941"/>
                  </a:lnTo>
                  <a:lnTo>
                    <a:pt x="95" y="16735"/>
                  </a:lnTo>
                  <a:lnTo>
                    <a:pt x="65" y="16700"/>
                  </a:lnTo>
                  <a:lnTo>
                    <a:pt x="55" y="16655"/>
                  </a:lnTo>
                  <a:lnTo>
                    <a:pt x="73" y="16198"/>
                  </a:lnTo>
                  <a:lnTo>
                    <a:pt x="58" y="16099"/>
                  </a:lnTo>
                  <a:lnTo>
                    <a:pt x="20" y="16048"/>
                  </a:lnTo>
                  <a:lnTo>
                    <a:pt x="32" y="16006"/>
                  </a:lnTo>
                  <a:lnTo>
                    <a:pt x="40" y="15912"/>
                  </a:lnTo>
                  <a:lnTo>
                    <a:pt x="42" y="15752"/>
                  </a:lnTo>
                  <a:lnTo>
                    <a:pt x="32" y="15739"/>
                  </a:lnTo>
                  <a:lnTo>
                    <a:pt x="12" y="15703"/>
                  </a:lnTo>
                  <a:lnTo>
                    <a:pt x="0" y="15668"/>
                  </a:lnTo>
                  <a:lnTo>
                    <a:pt x="30" y="15645"/>
                  </a:lnTo>
                  <a:lnTo>
                    <a:pt x="47" y="15617"/>
                  </a:lnTo>
                  <a:lnTo>
                    <a:pt x="78" y="15555"/>
                  </a:lnTo>
                  <a:lnTo>
                    <a:pt x="93" y="15507"/>
                  </a:lnTo>
                  <a:lnTo>
                    <a:pt x="105" y="15443"/>
                  </a:lnTo>
                  <a:lnTo>
                    <a:pt x="123" y="15301"/>
                  </a:lnTo>
                  <a:lnTo>
                    <a:pt x="123" y="15176"/>
                  </a:lnTo>
                  <a:lnTo>
                    <a:pt x="128" y="15128"/>
                  </a:lnTo>
                  <a:lnTo>
                    <a:pt x="148" y="15070"/>
                  </a:lnTo>
                  <a:lnTo>
                    <a:pt x="230" y="14928"/>
                  </a:lnTo>
                  <a:lnTo>
                    <a:pt x="250" y="14877"/>
                  </a:lnTo>
                  <a:lnTo>
                    <a:pt x="295" y="14742"/>
                  </a:lnTo>
                  <a:lnTo>
                    <a:pt x="298" y="14537"/>
                  </a:lnTo>
                  <a:lnTo>
                    <a:pt x="313" y="14404"/>
                  </a:lnTo>
                  <a:lnTo>
                    <a:pt x="313" y="14330"/>
                  </a:lnTo>
                  <a:lnTo>
                    <a:pt x="293" y="14286"/>
                  </a:lnTo>
                  <a:lnTo>
                    <a:pt x="260" y="14247"/>
                  </a:lnTo>
                  <a:lnTo>
                    <a:pt x="233" y="14202"/>
                  </a:lnTo>
                  <a:lnTo>
                    <a:pt x="213" y="14128"/>
                  </a:lnTo>
                  <a:lnTo>
                    <a:pt x="198" y="13993"/>
                  </a:lnTo>
                  <a:lnTo>
                    <a:pt x="183" y="13932"/>
                  </a:lnTo>
                  <a:lnTo>
                    <a:pt x="143" y="13961"/>
                  </a:lnTo>
                  <a:lnTo>
                    <a:pt x="128" y="13903"/>
                  </a:lnTo>
                  <a:lnTo>
                    <a:pt x="125" y="13662"/>
                  </a:lnTo>
                  <a:lnTo>
                    <a:pt x="118" y="13607"/>
                  </a:lnTo>
                  <a:lnTo>
                    <a:pt x="98" y="13559"/>
                  </a:lnTo>
                  <a:lnTo>
                    <a:pt x="63" y="13514"/>
                  </a:lnTo>
                  <a:lnTo>
                    <a:pt x="118" y="13478"/>
                  </a:lnTo>
                  <a:lnTo>
                    <a:pt x="303" y="13141"/>
                  </a:lnTo>
                  <a:lnTo>
                    <a:pt x="428" y="12916"/>
                  </a:lnTo>
                  <a:lnTo>
                    <a:pt x="468" y="12861"/>
                  </a:lnTo>
                  <a:lnTo>
                    <a:pt x="511" y="12813"/>
                  </a:lnTo>
                  <a:lnTo>
                    <a:pt x="551" y="12755"/>
                  </a:lnTo>
                  <a:lnTo>
                    <a:pt x="578" y="12671"/>
                  </a:lnTo>
                  <a:lnTo>
                    <a:pt x="596" y="12588"/>
                  </a:lnTo>
                  <a:lnTo>
                    <a:pt x="643" y="12411"/>
                  </a:lnTo>
                  <a:lnTo>
                    <a:pt x="836" y="11877"/>
                  </a:lnTo>
                  <a:lnTo>
                    <a:pt x="871" y="11700"/>
                  </a:lnTo>
                  <a:lnTo>
                    <a:pt x="876" y="11639"/>
                  </a:lnTo>
                  <a:lnTo>
                    <a:pt x="886" y="11610"/>
                  </a:lnTo>
                  <a:lnTo>
                    <a:pt x="911" y="11569"/>
                  </a:lnTo>
                  <a:lnTo>
                    <a:pt x="941" y="11533"/>
                  </a:lnTo>
                  <a:lnTo>
                    <a:pt x="994" y="11511"/>
                  </a:lnTo>
                  <a:lnTo>
                    <a:pt x="1021" y="11491"/>
                  </a:lnTo>
                  <a:lnTo>
                    <a:pt x="1049" y="11498"/>
                  </a:lnTo>
                  <a:lnTo>
                    <a:pt x="1021" y="11726"/>
                  </a:lnTo>
                  <a:lnTo>
                    <a:pt x="1051" y="11784"/>
                  </a:lnTo>
                  <a:lnTo>
                    <a:pt x="1069" y="11790"/>
                  </a:lnTo>
                  <a:lnTo>
                    <a:pt x="1086" y="11684"/>
                  </a:lnTo>
                  <a:lnTo>
                    <a:pt x="1091" y="11636"/>
                  </a:lnTo>
                  <a:lnTo>
                    <a:pt x="1086" y="11584"/>
                  </a:lnTo>
                  <a:lnTo>
                    <a:pt x="1114" y="11594"/>
                  </a:lnTo>
                  <a:lnTo>
                    <a:pt x="1131" y="11591"/>
                  </a:lnTo>
                  <a:lnTo>
                    <a:pt x="1144" y="11575"/>
                  </a:lnTo>
                  <a:lnTo>
                    <a:pt x="1164" y="11546"/>
                  </a:lnTo>
                  <a:lnTo>
                    <a:pt x="1139" y="11495"/>
                  </a:lnTo>
                  <a:lnTo>
                    <a:pt x="1181" y="11408"/>
                  </a:lnTo>
                  <a:lnTo>
                    <a:pt x="1256" y="11324"/>
                  </a:lnTo>
                  <a:lnTo>
                    <a:pt x="1322" y="11299"/>
                  </a:lnTo>
                  <a:lnTo>
                    <a:pt x="1354" y="11321"/>
                  </a:lnTo>
                  <a:lnTo>
                    <a:pt x="1354" y="11359"/>
                  </a:lnTo>
                  <a:lnTo>
                    <a:pt x="1344" y="11411"/>
                  </a:lnTo>
                  <a:lnTo>
                    <a:pt x="1352" y="11485"/>
                  </a:lnTo>
                  <a:lnTo>
                    <a:pt x="1377" y="11530"/>
                  </a:lnTo>
                  <a:lnTo>
                    <a:pt x="1422" y="11572"/>
                  </a:lnTo>
                  <a:lnTo>
                    <a:pt x="1469" y="11594"/>
                  </a:lnTo>
                  <a:lnTo>
                    <a:pt x="1509" y="11588"/>
                  </a:lnTo>
                  <a:lnTo>
                    <a:pt x="1447" y="11411"/>
                  </a:lnTo>
                  <a:lnTo>
                    <a:pt x="1444" y="11305"/>
                  </a:lnTo>
                  <a:lnTo>
                    <a:pt x="1432" y="11269"/>
                  </a:lnTo>
                  <a:lnTo>
                    <a:pt x="1419" y="11240"/>
                  </a:lnTo>
                  <a:lnTo>
                    <a:pt x="1417" y="11218"/>
                  </a:lnTo>
                  <a:lnTo>
                    <a:pt x="1427" y="11183"/>
                  </a:lnTo>
                  <a:lnTo>
                    <a:pt x="1469" y="11102"/>
                  </a:lnTo>
                  <a:lnTo>
                    <a:pt x="1379" y="11144"/>
                  </a:lnTo>
                  <a:lnTo>
                    <a:pt x="1269" y="11234"/>
                  </a:lnTo>
                  <a:lnTo>
                    <a:pt x="1169" y="11340"/>
                  </a:lnTo>
                  <a:lnTo>
                    <a:pt x="1094" y="11443"/>
                  </a:lnTo>
                  <a:lnTo>
                    <a:pt x="1081" y="11408"/>
                  </a:lnTo>
                  <a:lnTo>
                    <a:pt x="1141" y="11314"/>
                  </a:lnTo>
                  <a:lnTo>
                    <a:pt x="1392" y="10800"/>
                  </a:lnTo>
                  <a:lnTo>
                    <a:pt x="1404" y="10755"/>
                  </a:lnTo>
                  <a:lnTo>
                    <a:pt x="1444" y="10675"/>
                  </a:lnTo>
                  <a:lnTo>
                    <a:pt x="1497" y="10485"/>
                  </a:lnTo>
                  <a:lnTo>
                    <a:pt x="1524" y="10430"/>
                  </a:lnTo>
                  <a:lnTo>
                    <a:pt x="1562" y="10382"/>
                  </a:lnTo>
                  <a:lnTo>
                    <a:pt x="1634" y="10328"/>
                  </a:lnTo>
                  <a:lnTo>
                    <a:pt x="1669" y="10289"/>
                  </a:lnTo>
                  <a:lnTo>
                    <a:pt x="1697" y="10234"/>
                  </a:lnTo>
                  <a:lnTo>
                    <a:pt x="1719" y="10182"/>
                  </a:lnTo>
                  <a:lnTo>
                    <a:pt x="1745" y="10150"/>
                  </a:lnTo>
                  <a:lnTo>
                    <a:pt x="1782" y="10147"/>
                  </a:lnTo>
                  <a:lnTo>
                    <a:pt x="1782" y="10160"/>
                  </a:lnTo>
                  <a:lnTo>
                    <a:pt x="1775" y="10189"/>
                  </a:lnTo>
                  <a:lnTo>
                    <a:pt x="1775" y="10218"/>
                  </a:lnTo>
                  <a:lnTo>
                    <a:pt x="1792" y="10234"/>
                  </a:lnTo>
                  <a:lnTo>
                    <a:pt x="1902" y="10266"/>
                  </a:lnTo>
                  <a:lnTo>
                    <a:pt x="1907" y="10241"/>
                  </a:lnTo>
                  <a:lnTo>
                    <a:pt x="1882" y="10192"/>
                  </a:lnTo>
                  <a:lnTo>
                    <a:pt x="1835" y="10128"/>
                  </a:lnTo>
                  <a:lnTo>
                    <a:pt x="1780" y="10080"/>
                  </a:lnTo>
                  <a:lnTo>
                    <a:pt x="1729" y="10086"/>
                  </a:lnTo>
                  <a:lnTo>
                    <a:pt x="1694" y="10150"/>
                  </a:lnTo>
                  <a:lnTo>
                    <a:pt x="1654" y="10244"/>
                  </a:lnTo>
                  <a:lnTo>
                    <a:pt x="1622" y="10289"/>
                  </a:lnTo>
                  <a:lnTo>
                    <a:pt x="1609" y="10215"/>
                  </a:lnTo>
                  <a:lnTo>
                    <a:pt x="1624" y="10125"/>
                  </a:lnTo>
                  <a:lnTo>
                    <a:pt x="1697" y="9964"/>
                  </a:lnTo>
                  <a:lnTo>
                    <a:pt x="1835" y="9482"/>
                  </a:lnTo>
                  <a:lnTo>
                    <a:pt x="1887" y="9315"/>
                  </a:lnTo>
                  <a:lnTo>
                    <a:pt x="1905" y="9247"/>
                  </a:lnTo>
                  <a:lnTo>
                    <a:pt x="1935" y="9076"/>
                  </a:lnTo>
                  <a:lnTo>
                    <a:pt x="1947" y="9044"/>
                  </a:lnTo>
                  <a:lnTo>
                    <a:pt x="1982" y="9028"/>
                  </a:lnTo>
                  <a:lnTo>
                    <a:pt x="2002" y="8990"/>
                  </a:lnTo>
                  <a:lnTo>
                    <a:pt x="2002" y="8967"/>
                  </a:lnTo>
                  <a:lnTo>
                    <a:pt x="1995" y="8845"/>
                  </a:lnTo>
                  <a:lnTo>
                    <a:pt x="1997" y="8791"/>
                  </a:lnTo>
                  <a:lnTo>
                    <a:pt x="2005" y="8758"/>
                  </a:lnTo>
                  <a:lnTo>
                    <a:pt x="2012" y="8729"/>
                  </a:lnTo>
                  <a:lnTo>
                    <a:pt x="2052" y="8604"/>
                  </a:lnTo>
                  <a:lnTo>
                    <a:pt x="2150" y="8260"/>
                  </a:lnTo>
                  <a:lnTo>
                    <a:pt x="2187" y="7996"/>
                  </a:lnTo>
                  <a:lnTo>
                    <a:pt x="2230" y="7849"/>
                  </a:lnTo>
                  <a:lnTo>
                    <a:pt x="2233" y="7823"/>
                  </a:lnTo>
                  <a:lnTo>
                    <a:pt x="2225" y="7781"/>
                  </a:lnTo>
                  <a:lnTo>
                    <a:pt x="2228" y="7755"/>
                  </a:lnTo>
                  <a:lnTo>
                    <a:pt x="2238" y="7733"/>
                  </a:lnTo>
                  <a:lnTo>
                    <a:pt x="2265" y="7704"/>
                  </a:lnTo>
                  <a:lnTo>
                    <a:pt x="2275" y="7684"/>
                  </a:lnTo>
                  <a:lnTo>
                    <a:pt x="2363" y="7453"/>
                  </a:lnTo>
                  <a:lnTo>
                    <a:pt x="2383" y="7373"/>
                  </a:lnTo>
                  <a:lnTo>
                    <a:pt x="2410" y="7314"/>
                  </a:lnTo>
                  <a:lnTo>
                    <a:pt x="2455" y="7327"/>
                  </a:lnTo>
                  <a:lnTo>
                    <a:pt x="2536" y="7401"/>
                  </a:lnTo>
                  <a:lnTo>
                    <a:pt x="2523" y="7286"/>
                  </a:lnTo>
                  <a:lnTo>
                    <a:pt x="2485" y="7270"/>
                  </a:lnTo>
                  <a:lnTo>
                    <a:pt x="2438" y="7276"/>
                  </a:lnTo>
                  <a:lnTo>
                    <a:pt x="2400" y="7231"/>
                  </a:lnTo>
                  <a:lnTo>
                    <a:pt x="2398" y="7154"/>
                  </a:lnTo>
                  <a:lnTo>
                    <a:pt x="2415" y="7054"/>
                  </a:lnTo>
                  <a:lnTo>
                    <a:pt x="2576" y="6543"/>
                  </a:lnTo>
                  <a:lnTo>
                    <a:pt x="2603" y="6546"/>
                  </a:lnTo>
                  <a:lnTo>
                    <a:pt x="2648" y="6601"/>
                  </a:lnTo>
                  <a:lnTo>
                    <a:pt x="2693" y="6633"/>
                  </a:lnTo>
                  <a:lnTo>
                    <a:pt x="2711" y="6569"/>
                  </a:lnTo>
                  <a:lnTo>
                    <a:pt x="2701" y="6511"/>
                  </a:lnTo>
                  <a:lnTo>
                    <a:pt x="2676" y="6511"/>
                  </a:lnTo>
                  <a:lnTo>
                    <a:pt x="2646" y="6524"/>
                  </a:lnTo>
                  <a:lnTo>
                    <a:pt x="2616" y="6508"/>
                  </a:lnTo>
                  <a:lnTo>
                    <a:pt x="2601" y="6456"/>
                  </a:lnTo>
                  <a:lnTo>
                    <a:pt x="2606" y="6415"/>
                  </a:lnTo>
                  <a:lnTo>
                    <a:pt x="2616" y="6372"/>
                  </a:lnTo>
                  <a:lnTo>
                    <a:pt x="2608" y="6315"/>
                  </a:lnTo>
                  <a:lnTo>
                    <a:pt x="2611" y="6260"/>
                  </a:lnTo>
                  <a:lnTo>
                    <a:pt x="2658" y="6077"/>
                  </a:lnTo>
                  <a:lnTo>
                    <a:pt x="2671" y="5993"/>
                  </a:lnTo>
                  <a:lnTo>
                    <a:pt x="2673" y="5919"/>
                  </a:lnTo>
                  <a:lnTo>
                    <a:pt x="2711" y="5665"/>
                  </a:lnTo>
                  <a:lnTo>
                    <a:pt x="2738" y="5604"/>
                  </a:lnTo>
                  <a:lnTo>
                    <a:pt x="2781" y="5540"/>
                  </a:lnTo>
                  <a:lnTo>
                    <a:pt x="2823" y="5466"/>
                  </a:lnTo>
                  <a:lnTo>
                    <a:pt x="2841" y="5392"/>
                  </a:lnTo>
                  <a:lnTo>
                    <a:pt x="2848" y="5360"/>
                  </a:lnTo>
                  <a:lnTo>
                    <a:pt x="2871" y="5347"/>
                  </a:lnTo>
                  <a:lnTo>
                    <a:pt x="2891" y="5321"/>
                  </a:lnTo>
                  <a:lnTo>
                    <a:pt x="2906" y="5254"/>
                  </a:lnTo>
                  <a:lnTo>
                    <a:pt x="2903" y="5228"/>
                  </a:lnTo>
                  <a:lnTo>
                    <a:pt x="2896" y="5206"/>
                  </a:lnTo>
                  <a:lnTo>
                    <a:pt x="2934" y="5115"/>
                  </a:lnTo>
                  <a:lnTo>
                    <a:pt x="2964" y="4993"/>
                  </a:lnTo>
                  <a:lnTo>
                    <a:pt x="3011" y="4810"/>
                  </a:lnTo>
                  <a:lnTo>
                    <a:pt x="2993" y="4758"/>
                  </a:lnTo>
                  <a:lnTo>
                    <a:pt x="3004" y="4720"/>
                  </a:lnTo>
                  <a:lnTo>
                    <a:pt x="3041" y="4653"/>
                  </a:lnTo>
                  <a:lnTo>
                    <a:pt x="3104" y="4572"/>
                  </a:lnTo>
                  <a:lnTo>
                    <a:pt x="3139" y="4479"/>
                  </a:lnTo>
                  <a:lnTo>
                    <a:pt x="3171" y="4382"/>
                  </a:lnTo>
                  <a:lnTo>
                    <a:pt x="3176" y="4321"/>
                  </a:lnTo>
                  <a:lnTo>
                    <a:pt x="3186" y="4225"/>
                  </a:lnTo>
                  <a:lnTo>
                    <a:pt x="3189" y="4180"/>
                  </a:lnTo>
                  <a:lnTo>
                    <a:pt x="3201" y="4122"/>
                  </a:lnTo>
                  <a:lnTo>
                    <a:pt x="3236" y="3971"/>
                  </a:lnTo>
                  <a:lnTo>
                    <a:pt x="3246" y="3961"/>
                  </a:lnTo>
                  <a:lnTo>
                    <a:pt x="3256" y="3958"/>
                  </a:lnTo>
                  <a:lnTo>
                    <a:pt x="3271" y="3948"/>
                  </a:lnTo>
                  <a:lnTo>
                    <a:pt x="3281" y="3929"/>
                  </a:lnTo>
                  <a:lnTo>
                    <a:pt x="3281" y="3907"/>
                  </a:lnTo>
                  <a:lnTo>
                    <a:pt x="3299" y="3791"/>
                  </a:lnTo>
                  <a:lnTo>
                    <a:pt x="3311" y="3691"/>
                  </a:lnTo>
                  <a:lnTo>
                    <a:pt x="3294" y="3656"/>
                  </a:lnTo>
                  <a:lnTo>
                    <a:pt x="3259" y="3624"/>
                  </a:lnTo>
                  <a:lnTo>
                    <a:pt x="3226" y="3611"/>
                  </a:lnTo>
                  <a:lnTo>
                    <a:pt x="3231" y="3582"/>
                  </a:lnTo>
                  <a:lnTo>
                    <a:pt x="3284" y="3575"/>
                  </a:lnTo>
                  <a:lnTo>
                    <a:pt x="3311" y="3530"/>
                  </a:lnTo>
                  <a:lnTo>
                    <a:pt x="3331" y="3463"/>
                  </a:lnTo>
                  <a:lnTo>
                    <a:pt x="3347" y="3411"/>
                  </a:lnTo>
                  <a:lnTo>
                    <a:pt x="3362" y="3369"/>
                  </a:lnTo>
                  <a:lnTo>
                    <a:pt x="3374" y="3344"/>
                  </a:lnTo>
                  <a:lnTo>
                    <a:pt x="3386" y="3321"/>
                  </a:lnTo>
                  <a:lnTo>
                    <a:pt x="3394" y="3331"/>
                  </a:lnTo>
                  <a:lnTo>
                    <a:pt x="3386" y="3347"/>
                  </a:lnTo>
                  <a:lnTo>
                    <a:pt x="3352" y="3469"/>
                  </a:lnTo>
                  <a:lnTo>
                    <a:pt x="3399" y="3437"/>
                  </a:lnTo>
                  <a:lnTo>
                    <a:pt x="3442" y="3379"/>
                  </a:lnTo>
                  <a:lnTo>
                    <a:pt x="3482" y="3337"/>
                  </a:lnTo>
                  <a:lnTo>
                    <a:pt x="3406" y="3251"/>
                  </a:lnTo>
                  <a:lnTo>
                    <a:pt x="3379" y="3164"/>
                  </a:lnTo>
                  <a:lnTo>
                    <a:pt x="3411" y="2990"/>
                  </a:lnTo>
                  <a:lnTo>
                    <a:pt x="3454" y="2910"/>
                  </a:lnTo>
                  <a:lnTo>
                    <a:pt x="3487" y="2781"/>
                  </a:lnTo>
                  <a:lnTo>
                    <a:pt x="3507" y="2749"/>
                  </a:lnTo>
                  <a:lnTo>
                    <a:pt x="3492" y="2878"/>
                  </a:lnTo>
                  <a:lnTo>
                    <a:pt x="3489" y="2990"/>
                  </a:lnTo>
                  <a:lnTo>
                    <a:pt x="3514" y="3051"/>
                  </a:lnTo>
                  <a:lnTo>
                    <a:pt x="3552" y="3074"/>
                  </a:lnTo>
                  <a:lnTo>
                    <a:pt x="3589" y="3122"/>
                  </a:lnTo>
                  <a:lnTo>
                    <a:pt x="3607" y="3113"/>
                  </a:lnTo>
                  <a:lnTo>
                    <a:pt x="3627" y="3077"/>
                  </a:lnTo>
                  <a:lnTo>
                    <a:pt x="3674" y="3051"/>
                  </a:lnTo>
                  <a:lnTo>
                    <a:pt x="3677" y="3019"/>
                  </a:lnTo>
                  <a:lnTo>
                    <a:pt x="3624" y="2993"/>
                  </a:lnTo>
                  <a:lnTo>
                    <a:pt x="3602" y="2935"/>
                  </a:lnTo>
                  <a:lnTo>
                    <a:pt x="3609" y="2858"/>
                  </a:lnTo>
                  <a:lnTo>
                    <a:pt x="3634" y="2772"/>
                  </a:lnTo>
                  <a:lnTo>
                    <a:pt x="3562" y="2775"/>
                  </a:lnTo>
                  <a:lnTo>
                    <a:pt x="3517" y="2700"/>
                  </a:lnTo>
                  <a:lnTo>
                    <a:pt x="3497" y="2665"/>
                  </a:lnTo>
                  <a:lnTo>
                    <a:pt x="3509" y="2614"/>
                  </a:lnTo>
                  <a:lnTo>
                    <a:pt x="3554" y="2489"/>
                  </a:lnTo>
                  <a:lnTo>
                    <a:pt x="3587" y="2396"/>
                  </a:lnTo>
                  <a:lnTo>
                    <a:pt x="3649" y="2344"/>
                  </a:lnTo>
                  <a:lnTo>
                    <a:pt x="3674" y="2309"/>
                  </a:lnTo>
                  <a:lnTo>
                    <a:pt x="3702" y="2289"/>
                  </a:lnTo>
                  <a:lnTo>
                    <a:pt x="3732" y="2283"/>
                  </a:lnTo>
                  <a:lnTo>
                    <a:pt x="3762" y="2267"/>
                  </a:lnTo>
                  <a:lnTo>
                    <a:pt x="3792" y="2225"/>
                  </a:lnTo>
                  <a:lnTo>
                    <a:pt x="3774" y="2228"/>
                  </a:lnTo>
                  <a:lnTo>
                    <a:pt x="3764" y="2228"/>
                  </a:lnTo>
                  <a:lnTo>
                    <a:pt x="3752" y="2231"/>
                  </a:lnTo>
                  <a:lnTo>
                    <a:pt x="3737" y="2241"/>
                  </a:lnTo>
                  <a:lnTo>
                    <a:pt x="3707" y="2202"/>
                  </a:lnTo>
                  <a:lnTo>
                    <a:pt x="3677" y="2206"/>
                  </a:lnTo>
                  <a:lnTo>
                    <a:pt x="3649" y="2241"/>
                  </a:lnTo>
                  <a:lnTo>
                    <a:pt x="3629" y="2263"/>
                  </a:lnTo>
                  <a:lnTo>
                    <a:pt x="3607" y="2302"/>
                  </a:lnTo>
                  <a:lnTo>
                    <a:pt x="3632" y="2177"/>
                  </a:lnTo>
                  <a:lnTo>
                    <a:pt x="3629" y="2055"/>
                  </a:lnTo>
                  <a:lnTo>
                    <a:pt x="3599" y="1952"/>
                  </a:lnTo>
                  <a:lnTo>
                    <a:pt x="3549" y="1894"/>
                  </a:lnTo>
                  <a:lnTo>
                    <a:pt x="3632" y="1762"/>
                  </a:lnTo>
                  <a:lnTo>
                    <a:pt x="3662" y="1685"/>
                  </a:lnTo>
                  <a:lnTo>
                    <a:pt x="3709" y="1453"/>
                  </a:lnTo>
                  <a:lnTo>
                    <a:pt x="3717" y="1353"/>
                  </a:lnTo>
                  <a:lnTo>
                    <a:pt x="3709" y="1257"/>
                  </a:lnTo>
                  <a:lnTo>
                    <a:pt x="3672" y="1167"/>
                  </a:lnTo>
                  <a:lnTo>
                    <a:pt x="3699" y="1128"/>
                  </a:lnTo>
                  <a:lnTo>
                    <a:pt x="3724" y="1119"/>
                  </a:lnTo>
                  <a:lnTo>
                    <a:pt x="3752" y="1109"/>
                  </a:lnTo>
                  <a:lnTo>
                    <a:pt x="3822" y="1055"/>
                  </a:lnTo>
                  <a:lnTo>
                    <a:pt x="3837" y="1032"/>
                  </a:lnTo>
                  <a:lnTo>
                    <a:pt x="3860" y="984"/>
                  </a:lnTo>
                  <a:lnTo>
                    <a:pt x="3887" y="900"/>
                  </a:lnTo>
                  <a:lnTo>
                    <a:pt x="3905" y="807"/>
                  </a:lnTo>
                  <a:lnTo>
                    <a:pt x="3917" y="711"/>
                  </a:lnTo>
                  <a:lnTo>
                    <a:pt x="3922" y="618"/>
                  </a:lnTo>
                  <a:lnTo>
                    <a:pt x="3917" y="453"/>
                  </a:lnTo>
                  <a:lnTo>
                    <a:pt x="3857" y="96"/>
                  </a:lnTo>
                  <a:lnTo>
                    <a:pt x="3860" y="3"/>
                  </a:lnTo>
                  <a:lnTo>
                    <a:pt x="3907" y="0"/>
                  </a:lnTo>
                  <a:lnTo>
                    <a:pt x="3897" y="13"/>
                  </a:lnTo>
                  <a:lnTo>
                    <a:pt x="3892" y="26"/>
                  </a:lnTo>
                  <a:lnTo>
                    <a:pt x="3882" y="55"/>
                  </a:lnTo>
                  <a:lnTo>
                    <a:pt x="3942" y="80"/>
                  </a:lnTo>
                  <a:lnTo>
                    <a:pt x="4002" y="148"/>
                  </a:lnTo>
                  <a:lnTo>
                    <a:pt x="4052" y="228"/>
                  </a:lnTo>
                  <a:lnTo>
                    <a:pt x="4085" y="299"/>
                  </a:lnTo>
                  <a:lnTo>
                    <a:pt x="4122" y="344"/>
                  </a:lnTo>
                  <a:lnTo>
                    <a:pt x="4205" y="357"/>
                  </a:lnTo>
                  <a:lnTo>
                    <a:pt x="4232" y="386"/>
                  </a:lnTo>
                  <a:lnTo>
                    <a:pt x="4240" y="453"/>
                  </a:lnTo>
                  <a:lnTo>
                    <a:pt x="4227" y="511"/>
                  </a:lnTo>
                  <a:lnTo>
                    <a:pt x="4220" y="566"/>
                  </a:lnTo>
                  <a:lnTo>
                    <a:pt x="4245" y="624"/>
                  </a:lnTo>
                  <a:lnTo>
                    <a:pt x="4250" y="569"/>
                  </a:lnTo>
                  <a:lnTo>
                    <a:pt x="4263" y="524"/>
                  </a:lnTo>
                  <a:lnTo>
                    <a:pt x="4285" y="498"/>
                  </a:lnTo>
                  <a:lnTo>
                    <a:pt x="4318" y="495"/>
                  </a:lnTo>
                  <a:lnTo>
                    <a:pt x="4323" y="472"/>
                  </a:lnTo>
                  <a:lnTo>
                    <a:pt x="4305" y="440"/>
                  </a:lnTo>
                  <a:lnTo>
                    <a:pt x="4270" y="354"/>
                  </a:lnTo>
                  <a:lnTo>
                    <a:pt x="4250" y="331"/>
                  </a:lnTo>
                  <a:lnTo>
                    <a:pt x="4225" y="322"/>
                  </a:lnTo>
                  <a:lnTo>
                    <a:pt x="4202" y="305"/>
                  </a:lnTo>
                  <a:lnTo>
                    <a:pt x="4185" y="280"/>
                  </a:lnTo>
                  <a:lnTo>
                    <a:pt x="4170" y="248"/>
                  </a:lnTo>
                  <a:lnTo>
                    <a:pt x="4217" y="238"/>
                  </a:lnTo>
                  <a:lnTo>
                    <a:pt x="4308" y="254"/>
                  </a:lnTo>
                  <a:lnTo>
                    <a:pt x="4353" y="231"/>
                  </a:lnTo>
                  <a:lnTo>
                    <a:pt x="4390" y="222"/>
                  </a:lnTo>
                  <a:lnTo>
                    <a:pt x="4413" y="261"/>
                  </a:lnTo>
                  <a:lnTo>
                    <a:pt x="4445" y="357"/>
                  </a:lnTo>
                  <a:lnTo>
                    <a:pt x="4480" y="392"/>
                  </a:lnTo>
                  <a:lnTo>
                    <a:pt x="4518" y="399"/>
                  </a:lnTo>
                  <a:lnTo>
                    <a:pt x="4741" y="405"/>
                  </a:lnTo>
                  <a:lnTo>
                    <a:pt x="4781" y="392"/>
                  </a:lnTo>
                  <a:lnTo>
                    <a:pt x="4753" y="341"/>
                  </a:lnTo>
                  <a:lnTo>
                    <a:pt x="4738" y="325"/>
                  </a:lnTo>
                  <a:lnTo>
                    <a:pt x="4773" y="318"/>
                  </a:lnTo>
                  <a:lnTo>
                    <a:pt x="4848" y="341"/>
                  </a:lnTo>
                  <a:lnTo>
                    <a:pt x="4891" y="338"/>
                  </a:lnTo>
                  <a:lnTo>
                    <a:pt x="4963" y="299"/>
                  </a:lnTo>
                  <a:lnTo>
                    <a:pt x="5001" y="289"/>
                  </a:lnTo>
                  <a:lnTo>
                    <a:pt x="5051" y="292"/>
                  </a:lnTo>
                  <a:lnTo>
                    <a:pt x="5078" y="312"/>
                  </a:lnTo>
                  <a:lnTo>
                    <a:pt x="5101" y="347"/>
                  </a:lnTo>
                  <a:lnTo>
                    <a:pt x="5189" y="601"/>
                  </a:lnTo>
                  <a:lnTo>
                    <a:pt x="5199" y="640"/>
                  </a:lnTo>
                  <a:lnTo>
                    <a:pt x="5231" y="691"/>
                  </a:lnTo>
                  <a:lnTo>
                    <a:pt x="5474" y="816"/>
                  </a:lnTo>
                  <a:lnTo>
                    <a:pt x="5614" y="855"/>
                  </a:lnTo>
                  <a:lnTo>
                    <a:pt x="5649" y="842"/>
                  </a:lnTo>
                  <a:lnTo>
                    <a:pt x="5734" y="752"/>
                  </a:lnTo>
                  <a:lnTo>
                    <a:pt x="5779" y="727"/>
                  </a:lnTo>
                  <a:cubicBezTo>
                    <a:pt x="5779" y="727"/>
                    <a:pt x="5779" y="727"/>
                    <a:pt x="5779" y="72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0" name="Google Shape;350;p17"/>
            <p:cNvSpPr/>
            <p:nvPr/>
          </p:nvSpPr>
          <p:spPr>
            <a:xfrm>
              <a:off x="10570777" y="7838291"/>
              <a:ext cx="2838163" cy="1351950"/>
            </a:xfrm>
            <a:custGeom>
              <a:avLst/>
              <a:gdLst/>
              <a:ahLst/>
              <a:cxnLst/>
              <a:rect l="l" t="t" r="r" b="b"/>
              <a:pathLst>
                <a:path w="21600" h="21600" extrusionOk="0">
                  <a:moveTo>
                    <a:pt x="20830" y="3212"/>
                  </a:moveTo>
                  <a:lnTo>
                    <a:pt x="20908" y="4105"/>
                  </a:lnTo>
                  <a:lnTo>
                    <a:pt x="20983" y="4991"/>
                  </a:lnTo>
                  <a:lnTo>
                    <a:pt x="21061" y="5878"/>
                  </a:lnTo>
                  <a:lnTo>
                    <a:pt x="21139" y="6770"/>
                  </a:lnTo>
                  <a:lnTo>
                    <a:pt x="21214" y="7657"/>
                  </a:lnTo>
                  <a:lnTo>
                    <a:pt x="21292" y="8549"/>
                  </a:lnTo>
                  <a:lnTo>
                    <a:pt x="21370" y="9436"/>
                  </a:lnTo>
                  <a:lnTo>
                    <a:pt x="21447" y="10327"/>
                  </a:lnTo>
                  <a:lnTo>
                    <a:pt x="21468" y="11728"/>
                  </a:lnTo>
                  <a:lnTo>
                    <a:pt x="21486" y="13128"/>
                  </a:lnTo>
                  <a:lnTo>
                    <a:pt x="21504" y="14528"/>
                  </a:lnTo>
                  <a:lnTo>
                    <a:pt x="21525" y="15933"/>
                  </a:lnTo>
                  <a:lnTo>
                    <a:pt x="21543" y="17332"/>
                  </a:lnTo>
                  <a:lnTo>
                    <a:pt x="21564" y="18733"/>
                  </a:lnTo>
                  <a:lnTo>
                    <a:pt x="21582" y="20138"/>
                  </a:lnTo>
                  <a:lnTo>
                    <a:pt x="21600" y="21538"/>
                  </a:lnTo>
                  <a:lnTo>
                    <a:pt x="21586" y="21533"/>
                  </a:lnTo>
                  <a:lnTo>
                    <a:pt x="21522" y="21538"/>
                  </a:lnTo>
                  <a:lnTo>
                    <a:pt x="21475" y="21490"/>
                  </a:lnTo>
                  <a:lnTo>
                    <a:pt x="21475" y="21538"/>
                  </a:lnTo>
                  <a:lnTo>
                    <a:pt x="21351" y="21461"/>
                  </a:lnTo>
                  <a:lnTo>
                    <a:pt x="21312" y="21422"/>
                  </a:lnTo>
                  <a:lnTo>
                    <a:pt x="21321" y="21389"/>
                  </a:lnTo>
                  <a:lnTo>
                    <a:pt x="21328" y="21360"/>
                  </a:lnTo>
                  <a:lnTo>
                    <a:pt x="21273" y="21355"/>
                  </a:lnTo>
                  <a:lnTo>
                    <a:pt x="21207" y="21389"/>
                  </a:lnTo>
                  <a:lnTo>
                    <a:pt x="21187" y="21332"/>
                  </a:lnTo>
                  <a:lnTo>
                    <a:pt x="21157" y="21298"/>
                  </a:lnTo>
                  <a:lnTo>
                    <a:pt x="21121" y="21279"/>
                  </a:lnTo>
                  <a:lnTo>
                    <a:pt x="21084" y="21269"/>
                  </a:lnTo>
                  <a:lnTo>
                    <a:pt x="21065" y="21269"/>
                  </a:lnTo>
                  <a:lnTo>
                    <a:pt x="21038" y="21303"/>
                  </a:lnTo>
                  <a:lnTo>
                    <a:pt x="21020" y="21312"/>
                  </a:lnTo>
                  <a:lnTo>
                    <a:pt x="21006" y="21303"/>
                  </a:lnTo>
                  <a:lnTo>
                    <a:pt x="20983" y="21245"/>
                  </a:lnTo>
                  <a:lnTo>
                    <a:pt x="20938" y="21202"/>
                  </a:lnTo>
                  <a:lnTo>
                    <a:pt x="20892" y="21053"/>
                  </a:lnTo>
                  <a:lnTo>
                    <a:pt x="20856" y="21025"/>
                  </a:lnTo>
                  <a:lnTo>
                    <a:pt x="20823" y="21025"/>
                  </a:lnTo>
                  <a:lnTo>
                    <a:pt x="20757" y="20986"/>
                  </a:lnTo>
                  <a:lnTo>
                    <a:pt x="20590" y="20939"/>
                  </a:lnTo>
                  <a:lnTo>
                    <a:pt x="20490" y="20751"/>
                  </a:lnTo>
                  <a:lnTo>
                    <a:pt x="20449" y="20612"/>
                  </a:lnTo>
                  <a:lnTo>
                    <a:pt x="20435" y="20574"/>
                  </a:lnTo>
                  <a:lnTo>
                    <a:pt x="20408" y="20540"/>
                  </a:lnTo>
                  <a:lnTo>
                    <a:pt x="20385" y="20521"/>
                  </a:lnTo>
                  <a:lnTo>
                    <a:pt x="20369" y="20483"/>
                  </a:lnTo>
                  <a:lnTo>
                    <a:pt x="20360" y="20387"/>
                  </a:lnTo>
                  <a:lnTo>
                    <a:pt x="20353" y="20358"/>
                  </a:lnTo>
                  <a:lnTo>
                    <a:pt x="20334" y="20325"/>
                  </a:lnTo>
                  <a:lnTo>
                    <a:pt x="20314" y="20296"/>
                  </a:lnTo>
                  <a:lnTo>
                    <a:pt x="20295" y="20286"/>
                  </a:lnTo>
                  <a:lnTo>
                    <a:pt x="20206" y="20286"/>
                  </a:lnTo>
                  <a:lnTo>
                    <a:pt x="20168" y="20267"/>
                  </a:lnTo>
                  <a:lnTo>
                    <a:pt x="20127" y="20210"/>
                  </a:lnTo>
                  <a:lnTo>
                    <a:pt x="20040" y="20042"/>
                  </a:lnTo>
                  <a:lnTo>
                    <a:pt x="19994" y="19984"/>
                  </a:lnTo>
                  <a:lnTo>
                    <a:pt x="19914" y="19951"/>
                  </a:lnTo>
                  <a:lnTo>
                    <a:pt x="19898" y="19912"/>
                  </a:lnTo>
                  <a:lnTo>
                    <a:pt x="19887" y="19869"/>
                  </a:lnTo>
                  <a:lnTo>
                    <a:pt x="19873" y="19831"/>
                  </a:lnTo>
                  <a:lnTo>
                    <a:pt x="19843" y="19792"/>
                  </a:lnTo>
                  <a:lnTo>
                    <a:pt x="19672" y="19692"/>
                  </a:lnTo>
                  <a:lnTo>
                    <a:pt x="19631" y="19706"/>
                  </a:lnTo>
                  <a:lnTo>
                    <a:pt x="19585" y="19792"/>
                  </a:lnTo>
                  <a:lnTo>
                    <a:pt x="19571" y="19893"/>
                  </a:lnTo>
                  <a:lnTo>
                    <a:pt x="19569" y="20003"/>
                  </a:lnTo>
                  <a:lnTo>
                    <a:pt x="19557" y="20075"/>
                  </a:lnTo>
                  <a:lnTo>
                    <a:pt x="19525" y="20042"/>
                  </a:lnTo>
                  <a:lnTo>
                    <a:pt x="19512" y="20094"/>
                  </a:lnTo>
                  <a:lnTo>
                    <a:pt x="19494" y="20123"/>
                  </a:lnTo>
                  <a:lnTo>
                    <a:pt x="19471" y="20147"/>
                  </a:lnTo>
                  <a:lnTo>
                    <a:pt x="19443" y="20181"/>
                  </a:lnTo>
                  <a:lnTo>
                    <a:pt x="19414" y="20147"/>
                  </a:lnTo>
                  <a:lnTo>
                    <a:pt x="19395" y="20147"/>
                  </a:lnTo>
                  <a:lnTo>
                    <a:pt x="19389" y="20210"/>
                  </a:lnTo>
                  <a:lnTo>
                    <a:pt x="19389" y="20258"/>
                  </a:lnTo>
                  <a:lnTo>
                    <a:pt x="19384" y="20286"/>
                  </a:lnTo>
                  <a:lnTo>
                    <a:pt x="19373" y="20305"/>
                  </a:lnTo>
                  <a:lnTo>
                    <a:pt x="19357" y="20325"/>
                  </a:lnTo>
                  <a:lnTo>
                    <a:pt x="19336" y="20329"/>
                  </a:lnTo>
                  <a:lnTo>
                    <a:pt x="19121" y="20334"/>
                  </a:lnTo>
                  <a:lnTo>
                    <a:pt x="19094" y="20348"/>
                  </a:lnTo>
                  <a:lnTo>
                    <a:pt x="19076" y="20301"/>
                  </a:lnTo>
                  <a:lnTo>
                    <a:pt x="19059" y="20276"/>
                  </a:lnTo>
                  <a:lnTo>
                    <a:pt x="19039" y="20262"/>
                  </a:lnTo>
                  <a:lnTo>
                    <a:pt x="19014" y="20262"/>
                  </a:lnTo>
                  <a:lnTo>
                    <a:pt x="19005" y="20276"/>
                  </a:lnTo>
                  <a:lnTo>
                    <a:pt x="18989" y="20301"/>
                  </a:lnTo>
                  <a:lnTo>
                    <a:pt x="18977" y="20315"/>
                  </a:lnTo>
                  <a:lnTo>
                    <a:pt x="18970" y="20291"/>
                  </a:lnTo>
                  <a:lnTo>
                    <a:pt x="18959" y="20258"/>
                  </a:lnTo>
                  <a:lnTo>
                    <a:pt x="18952" y="20234"/>
                  </a:lnTo>
                  <a:lnTo>
                    <a:pt x="18952" y="20224"/>
                  </a:lnTo>
                  <a:lnTo>
                    <a:pt x="18872" y="20229"/>
                  </a:lnTo>
                  <a:lnTo>
                    <a:pt x="18838" y="20195"/>
                  </a:lnTo>
                  <a:lnTo>
                    <a:pt x="18861" y="20099"/>
                  </a:lnTo>
                  <a:lnTo>
                    <a:pt x="18840" y="20003"/>
                  </a:lnTo>
                  <a:lnTo>
                    <a:pt x="18811" y="19956"/>
                  </a:lnTo>
                  <a:lnTo>
                    <a:pt x="18776" y="19922"/>
                  </a:lnTo>
                  <a:lnTo>
                    <a:pt x="18742" y="19869"/>
                  </a:lnTo>
                  <a:lnTo>
                    <a:pt x="18708" y="19845"/>
                  </a:lnTo>
                  <a:lnTo>
                    <a:pt x="18680" y="19903"/>
                  </a:lnTo>
                  <a:lnTo>
                    <a:pt x="18648" y="20027"/>
                  </a:lnTo>
                  <a:lnTo>
                    <a:pt x="18630" y="20027"/>
                  </a:lnTo>
                  <a:lnTo>
                    <a:pt x="18587" y="19998"/>
                  </a:lnTo>
                  <a:lnTo>
                    <a:pt x="18580" y="20012"/>
                  </a:lnTo>
                  <a:lnTo>
                    <a:pt x="18520" y="20085"/>
                  </a:lnTo>
                  <a:lnTo>
                    <a:pt x="18493" y="20099"/>
                  </a:lnTo>
                  <a:lnTo>
                    <a:pt x="18465" y="20138"/>
                  </a:lnTo>
                  <a:lnTo>
                    <a:pt x="18440" y="20181"/>
                  </a:lnTo>
                  <a:lnTo>
                    <a:pt x="18424" y="20224"/>
                  </a:lnTo>
                  <a:lnTo>
                    <a:pt x="18399" y="20224"/>
                  </a:lnTo>
                  <a:lnTo>
                    <a:pt x="18360" y="20234"/>
                  </a:lnTo>
                  <a:lnTo>
                    <a:pt x="18278" y="20238"/>
                  </a:lnTo>
                  <a:lnTo>
                    <a:pt x="18260" y="20281"/>
                  </a:lnTo>
                  <a:lnTo>
                    <a:pt x="18273" y="20459"/>
                  </a:lnTo>
                  <a:lnTo>
                    <a:pt x="18246" y="20507"/>
                  </a:lnTo>
                  <a:lnTo>
                    <a:pt x="18228" y="20493"/>
                  </a:lnTo>
                  <a:lnTo>
                    <a:pt x="18214" y="20464"/>
                  </a:lnTo>
                  <a:lnTo>
                    <a:pt x="18200" y="20421"/>
                  </a:lnTo>
                  <a:lnTo>
                    <a:pt x="18180" y="20435"/>
                  </a:lnTo>
                  <a:lnTo>
                    <a:pt x="18166" y="20469"/>
                  </a:lnTo>
                  <a:lnTo>
                    <a:pt x="18150" y="20512"/>
                  </a:lnTo>
                  <a:lnTo>
                    <a:pt x="18079" y="20545"/>
                  </a:lnTo>
                  <a:lnTo>
                    <a:pt x="18050" y="20531"/>
                  </a:lnTo>
                  <a:lnTo>
                    <a:pt x="17901" y="20348"/>
                  </a:lnTo>
                  <a:lnTo>
                    <a:pt x="17874" y="20291"/>
                  </a:lnTo>
                  <a:lnTo>
                    <a:pt x="17846" y="20276"/>
                  </a:lnTo>
                  <a:lnTo>
                    <a:pt x="17814" y="20320"/>
                  </a:lnTo>
                  <a:lnTo>
                    <a:pt x="17789" y="20382"/>
                  </a:lnTo>
                  <a:lnTo>
                    <a:pt x="17780" y="20430"/>
                  </a:lnTo>
                  <a:lnTo>
                    <a:pt x="17762" y="20430"/>
                  </a:lnTo>
                  <a:lnTo>
                    <a:pt x="17723" y="20478"/>
                  </a:lnTo>
                  <a:lnTo>
                    <a:pt x="17677" y="20549"/>
                  </a:lnTo>
                  <a:lnTo>
                    <a:pt x="17590" y="20636"/>
                  </a:lnTo>
                  <a:lnTo>
                    <a:pt x="17556" y="20646"/>
                  </a:lnTo>
                  <a:lnTo>
                    <a:pt x="17424" y="20655"/>
                  </a:lnTo>
                  <a:lnTo>
                    <a:pt x="17398" y="20670"/>
                  </a:lnTo>
                  <a:lnTo>
                    <a:pt x="17348" y="20737"/>
                  </a:lnTo>
                  <a:lnTo>
                    <a:pt x="17321" y="20751"/>
                  </a:lnTo>
                  <a:lnTo>
                    <a:pt x="17296" y="20799"/>
                  </a:lnTo>
                  <a:lnTo>
                    <a:pt x="17254" y="21025"/>
                  </a:lnTo>
                  <a:lnTo>
                    <a:pt x="17232" y="21111"/>
                  </a:lnTo>
                  <a:lnTo>
                    <a:pt x="17184" y="21178"/>
                  </a:lnTo>
                  <a:lnTo>
                    <a:pt x="17138" y="21192"/>
                  </a:lnTo>
                  <a:lnTo>
                    <a:pt x="17029" y="21173"/>
                  </a:lnTo>
                  <a:lnTo>
                    <a:pt x="16962" y="21197"/>
                  </a:lnTo>
                  <a:lnTo>
                    <a:pt x="16946" y="21260"/>
                  </a:lnTo>
                  <a:lnTo>
                    <a:pt x="16948" y="21355"/>
                  </a:lnTo>
                  <a:lnTo>
                    <a:pt x="16937" y="21490"/>
                  </a:lnTo>
                  <a:lnTo>
                    <a:pt x="16866" y="21600"/>
                  </a:lnTo>
                  <a:lnTo>
                    <a:pt x="16789" y="21451"/>
                  </a:lnTo>
                  <a:lnTo>
                    <a:pt x="16711" y="21217"/>
                  </a:lnTo>
                  <a:lnTo>
                    <a:pt x="16649" y="21068"/>
                  </a:lnTo>
                  <a:lnTo>
                    <a:pt x="16601" y="21049"/>
                  </a:lnTo>
                  <a:lnTo>
                    <a:pt x="16430" y="21082"/>
                  </a:lnTo>
                  <a:lnTo>
                    <a:pt x="16409" y="21063"/>
                  </a:lnTo>
                  <a:lnTo>
                    <a:pt x="16400" y="21010"/>
                  </a:lnTo>
                  <a:lnTo>
                    <a:pt x="16393" y="20953"/>
                  </a:lnTo>
                  <a:lnTo>
                    <a:pt x="16384" y="20905"/>
                  </a:lnTo>
                  <a:lnTo>
                    <a:pt x="16368" y="20881"/>
                  </a:lnTo>
                  <a:lnTo>
                    <a:pt x="16311" y="20823"/>
                  </a:lnTo>
                  <a:lnTo>
                    <a:pt x="16311" y="20823"/>
                  </a:lnTo>
                  <a:lnTo>
                    <a:pt x="16206" y="20761"/>
                  </a:lnTo>
                  <a:lnTo>
                    <a:pt x="16174" y="20694"/>
                  </a:lnTo>
                  <a:lnTo>
                    <a:pt x="16162" y="20670"/>
                  </a:lnTo>
                  <a:lnTo>
                    <a:pt x="16155" y="20641"/>
                  </a:lnTo>
                  <a:lnTo>
                    <a:pt x="16151" y="20607"/>
                  </a:lnTo>
                  <a:lnTo>
                    <a:pt x="16151" y="20574"/>
                  </a:lnTo>
                  <a:lnTo>
                    <a:pt x="16153" y="20540"/>
                  </a:lnTo>
                  <a:lnTo>
                    <a:pt x="16181" y="20421"/>
                  </a:lnTo>
                  <a:lnTo>
                    <a:pt x="16174" y="20382"/>
                  </a:lnTo>
                  <a:lnTo>
                    <a:pt x="16151" y="20339"/>
                  </a:lnTo>
                  <a:lnTo>
                    <a:pt x="16087" y="20286"/>
                  </a:lnTo>
                  <a:lnTo>
                    <a:pt x="16053" y="20271"/>
                  </a:lnTo>
                  <a:lnTo>
                    <a:pt x="16025" y="20271"/>
                  </a:lnTo>
                  <a:lnTo>
                    <a:pt x="16012" y="20291"/>
                  </a:lnTo>
                  <a:lnTo>
                    <a:pt x="16003" y="20310"/>
                  </a:lnTo>
                  <a:lnTo>
                    <a:pt x="15986" y="20368"/>
                  </a:lnTo>
                  <a:lnTo>
                    <a:pt x="15957" y="20569"/>
                  </a:lnTo>
                  <a:lnTo>
                    <a:pt x="15950" y="20603"/>
                  </a:lnTo>
                  <a:lnTo>
                    <a:pt x="15943" y="20631"/>
                  </a:lnTo>
                  <a:lnTo>
                    <a:pt x="15934" y="20655"/>
                  </a:lnTo>
                  <a:lnTo>
                    <a:pt x="15922" y="20675"/>
                  </a:lnTo>
                  <a:lnTo>
                    <a:pt x="15902" y="20694"/>
                  </a:lnTo>
                  <a:lnTo>
                    <a:pt x="15877" y="20713"/>
                  </a:lnTo>
                  <a:lnTo>
                    <a:pt x="15829" y="20727"/>
                  </a:lnTo>
                  <a:lnTo>
                    <a:pt x="15802" y="20727"/>
                  </a:lnTo>
                  <a:lnTo>
                    <a:pt x="15779" y="20723"/>
                  </a:lnTo>
                  <a:lnTo>
                    <a:pt x="15765" y="20708"/>
                  </a:lnTo>
                  <a:lnTo>
                    <a:pt x="15696" y="20603"/>
                  </a:lnTo>
                  <a:lnTo>
                    <a:pt x="15669" y="20579"/>
                  </a:lnTo>
                  <a:lnTo>
                    <a:pt x="15648" y="20574"/>
                  </a:lnTo>
                  <a:lnTo>
                    <a:pt x="15559" y="20603"/>
                  </a:lnTo>
                  <a:lnTo>
                    <a:pt x="15534" y="20603"/>
                  </a:lnTo>
                  <a:lnTo>
                    <a:pt x="15514" y="20588"/>
                  </a:lnTo>
                  <a:lnTo>
                    <a:pt x="15502" y="20574"/>
                  </a:lnTo>
                  <a:lnTo>
                    <a:pt x="15470" y="20507"/>
                  </a:lnTo>
                  <a:lnTo>
                    <a:pt x="15454" y="20454"/>
                  </a:lnTo>
                  <a:lnTo>
                    <a:pt x="15440" y="20392"/>
                  </a:lnTo>
                  <a:lnTo>
                    <a:pt x="15422" y="20210"/>
                  </a:lnTo>
                  <a:lnTo>
                    <a:pt x="15411" y="20147"/>
                  </a:lnTo>
                  <a:lnTo>
                    <a:pt x="15399" y="20113"/>
                  </a:lnTo>
                  <a:lnTo>
                    <a:pt x="15379" y="20090"/>
                  </a:lnTo>
                  <a:lnTo>
                    <a:pt x="15344" y="20056"/>
                  </a:lnTo>
                  <a:lnTo>
                    <a:pt x="15319" y="20051"/>
                  </a:lnTo>
                  <a:lnTo>
                    <a:pt x="15299" y="20051"/>
                  </a:lnTo>
                  <a:lnTo>
                    <a:pt x="15212" y="20090"/>
                  </a:lnTo>
                  <a:lnTo>
                    <a:pt x="15196" y="20104"/>
                  </a:lnTo>
                  <a:lnTo>
                    <a:pt x="15184" y="20118"/>
                  </a:lnTo>
                  <a:lnTo>
                    <a:pt x="15166" y="20171"/>
                  </a:lnTo>
                  <a:lnTo>
                    <a:pt x="15168" y="20258"/>
                  </a:lnTo>
                  <a:lnTo>
                    <a:pt x="15164" y="20411"/>
                  </a:lnTo>
                  <a:lnTo>
                    <a:pt x="15127" y="20588"/>
                  </a:lnTo>
                  <a:lnTo>
                    <a:pt x="15089" y="20699"/>
                  </a:lnTo>
                  <a:lnTo>
                    <a:pt x="15034" y="20737"/>
                  </a:lnTo>
                  <a:lnTo>
                    <a:pt x="14942" y="20689"/>
                  </a:lnTo>
                  <a:lnTo>
                    <a:pt x="14947" y="20790"/>
                  </a:lnTo>
                  <a:lnTo>
                    <a:pt x="14965" y="20833"/>
                  </a:lnTo>
                  <a:lnTo>
                    <a:pt x="14986" y="20862"/>
                  </a:lnTo>
                  <a:lnTo>
                    <a:pt x="14997" y="20924"/>
                  </a:lnTo>
                  <a:lnTo>
                    <a:pt x="14986" y="20972"/>
                  </a:lnTo>
                  <a:lnTo>
                    <a:pt x="14938" y="21034"/>
                  </a:lnTo>
                  <a:lnTo>
                    <a:pt x="14928" y="21106"/>
                  </a:lnTo>
                  <a:lnTo>
                    <a:pt x="14924" y="21293"/>
                  </a:lnTo>
                  <a:lnTo>
                    <a:pt x="14903" y="21461"/>
                  </a:lnTo>
                  <a:lnTo>
                    <a:pt x="14858" y="21566"/>
                  </a:lnTo>
                  <a:lnTo>
                    <a:pt x="14776" y="21581"/>
                  </a:lnTo>
                  <a:lnTo>
                    <a:pt x="14714" y="21504"/>
                  </a:lnTo>
                  <a:lnTo>
                    <a:pt x="14663" y="21360"/>
                  </a:lnTo>
                  <a:lnTo>
                    <a:pt x="14627" y="21192"/>
                  </a:lnTo>
                  <a:lnTo>
                    <a:pt x="14613" y="21034"/>
                  </a:lnTo>
                  <a:lnTo>
                    <a:pt x="14622" y="20924"/>
                  </a:lnTo>
                  <a:lnTo>
                    <a:pt x="14668" y="20761"/>
                  </a:lnTo>
                  <a:lnTo>
                    <a:pt x="14677" y="20655"/>
                  </a:lnTo>
                  <a:lnTo>
                    <a:pt x="14670" y="20574"/>
                  </a:lnTo>
                  <a:lnTo>
                    <a:pt x="14650" y="20502"/>
                  </a:lnTo>
                  <a:lnTo>
                    <a:pt x="14620" y="20445"/>
                  </a:lnTo>
                  <a:lnTo>
                    <a:pt x="14588" y="20396"/>
                  </a:lnTo>
                  <a:lnTo>
                    <a:pt x="14572" y="20416"/>
                  </a:lnTo>
                  <a:lnTo>
                    <a:pt x="14540" y="20445"/>
                  </a:lnTo>
                  <a:lnTo>
                    <a:pt x="14527" y="20469"/>
                  </a:lnTo>
                  <a:lnTo>
                    <a:pt x="14517" y="20497"/>
                  </a:lnTo>
                  <a:lnTo>
                    <a:pt x="14508" y="20545"/>
                  </a:lnTo>
                  <a:lnTo>
                    <a:pt x="14465" y="20713"/>
                  </a:lnTo>
                  <a:lnTo>
                    <a:pt x="14451" y="20756"/>
                  </a:lnTo>
                  <a:lnTo>
                    <a:pt x="14380" y="20631"/>
                  </a:lnTo>
                  <a:lnTo>
                    <a:pt x="14351" y="20612"/>
                  </a:lnTo>
                  <a:lnTo>
                    <a:pt x="14309" y="20675"/>
                  </a:lnTo>
                  <a:lnTo>
                    <a:pt x="14305" y="20694"/>
                  </a:lnTo>
                  <a:lnTo>
                    <a:pt x="14291" y="20761"/>
                  </a:lnTo>
                  <a:lnTo>
                    <a:pt x="14284" y="20785"/>
                  </a:lnTo>
                  <a:lnTo>
                    <a:pt x="14271" y="20818"/>
                  </a:lnTo>
                  <a:lnTo>
                    <a:pt x="14243" y="20852"/>
                  </a:lnTo>
                  <a:lnTo>
                    <a:pt x="14234" y="20876"/>
                  </a:lnTo>
                  <a:lnTo>
                    <a:pt x="14214" y="20909"/>
                  </a:lnTo>
                  <a:lnTo>
                    <a:pt x="14186" y="20929"/>
                  </a:lnTo>
                  <a:lnTo>
                    <a:pt x="14019" y="20962"/>
                  </a:lnTo>
                  <a:lnTo>
                    <a:pt x="13978" y="20909"/>
                  </a:lnTo>
                  <a:lnTo>
                    <a:pt x="13960" y="20761"/>
                  </a:lnTo>
                  <a:lnTo>
                    <a:pt x="13953" y="20627"/>
                  </a:lnTo>
                  <a:lnTo>
                    <a:pt x="13932" y="20545"/>
                  </a:lnTo>
                  <a:lnTo>
                    <a:pt x="13893" y="20502"/>
                  </a:lnTo>
                  <a:lnTo>
                    <a:pt x="13834" y="20483"/>
                  </a:lnTo>
                  <a:lnTo>
                    <a:pt x="13672" y="20512"/>
                  </a:lnTo>
                  <a:lnTo>
                    <a:pt x="13633" y="20469"/>
                  </a:lnTo>
                  <a:lnTo>
                    <a:pt x="13608" y="20348"/>
                  </a:lnTo>
                  <a:lnTo>
                    <a:pt x="13608" y="20109"/>
                  </a:lnTo>
                  <a:lnTo>
                    <a:pt x="13583" y="19998"/>
                  </a:lnTo>
                  <a:lnTo>
                    <a:pt x="13487" y="19903"/>
                  </a:lnTo>
                  <a:lnTo>
                    <a:pt x="13386" y="19979"/>
                  </a:lnTo>
                  <a:lnTo>
                    <a:pt x="13297" y="20133"/>
                  </a:lnTo>
                  <a:lnTo>
                    <a:pt x="13082" y="20607"/>
                  </a:lnTo>
                  <a:lnTo>
                    <a:pt x="12984" y="20742"/>
                  </a:lnTo>
                  <a:lnTo>
                    <a:pt x="12872" y="20785"/>
                  </a:lnTo>
                  <a:lnTo>
                    <a:pt x="12763" y="20718"/>
                  </a:lnTo>
                  <a:lnTo>
                    <a:pt x="12703" y="20655"/>
                  </a:lnTo>
                  <a:lnTo>
                    <a:pt x="12678" y="20593"/>
                  </a:lnTo>
                  <a:lnTo>
                    <a:pt x="12685" y="20497"/>
                  </a:lnTo>
                  <a:lnTo>
                    <a:pt x="12687" y="20454"/>
                  </a:lnTo>
                  <a:lnTo>
                    <a:pt x="12692" y="20392"/>
                  </a:lnTo>
                  <a:lnTo>
                    <a:pt x="12708" y="20258"/>
                  </a:lnTo>
                  <a:lnTo>
                    <a:pt x="12708" y="20195"/>
                  </a:lnTo>
                  <a:lnTo>
                    <a:pt x="12690" y="20123"/>
                  </a:lnTo>
                  <a:lnTo>
                    <a:pt x="12706" y="20051"/>
                  </a:lnTo>
                  <a:lnTo>
                    <a:pt x="12699" y="19984"/>
                  </a:lnTo>
                  <a:lnTo>
                    <a:pt x="12681" y="19932"/>
                  </a:lnTo>
                  <a:lnTo>
                    <a:pt x="12655" y="19946"/>
                  </a:lnTo>
                  <a:lnTo>
                    <a:pt x="12564" y="19884"/>
                  </a:lnTo>
                  <a:lnTo>
                    <a:pt x="12438" y="19835"/>
                  </a:lnTo>
                  <a:lnTo>
                    <a:pt x="12340" y="19734"/>
                  </a:lnTo>
                  <a:lnTo>
                    <a:pt x="12333" y="19524"/>
                  </a:lnTo>
                  <a:lnTo>
                    <a:pt x="12319" y="19385"/>
                  </a:lnTo>
                  <a:lnTo>
                    <a:pt x="12328" y="19193"/>
                  </a:lnTo>
                  <a:lnTo>
                    <a:pt x="12328" y="19025"/>
                  </a:lnTo>
                  <a:lnTo>
                    <a:pt x="12287" y="18953"/>
                  </a:lnTo>
                  <a:lnTo>
                    <a:pt x="12224" y="18972"/>
                  </a:lnTo>
                  <a:lnTo>
                    <a:pt x="12105" y="19068"/>
                  </a:lnTo>
                  <a:lnTo>
                    <a:pt x="12027" y="19093"/>
                  </a:lnTo>
                  <a:lnTo>
                    <a:pt x="11685" y="19011"/>
                  </a:lnTo>
                  <a:lnTo>
                    <a:pt x="11620" y="19054"/>
                  </a:lnTo>
                  <a:lnTo>
                    <a:pt x="11579" y="19150"/>
                  </a:lnTo>
                  <a:lnTo>
                    <a:pt x="11549" y="19265"/>
                  </a:lnTo>
                  <a:lnTo>
                    <a:pt x="11515" y="19375"/>
                  </a:lnTo>
                  <a:lnTo>
                    <a:pt x="11499" y="19433"/>
                  </a:lnTo>
                  <a:lnTo>
                    <a:pt x="11438" y="19457"/>
                  </a:lnTo>
                  <a:lnTo>
                    <a:pt x="11310" y="19462"/>
                  </a:lnTo>
                  <a:lnTo>
                    <a:pt x="11273" y="19419"/>
                  </a:lnTo>
                  <a:lnTo>
                    <a:pt x="11186" y="19212"/>
                  </a:lnTo>
                  <a:lnTo>
                    <a:pt x="11152" y="19164"/>
                  </a:lnTo>
                  <a:lnTo>
                    <a:pt x="11136" y="19131"/>
                  </a:lnTo>
                  <a:lnTo>
                    <a:pt x="11092" y="18977"/>
                  </a:lnTo>
                  <a:lnTo>
                    <a:pt x="11065" y="18938"/>
                  </a:lnTo>
                  <a:lnTo>
                    <a:pt x="10981" y="18905"/>
                  </a:lnTo>
                  <a:lnTo>
                    <a:pt x="10951" y="18905"/>
                  </a:lnTo>
                  <a:lnTo>
                    <a:pt x="10894" y="18929"/>
                  </a:lnTo>
                  <a:lnTo>
                    <a:pt x="10723" y="19083"/>
                  </a:lnTo>
                  <a:lnTo>
                    <a:pt x="10693" y="19049"/>
                  </a:lnTo>
                  <a:lnTo>
                    <a:pt x="10373" y="18910"/>
                  </a:lnTo>
                  <a:lnTo>
                    <a:pt x="10320" y="18872"/>
                  </a:lnTo>
                  <a:lnTo>
                    <a:pt x="10126" y="18613"/>
                  </a:lnTo>
                  <a:lnTo>
                    <a:pt x="10069" y="18584"/>
                  </a:lnTo>
                  <a:lnTo>
                    <a:pt x="10028" y="18608"/>
                  </a:lnTo>
                  <a:lnTo>
                    <a:pt x="9989" y="18642"/>
                  </a:lnTo>
                  <a:lnTo>
                    <a:pt x="9934" y="18665"/>
                  </a:lnTo>
                  <a:lnTo>
                    <a:pt x="9884" y="18651"/>
                  </a:lnTo>
                  <a:lnTo>
                    <a:pt x="9786" y="18589"/>
                  </a:lnTo>
                  <a:lnTo>
                    <a:pt x="9733" y="18575"/>
                  </a:lnTo>
                  <a:lnTo>
                    <a:pt x="9614" y="18589"/>
                  </a:lnTo>
                  <a:lnTo>
                    <a:pt x="9557" y="18565"/>
                  </a:lnTo>
                  <a:lnTo>
                    <a:pt x="9514" y="18488"/>
                  </a:lnTo>
                  <a:lnTo>
                    <a:pt x="9505" y="18388"/>
                  </a:lnTo>
                  <a:lnTo>
                    <a:pt x="9495" y="18038"/>
                  </a:lnTo>
                  <a:lnTo>
                    <a:pt x="9505" y="17961"/>
                  </a:lnTo>
                  <a:lnTo>
                    <a:pt x="9514" y="17908"/>
                  </a:lnTo>
                  <a:lnTo>
                    <a:pt x="9470" y="17798"/>
                  </a:lnTo>
                  <a:lnTo>
                    <a:pt x="9391" y="17649"/>
                  </a:lnTo>
                  <a:lnTo>
                    <a:pt x="9368" y="17549"/>
                  </a:lnTo>
                  <a:lnTo>
                    <a:pt x="9352" y="17433"/>
                  </a:lnTo>
                  <a:lnTo>
                    <a:pt x="9326" y="17337"/>
                  </a:lnTo>
                  <a:lnTo>
                    <a:pt x="9276" y="17294"/>
                  </a:lnTo>
                  <a:lnTo>
                    <a:pt x="9226" y="17290"/>
                  </a:lnTo>
                  <a:lnTo>
                    <a:pt x="9201" y="17275"/>
                  </a:lnTo>
                  <a:lnTo>
                    <a:pt x="9178" y="17256"/>
                  </a:lnTo>
                  <a:lnTo>
                    <a:pt x="9157" y="17213"/>
                  </a:lnTo>
                  <a:lnTo>
                    <a:pt x="9146" y="17165"/>
                  </a:lnTo>
                  <a:lnTo>
                    <a:pt x="9139" y="17122"/>
                  </a:lnTo>
                  <a:lnTo>
                    <a:pt x="9126" y="17083"/>
                  </a:lnTo>
                  <a:lnTo>
                    <a:pt x="9077" y="17012"/>
                  </a:lnTo>
                  <a:lnTo>
                    <a:pt x="9041" y="17012"/>
                  </a:lnTo>
                  <a:lnTo>
                    <a:pt x="9016" y="17083"/>
                  </a:lnTo>
                  <a:lnTo>
                    <a:pt x="9002" y="17405"/>
                  </a:lnTo>
                  <a:lnTo>
                    <a:pt x="8981" y="17501"/>
                  </a:lnTo>
                  <a:lnTo>
                    <a:pt x="8943" y="17544"/>
                  </a:lnTo>
                  <a:lnTo>
                    <a:pt x="8883" y="17529"/>
                  </a:lnTo>
                  <a:lnTo>
                    <a:pt x="8828" y="17486"/>
                  </a:lnTo>
                  <a:lnTo>
                    <a:pt x="8732" y="17371"/>
                  </a:lnTo>
                  <a:lnTo>
                    <a:pt x="8609" y="17337"/>
                  </a:lnTo>
                  <a:lnTo>
                    <a:pt x="8586" y="17352"/>
                  </a:lnTo>
                  <a:lnTo>
                    <a:pt x="8563" y="17381"/>
                  </a:lnTo>
                  <a:lnTo>
                    <a:pt x="8536" y="17452"/>
                  </a:lnTo>
                  <a:lnTo>
                    <a:pt x="8518" y="17486"/>
                  </a:lnTo>
                  <a:lnTo>
                    <a:pt x="8472" y="17515"/>
                  </a:lnTo>
                  <a:lnTo>
                    <a:pt x="8317" y="17486"/>
                  </a:lnTo>
                  <a:lnTo>
                    <a:pt x="8268" y="17452"/>
                  </a:lnTo>
                  <a:lnTo>
                    <a:pt x="8237" y="17381"/>
                  </a:lnTo>
                  <a:lnTo>
                    <a:pt x="8186" y="17223"/>
                  </a:lnTo>
                  <a:lnTo>
                    <a:pt x="7757" y="16359"/>
                  </a:lnTo>
                  <a:lnTo>
                    <a:pt x="7732" y="16326"/>
                  </a:lnTo>
                  <a:lnTo>
                    <a:pt x="7677" y="16302"/>
                  </a:lnTo>
                  <a:lnTo>
                    <a:pt x="7654" y="16273"/>
                  </a:lnTo>
                  <a:lnTo>
                    <a:pt x="7613" y="16249"/>
                  </a:lnTo>
                  <a:lnTo>
                    <a:pt x="7498" y="16283"/>
                  </a:lnTo>
                  <a:lnTo>
                    <a:pt x="7460" y="16292"/>
                  </a:lnTo>
                  <a:lnTo>
                    <a:pt x="7460" y="16225"/>
                  </a:lnTo>
                  <a:lnTo>
                    <a:pt x="7460" y="15928"/>
                  </a:lnTo>
                  <a:lnTo>
                    <a:pt x="7457" y="15194"/>
                  </a:lnTo>
                  <a:lnTo>
                    <a:pt x="7457" y="14461"/>
                  </a:lnTo>
                  <a:lnTo>
                    <a:pt x="7457" y="13727"/>
                  </a:lnTo>
                  <a:lnTo>
                    <a:pt x="7457" y="12998"/>
                  </a:lnTo>
                  <a:lnTo>
                    <a:pt x="7457" y="12265"/>
                  </a:lnTo>
                  <a:lnTo>
                    <a:pt x="7455" y="11531"/>
                  </a:lnTo>
                  <a:lnTo>
                    <a:pt x="7455" y="10797"/>
                  </a:lnTo>
                  <a:lnTo>
                    <a:pt x="7455" y="10064"/>
                  </a:lnTo>
                  <a:lnTo>
                    <a:pt x="7455" y="9335"/>
                  </a:lnTo>
                  <a:lnTo>
                    <a:pt x="7455" y="8602"/>
                  </a:lnTo>
                  <a:lnTo>
                    <a:pt x="7453" y="7873"/>
                  </a:lnTo>
                  <a:lnTo>
                    <a:pt x="7453" y="7139"/>
                  </a:lnTo>
                  <a:lnTo>
                    <a:pt x="7453" y="6406"/>
                  </a:lnTo>
                  <a:lnTo>
                    <a:pt x="7453" y="5677"/>
                  </a:lnTo>
                  <a:lnTo>
                    <a:pt x="7453" y="4943"/>
                  </a:lnTo>
                  <a:lnTo>
                    <a:pt x="7451" y="4215"/>
                  </a:lnTo>
                  <a:lnTo>
                    <a:pt x="7451" y="3893"/>
                  </a:lnTo>
                  <a:lnTo>
                    <a:pt x="7423" y="3893"/>
                  </a:lnTo>
                  <a:lnTo>
                    <a:pt x="7288" y="3893"/>
                  </a:lnTo>
                  <a:lnTo>
                    <a:pt x="7206" y="3893"/>
                  </a:lnTo>
                  <a:lnTo>
                    <a:pt x="6975" y="3893"/>
                  </a:lnTo>
                  <a:lnTo>
                    <a:pt x="6617" y="3893"/>
                  </a:lnTo>
                  <a:lnTo>
                    <a:pt x="6151" y="3888"/>
                  </a:lnTo>
                  <a:lnTo>
                    <a:pt x="5598" y="3879"/>
                  </a:lnTo>
                  <a:lnTo>
                    <a:pt x="4983" y="3869"/>
                  </a:lnTo>
                  <a:lnTo>
                    <a:pt x="4323" y="3855"/>
                  </a:lnTo>
                  <a:lnTo>
                    <a:pt x="3644" y="3840"/>
                  </a:lnTo>
                  <a:lnTo>
                    <a:pt x="2963" y="3816"/>
                  </a:lnTo>
                  <a:lnTo>
                    <a:pt x="2305" y="3792"/>
                  </a:lnTo>
                  <a:lnTo>
                    <a:pt x="1690" y="3769"/>
                  </a:lnTo>
                  <a:lnTo>
                    <a:pt x="1138" y="3740"/>
                  </a:lnTo>
                  <a:lnTo>
                    <a:pt x="671" y="3716"/>
                  </a:lnTo>
                  <a:lnTo>
                    <a:pt x="313" y="3697"/>
                  </a:lnTo>
                  <a:lnTo>
                    <a:pt x="82" y="3687"/>
                  </a:lnTo>
                  <a:lnTo>
                    <a:pt x="0" y="3682"/>
                  </a:lnTo>
                  <a:lnTo>
                    <a:pt x="9" y="2876"/>
                  </a:lnTo>
                  <a:lnTo>
                    <a:pt x="21" y="2076"/>
                  </a:lnTo>
                  <a:lnTo>
                    <a:pt x="30" y="1270"/>
                  </a:lnTo>
                  <a:lnTo>
                    <a:pt x="39" y="470"/>
                  </a:lnTo>
                  <a:lnTo>
                    <a:pt x="345" y="484"/>
                  </a:lnTo>
                  <a:lnTo>
                    <a:pt x="649" y="503"/>
                  </a:lnTo>
                  <a:lnTo>
                    <a:pt x="955" y="518"/>
                  </a:lnTo>
                  <a:lnTo>
                    <a:pt x="1261" y="532"/>
                  </a:lnTo>
                  <a:lnTo>
                    <a:pt x="1565" y="547"/>
                  </a:lnTo>
                  <a:lnTo>
                    <a:pt x="1871" y="561"/>
                  </a:lnTo>
                  <a:lnTo>
                    <a:pt x="2177" y="570"/>
                  </a:lnTo>
                  <a:lnTo>
                    <a:pt x="2481" y="585"/>
                  </a:lnTo>
                  <a:lnTo>
                    <a:pt x="3052" y="604"/>
                  </a:lnTo>
                  <a:lnTo>
                    <a:pt x="3624" y="623"/>
                  </a:lnTo>
                  <a:lnTo>
                    <a:pt x="4195" y="638"/>
                  </a:lnTo>
                  <a:lnTo>
                    <a:pt x="4766" y="652"/>
                  </a:lnTo>
                  <a:lnTo>
                    <a:pt x="5337" y="661"/>
                  </a:lnTo>
                  <a:lnTo>
                    <a:pt x="5908" y="671"/>
                  </a:lnTo>
                  <a:lnTo>
                    <a:pt x="6479" y="676"/>
                  </a:lnTo>
                  <a:lnTo>
                    <a:pt x="7051" y="681"/>
                  </a:lnTo>
                  <a:lnTo>
                    <a:pt x="7622" y="681"/>
                  </a:lnTo>
                  <a:lnTo>
                    <a:pt x="8193" y="676"/>
                  </a:lnTo>
                  <a:lnTo>
                    <a:pt x="8764" y="671"/>
                  </a:lnTo>
                  <a:lnTo>
                    <a:pt x="9338" y="666"/>
                  </a:lnTo>
                  <a:lnTo>
                    <a:pt x="9907" y="657"/>
                  </a:lnTo>
                  <a:lnTo>
                    <a:pt x="10480" y="642"/>
                  </a:lnTo>
                  <a:lnTo>
                    <a:pt x="11051" y="633"/>
                  </a:lnTo>
                  <a:lnTo>
                    <a:pt x="11623" y="614"/>
                  </a:lnTo>
                  <a:lnTo>
                    <a:pt x="12194" y="594"/>
                  </a:lnTo>
                  <a:lnTo>
                    <a:pt x="12763" y="570"/>
                  </a:lnTo>
                  <a:lnTo>
                    <a:pt x="13336" y="547"/>
                  </a:lnTo>
                  <a:lnTo>
                    <a:pt x="13905" y="518"/>
                  </a:lnTo>
                  <a:lnTo>
                    <a:pt x="14476" y="489"/>
                  </a:lnTo>
                  <a:lnTo>
                    <a:pt x="15048" y="460"/>
                  </a:lnTo>
                  <a:lnTo>
                    <a:pt x="15619" y="422"/>
                  </a:lnTo>
                  <a:lnTo>
                    <a:pt x="16190" y="389"/>
                  </a:lnTo>
                  <a:lnTo>
                    <a:pt x="16761" y="350"/>
                  </a:lnTo>
                  <a:lnTo>
                    <a:pt x="17332" y="307"/>
                  </a:lnTo>
                  <a:lnTo>
                    <a:pt x="17903" y="264"/>
                  </a:lnTo>
                  <a:lnTo>
                    <a:pt x="18474" y="215"/>
                  </a:lnTo>
                  <a:lnTo>
                    <a:pt x="19046" y="163"/>
                  </a:lnTo>
                  <a:lnTo>
                    <a:pt x="19617" y="110"/>
                  </a:lnTo>
                  <a:lnTo>
                    <a:pt x="20186" y="57"/>
                  </a:lnTo>
                  <a:lnTo>
                    <a:pt x="20757" y="0"/>
                  </a:lnTo>
                  <a:lnTo>
                    <a:pt x="20775" y="805"/>
                  </a:lnTo>
                  <a:lnTo>
                    <a:pt x="20794" y="1606"/>
                  </a:lnTo>
                  <a:lnTo>
                    <a:pt x="20812" y="2412"/>
                  </a:lnTo>
                  <a:lnTo>
                    <a:pt x="20830" y="3212"/>
                  </a:lnTo>
                  <a:cubicBezTo>
                    <a:pt x="20830" y="3212"/>
                    <a:pt x="20830" y="3212"/>
                    <a:pt x="20830" y="3212"/>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1" name="Google Shape;351;p17"/>
            <p:cNvSpPr/>
            <p:nvPr/>
          </p:nvSpPr>
          <p:spPr>
            <a:xfrm>
              <a:off x="16217166" y="5384282"/>
              <a:ext cx="1373478" cy="1514584"/>
            </a:xfrm>
            <a:custGeom>
              <a:avLst/>
              <a:gdLst/>
              <a:ahLst/>
              <a:cxnLst/>
              <a:rect l="l" t="t" r="r" b="b"/>
              <a:pathLst>
                <a:path w="21600" h="21600" extrusionOk="0">
                  <a:moveTo>
                    <a:pt x="21010" y="7725"/>
                  </a:moveTo>
                  <a:lnTo>
                    <a:pt x="21128" y="7669"/>
                  </a:lnTo>
                  <a:lnTo>
                    <a:pt x="21250" y="7644"/>
                  </a:lnTo>
                  <a:lnTo>
                    <a:pt x="21340" y="7674"/>
                  </a:lnTo>
                  <a:lnTo>
                    <a:pt x="21529" y="7502"/>
                  </a:lnTo>
                  <a:lnTo>
                    <a:pt x="21600" y="7472"/>
                  </a:lnTo>
                  <a:lnTo>
                    <a:pt x="21487" y="6886"/>
                  </a:lnTo>
                  <a:lnTo>
                    <a:pt x="21368" y="6300"/>
                  </a:lnTo>
                  <a:lnTo>
                    <a:pt x="21255" y="5709"/>
                  </a:lnTo>
                  <a:lnTo>
                    <a:pt x="21137" y="5127"/>
                  </a:lnTo>
                  <a:lnTo>
                    <a:pt x="21024" y="4540"/>
                  </a:lnTo>
                  <a:lnTo>
                    <a:pt x="20911" y="3954"/>
                  </a:lnTo>
                  <a:lnTo>
                    <a:pt x="20792" y="3368"/>
                  </a:lnTo>
                  <a:lnTo>
                    <a:pt x="20679" y="2782"/>
                  </a:lnTo>
                  <a:lnTo>
                    <a:pt x="20448" y="1613"/>
                  </a:lnTo>
                  <a:lnTo>
                    <a:pt x="20221" y="440"/>
                  </a:lnTo>
                  <a:lnTo>
                    <a:pt x="20131" y="0"/>
                  </a:lnTo>
                  <a:lnTo>
                    <a:pt x="18965" y="561"/>
                  </a:lnTo>
                  <a:lnTo>
                    <a:pt x="18834" y="680"/>
                  </a:lnTo>
                  <a:lnTo>
                    <a:pt x="18653" y="736"/>
                  </a:lnTo>
                  <a:lnTo>
                    <a:pt x="18573" y="770"/>
                  </a:lnTo>
                  <a:lnTo>
                    <a:pt x="18536" y="804"/>
                  </a:lnTo>
                  <a:lnTo>
                    <a:pt x="18493" y="882"/>
                  </a:lnTo>
                  <a:lnTo>
                    <a:pt x="18470" y="907"/>
                  </a:lnTo>
                  <a:lnTo>
                    <a:pt x="18305" y="963"/>
                  </a:lnTo>
                  <a:lnTo>
                    <a:pt x="18195" y="1053"/>
                  </a:lnTo>
                  <a:lnTo>
                    <a:pt x="17875" y="1155"/>
                  </a:lnTo>
                  <a:lnTo>
                    <a:pt x="16463" y="2041"/>
                  </a:lnTo>
                  <a:lnTo>
                    <a:pt x="15132" y="3437"/>
                  </a:lnTo>
                  <a:lnTo>
                    <a:pt x="14966" y="3513"/>
                  </a:lnTo>
                  <a:lnTo>
                    <a:pt x="14820" y="3629"/>
                  </a:lnTo>
                  <a:lnTo>
                    <a:pt x="14707" y="3655"/>
                  </a:lnTo>
                  <a:lnTo>
                    <a:pt x="14536" y="3608"/>
                  </a:lnTo>
                  <a:lnTo>
                    <a:pt x="14494" y="3608"/>
                  </a:lnTo>
                  <a:lnTo>
                    <a:pt x="14447" y="3638"/>
                  </a:lnTo>
                  <a:lnTo>
                    <a:pt x="14367" y="3728"/>
                  </a:lnTo>
                  <a:lnTo>
                    <a:pt x="14305" y="3753"/>
                  </a:lnTo>
                  <a:lnTo>
                    <a:pt x="14183" y="3766"/>
                  </a:lnTo>
                  <a:lnTo>
                    <a:pt x="13583" y="3732"/>
                  </a:lnTo>
                  <a:lnTo>
                    <a:pt x="13380" y="3766"/>
                  </a:lnTo>
                  <a:lnTo>
                    <a:pt x="12771" y="4018"/>
                  </a:lnTo>
                  <a:lnTo>
                    <a:pt x="12431" y="4254"/>
                  </a:lnTo>
                  <a:lnTo>
                    <a:pt x="12233" y="4335"/>
                  </a:lnTo>
                  <a:lnTo>
                    <a:pt x="11907" y="4395"/>
                  </a:lnTo>
                  <a:lnTo>
                    <a:pt x="11836" y="4451"/>
                  </a:lnTo>
                  <a:lnTo>
                    <a:pt x="11775" y="4519"/>
                  </a:lnTo>
                  <a:lnTo>
                    <a:pt x="11586" y="4669"/>
                  </a:lnTo>
                  <a:lnTo>
                    <a:pt x="11497" y="4716"/>
                  </a:lnTo>
                  <a:lnTo>
                    <a:pt x="11269" y="4738"/>
                  </a:lnTo>
                  <a:lnTo>
                    <a:pt x="11053" y="4678"/>
                  </a:lnTo>
                  <a:lnTo>
                    <a:pt x="10675" y="4485"/>
                  </a:lnTo>
                  <a:lnTo>
                    <a:pt x="10627" y="4468"/>
                  </a:lnTo>
                  <a:lnTo>
                    <a:pt x="10533" y="4442"/>
                  </a:lnTo>
                  <a:lnTo>
                    <a:pt x="10500" y="4429"/>
                  </a:lnTo>
                  <a:lnTo>
                    <a:pt x="10444" y="4382"/>
                  </a:lnTo>
                  <a:lnTo>
                    <a:pt x="10406" y="4340"/>
                  </a:lnTo>
                  <a:lnTo>
                    <a:pt x="10364" y="4310"/>
                  </a:lnTo>
                  <a:lnTo>
                    <a:pt x="10311" y="4301"/>
                  </a:lnTo>
                  <a:lnTo>
                    <a:pt x="10392" y="4412"/>
                  </a:lnTo>
                  <a:lnTo>
                    <a:pt x="10623" y="4540"/>
                  </a:lnTo>
                  <a:lnTo>
                    <a:pt x="10741" y="4626"/>
                  </a:lnTo>
                  <a:lnTo>
                    <a:pt x="10481" y="4515"/>
                  </a:lnTo>
                  <a:lnTo>
                    <a:pt x="10345" y="4476"/>
                  </a:lnTo>
                  <a:lnTo>
                    <a:pt x="10221" y="4468"/>
                  </a:lnTo>
                  <a:lnTo>
                    <a:pt x="10165" y="4481"/>
                  </a:lnTo>
                  <a:lnTo>
                    <a:pt x="10094" y="4519"/>
                  </a:lnTo>
                  <a:lnTo>
                    <a:pt x="10047" y="4532"/>
                  </a:lnTo>
                  <a:lnTo>
                    <a:pt x="9981" y="4536"/>
                  </a:lnTo>
                  <a:lnTo>
                    <a:pt x="9943" y="4523"/>
                  </a:lnTo>
                  <a:lnTo>
                    <a:pt x="9835" y="4481"/>
                  </a:lnTo>
                  <a:lnTo>
                    <a:pt x="9641" y="4540"/>
                  </a:lnTo>
                  <a:lnTo>
                    <a:pt x="9429" y="4707"/>
                  </a:lnTo>
                  <a:lnTo>
                    <a:pt x="9216" y="4819"/>
                  </a:lnTo>
                  <a:lnTo>
                    <a:pt x="9032" y="4716"/>
                  </a:lnTo>
                  <a:lnTo>
                    <a:pt x="8994" y="4763"/>
                  </a:lnTo>
                  <a:lnTo>
                    <a:pt x="8947" y="4793"/>
                  </a:lnTo>
                  <a:lnTo>
                    <a:pt x="8900" y="4785"/>
                  </a:lnTo>
                  <a:lnTo>
                    <a:pt x="8871" y="4721"/>
                  </a:lnTo>
                  <a:lnTo>
                    <a:pt x="8824" y="4716"/>
                  </a:lnTo>
                  <a:lnTo>
                    <a:pt x="8536" y="4746"/>
                  </a:lnTo>
                  <a:lnTo>
                    <a:pt x="8607" y="4699"/>
                  </a:lnTo>
                  <a:lnTo>
                    <a:pt x="8777" y="4665"/>
                  </a:lnTo>
                  <a:lnTo>
                    <a:pt x="8853" y="4618"/>
                  </a:lnTo>
                  <a:lnTo>
                    <a:pt x="8923" y="4652"/>
                  </a:lnTo>
                  <a:lnTo>
                    <a:pt x="8952" y="4626"/>
                  </a:lnTo>
                  <a:lnTo>
                    <a:pt x="8970" y="4571"/>
                  </a:lnTo>
                  <a:lnTo>
                    <a:pt x="8999" y="4523"/>
                  </a:lnTo>
                  <a:lnTo>
                    <a:pt x="9041" y="4498"/>
                  </a:lnTo>
                  <a:lnTo>
                    <a:pt x="9088" y="4481"/>
                  </a:lnTo>
                  <a:lnTo>
                    <a:pt x="9211" y="4459"/>
                  </a:lnTo>
                  <a:lnTo>
                    <a:pt x="9424" y="4382"/>
                  </a:lnTo>
                  <a:lnTo>
                    <a:pt x="9532" y="4361"/>
                  </a:lnTo>
                  <a:lnTo>
                    <a:pt x="9650" y="4395"/>
                  </a:lnTo>
                  <a:lnTo>
                    <a:pt x="9744" y="4305"/>
                  </a:lnTo>
                  <a:lnTo>
                    <a:pt x="9901" y="4250"/>
                  </a:lnTo>
                  <a:lnTo>
                    <a:pt x="10221" y="4190"/>
                  </a:lnTo>
                  <a:lnTo>
                    <a:pt x="10174" y="4100"/>
                  </a:lnTo>
                  <a:lnTo>
                    <a:pt x="10136" y="4053"/>
                  </a:lnTo>
                  <a:lnTo>
                    <a:pt x="10085" y="4031"/>
                  </a:lnTo>
                  <a:lnTo>
                    <a:pt x="9901" y="4035"/>
                  </a:lnTo>
                  <a:lnTo>
                    <a:pt x="9849" y="4048"/>
                  </a:lnTo>
                  <a:lnTo>
                    <a:pt x="9777" y="4100"/>
                  </a:lnTo>
                  <a:lnTo>
                    <a:pt x="9735" y="4082"/>
                  </a:lnTo>
                  <a:lnTo>
                    <a:pt x="9702" y="4048"/>
                  </a:lnTo>
                  <a:lnTo>
                    <a:pt x="9674" y="4031"/>
                  </a:lnTo>
                  <a:lnTo>
                    <a:pt x="9603" y="3946"/>
                  </a:lnTo>
                  <a:lnTo>
                    <a:pt x="9532" y="3890"/>
                  </a:lnTo>
                  <a:lnTo>
                    <a:pt x="9447" y="3873"/>
                  </a:lnTo>
                  <a:lnTo>
                    <a:pt x="9457" y="3903"/>
                  </a:lnTo>
                  <a:lnTo>
                    <a:pt x="9457" y="3976"/>
                  </a:lnTo>
                  <a:lnTo>
                    <a:pt x="9452" y="4057"/>
                  </a:lnTo>
                  <a:lnTo>
                    <a:pt x="9433" y="4109"/>
                  </a:lnTo>
                  <a:lnTo>
                    <a:pt x="9381" y="4168"/>
                  </a:lnTo>
                  <a:lnTo>
                    <a:pt x="9311" y="4207"/>
                  </a:lnTo>
                  <a:lnTo>
                    <a:pt x="9154" y="4263"/>
                  </a:lnTo>
                  <a:lnTo>
                    <a:pt x="9060" y="4271"/>
                  </a:lnTo>
                  <a:lnTo>
                    <a:pt x="8886" y="4241"/>
                  </a:lnTo>
                  <a:lnTo>
                    <a:pt x="8801" y="4237"/>
                  </a:lnTo>
                  <a:lnTo>
                    <a:pt x="8654" y="4203"/>
                  </a:lnTo>
                  <a:lnTo>
                    <a:pt x="8362" y="3967"/>
                  </a:lnTo>
                  <a:lnTo>
                    <a:pt x="8219" y="3886"/>
                  </a:lnTo>
                  <a:lnTo>
                    <a:pt x="8092" y="3899"/>
                  </a:lnTo>
                  <a:lnTo>
                    <a:pt x="7927" y="3886"/>
                  </a:lnTo>
                  <a:lnTo>
                    <a:pt x="7606" y="3818"/>
                  </a:lnTo>
                  <a:lnTo>
                    <a:pt x="7469" y="3757"/>
                  </a:lnTo>
                  <a:lnTo>
                    <a:pt x="7210" y="3577"/>
                  </a:lnTo>
                  <a:lnTo>
                    <a:pt x="7086" y="3531"/>
                  </a:lnTo>
                  <a:lnTo>
                    <a:pt x="7034" y="3535"/>
                  </a:lnTo>
                  <a:lnTo>
                    <a:pt x="6926" y="3582"/>
                  </a:lnTo>
                  <a:lnTo>
                    <a:pt x="6851" y="3603"/>
                  </a:lnTo>
                  <a:lnTo>
                    <a:pt x="6770" y="3608"/>
                  </a:lnTo>
                  <a:lnTo>
                    <a:pt x="6383" y="3552"/>
                  </a:lnTo>
                  <a:lnTo>
                    <a:pt x="6350" y="3513"/>
                  </a:lnTo>
                  <a:lnTo>
                    <a:pt x="6341" y="3462"/>
                  </a:lnTo>
                  <a:lnTo>
                    <a:pt x="5949" y="3531"/>
                  </a:lnTo>
                  <a:lnTo>
                    <a:pt x="5552" y="3599"/>
                  </a:lnTo>
                  <a:lnTo>
                    <a:pt x="5156" y="3663"/>
                  </a:lnTo>
                  <a:lnTo>
                    <a:pt x="4759" y="3732"/>
                  </a:lnTo>
                  <a:lnTo>
                    <a:pt x="4362" y="3796"/>
                  </a:lnTo>
                  <a:lnTo>
                    <a:pt x="3965" y="3865"/>
                  </a:lnTo>
                  <a:lnTo>
                    <a:pt x="3570" y="3929"/>
                  </a:lnTo>
                  <a:lnTo>
                    <a:pt x="3173" y="3993"/>
                  </a:lnTo>
                  <a:lnTo>
                    <a:pt x="2776" y="4061"/>
                  </a:lnTo>
                  <a:lnTo>
                    <a:pt x="2379" y="4126"/>
                  </a:lnTo>
                  <a:lnTo>
                    <a:pt x="1983" y="4190"/>
                  </a:lnTo>
                  <a:lnTo>
                    <a:pt x="1586" y="4254"/>
                  </a:lnTo>
                  <a:lnTo>
                    <a:pt x="1190" y="4318"/>
                  </a:lnTo>
                  <a:lnTo>
                    <a:pt x="793" y="4382"/>
                  </a:lnTo>
                  <a:lnTo>
                    <a:pt x="397" y="4446"/>
                  </a:lnTo>
                  <a:lnTo>
                    <a:pt x="0" y="4511"/>
                  </a:lnTo>
                  <a:lnTo>
                    <a:pt x="66" y="4969"/>
                  </a:lnTo>
                  <a:lnTo>
                    <a:pt x="127" y="5426"/>
                  </a:lnTo>
                  <a:lnTo>
                    <a:pt x="259" y="6338"/>
                  </a:lnTo>
                  <a:lnTo>
                    <a:pt x="326" y="6796"/>
                  </a:lnTo>
                  <a:lnTo>
                    <a:pt x="392" y="7254"/>
                  </a:lnTo>
                  <a:lnTo>
                    <a:pt x="458" y="7712"/>
                  </a:lnTo>
                  <a:lnTo>
                    <a:pt x="524" y="8170"/>
                  </a:lnTo>
                  <a:lnTo>
                    <a:pt x="590" y="8628"/>
                  </a:lnTo>
                  <a:lnTo>
                    <a:pt x="656" y="9090"/>
                  </a:lnTo>
                  <a:lnTo>
                    <a:pt x="722" y="9548"/>
                  </a:lnTo>
                  <a:lnTo>
                    <a:pt x="783" y="10006"/>
                  </a:lnTo>
                  <a:lnTo>
                    <a:pt x="850" y="10464"/>
                  </a:lnTo>
                  <a:lnTo>
                    <a:pt x="916" y="10922"/>
                  </a:lnTo>
                  <a:lnTo>
                    <a:pt x="982" y="11380"/>
                  </a:lnTo>
                  <a:lnTo>
                    <a:pt x="1048" y="11842"/>
                  </a:lnTo>
                  <a:lnTo>
                    <a:pt x="1114" y="12300"/>
                  </a:lnTo>
                  <a:lnTo>
                    <a:pt x="1180" y="12758"/>
                  </a:lnTo>
                  <a:lnTo>
                    <a:pt x="1246" y="13220"/>
                  </a:lnTo>
                  <a:lnTo>
                    <a:pt x="1312" y="13678"/>
                  </a:lnTo>
                  <a:lnTo>
                    <a:pt x="1379" y="14141"/>
                  </a:lnTo>
                  <a:lnTo>
                    <a:pt x="1445" y="14598"/>
                  </a:lnTo>
                  <a:lnTo>
                    <a:pt x="1506" y="15056"/>
                  </a:lnTo>
                  <a:lnTo>
                    <a:pt x="1572" y="15518"/>
                  </a:lnTo>
                  <a:lnTo>
                    <a:pt x="1638" y="15976"/>
                  </a:lnTo>
                  <a:lnTo>
                    <a:pt x="1704" y="16438"/>
                  </a:lnTo>
                  <a:lnTo>
                    <a:pt x="1770" y="16896"/>
                  </a:lnTo>
                  <a:lnTo>
                    <a:pt x="1836" y="17359"/>
                  </a:lnTo>
                  <a:lnTo>
                    <a:pt x="1903" y="17821"/>
                  </a:lnTo>
                  <a:lnTo>
                    <a:pt x="1969" y="18279"/>
                  </a:lnTo>
                  <a:lnTo>
                    <a:pt x="2035" y="18741"/>
                  </a:lnTo>
                  <a:lnTo>
                    <a:pt x="2101" y="19203"/>
                  </a:lnTo>
                  <a:lnTo>
                    <a:pt x="2355" y="19015"/>
                  </a:lnTo>
                  <a:lnTo>
                    <a:pt x="2422" y="18925"/>
                  </a:lnTo>
                  <a:lnTo>
                    <a:pt x="2460" y="18887"/>
                  </a:lnTo>
                  <a:lnTo>
                    <a:pt x="2521" y="18870"/>
                  </a:lnTo>
                  <a:lnTo>
                    <a:pt x="2569" y="18882"/>
                  </a:lnTo>
                  <a:lnTo>
                    <a:pt x="2644" y="18959"/>
                  </a:lnTo>
                  <a:lnTo>
                    <a:pt x="2672" y="18972"/>
                  </a:lnTo>
                  <a:lnTo>
                    <a:pt x="2752" y="19003"/>
                  </a:lnTo>
                  <a:lnTo>
                    <a:pt x="3041" y="19199"/>
                  </a:lnTo>
                  <a:lnTo>
                    <a:pt x="3253" y="19191"/>
                  </a:lnTo>
                  <a:lnTo>
                    <a:pt x="3650" y="18964"/>
                  </a:lnTo>
                  <a:lnTo>
                    <a:pt x="3857" y="18900"/>
                  </a:lnTo>
                  <a:lnTo>
                    <a:pt x="3970" y="18938"/>
                  </a:lnTo>
                  <a:lnTo>
                    <a:pt x="4056" y="19037"/>
                  </a:lnTo>
                  <a:lnTo>
                    <a:pt x="4127" y="19131"/>
                  </a:lnTo>
                  <a:lnTo>
                    <a:pt x="4188" y="19169"/>
                  </a:lnTo>
                  <a:lnTo>
                    <a:pt x="4287" y="19173"/>
                  </a:lnTo>
                  <a:lnTo>
                    <a:pt x="4414" y="19199"/>
                  </a:lnTo>
                  <a:lnTo>
                    <a:pt x="4641" y="19272"/>
                  </a:lnTo>
                  <a:lnTo>
                    <a:pt x="4726" y="19331"/>
                  </a:lnTo>
                  <a:lnTo>
                    <a:pt x="4792" y="19422"/>
                  </a:lnTo>
                  <a:lnTo>
                    <a:pt x="4839" y="19520"/>
                  </a:lnTo>
                  <a:lnTo>
                    <a:pt x="4863" y="19619"/>
                  </a:lnTo>
                  <a:lnTo>
                    <a:pt x="4900" y="19695"/>
                  </a:lnTo>
                  <a:lnTo>
                    <a:pt x="4971" y="19751"/>
                  </a:lnTo>
                  <a:lnTo>
                    <a:pt x="5047" y="19798"/>
                  </a:lnTo>
                  <a:lnTo>
                    <a:pt x="5104" y="19845"/>
                  </a:lnTo>
                  <a:lnTo>
                    <a:pt x="5170" y="19931"/>
                  </a:lnTo>
                  <a:lnTo>
                    <a:pt x="5217" y="20030"/>
                  </a:lnTo>
                  <a:lnTo>
                    <a:pt x="5250" y="20141"/>
                  </a:lnTo>
                  <a:lnTo>
                    <a:pt x="5278" y="20277"/>
                  </a:lnTo>
                  <a:lnTo>
                    <a:pt x="5340" y="20367"/>
                  </a:lnTo>
                  <a:lnTo>
                    <a:pt x="5457" y="20428"/>
                  </a:lnTo>
                  <a:lnTo>
                    <a:pt x="6043" y="20543"/>
                  </a:lnTo>
                  <a:lnTo>
                    <a:pt x="6157" y="20539"/>
                  </a:lnTo>
                  <a:lnTo>
                    <a:pt x="6586" y="20402"/>
                  </a:lnTo>
                  <a:lnTo>
                    <a:pt x="6705" y="20402"/>
                  </a:lnTo>
                  <a:lnTo>
                    <a:pt x="6917" y="20462"/>
                  </a:lnTo>
                  <a:lnTo>
                    <a:pt x="7138" y="20488"/>
                  </a:lnTo>
                  <a:lnTo>
                    <a:pt x="7229" y="20560"/>
                  </a:lnTo>
                  <a:lnTo>
                    <a:pt x="7309" y="20650"/>
                  </a:lnTo>
                  <a:lnTo>
                    <a:pt x="7403" y="20731"/>
                  </a:lnTo>
                  <a:lnTo>
                    <a:pt x="7786" y="20992"/>
                  </a:lnTo>
                  <a:lnTo>
                    <a:pt x="8002" y="21086"/>
                  </a:lnTo>
                  <a:lnTo>
                    <a:pt x="8225" y="21099"/>
                  </a:lnTo>
                  <a:lnTo>
                    <a:pt x="8319" y="21057"/>
                  </a:lnTo>
                  <a:lnTo>
                    <a:pt x="8399" y="20980"/>
                  </a:lnTo>
                  <a:lnTo>
                    <a:pt x="8442" y="20877"/>
                  </a:lnTo>
                  <a:lnTo>
                    <a:pt x="8446" y="20770"/>
                  </a:lnTo>
                  <a:lnTo>
                    <a:pt x="8498" y="20727"/>
                  </a:lnTo>
                  <a:lnTo>
                    <a:pt x="8834" y="20577"/>
                  </a:lnTo>
                  <a:lnTo>
                    <a:pt x="8942" y="20569"/>
                  </a:lnTo>
                  <a:lnTo>
                    <a:pt x="9051" y="20594"/>
                  </a:lnTo>
                  <a:lnTo>
                    <a:pt x="9154" y="20637"/>
                  </a:lnTo>
                  <a:lnTo>
                    <a:pt x="9249" y="20701"/>
                  </a:lnTo>
                  <a:lnTo>
                    <a:pt x="9297" y="20714"/>
                  </a:lnTo>
                  <a:lnTo>
                    <a:pt x="9476" y="20688"/>
                  </a:lnTo>
                  <a:lnTo>
                    <a:pt x="9546" y="20693"/>
                  </a:lnTo>
                  <a:lnTo>
                    <a:pt x="9697" y="20731"/>
                  </a:lnTo>
                  <a:lnTo>
                    <a:pt x="9768" y="20766"/>
                  </a:lnTo>
                  <a:lnTo>
                    <a:pt x="9807" y="20800"/>
                  </a:lnTo>
                  <a:lnTo>
                    <a:pt x="9957" y="20958"/>
                  </a:lnTo>
                  <a:lnTo>
                    <a:pt x="10028" y="21010"/>
                  </a:lnTo>
                  <a:lnTo>
                    <a:pt x="10070" y="21018"/>
                  </a:lnTo>
                  <a:lnTo>
                    <a:pt x="10240" y="20958"/>
                  </a:lnTo>
                  <a:lnTo>
                    <a:pt x="10292" y="20903"/>
                  </a:lnTo>
                  <a:lnTo>
                    <a:pt x="10364" y="20851"/>
                  </a:lnTo>
                  <a:lnTo>
                    <a:pt x="10477" y="20825"/>
                  </a:lnTo>
                  <a:lnTo>
                    <a:pt x="10708" y="20834"/>
                  </a:lnTo>
                  <a:lnTo>
                    <a:pt x="10811" y="20813"/>
                  </a:lnTo>
                  <a:lnTo>
                    <a:pt x="10892" y="20752"/>
                  </a:lnTo>
                  <a:lnTo>
                    <a:pt x="10921" y="20688"/>
                  </a:lnTo>
                  <a:lnTo>
                    <a:pt x="10954" y="20564"/>
                  </a:lnTo>
                  <a:lnTo>
                    <a:pt x="10972" y="20517"/>
                  </a:lnTo>
                  <a:lnTo>
                    <a:pt x="11010" y="20483"/>
                  </a:lnTo>
                  <a:lnTo>
                    <a:pt x="11133" y="20419"/>
                  </a:lnTo>
                  <a:lnTo>
                    <a:pt x="11194" y="20350"/>
                  </a:lnTo>
                  <a:lnTo>
                    <a:pt x="11251" y="20260"/>
                  </a:lnTo>
                  <a:lnTo>
                    <a:pt x="11317" y="20183"/>
                  </a:lnTo>
                  <a:lnTo>
                    <a:pt x="11412" y="20141"/>
                  </a:lnTo>
                  <a:lnTo>
                    <a:pt x="11534" y="20106"/>
                  </a:lnTo>
                  <a:lnTo>
                    <a:pt x="11812" y="19927"/>
                  </a:lnTo>
                  <a:lnTo>
                    <a:pt x="11941" y="19888"/>
                  </a:lnTo>
                  <a:lnTo>
                    <a:pt x="12006" y="19918"/>
                  </a:lnTo>
                  <a:lnTo>
                    <a:pt x="12035" y="20000"/>
                  </a:lnTo>
                  <a:lnTo>
                    <a:pt x="12054" y="20111"/>
                  </a:lnTo>
                  <a:lnTo>
                    <a:pt x="12087" y="20218"/>
                  </a:lnTo>
                  <a:lnTo>
                    <a:pt x="12270" y="20577"/>
                  </a:lnTo>
                  <a:lnTo>
                    <a:pt x="12455" y="20774"/>
                  </a:lnTo>
                  <a:lnTo>
                    <a:pt x="12691" y="20851"/>
                  </a:lnTo>
                  <a:lnTo>
                    <a:pt x="12931" y="20890"/>
                  </a:lnTo>
                  <a:lnTo>
                    <a:pt x="13139" y="20971"/>
                  </a:lnTo>
                  <a:lnTo>
                    <a:pt x="13555" y="21245"/>
                  </a:lnTo>
                  <a:lnTo>
                    <a:pt x="13621" y="21318"/>
                  </a:lnTo>
                  <a:lnTo>
                    <a:pt x="13734" y="21489"/>
                  </a:lnTo>
                  <a:lnTo>
                    <a:pt x="13795" y="21549"/>
                  </a:lnTo>
                  <a:lnTo>
                    <a:pt x="13800" y="21553"/>
                  </a:lnTo>
                  <a:lnTo>
                    <a:pt x="13989" y="21600"/>
                  </a:lnTo>
                  <a:lnTo>
                    <a:pt x="14206" y="21549"/>
                  </a:lnTo>
                  <a:lnTo>
                    <a:pt x="14603" y="21352"/>
                  </a:lnTo>
                  <a:lnTo>
                    <a:pt x="14966" y="21271"/>
                  </a:lnTo>
                  <a:lnTo>
                    <a:pt x="15051" y="21227"/>
                  </a:lnTo>
                  <a:lnTo>
                    <a:pt x="15104" y="21116"/>
                  </a:lnTo>
                  <a:lnTo>
                    <a:pt x="15123" y="21014"/>
                  </a:lnTo>
                  <a:lnTo>
                    <a:pt x="15141" y="20500"/>
                  </a:lnTo>
                  <a:lnTo>
                    <a:pt x="15179" y="20367"/>
                  </a:lnTo>
                  <a:lnTo>
                    <a:pt x="15236" y="20308"/>
                  </a:lnTo>
                  <a:lnTo>
                    <a:pt x="15481" y="20303"/>
                  </a:lnTo>
                  <a:lnTo>
                    <a:pt x="15584" y="20269"/>
                  </a:lnTo>
                  <a:lnTo>
                    <a:pt x="15647" y="20166"/>
                  </a:lnTo>
                  <a:lnTo>
                    <a:pt x="15642" y="20106"/>
                  </a:lnTo>
                  <a:lnTo>
                    <a:pt x="15613" y="20034"/>
                  </a:lnTo>
                  <a:lnTo>
                    <a:pt x="15580" y="19965"/>
                  </a:lnTo>
                  <a:lnTo>
                    <a:pt x="15518" y="19871"/>
                  </a:lnTo>
                  <a:lnTo>
                    <a:pt x="15514" y="19811"/>
                  </a:lnTo>
                  <a:lnTo>
                    <a:pt x="15533" y="19725"/>
                  </a:lnTo>
                  <a:lnTo>
                    <a:pt x="15490" y="19589"/>
                  </a:lnTo>
                  <a:lnTo>
                    <a:pt x="15434" y="19499"/>
                  </a:lnTo>
                  <a:lnTo>
                    <a:pt x="15377" y="19430"/>
                  </a:lnTo>
                  <a:lnTo>
                    <a:pt x="15325" y="19336"/>
                  </a:lnTo>
                  <a:lnTo>
                    <a:pt x="15316" y="19203"/>
                  </a:lnTo>
                  <a:lnTo>
                    <a:pt x="15387" y="19122"/>
                  </a:lnTo>
                  <a:lnTo>
                    <a:pt x="15471" y="19054"/>
                  </a:lnTo>
                  <a:lnTo>
                    <a:pt x="15504" y="18912"/>
                  </a:lnTo>
                  <a:lnTo>
                    <a:pt x="15551" y="18805"/>
                  </a:lnTo>
                  <a:lnTo>
                    <a:pt x="15566" y="18750"/>
                  </a:lnTo>
                  <a:lnTo>
                    <a:pt x="15556" y="18515"/>
                  </a:lnTo>
                  <a:lnTo>
                    <a:pt x="15603" y="18326"/>
                  </a:lnTo>
                  <a:lnTo>
                    <a:pt x="15708" y="18091"/>
                  </a:lnTo>
                  <a:lnTo>
                    <a:pt x="15835" y="17868"/>
                  </a:lnTo>
                  <a:lnTo>
                    <a:pt x="15972" y="17740"/>
                  </a:lnTo>
                  <a:lnTo>
                    <a:pt x="16090" y="17723"/>
                  </a:lnTo>
                  <a:lnTo>
                    <a:pt x="16194" y="17765"/>
                  </a:lnTo>
                  <a:lnTo>
                    <a:pt x="16279" y="17817"/>
                  </a:lnTo>
                  <a:lnTo>
                    <a:pt x="16444" y="17851"/>
                  </a:lnTo>
                  <a:lnTo>
                    <a:pt x="16524" y="17911"/>
                  </a:lnTo>
                  <a:lnTo>
                    <a:pt x="16585" y="17992"/>
                  </a:lnTo>
                  <a:lnTo>
                    <a:pt x="16623" y="18078"/>
                  </a:lnTo>
                  <a:lnTo>
                    <a:pt x="16647" y="18104"/>
                  </a:lnTo>
                  <a:lnTo>
                    <a:pt x="16666" y="18134"/>
                  </a:lnTo>
                  <a:lnTo>
                    <a:pt x="16681" y="18172"/>
                  </a:lnTo>
                  <a:lnTo>
                    <a:pt x="16670" y="18202"/>
                  </a:lnTo>
                  <a:lnTo>
                    <a:pt x="16651" y="18223"/>
                  </a:lnTo>
                  <a:lnTo>
                    <a:pt x="16628" y="18236"/>
                  </a:lnTo>
                  <a:lnTo>
                    <a:pt x="16618" y="18253"/>
                  </a:lnTo>
                  <a:lnTo>
                    <a:pt x="16618" y="18330"/>
                  </a:lnTo>
                  <a:lnTo>
                    <a:pt x="16600" y="18369"/>
                  </a:lnTo>
                  <a:lnTo>
                    <a:pt x="16595" y="18395"/>
                  </a:lnTo>
                  <a:lnTo>
                    <a:pt x="16642" y="18454"/>
                  </a:lnTo>
                  <a:lnTo>
                    <a:pt x="16742" y="18480"/>
                  </a:lnTo>
                  <a:lnTo>
                    <a:pt x="16841" y="18416"/>
                  </a:lnTo>
                  <a:lnTo>
                    <a:pt x="16921" y="18309"/>
                  </a:lnTo>
                  <a:lnTo>
                    <a:pt x="16963" y="18219"/>
                  </a:lnTo>
                  <a:lnTo>
                    <a:pt x="16978" y="18078"/>
                  </a:lnTo>
                  <a:lnTo>
                    <a:pt x="16992" y="18009"/>
                  </a:lnTo>
                  <a:lnTo>
                    <a:pt x="17039" y="17971"/>
                  </a:lnTo>
                  <a:lnTo>
                    <a:pt x="17105" y="17984"/>
                  </a:lnTo>
                  <a:lnTo>
                    <a:pt x="17204" y="18052"/>
                  </a:lnTo>
                  <a:lnTo>
                    <a:pt x="17266" y="18065"/>
                  </a:lnTo>
                  <a:lnTo>
                    <a:pt x="17356" y="18022"/>
                  </a:lnTo>
                  <a:lnTo>
                    <a:pt x="17341" y="17958"/>
                  </a:lnTo>
                  <a:lnTo>
                    <a:pt x="17280" y="17876"/>
                  </a:lnTo>
                  <a:lnTo>
                    <a:pt x="17228" y="17787"/>
                  </a:lnTo>
                  <a:lnTo>
                    <a:pt x="17219" y="17582"/>
                  </a:lnTo>
                  <a:lnTo>
                    <a:pt x="17190" y="17483"/>
                  </a:lnTo>
                  <a:lnTo>
                    <a:pt x="17119" y="17449"/>
                  </a:lnTo>
                  <a:lnTo>
                    <a:pt x="17086" y="17440"/>
                  </a:lnTo>
                  <a:lnTo>
                    <a:pt x="17044" y="17418"/>
                  </a:lnTo>
                  <a:lnTo>
                    <a:pt x="17001" y="17384"/>
                  </a:lnTo>
                  <a:lnTo>
                    <a:pt x="16978" y="17350"/>
                  </a:lnTo>
                  <a:lnTo>
                    <a:pt x="16940" y="17282"/>
                  </a:lnTo>
                  <a:lnTo>
                    <a:pt x="16940" y="17260"/>
                  </a:lnTo>
                  <a:lnTo>
                    <a:pt x="16968" y="17256"/>
                  </a:lnTo>
                  <a:lnTo>
                    <a:pt x="17199" y="17128"/>
                  </a:lnTo>
                  <a:lnTo>
                    <a:pt x="17228" y="17068"/>
                  </a:lnTo>
                  <a:lnTo>
                    <a:pt x="17219" y="16939"/>
                  </a:lnTo>
                  <a:lnTo>
                    <a:pt x="17161" y="16734"/>
                  </a:lnTo>
                  <a:lnTo>
                    <a:pt x="17157" y="16661"/>
                  </a:lnTo>
                  <a:lnTo>
                    <a:pt x="17180" y="16567"/>
                  </a:lnTo>
                  <a:lnTo>
                    <a:pt x="17370" y="16285"/>
                  </a:lnTo>
                  <a:lnTo>
                    <a:pt x="17412" y="16083"/>
                  </a:lnTo>
                  <a:lnTo>
                    <a:pt x="17506" y="16041"/>
                  </a:lnTo>
                  <a:lnTo>
                    <a:pt x="17624" y="16019"/>
                  </a:lnTo>
                  <a:lnTo>
                    <a:pt x="17728" y="15968"/>
                  </a:lnTo>
                  <a:lnTo>
                    <a:pt x="17767" y="16002"/>
                  </a:lnTo>
                  <a:lnTo>
                    <a:pt x="17804" y="15968"/>
                  </a:lnTo>
                  <a:lnTo>
                    <a:pt x="17828" y="15955"/>
                  </a:lnTo>
                  <a:lnTo>
                    <a:pt x="17861" y="15959"/>
                  </a:lnTo>
                  <a:lnTo>
                    <a:pt x="17908" y="15980"/>
                  </a:lnTo>
                  <a:lnTo>
                    <a:pt x="17950" y="15904"/>
                  </a:lnTo>
                  <a:lnTo>
                    <a:pt x="17941" y="15681"/>
                  </a:lnTo>
                  <a:lnTo>
                    <a:pt x="17964" y="15575"/>
                  </a:lnTo>
                  <a:lnTo>
                    <a:pt x="18276" y="15202"/>
                  </a:lnTo>
                  <a:lnTo>
                    <a:pt x="18347" y="15155"/>
                  </a:lnTo>
                  <a:lnTo>
                    <a:pt x="18555" y="15125"/>
                  </a:lnTo>
                  <a:lnTo>
                    <a:pt x="18611" y="15163"/>
                  </a:lnTo>
                  <a:lnTo>
                    <a:pt x="18672" y="15253"/>
                  </a:lnTo>
                  <a:lnTo>
                    <a:pt x="18757" y="15347"/>
                  </a:lnTo>
                  <a:lnTo>
                    <a:pt x="18867" y="15399"/>
                  </a:lnTo>
                  <a:lnTo>
                    <a:pt x="18980" y="15364"/>
                  </a:lnTo>
                  <a:lnTo>
                    <a:pt x="19126" y="15198"/>
                  </a:lnTo>
                  <a:lnTo>
                    <a:pt x="19220" y="15146"/>
                  </a:lnTo>
                  <a:lnTo>
                    <a:pt x="19320" y="15120"/>
                  </a:lnTo>
                  <a:lnTo>
                    <a:pt x="19419" y="15078"/>
                  </a:lnTo>
                  <a:lnTo>
                    <a:pt x="19513" y="15022"/>
                  </a:lnTo>
                  <a:lnTo>
                    <a:pt x="19579" y="14966"/>
                  </a:lnTo>
                  <a:lnTo>
                    <a:pt x="19692" y="14808"/>
                  </a:lnTo>
                  <a:lnTo>
                    <a:pt x="19768" y="14731"/>
                  </a:lnTo>
                  <a:lnTo>
                    <a:pt x="19948" y="14637"/>
                  </a:lnTo>
                  <a:lnTo>
                    <a:pt x="20004" y="14538"/>
                  </a:lnTo>
                  <a:lnTo>
                    <a:pt x="20084" y="14333"/>
                  </a:lnTo>
                  <a:lnTo>
                    <a:pt x="20212" y="14153"/>
                  </a:lnTo>
                  <a:lnTo>
                    <a:pt x="20684" y="13682"/>
                  </a:lnTo>
                  <a:lnTo>
                    <a:pt x="20986" y="13456"/>
                  </a:lnTo>
                  <a:lnTo>
                    <a:pt x="20982" y="13400"/>
                  </a:lnTo>
                  <a:lnTo>
                    <a:pt x="21010" y="13237"/>
                  </a:lnTo>
                  <a:lnTo>
                    <a:pt x="21010" y="13207"/>
                  </a:lnTo>
                  <a:lnTo>
                    <a:pt x="20991" y="13147"/>
                  </a:lnTo>
                  <a:lnTo>
                    <a:pt x="20991" y="13121"/>
                  </a:lnTo>
                  <a:lnTo>
                    <a:pt x="21005" y="13096"/>
                  </a:lnTo>
                  <a:lnTo>
                    <a:pt x="21076" y="13023"/>
                  </a:lnTo>
                  <a:lnTo>
                    <a:pt x="21081" y="12912"/>
                  </a:lnTo>
                  <a:lnTo>
                    <a:pt x="21048" y="12840"/>
                  </a:lnTo>
                  <a:lnTo>
                    <a:pt x="20986" y="12784"/>
                  </a:lnTo>
                  <a:lnTo>
                    <a:pt x="20891" y="12719"/>
                  </a:lnTo>
                  <a:lnTo>
                    <a:pt x="20853" y="12655"/>
                  </a:lnTo>
                  <a:lnTo>
                    <a:pt x="20882" y="12599"/>
                  </a:lnTo>
                  <a:lnTo>
                    <a:pt x="20977" y="12523"/>
                  </a:lnTo>
                  <a:lnTo>
                    <a:pt x="20991" y="12463"/>
                  </a:lnTo>
                  <a:lnTo>
                    <a:pt x="20991" y="12347"/>
                  </a:lnTo>
                  <a:lnTo>
                    <a:pt x="20996" y="12287"/>
                  </a:lnTo>
                  <a:lnTo>
                    <a:pt x="21015" y="12219"/>
                  </a:lnTo>
                  <a:lnTo>
                    <a:pt x="21038" y="12163"/>
                  </a:lnTo>
                  <a:lnTo>
                    <a:pt x="21109" y="12047"/>
                  </a:lnTo>
                  <a:lnTo>
                    <a:pt x="21114" y="12000"/>
                  </a:lnTo>
                  <a:lnTo>
                    <a:pt x="21081" y="11945"/>
                  </a:lnTo>
                  <a:lnTo>
                    <a:pt x="21043" y="11881"/>
                  </a:lnTo>
                  <a:lnTo>
                    <a:pt x="21019" y="11825"/>
                  </a:lnTo>
                  <a:lnTo>
                    <a:pt x="21024" y="11735"/>
                  </a:lnTo>
                  <a:lnTo>
                    <a:pt x="21076" y="11735"/>
                  </a:lnTo>
                  <a:lnTo>
                    <a:pt x="21147" y="11757"/>
                  </a:lnTo>
                  <a:lnTo>
                    <a:pt x="21208" y="11739"/>
                  </a:lnTo>
                  <a:lnTo>
                    <a:pt x="21227" y="11679"/>
                  </a:lnTo>
                  <a:lnTo>
                    <a:pt x="21213" y="11628"/>
                  </a:lnTo>
                  <a:lnTo>
                    <a:pt x="21184" y="11585"/>
                  </a:lnTo>
                  <a:lnTo>
                    <a:pt x="21170" y="11547"/>
                  </a:lnTo>
                  <a:lnTo>
                    <a:pt x="21184" y="11444"/>
                  </a:lnTo>
                  <a:lnTo>
                    <a:pt x="21217" y="11371"/>
                  </a:lnTo>
                  <a:lnTo>
                    <a:pt x="21241" y="11286"/>
                  </a:lnTo>
                  <a:lnTo>
                    <a:pt x="21231" y="11158"/>
                  </a:lnTo>
                  <a:lnTo>
                    <a:pt x="21180" y="10926"/>
                  </a:lnTo>
                  <a:lnTo>
                    <a:pt x="21175" y="10815"/>
                  </a:lnTo>
                  <a:lnTo>
                    <a:pt x="21203" y="10670"/>
                  </a:lnTo>
                  <a:lnTo>
                    <a:pt x="21269" y="10456"/>
                  </a:lnTo>
                  <a:lnTo>
                    <a:pt x="21293" y="10348"/>
                  </a:lnTo>
                  <a:lnTo>
                    <a:pt x="21288" y="10143"/>
                  </a:lnTo>
                  <a:lnTo>
                    <a:pt x="21307" y="10006"/>
                  </a:lnTo>
                  <a:lnTo>
                    <a:pt x="21368" y="9770"/>
                  </a:lnTo>
                  <a:lnTo>
                    <a:pt x="21406" y="9720"/>
                  </a:lnTo>
                  <a:lnTo>
                    <a:pt x="21515" y="9604"/>
                  </a:lnTo>
                  <a:lnTo>
                    <a:pt x="21539" y="9565"/>
                  </a:lnTo>
                  <a:lnTo>
                    <a:pt x="21553" y="9381"/>
                  </a:lnTo>
                  <a:lnTo>
                    <a:pt x="21567" y="9347"/>
                  </a:lnTo>
                  <a:lnTo>
                    <a:pt x="21543" y="9274"/>
                  </a:lnTo>
                  <a:lnTo>
                    <a:pt x="21487" y="9150"/>
                  </a:lnTo>
                  <a:lnTo>
                    <a:pt x="21482" y="9124"/>
                  </a:lnTo>
                  <a:lnTo>
                    <a:pt x="21477" y="9065"/>
                  </a:lnTo>
                  <a:lnTo>
                    <a:pt x="21468" y="9039"/>
                  </a:lnTo>
                  <a:lnTo>
                    <a:pt x="21440" y="9022"/>
                  </a:lnTo>
                  <a:lnTo>
                    <a:pt x="21406" y="9013"/>
                  </a:lnTo>
                  <a:lnTo>
                    <a:pt x="21373" y="9013"/>
                  </a:lnTo>
                  <a:lnTo>
                    <a:pt x="21359" y="9013"/>
                  </a:lnTo>
                  <a:lnTo>
                    <a:pt x="21340" y="8885"/>
                  </a:lnTo>
                  <a:lnTo>
                    <a:pt x="21396" y="8649"/>
                  </a:lnTo>
                  <a:lnTo>
                    <a:pt x="21396" y="8517"/>
                  </a:lnTo>
                  <a:lnTo>
                    <a:pt x="21363" y="8440"/>
                  </a:lnTo>
                  <a:lnTo>
                    <a:pt x="21302" y="8345"/>
                  </a:lnTo>
                  <a:lnTo>
                    <a:pt x="21156" y="8174"/>
                  </a:lnTo>
                  <a:lnTo>
                    <a:pt x="20963" y="8007"/>
                  </a:lnTo>
                  <a:lnTo>
                    <a:pt x="20906" y="7918"/>
                  </a:lnTo>
                  <a:lnTo>
                    <a:pt x="20935" y="7798"/>
                  </a:lnTo>
                  <a:cubicBezTo>
                    <a:pt x="20935" y="7798"/>
                    <a:pt x="21010" y="7725"/>
                    <a:pt x="21010" y="772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2" name="Google Shape;352;p17"/>
            <p:cNvSpPr/>
            <p:nvPr/>
          </p:nvSpPr>
          <p:spPr>
            <a:xfrm>
              <a:off x="5231261" y="5322932"/>
              <a:ext cx="2021021" cy="3036118"/>
            </a:xfrm>
            <a:custGeom>
              <a:avLst/>
              <a:gdLst/>
              <a:ahLst/>
              <a:cxnLst/>
              <a:rect l="l" t="t" r="r" b="b"/>
              <a:pathLst>
                <a:path w="21600" h="21600" extrusionOk="0">
                  <a:moveTo>
                    <a:pt x="18366" y="18432"/>
                  </a:moveTo>
                  <a:lnTo>
                    <a:pt x="18289" y="18483"/>
                  </a:lnTo>
                  <a:lnTo>
                    <a:pt x="18234" y="18568"/>
                  </a:lnTo>
                  <a:lnTo>
                    <a:pt x="18167" y="18671"/>
                  </a:lnTo>
                  <a:lnTo>
                    <a:pt x="18090" y="18790"/>
                  </a:lnTo>
                  <a:lnTo>
                    <a:pt x="17962" y="18824"/>
                  </a:lnTo>
                  <a:lnTo>
                    <a:pt x="17785" y="18829"/>
                  </a:lnTo>
                  <a:lnTo>
                    <a:pt x="17698" y="18818"/>
                  </a:lnTo>
                  <a:lnTo>
                    <a:pt x="17621" y="18788"/>
                  </a:lnTo>
                  <a:lnTo>
                    <a:pt x="17564" y="18745"/>
                  </a:lnTo>
                  <a:lnTo>
                    <a:pt x="17528" y="18705"/>
                  </a:lnTo>
                  <a:lnTo>
                    <a:pt x="17503" y="18669"/>
                  </a:lnTo>
                  <a:lnTo>
                    <a:pt x="17445" y="18545"/>
                  </a:lnTo>
                  <a:lnTo>
                    <a:pt x="17426" y="18515"/>
                  </a:lnTo>
                  <a:lnTo>
                    <a:pt x="17397" y="18485"/>
                  </a:lnTo>
                  <a:lnTo>
                    <a:pt x="17365" y="18455"/>
                  </a:lnTo>
                  <a:lnTo>
                    <a:pt x="17336" y="18440"/>
                  </a:lnTo>
                  <a:lnTo>
                    <a:pt x="17307" y="18429"/>
                  </a:lnTo>
                  <a:lnTo>
                    <a:pt x="17284" y="18425"/>
                  </a:lnTo>
                  <a:lnTo>
                    <a:pt x="17259" y="18425"/>
                  </a:lnTo>
                  <a:lnTo>
                    <a:pt x="17236" y="18425"/>
                  </a:lnTo>
                  <a:lnTo>
                    <a:pt x="17214" y="18427"/>
                  </a:lnTo>
                  <a:lnTo>
                    <a:pt x="17195" y="18432"/>
                  </a:lnTo>
                  <a:lnTo>
                    <a:pt x="17098" y="18459"/>
                  </a:lnTo>
                  <a:lnTo>
                    <a:pt x="17076" y="18464"/>
                  </a:lnTo>
                  <a:lnTo>
                    <a:pt x="17054" y="18464"/>
                  </a:lnTo>
                  <a:lnTo>
                    <a:pt x="17028" y="18461"/>
                  </a:lnTo>
                  <a:lnTo>
                    <a:pt x="16999" y="18457"/>
                  </a:lnTo>
                  <a:lnTo>
                    <a:pt x="16954" y="18442"/>
                  </a:lnTo>
                  <a:lnTo>
                    <a:pt x="16922" y="18423"/>
                  </a:lnTo>
                  <a:lnTo>
                    <a:pt x="16896" y="18406"/>
                  </a:lnTo>
                  <a:lnTo>
                    <a:pt x="16880" y="18397"/>
                  </a:lnTo>
                  <a:lnTo>
                    <a:pt x="16867" y="18391"/>
                  </a:lnTo>
                  <a:lnTo>
                    <a:pt x="16688" y="18338"/>
                  </a:lnTo>
                  <a:lnTo>
                    <a:pt x="16656" y="18333"/>
                  </a:lnTo>
                  <a:lnTo>
                    <a:pt x="16627" y="18335"/>
                  </a:lnTo>
                  <a:lnTo>
                    <a:pt x="16569" y="18346"/>
                  </a:lnTo>
                  <a:lnTo>
                    <a:pt x="16360" y="18363"/>
                  </a:lnTo>
                  <a:lnTo>
                    <a:pt x="16238" y="18399"/>
                  </a:lnTo>
                  <a:lnTo>
                    <a:pt x="16113" y="18425"/>
                  </a:lnTo>
                  <a:lnTo>
                    <a:pt x="16097" y="18434"/>
                  </a:lnTo>
                  <a:lnTo>
                    <a:pt x="16081" y="18442"/>
                  </a:lnTo>
                  <a:lnTo>
                    <a:pt x="16052" y="18464"/>
                  </a:lnTo>
                  <a:lnTo>
                    <a:pt x="16040" y="18474"/>
                  </a:lnTo>
                  <a:lnTo>
                    <a:pt x="16030" y="18498"/>
                  </a:lnTo>
                  <a:lnTo>
                    <a:pt x="16024" y="18530"/>
                  </a:lnTo>
                  <a:lnTo>
                    <a:pt x="16020" y="18596"/>
                  </a:lnTo>
                  <a:lnTo>
                    <a:pt x="16014" y="18628"/>
                  </a:lnTo>
                  <a:lnTo>
                    <a:pt x="15991" y="18658"/>
                  </a:lnTo>
                  <a:lnTo>
                    <a:pt x="15924" y="18694"/>
                  </a:lnTo>
                  <a:lnTo>
                    <a:pt x="15914" y="18773"/>
                  </a:lnTo>
                  <a:lnTo>
                    <a:pt x="15934" y="18852"/>
                  </a:lnTo>
                  <a:lnTo>
                    <a:pt x="15972" y="18923"/>
                  </a:lnTo>
                  <a:lnTo>
                    <a:pt x="16088" y="19053"/>
                  </a:lnTo>
                  <a:lnTo>
                    <a:pt x="16104" y="19081"/>
                  </a:lnTo>
                  <a:lnTo>
                    <a:pt x="16104" y="19112"/>
                  </a:lnTo>
                  <a:lnTo>
                    <a:pt x="16085" y="19145"/>
                  </a:lnTo>
                  <a:lnTo>
                    <a:pt x="16008" y="19211"/>
                  </a:lnTo>
                  <a:lnTo>
                    <a:pt x="15982" y="19251"/>
                  </a:lnTo>
                  <a:lnTo>
                    <a:pt x="15947" y="19409"/>
                  </a:lnTo>
                  <a:lnTo>
                    <a:pt x="15940" y="19488"/>
                  </a:lnTo>
                  <a:lnTo>
                    <a:pt x="15947" y="19546"/>
                  </a:lnTo>
                  <a:lnTo>
                    <a:pt x="16027" y="19764"/>
                  </a:lnTo>
                  <a:lnTo>
                    <a:pt x="16043" y="19813"/>
                  </a:lnTo>
                  <a:lnTo>
                    <a:pt x="16001" y="19871"/>
                  </a:lnTo>
                  <a:lnTo>
                    <a:pt x="15998" y="19996"/>
                  </a:lnTo>
                  <a:lnTo>
                    <a:pt x="15898" y="20129"/>
                  </a:lnTo>
                  <a:lnTo>
                    <a:pt x="15934" y="20246"/>
                  </a:lnTo>
                  <a:lnTo>
                    <a:pt x="15972" y="20389"/>
                  </a:lnTo>
                  <a:lnTo>
                    <a:pt x="16052" y="20547"/>
                  </a:lnTo>
                  <a:lnTo>
                    <a:pt x="16072" y="20618"/>
                  </a:lnTo>
                  <a:lnTo>
                    <a:pt x="16052" y="20695"/>
                  </a:lnTo>
                  <a:lnTo>
                    <a:pt x="16046" y="20767"/>
                  </a:lnTo>
                  <a:lnTo>
                    <a:pt x="16065" y="20908"/>
                  </a:lnTo>
                  <a:lnTo>
                    <a:pt x="16062" y="21023"/>
                  </a:lnTo>
                  <a:lnTo>
                    <a:pt x="16046" y="21083"/>
                  </a:lnTo>
                  <a:lnTo>
                    <a:pt x="15991" y="21194"/>
                  </a:lnTo>
                  <a:lnTo>
                    <a:pt x="15975" y="21203"/>
                  </a:lnTo>
                  <a:lnTo>
                    <a:pt x="15930" y="21211"/>
                  </a:lnTo>
                  <a:lnTo>
                    <a:pt x="15879" y="21216"/>
                  </a:lnTo>
                  <a:lnTo>
                    <a:pt x="15831" y="21211"/>
                  </a:lnTo>
                  <a:lnTo>
                    <a:pt x="15793" y="21218"/>
                  </a:lnTo>
                  <a:lnTo>
                    <a:pt x="15773" y="21256"/>
                  </a:lnTo>
                  <a:lnTo>
                    <a:pt x="15786" y="21284"/>
                  </a:lnTo>
                  <a:lnTo>
                    <a:pt x="15841" y="21342"/>
                  </a:lnTo>
                  <a:lnTo>
                    <a:pt x="15847" y="21380"/>
                  </a:lnTo>
                  <a:lnTo>
                    <a:pt x="15828" y="21408"/>
                  </a:lnTo>
                  <a:lnTo>
                    <a:pt x="15732" y="21472"/>
                  </a:lnTo>
                  <a:lnTo>
                    <a:pt x="15748" y="21568"/>
                  </a:lnTo>
                  <a:lnTo>
                    <a:pt x="15744" y="21600"/>
                  </a:lnTo>
                  <a:lnTo>
                    <a:pt x="15744" y="21600"/>
                  </a:lnTo>
                  <a:lnTo>
                    <a:pt x="15170" y="21137"/>
                  </a:lnTo>
                  <a:lnTo>
                    <a:pt x="14602" y="20671"/>
                  </a:lnTo>
                  <a:lnTo>
                    <a:pt x="14012" y="20187"/>
                  </a:lnTo>
                  <a:lnTo>
                    <a:pt x="13463" y="19725"/>
                  </a:lnTo>
                  <a:lnTo>
                    <a:pt x="12979" y="19315"/>
                  </a:lnTo>
                  <a:lnTo>
                    <a:pt x="12494" y="18903"/>
                  </a:lnTo>
                  <a:lnTo>
                    <a:pt x="12013" y="18491"/>
                  </a:lnTo>
                  <a:lnTo>
                    <a:pt x="11535" y="18081"/>
                  </a:lnTo>
                  <a:lnTo>
                    <a:pt x="11057" y="17669"/>
                  </a:lnTo>
                  <a:lnTo>
                    <a:pt x="10579" y="17255"/>
                  </a:lnTo>
                  <a:lnTo>
                    <a:pt x="10104" y="16843"/>
                  </a:lnTo>
                  <a:lnTo>
                    <a:pt x="9632" y="16431"/>
                  </a:lnTo>
                  <a:lnTo>
                    <a:pt x="9087" y="15976"/>
                  </a:lnTo>
                  <a:lnTo>
                    <a:pt x="8548" y="15521"/>
                  </a:lnTo>
                  <a:lnTo>
                    <a:pt x="8009" y="15067"/>
                  </a:lnTo>
                  <a:lnTo>
                    <a:pt x="7476" y="14610"/>
                  </a:lnTo>
                  <a:lnTo>
                    <a:pt x="6940" y="14155"/>
                  </a:lnTo>
                  <a:lnTo>
                    <a:pt x="6407" y="13698"/>
                  </a:lnTo>
                  <a:lnTo>
                    <a:pt x="5878" y="13241"/>
                  </a:lnTo>
                  <a:lnTo>
                    <a:pt x="5352" y="12784"/>
                  </a:lnTo>
                  <a:lnTo>
                    <a:pt x="4672" y="12236"/>
                  </a:lnTo>
                  <a:lnTo>
                    <a:pt x="3995" y="11687"/>
                  </a:lnTo>
                  <a:lnTo>
                    <a:pt x="3321" y="11136"/>
                  </a:lnTo>
                  <a:lnTo>
                    <a:pt x="2650" y="10585"/>
                  </a:lnTo>
                  <a:lnTo>
                    <a:pt x="1983" y="10034"/>
                  </a:lnTo>
                  <a:lnTo>
                    <a:pt x="1319" y="9482"/>
                  </a:lnTo>
                  <a:lnTo>
                    <a:pt x="658" y="8928"/>
                  </a:lnTo>
                  <a:lnTo>
                    <a:pt x="0" y="8376"/>
                  </a:lnTo>
                  <a:lnTo>
                    <a:pt x="10" y="8337"/>
                  </a:lnTo>
                  <a:lnTo>
                    <a:pt x="54" y="8181"/>
                  </a:lnTo>
                  <a:lnTo>
                    <a:pt x="196" y="7667"/>
                  </a:lnTo>
                  <a:lnTo>
                    <a:pt x="334" y="7154"/>
                  </a:lnTo>
                  <a:lnTo>
                    <a:pt x="475" y="6642"/>
                  </a:lnTo>
                  <a:lnTo>
                    <a:pt x="616" y="6130"/>
                  </a:lnTo>
                  <a:lnTo>
                    <a:pt x="757" y="5617"/>
                  </a:lnTo>
                  <a:lnTo>
                    <a:pt x="898" y="5105"/>
                  </a:lnTo>
                  <a:lnTo>
                    <a:pt x="1039" y="4592"/>
                  </a:lnTo>
                  <a:lnTo>
                    <a:pt x="1178" y="4080"/>
                  </a:lnTo>
                  <a:lnTo>
                    <a:pt x="1319" y="3570"/>
                  </a:lnTo>
                  <a:lnTo>
                    <a:pt x="1460" y="3060"/>
                  </a:lnTo>
                  <a:lnTo>
                    <a:pt x="1598" y="2547"/>
                  </a:lnTo>
                  <a:lnTo>
                    <a:pt x="1739" y="2037"/>
                  </a:lnTo>
                  <a:lnTo>
                    <a:pt x="1880" y="1526"/>
                  </a:lnTo>
                  <a:lnTo>
                    <a:pt x="2018" y="1018"/>
                  </a:lnTo>
                  <a:lnTo>
                    <a:pt x="2159" y="508"/>
                  </a:lnTo>
                  <a:lnTo>
                    <a:pt x="2297" y="0"/>
                  </a:lnTo>
                  <a:lnTo>
                    <a:pt x="2901" y="72"/>
                  </a:lnTo>
                  <a:lnTo>
                    <a:pt x="3504" y="145"/>
                  </a:lnTo>
                  <a:lnTo>
                    <a:pt x="4107" y="215"/>
                  </a:lnTo>
                  <a:lnTo>
                    <a:pt x="4707" y="286"/>
                  </a:lnTo>
                  <a:lnTo>
                    <a:pt x="5310" y="356"/>
                  </a:lnTo>
                  <a:lnTo>
                    <a:pt x="5910" y="425"/>
                  </a:lnTo>
                  <a:lnTo>
                    <a:pt x="6513" y="495"/>
                  </a:lnTo>
                  <a:lnTo>
                    <a:pt x="7117" y="563"/>
                  </a:lnTo>
                  <a:lnTo>
                    <a:pt x="7720" y="630"/>
                  </a:lnTo>
                  <a:lnTo>
                    <a:pt x="8323" y="696"/>
                  </a:lnTo>
                  <a:lnTo>
                    <a:pt x="8926" y="762"/>
                  </a:lnTo>
                  <a:lnTo>
                    <a:pt x="9529" y="828"/>
                  </a:lnTo>
                  <a:lnTo>
                    <a:pt x="10133" y="892"/>
                  </a:lnTo>
                  <a:lnTo>
                    <a:pt x="10736" y="956"/>
                  </a:lnTo>
                  <a:lnTo>
                    <a:pt x="11339" y="1020"/>
                  </a:lnTo>
                  <a:lnTo>
                    <a:pt x="11946" y="1082"/>
                  </a:lnTo>
                  <a:lnTo>
                    <a:pt x="12545" y="1144"/>
                  </a:lnTo>
                  <a:lnTo>
                    <a:pt x="13149" y="1206"/>
                  </a:lnTo>
                  <a:lnTo>
                    <a:pt x="13752" y="1266"/>
                  </a:lnTo>
                  <a:lnTo>
                    <a:pt x="14355" y="1326"/>
                  </a:lnTo>
                  <a:lnTo>
                    <a:pt x="14958" y="1383"/>
                  </a:lnTo>
                  <a:lnTo>
                    <a:pt x="15562" y="1443"/>
                  </a:lnTo>
                  <a:lnTo>
                    <a:pt x="16165" y="1501"/>
                  </a:lnTo>
                  <a:lnTo>
                    <a:pt x="16768" y="1556"/>
                  </a:lnTo>
                  <a:lnTo>
                    <a:pt x="17371" y="1614"/>
                  </a:lnTo>
                  <a:lnTo>
                    <a:pt x="17974" y="1670"/>
                  </a:lnTo>
                  <a:lnTo>
                    <a:pt x="18578" y="1725"/>
                  </a:lnTo>
                  <a:lnTo>
                    <a:pt x="19181" y="1778"/>
                  </a:lnTo>
                  <a:lnTo>
                    <a:pt x="19787" y="1832"/>
                  </a:lnTo>
                  <a:lnTo>
                    <a:pt x="20390" y="1885"/>
                  </a:lnTo>
                  <a:lnTo>
                    <a:pt x="20994" y="1936"/>
                  </a:lnTo>
                  <a:lnTo>
                    <a:pt x="21600" y="1988"/>
                  </a:lnTo>
                  <a:lnTo>
                    <a:pt x="21517" y="2425"/>
                  </a:lnTo>
                  <a:lnTo>
                    <a:pt x="21433" y="2863"/>
                  </a:lnTo>
                  <a:lnTo>
                    <a:pt x="21350" y="3303"/>
                  </a:lnTo>
                  <a:lnTo>
                    <a:pt x="21266" y="3740"/>
                  </a:lnTo>
                  <a:lnTo>
                    <a:pt x="21180" y="4178"/>
                  </a:lnTo>
                  <a:lnTo>
                    <a:pt x="21096" y="4618"/>
                  </a:lnTo>
                  <a:lnTo>
                    <a:pt x="21013" y="5056"/>
                  </a:lnTo>
                  <a:lnTo>
                    <a:pt x="20929" y="5495"/>
                  </a:lnTo>
                  <a:lnTo>
                    <a:pt x="20846" y="5935"/>
                  </a:lnTo>
                  <a:lnTo>
                    <a:pt x="20759" y="6375"/>
                  </a:lnTo>
                  <a:lnTo>
                    <a:pt x="20676" y="6815"/>
                  </a:lnTo>
                  <a:lnTo>
                    <a:pt x="20593" y="7255"/>
                  </a:lnTo>
                  <a:lnTo>
                    <a:pt x="20509" y="7694"/>
                  </a:lnTo>
                  <a:lnTo>
                    <a:pt x="20426" y="8136"/>
                  </a:lnTo>
                  <a:lnTo>
                    <a:pt x="20339" y="8576"/>
                  </a:lnTo>
                  <a:lnTo>
                    <a:pt x="20256" y="9018"/>
                  </a:lnTo>
                  <a:lnTo>
                    <a:pt x="20172" y="9458"/>
                  </a:lnTo>
                  <a:lnTo>
                    <a:pt x="20086" y="9900"/>
                  </a:lnTo>
                  <a:lnTo>
                    <a:pt x="20002" y="10342"/>
                  </a:lnTo>
                  <a:lnTo>
                    <a:pt x="19919" y="10782"/>
                  </a:lnTo>
                  <a:lnTo>
                    <a:pt x="19835" y="11224"/>
                  </a:lnTo>
                  <a:lnTo>
                    <a:pt x="19749" y="11666"/>
                  </a:lnTo>
                  <a:lnTo>
                    <a:pt x="19665" y="12108"/>
                  </a:lnTo>
                  <a:lnTo>
                    <a:pt x="19579" y="12552"/>
                  </a:lnTo>
                  <a:lnTo>
                    <a:pt x="19495" y="12994"/>
                  </a:lnTo>
                  <a:lnTo>
                    <a:pt x="19412" y="13435"/>
                  </a:lnTo>
                  <a:lnTo>
                    <a:pt x="19328" y="13877"/>
                  </a:lnTo>
                  <a:lnTo>
                    <a:pt x="19242" y="14322"/>
                  </a:lnTo>
                  <a:lnTo>
                    <a:pt x="19158" y="14764"/>
                  </a:lnTo>
                  <a:lnTo>
                    <a:pt x="19072" y="15208"/>
                  </a:lnTo>
                  <a:lnTo>
                    <a:pt x="18988" y="15650"/>
                  </a:lnTo>
                  <a:lnTo>
                    <a:pt x="18905" y="16094"/>
                  </a:lnTo>
                  <a:lnTo>
                    <a:pt x="18898" y="16117"/>
                  </a:lnTo>
                  <a:lnTo>
                    <a:pt x="18886" y="16183"/>
                  </a:lnTo>
                  <a:lnTo>
                    <a:pt x="18866" y="16288"/>
                  </a:lnTo>
                  <a:lnTo>
                    <a:pt x="18841" y="16422"/>
                  </a:lnTo>
                  <a:lnTo>
                    <a:pt x="18809" y="16583"/>
                  </a:lnTo>
                  <a:lnTo>
                    <a:pt x="18773" y="16760"/>
                  </a:lnTo>
                  <a:lnTo>
                    <a:pt x="18738" y="16950"/>
                  </a:lnTo>
                  <a:lnTo>
                    <a:pt x="18700" y="17146"/>
                  </a:lnTo>
                  <a:lnTo>
                    <a:pt x="18661" y="17343"/>
                  </a:lnTo>
                  <a:lnTo>
                    <a:pt x="18622" y="17533"/>
                  </a:lnTo>
                  <a:lnTo>
                    <a:pt x="18590" y="17710"/>
                  </a:lnTo>
                  <a:lnTo>
                    <a:pt x="18558" y="17870"/>
                  </a:lnTo>
                  <a:lnTo>
                    <a:pt x="18533" y="18004"/>
                  </a:lnTo>
                  <a:lnTo>
                    <a:pt x="18513" y="18109"/>
                  </a:lnTo>
                  <a:lnTo>
                    <a:pt x="18501" y="18175"/>
                  </a:lnTo>
                  <a:lnTo>
                    <a:pt x="18494" y="18199"/>
                  </a:lnTo>
                  <a:lnTo>
                    <a:pt x="18472" y="18318"/>
                  </a:lnTo>
                  <a:lnTo>
                    <a:pt x="18462" y="18346"/>
                  </a:lnTo>
                  <a:lnTo>
                    <a:pt x="18449" y="18374"/>
                  </a:lnTo>
                  <a:lnTo>
                    <a:pt x="18366" y="18432"/>
                  </a:lnTo>
                  <a:cubicBezTo>
                    <a:pt x="18366" y="18432"/>
                    <a:pt x="18366" y="18432"/>
                    <a:pt x="18366" y="18432"/>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3" name="Google Shape;353;p17"/>
            <p:cNvSpPr/>
            <p:nvPr/>
          </p:nvSpPr>
          <p:spPr>
            <a:xfrm>
              <a:off x="8422697" y="7776940"/>
              <a:ext cx="2147723" cy="2303869"/>
            </a:xfrm>
            <a:custGeom>
              <a:avLst/>
              <a:gdLst/>
              <a:ahLst/>
              <a:cxnLst/>
              <a:rect l="l" t="t" r="r" b="b"/>
              <a:pathLst>
                <a:path w="21600" h="21600" extrusionOk="0">
                  <a:moveTo>
                    <a:pt x="8762" y="20126"/>
                  </a:moveTo>
                  <a:lnTo>
                    <a:pt x="8955" y="20337"/>
                  </a:lnTo>
                  <a:lnTo>
                    <a:pt x="8910" y="20292"/>
                  </a:lnTo>
                  <a:lnTo>
                    <a:pt x="8874" y="20278"/>
                  </a:lnTo>
                  <a:lnTo>
                    <a:pt x="8729" y="20269"/>
                  </a:lnTo>
                  <a:lnTo>
                    <a:pt x="8641" y="20264"/>
                  </a:lnTo>
                  <a:lnTo>
                    <a:pt x="8550" y="20258"/>
                  </a:lnTo>
                  <a:lnTo>
                    <a:pt x="8460" y="20252"/>
                  </a:lnTo>
                  <a:lnTo>
                    <a:pt x="8373" y="20250"/>
                  </a:lnTo>
                  <a:lnTo>
                    <a:pt x="8282" y="20244"/>
                  </a:lnTo>
                  <a:lnTo>
                    <a:pt x="8194" y="20238"/>
                  </a:lnTo>
                  <a:lnTo>
                    <a:pt x="8104" y="20233"/>
                  </a:lnTo>
                  <a:lnTo>
                    <a:pt x="8016" y="20227"/>
                  </a:lnTo>
                  <a:lnTo>
                    <a:pt x="7926" y="20222"/>
                  </a:lnTo>
                  <a:lnTo>
                    <a:pt x="7835" y="20216"/>
                  </a:lnTo>
                  <a:lnTo>
                    <a:pt x="7748" y="20210"/>
                  </a:lnTo>
                  <a:lnTo>
                    <a:pt x="7657" y="20205"/>
                  </a:lnTo>
                  <a:lnTo>
                    <a:pt x="7569" y="20202"/>
                  </a:lnTo>
                  <a:lnTo>
                    <a:pt x="7479" y="20196"/>
                  </a:lnTo>
                  <a:lnTo>
                    <a:pt x="7388" y="20190"/>
                  </a:lnTo>
                  <a:lnTo>
                    <a:pt x="7301" y="20185"/>
                  </a:lnTo>
                  <a:lnTo>
                    <a:pt x="7210" y="20179"/>
                  </a:lnTo>
                  <a:lnTo>
                    <a:pt x="7122" y="20173"/>
                  </a:lnTo>
                  <a:lnTo>
                    <a:pt x="7032" y="20168"/>
                  </a:lnTo>
                  <a:lnTo>
                    <a:pt x="6944" y="20162"/>
                  </a:lnTo>
                  <a:lnTo>
                    <a:pt x="6854" y="20157"/>
                  </a:lnTo>
                  <a:lnTo>
                    <a:pt x="6766" y="20151"/>
                  </a:lnTo>
                  <a:lnTo>
                    <a:pt x="6676" y="20145"/>
                  </a:lnTo>
                  <a:lnTo>
                    <a:pt x="6585" y="20140"/>
                  </a:lnTo>
                  <a:lnTo>
                    <a:pt x="6497" y="20134"/>
                  </a:lnTo>
                  <a:lnTo>
                    <a:pt x="6407" y="20129"/>
                  </a:lnTo>
                  <a:lnTo>
                    <a:pt x="6320" y="20123"/>
                  </a:lnTo>
                  <a:lnTo>
                    <a:pt x="6229" y="20117"/>
                  </a:lnTo>
                  <a:lnTo>
                    <a:pt x="6138" y="20112"/>
                  </a:lnTo>
                  <a:lnTo>
                    <a:pt x="6051" y="20106"/>
                  </a:lnTo>
                  <a:lnTo>
                    <a:pt x="5960" y="20101"/>
                  </a:lnTo>
                  <a:lnTo>
                    <a:pt x="5872" y="20095"/>
                  </a:lnTo>
                  <a:lnTo>
                    <a:pt x="5782" y="20089"/>
                  </a:lnTo>
                  <a:lnTo>
                    <a:pt x="5694" y="20084"/>
                  </a:lnTo>
                  <a:lnTo>
                    <a:pt x="5604" y="20075"/>
                  </a:lnTo>
                  <a:lnTo>
                    <a:pt x="5516" y="20070"/>
                  </a:lnTo>
                  <a:lnTo>
                    <a:pt x="5426" y="20064"/>
                  </a:lnTo>
                  <a:lnTo>
                    <a:pt x="5335" y="20058"/>
                  </a:lnTo>
                  <a:lnTo>
                    <a:pt x="5247" y="20053"/>
                  </a:lnTo>
                  <a:lnTo>
                    <a:pt x="5157" y="20047"/>
                  </a:lnTo>
                  <a:lnTo>
                    <a:pt x="5069" y="20041"/>
                  </a:lnTo>
                  <a:lnTo>
                    <a:pt x="4979" y="20036"/>
                  </a:lnTo>
                  <a:lnTo>
                    <a:pt x="4888" y="20027"/>
                  </a:lnTo>
                  <a:lnTo>
                    <a:pt x="4801" y="20022"/>
                  </a:lnTo>
                  <a:lnTo>
                    <a:pt x="4710" y="20016"/>
                  </a:lnTo>
                  <a:lnTo>
                    <a:pt x="4623" y="20010"/>
                  </a:lnTo>
                  <a:lnTo>
                    <a:pt x="4532" y="20004"/>
                  </a:lnTo>
                  <a:lnTo>
                    <a:pt x="4441" y="19999"/>
                  </a:lnTo>
                  <a:lnTo>
                    <a:pt x="4354" y="19993"/>
                  </a:lnTo>
                  <a:lnTo>
                    <a:pt x="4266" y="19985"/>
                  </a:lnTo>
                  <a:lnTo>
                    <a:pt x="4175" y="19979"/>
                  </a:lnTo>
                  <a:lnTo>
                    <a:pt x="4085" y="19974"/>
                  </a:lnTo>
                  <a:lnTo>
                    <a:pt x="3998" y="19968"/>
                  </a:lnTo>
                  <a:lnTo>
                    <a:pt x="3907" y="19963"/>
                  </a:lnTo>
                  <a:lnTo>
                    <a:pt x="3819" y="19957"/>
                  </a:lnTo>
                  <a:lnTo>
                    <a:pt x="3729" y="19949"/>
                  </a:lnTo>
                  <a:lnTo>
                    <a:pt x="3638" y="19943"/>
                  </a:lnTo>
                  <a:lnTo>
                    <a:pt x="3551" y="19937"/>
                  </a:lnTo>
                  <a:lnTo>
                    <a:pt x="3463" y="19932"/>
                  </a:lnTo>
                  <a:lnTo>
                    <a:pt x="3373" y="19923"/>
                  </a:lnTo>
                  <a:lnTo>
                    <a:pt x="3282" y="19918"/>
                  </a:lnTo>
                  <a:lnTo>
                    <a:pt x="3194" y="19912"/>
                  </a:lnTo>
                  <a:lnTo>
                    <a:pt x="3104" y="19904"/>
                  </a:lnTo>
                  <a:lnTo>
                    <a:pt x="3016" y="19898"/>
                  </a:lnTo>
                  <a:lnTo>
                    <a:pt x="3016" y="19898"/>
                  </a:lnTo>
                  <a:lnTo>
                    <a:pt x="3013" y="19926"/>
                  </a:lnTo>
                  <a:lnTo>
                    <a:pt x="3010" y="19951"/>
                  </a:lnTo>
                  <a:lnTo>
                    <a:pt x="3010" y="19977"/>
                  </a:lnTo>
                  <a:lnTo>
                    <a:pt x="3007" y="20004"/>
                  </a:lnTo>
                  <a:lnTo>
                    <a:pt x="3004" y="20030"/>
                  </a:lnTo>
                  <a:lnTo>
                    <a:pt x="3004" y="20058"/>
                  </a:lnTo>
                  <a:lnTo>
                    <a:pt x="3001" y="20084"/>
                  </a:lnTo>
                  <a:lnTo>
                    <a:pt x="2998" y="20112"/>
                  </a:lnTo>
                  <a:lnTo>
                    <a:pt x="2995" y="20137"/>
                  </a:lnTo>
                  <a:lnTo>
                    <a:pt x="2995" y="20165"/>
                  </a:lnTo>
                  <a:lnTo>
                    <a:pt x="2992" y="20190"/>
                  </a:lnTo>
                  <a:lnTo>
                    <a:pt x="2989" y="20219"/>
                  </a:lnTo>
                  <a:lnTo>
                    <a:pt x="2989" y="20244"/>
                  </a:lnTo>
                  <a:lnTo>
                    <a:pt x="2986" y="20269"/>
                  </a:lnTo>
                  <a:lnTo>
                    <a:pt x="2983" y="20297"/>
                  </a:lnTo>
                  <a:lnTo>
                    <a:pt x="2980" y="20322"/>
                  </a:lnTo>
                  <a:lnTo>
                    <a:pt x="2980" y="20351"/>
                  </a:lnTo>
                  <a:lnTo>
                    <a:pt x="2977" y="20376"/>
                  </a:lnTo>
                  <a:lnTo>
                    <a:pt x="2974" y="20404"/>
                  </a:lnTo>
                  <a:lnTo>
                    <a:pt x="2974" y="20430"/>
                  </a:lnTo>
                  <a:lnTo>
                    <a:pt x="2971" y="20458"/>
                  </a:lnTo>
                  <a:lnTo>
                    <a:pt x="2968" y="20483"/>
                  </a:lnTo>
                  <a:lnTo>
                    <a:pt x="2968" y="20508"/>
                  </a:lnTo>
                  <a:lnTo>
                    <a:pt x="2965" y="20537"/>
                  </a:lnTo>
                  <a:lnTo>
                    <a:pt x="2962" y="20562"/>
                  </a:lnTo>
                  <a:lnTo>
                    <a:pt x="2962" y="20590"/>
                  </a:lnTo>
                  <a:lnTo>
                    <a:pt x="2959" y="20615"/>
                  </a:lnTo>
                  <a:lnTo>
                    <a:pt x="2956" y="20643"/>
                  </a:lnTo>
                  <a:lnTo>
                    <a:pt x="2953" y="20669"/>
                  </a:lnTo>
                  <a:lnTo>
                    <a:pt x="2953" y="20697"/>
                  </a:lnTo>
                  <a:lnTo>
                    <a:pt x="2950" y="20722"/>
                  </a:lnTo>
                  <a:lnTo>
                    <a:pt x="2947" y="20748"/>
                  </a:lnTo>
                  <a:lnTo>
                    <a:pt x="2947" y="20776"/>
                  </a:lnTo>
                  <a:lnTo>
                    <a:pt x="2944" y="20804"/>
                  </a:lnTo>
                  <a:lnTo>
                    <a:pt x="2941" y="20829"/>
                  </a:lnTo>
                  <a:lnTo>
                    <a:pt x="2941" y="20855"/>
                  </a:lnTo>
                  <a:lnTo>
                    <a:pt x="2938" y="20883"/>
                  </a:lnTo>
                  <a:lnTo>
                    <a:pt x="2935" y="20908"/>
                  </a:lnTo>
                  <a:lnTo>
                    <a:pt x="2932" y="20936"/>
                  </a:lnTo>
                  <a:lnTo>
                    <a:pt x="2932" y="20961"/>
                  </a:lnTo>
                  <a:lnTo>
                    <a:pt x="2929" y="20990"/>
                  </a:lnTo>
                  <a:lnTo>
                    <a:pt x="2926" y="21015"/>
                  </a:lnTo>
                  <a:lnTo>
                    <a:pt x="2926" y="21040"/>
                  </a:lnTo>
                  <a:lnTo>
                    <a:pt x="2923" y="21068"/>
                  </a:lnTo>
                  <a:lnTo>
                    <a:pt x="2920" y="21094"/>
                  </a:lnTo>
                  <a:lnTo>
                    <a:pt x="2920" y="21122"/>
                  </a:lnTo>
                  <a:lnTo>
                    <a:pt x="2917" y="21147"/>
                  </a:lnTo>
                  <a:lnTo>
                    <a:pt x="2914" y="21175"/>
                  </a:lnTo>
                  <a:lnTo>
                    <a:pt x="2914" y="21201"/>
                  </a:lnTo>
                  <a:lnTo>
                    <a:pt x="2911" y="21229"/>
                  </a:lnTo>
                  <a:lnTo>
                    <a:pt x="2908" y="21254"/>
                  </a:lnTo>
                  <a:lnTo>
                    <a:pt x="2904" y="21282"/>
                  </a:lnTo>
                  <a:lnTo>
                    <a:pt x="2904" y="21308"/>
                  </a:lnTo>
                  <a:lnTo>
                    <a:pt x="2901" y="21333"/>
                  </a:lnTo>
                  <a:lnTo>
                    <a:pt x="2898" y="21361"/>
                  </a:lnTo>
                  <a:lnTo>
                    <a:pt x="2898" y="21386"/>
                  </a:lnTo>
                  <a:lnTo>
                    <a:pt x="2895" y="21414"/>
                  </a:lnTo>
                  <a:lnTo>
                    <a:pt x="2892" y="21440"/>
                  </a:lnTo>
                  <a:lnTo>
                    <a:pt x="2889" y="21468"/>
                  </a:lnTo>
                  <a:lnTo>
                    <a:pt x="2889" y="21493"/>
                  </a:lnTo>
                  <a:lnTo>
                    <a:pt x="2886" y="21519"/>
                  </a:lnTo>
                  <a:lnTo>
                    <a:pt x="2883" y="21547"/>
                  </a:lnTo>
                  <a:lnTo>
                    <a:pt x="2883" y="21572"/>
                  </a:lnTo>
                  <a:lnTo>
                    <a:pt x="2880" y="21600"/>
                  </a:lnTo>
                  <a:lnTo>
                    <a:pt x="2880" y="21600"/>
                  </a:lnTo>
                  <a:lnTo>
                    <a:pt x="2732" y="21588"/>
                  </a:lnTo>
                  <a:lnTo>
                    <a:pt x="2584" y="21580"/>
                  </a:lnTo>
                  <a:lnTo>
                    <a:pt x="2436" y="21569"/>
                  </a:lnTo>
                  <a:lnTo>
                    <a:pt x="2289" y="21558"/>
                  </a:lnTo>
                  <a:lnTo>
                    <a:pt x="2140" y="21549"/>
                  </a:lnTo>
                  <a:lnTo>
                    <a:pt x="1993" y="21538"/>
                  </a:lnTo>
                  <a:lnTo>
                    <a:pt x="1845" y="21527"/>
                  </a:lnTo>
                  <a:lnTo>
                    <a:pt x="1697" y="21516"/>
                  </a:lnTo>
                  <a:lnTo>
                    <a:pt x="1549" y="21505"/>
                  </a:lnTo>
                  <a:lnTo>
                    <a:pt x="1401" y="21496"/>
                  </a:lnTo>
                  <a:lnTo>
                    <a:pt x="1253" y="21485"/>
                  </a:lnTo>
                  <a:lnTo>
                    <a:pt x="1105" y="21474"/>
                  </a:lnTo>
                  <a:lnTo>
                    <a:pt x="957" y="21462"/>
                  </a:lnTo>
                  <a:lnTo>
                    <a:pt x="809" y="21451"/>
                  </a:lnTo>
                  <a:lnTo>
                    <a:pt x="661" y="21440"/>
                  </a:lnTo>
                  <a:lnTo>
                    <a:pt x="513" y="21428"/>
                  </a:lnTo>
                  <a:lnTo>
                    <a:pt x="365" y="21417"/>
                  </a:lnTo>
                  <a:lnTo>
                    <a:pt x="217" y="21406"/>
                  </a:lnTo>
                  <a:lnTo>
                    <a:pt x="69" y="21395"/>
                  </a:lnTo>
                  <a:lnTo>
                    <a:pt x="0" y="21389"/>
                  </a:lnTo>
                  <a:lnTo>
                    <a:pt x="0" y="21389"/>
                  </a:lnTo>
                  <a:lnTo>
                    <a:pt x="0" y="21389"/>
                  </a:lnTo>
                  <a:lnTo>
                    <a:pt x="0" y="21389"/>
                  </a:lnTo>
                  <a:lnTo>
                    <a:pt x="0" y="21389"/>
                  </a:lnTo>
                  <a:lnTo>
                    <a:pt x="0" y="21389"/>
                  </a:lnTo>
                  <a:lnTo>
                    <a:pt x="0" y="21386"/>
                  </a:lnTo>
                  <a:lnTo>
                    <a:pt x="0" y="21386"/>
                  </a:lnTo>
                  <a:lnTo>
                    <a:pt x="0" y="21386"/>
                  </a:lnTo>
                  <a:lnTo>
                    <a:pt x="0" y="21386"/>
                  </a:lnTo>
                  <a:lnTo>
                    <a:pt x="0" y="21383"/>
                  </a:lnTo>
                  <a:lnTo>
                    <a:pt x="0" y="21383"/>
                  </a:lnTo>
                  <a:lnTo>
                    <a:pt x="0" y="21383"/>
                  </a:lnTo>
                  <a:lnTo>
                    <a:pt x="0" y="21383"/>
                  </a:lnTo>
                  <a:lnTo>
                    <a:pt x="0" y="21383"/>
                  </a:lnTo>
                  <a:lnTo>
                    <a:pt x="0" y="21381"/>
                  </a:lnTo>
                  <a:lnTo>
                    <a:pt x="0" y="21381"/>
                  </a:lnTo>
                  <a:lnTo>
                    <a:pt x="0" y="21381"/>
                  </a:lnTo>
                  <a:lnTo>
                    <a:pt x="0" y="21381"/>
                  </a:lnTo>
                  <a:lnTo>
                    <a:pt x="0" y="21378"/>
                  </a:lnTo>
                  <a:lnTo>
                    <a:pt x="0" y="21378"/>
                  </a:lnTo>
                  <a:lnTo>
                    <a:pt x="0" y="21378"/>
                  </a:lnTo>
                  <a:lnTo>
                    <a:pt x="0" y="21378"/>
                  </a:lnTo>
                  <a:lnTo>
                    <a:pt x="0" y="21378"/>
                  </a:lnTo>
                  <a:lnTo>
                    <a:pt x="0" y="21375"/>
                  </a:lnTo>
                  <a:lnTo>
                    <a:pt x="0" y="21375"/>
                  </a:lnTo>
                  <a:lnTo>
                    <a:pt x="0" y="21375"/>
                  </a:lnTo>
                  <a:lnTo>
                    <a:pt x="0" y="21375"/>
                  </a:lnTo>
                  <a:lnTo>
                    <a:pt x="0" y="21375"/>
                  </a:lnTo>
                  <a:lnTo>
                    <a:pt x="0" y="21375"/>
                  </a:lnTo>
                  <a:lnTo>
                    <a:pt x="0" y="21372"/>
                  </a:lnTo>
                  <a:lnTo>
                    <a:pt x="0" y="21372"/>
                  </a:lnTo>
                  <a:lnTo>
                    <a:pt x="0" y="21372"/>
                  </a:lnTo>
                  <a:lnTo>
                    <a:pt x="60" y="20703"/>
                  </a:lnTo>
                  <a:lnTo>
                    <a:pt x="118" y="20033"/>
                  </a:lnTo>
                  <a:lnTo>
                    <a:pt x="178" y="19366"/>
                  </a:lnTo>
                  <a:lnTo>
                    <a:pt x="236" y="18697"/>
                  </a:lnTo>
                  <a:lnTo>
                    <a:pt x="296" y="18027"/>
                  </a:lnTo>
                  <a:lnTo>
                    <a:pt x="353" y="17360"/>
                  </a:lnTo>
                  <a:lnTo>
                    <a:pt x="414" y="16690"/>
                  </a:lnTo>
                  <a:lnTo>
                    <a:pt x="471" y="16021"/>
                  </a:lnTo>
                  <a:lnTo>
                    <a:pt x="531" y="15354"/>
                  </a:lnTo>
                  <a:lnTo>
                    <a:pt x="589" y="14684"/>
                  </a:lnTo>
                  <a:lnTo>
                    <a:pt x="649" y="14017"/>
                  </a:lnTo>
                  <a:lnTo>
                    <a:pt x="706" y="13348"/>
                  </a:lnTo>
                  <a:lnTo>
                    <a:pt x="764" y="12678"/>
                  </a:lnTo>
                  <a:lnTo>
                    <a:pt x="824" y="12011"/>
                  </a:lnTo>
                  <a:lnTo>
                    <a:pt x="885" y="11342"/>
                  </a:lnTo>
                  <a:lnTo>
                    <a:pt x="942" y="10675"/>
                  </a:lnTo>
                  <a:lnTo>
                    <a:pt x="999" y="10008"/>
                  </a:lnTo>
                  <a:lnTo>
                    <a:pt x="1060" y="9338"/>
                  </a:lnTo>
                  <a:lnTo>
                    <a:pt x="1120" y="8672"/>
                  </a:lnTo>
                  <a:lnTo>
                    <a:pt x="1178" y="8002"/>
                  </a:lnTo>
                  <a:lnTo>
                    <a:pt x="1235" y="7335"/>
                  </a:lnTo>
                  <a:lnTo>
                    <a:pt x="1295" y="6668"/>
                  </a:lnTo>
                  <a:lnTo>
                    <a:pt x="1353" y="5999"/>
                  </a:lnTo>
                  <a:lnTo>
                    <a:pt x="1413" y="5332"/>
                  </a:lnTo>
                  <a:lnTo>
                    <a:pt x="1470" y="4665"/>
                  </a:lnTo>
                  <a:lnTo>
                    <a:pt x="1531" y="3998"/>
                  </a:lnTo>
                  <a:lnTo>
                    <a:pt x="1588" y="3331"/>
                  </a:lnTo>
                  <a:lnTo>
                    <a:pt x="1646" y="2664"/>
                  </a:lnTo>
                  <a:lnTo>
                    <a:pt x="1706" y="1998"/>
                  </a:lnTo>
                  <a:lnTo>
                    <a:pt x="1766" y="1331"/>
                  </a:lnTo>
                  <a:lnTo>
                    <a:pt x="1824" y="664"/>
                  </a:lnTo>
                  <a:lnTo>
                    <a:pt x="1881" y="0"/>
                  </a:lnTo>
                  <a:lnTo>
                    <a:pt x="2497" y="48"/>
                  </a:lnTo>
                  <a:lnTo>
                    <a:pt x="3113" y="93"/>
                  </a:lnTo>
                  <a:lnTo>
                    <a:pt x="3729" y="135"/>
                  </a:lnTo>
                  <a:lnTo>
                    <a:pt x="4345" y="180"/>
                  </a:lnTo>
                  <a:lnTo>
                    <a:pt x="4958" y="222"/>
                  </a:lnTo>
                  <a:lnTo>
                    <a:pt x="5574" y="265"/>
                  </a:lnTo>
                  <a:lnTo>
                    <a:pt x="6189" y="304"/>
                  </a:lnTo>
                  <a:lnTo>
                    <a:pt x="6805" y="343"/>
                  </a:lnTo>
                  <a:lnTo>
                    <a:pt x="7421" y="383"/>
                  </a:lnTo>
                  <a:lnTo>
                    <a:pt x="8037" y="422"/>
                  </a:lnTo>
                  <a:lnTo>
                    <a:pt x="8653" y="459"/>
                  </a:lnTo>
                  <a:lnTo>
                    <a:pt x="9269" y="492"/>
                  </a:lnTo>
                  <a:lnTo>
                    <a:pt x="9885" y="526"/>
                  </a:lnTo>
                  <a:lnTo>
                    <a:pt x="10501" y="560"/>
                  </a:lnTo>
                  <a:lnTo>
                    <a:pt x="11117" y="594"/>
                  </a:lnTo>
                  <a:lnTo>
                    <a:pt x="11736" y="625"/>
                  </a:lnTo>
                  <a:lnTo>
                    <a:pt x="12352" y="656"/>
                  </a:lnTo>
                  <a:lnTo>
                    <a:pt x="12968" y="687"/>
                  </a:lnTo>
                  <a:lnTo>
                    <a:pt x="13584" y="715"/>
                  </a:lnTo>
                  <a:lnTo>
                    <a:pt x="14200" y="743"/>
                  </a:lnTo>
                  <a:lnTo>
                    <a:pt x="14816" y="771"/>
                  </a:lnTo>
                  <a:lnTo>
                    <a:pt x="15431" y="796"/>
                  </a:lnTo>
                  <a:lnTo>
                    <a:pt x="16051" y="822"/>
                  </a:lnTo>
                  <a:lnTo>
                    <a:pt x="16666" y="844"/>
                  </a:lnTo>
                  <a:lnTo>
                    <a:pt x="17282" y="867"/>
                  </a:lnTo>
                  <a:lnTo>
                    <a:pt x="17901" y="889"/>
                  </a:lnTo>
                  <a:lnTo>
                    <a:pt x="18517" y="912"/>
                  </a:lnTo>
                  <a:lnTo>
                    <a:pt x="19133" y="931"/>
                  </a:lnTo>
                  <a:lnTo>
                    <a:pt x="19749" y="951"/>
                  </a:lnTo>
                  <a:lnTo>
                    <a:pt x="20368" y="968"/>
                  </a:lnTo>
                  <a:lnTo>
                    <a:pt x="20984" y="985"/>
                  </a:lnTo>
                  <a:lnTo>
                    <a:pt x="21600" y="1002"/>
                  </a:lnTo>
                  <a:lnTo>
                    <a:pt x="21588" y="1471"/>
                  </a:lnTo>
                  <a:lnTo>
                    <a:pt x="21576" y="1944"/>
                  </a:lnTo>
                  <a:lnTo>
                    <a:pt x="21561" y="2414"/>
                  </a:lnTo>
                  <a:lnTo>
                    <a:pt x="21549" y="2887"/>
                  </a:lnTo>
                  <a:lnTo>
                    <a:pt x="21410" y="2884"/>
                  </a:lnTo>
                  <a:lnTo>
                    <a:pt x="21410" y="2952"/>
                  </a:lnTo>
                  <a:lnTo>
                    <a:pt x="21407" y="3070"/>
                  </a:lnTo>
                  <a:lnTo>
                    <a:pt x="21388" y="3596"/>
                  </a:lnTo>
                  <a:lnTo>
                    <a:pt x="21370" y="4119"/>
                  </a:lnTo>
                  <a:lnTo>
                    <a:pt x="21352" y="4645"/>
                  </a:lnTo>
                  <a:lnTo>
                    <a:pt x="21334" y="5171"/>
                  </a:lnTo>
                  <a:lnTo>
                    <a:pt x="21316" y="5695"/>
                  </a:lnTo>
                  <a:lnTo>
                    <a:pt x="21298" y="6221"/>
                  </a:lnTo>
                  <a:lnTo>
                    <a:pt x="21280" y="6747"/>
                  </a:lnTo>
                  <a:lnTo>
                    <a:pt x="21262" y="7270"/>
                  </a:lnTo>
                  <a:lnTo>
                    <a:pt x="21244" y="7797"/>
                  </a:lnTo>
                  <a:lnTo>
                    <a:pt x="21226" y="8323"/>
                  </a:lnTo>
                  <a:lnTo>
                    <a:pt x="21208" y="8849"/>
                  </a:lnTo>
                  <a:lnTo>
                    <a:pt x="21193" y="9375"/>
                  </a:lnTo>
                  <a:lnTo>
                    <a:pt x="21174" y="9898"/>
                  </a:lnTo>
                  <a:lnTo>
                    <a:pt x="21156" y="10424"/>
                  </a:lnTo>
                  <a:lnTo>
                    <a:pt x="21135" y="10951"/>
                  </a:lnTo>
                  <a:lnTo>
                    <a:pt x="21117" y="11477"/>
                  </a:lnTo>
                  <a:lnTo>
                    <a:pt x="21099" y="12003"/>
                  </a:lnTo>
                  <a:lnTo>
                    <a:pt x="21080" y="12529"/>
                  </a:lnTo>
                  <a:lnTo>
                    <a:pt x="21062" y="13055"/>
                  </a:lnTo>
                  <a:lnTo>
                    <a:pt x="21044" y="13581"/>
                  </a:lnTo>
                  <a:lnTo>
                    <a:pt x="21026" y="14108"/>
                  </a:lnTo>
                  <a:lnTo>
                    <a:pt x="21008" y="14634"/>
                  </a:lnTo>
                  <a:lnTo>
                    <a:pt x="20990" y="15160"/>
                  </a:lnTo>
                  <a:lnTo>
                    <a:pt x="20972" y="15686"/>
                  </a:lnTo>
                  <a:lnTo>
                    <a:pt x="20954" y="16212"/>
                  </a:lnTo>
                  <a:lnTo>
                    <a:pt x="20936" y="16738"/>
                  </a:lnTo>
                  <a:lnTo>
                    <a:pt x="20918" y="17264"/>
                  </a:lnTo>
                  <a:lnTo>
                    <a:pt x="20900" y="17790"/>
                  </a:lnTo>
                  <a:lnTo>
                    <a:pt x="20881" y="18319"/>
                  </a:lnTo>
                  <a:lnTo>
                    <a:pt x="20863" y="18843"/>
                  </a:lnTo>
                  <a:lnTo>
                    <a:pt x="20845" y="19369"/>
                  </a:lnTo>
                  <a:lnTo>
                    <a:pt x="20827" y="19898"/>
                  </a:lnTo>
                  <a:lnTo>
                    <a:pt x="20063" y="19878"/>
                  </a:lnTo>
                  <a:lnTo>
                    <a:pt x="19296" y="19855"/>
                  </a:lnTo>
                  <a:lnTo>
                    <a:pt x="18529" y="19833"/>
                  </a:lnTo>
                  <a:lnTo>
                    <a:pt x="17762" y="19808"/>
                  </a:lnTo>
                  <a:lnTo>
                    <a:pt x="16998" y="19783"/>
                  </a:lnTo>
                  <a:lnTo>
                    <a:pt x="16232" y="19755"/>
                  </a:lnTo>
                  <a:lnTo>
                    <a:pt x="15465" y="19726"/>
                  </a:lnTo>
                  <a:lnTo>
                    <a:pt x="14701" y="19695"/>
                  </a:lnTo>
                  <a:lnTo>
                    <a:pt x="13934" y="19664"/>
                  </a:lnTo>
                  <a:lnTo>
                    <a:pt x="13170" y="19631"/>
                  </a:lnTo>
                  <a:lnTo>
                    <a:pt x="12403" y="19597"/>
                  </a:lnTo>
                  <a:lnTo>
                    <a:pt x="11639" y="19560"/>
                  </a:lnTo>
                  <a:lnTo>
                    <a:pt x="10872" y="19524"/>
                  </a:lnTo>
                  <a:lnTo>
                    <a:pt x="10109" y="19484"/>
                  </a:lnTo>
                  <a:lnTo>
                    <a:pt x="9342" y="19445"/>
                  </a:lnTo>
                  <a:lnTo>
                    <a:pt x="8578" y="19403"/>
                  </a:lnTo>
                  <a:lnTo>
                    <a:pt x="8487" y="19397"/>
                  </a:lnTo>
                  <a:lnTo>
                    <a:pt x="8430" y="19394"/>
                  </a:lnTo>
                  <a:lnTo>
                    <a:pt x="8430" y="19459"/>
                  </a:lnTo>
                  <a:lnTo>
                    <a:pt x="8493" y="19600"/>
                  </a:lnTo>
                  <a:lnTo>
                    <a:pt x="8505" y="19681"/>
                  </a:lnTo>
                  <a:lnTo>
                    <a:pt x="8511" y="19769"/>
                  </a:lnTo>
                  <a:lnTo>
                    <a:pt x="8529" y="19836"/>
                  </a:lnTo>
                  <a:lnTo>
                    <a:pt x="8608" y="19957"/>
                  </a:lnTo>
                  <a:lnTo>
                    <a:pt x="8581" y="19982"/>
                  </a:lnTo>
                  <a:lnTo>
                    <a:pt x="8602" y="20027"/>
                  </a:lnTo>
                  <a:lnTo>
                    <a:pt x="8632" y="20061"/>
                  </a:lnTo>
                  <a:lnTo>
                    <a:pt x="8671" y="20086"/>
                  </a:lnTo>
                  <a:lnTo>
                    <a:pt x="8717" y="20095"/>
                  </a:lnTo>
                  <a:lnTo>
                    <a:pt x="8717" y="20095"/>
                  </a:lnTo>
                  <a:lnTo>
                    <a:pt x="8762" y="20126"/>
                  </a:lnTo>
                  <a:cubicBezTo>
                    <a:pt x="8762" y="20126"/>
                    <a:pt x="8762" y="20126"/>
                    <a:pt x="8762" y="2012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4" name="Google Shape;354;p17"/>
            <p:cNvSpPr/>
            <p:nvPr/>
          </p:nvSpPr>
          <p:spPr>
            <a:xfrm>
              <a:off x="17690133" y="3758502"/>
              <a:ext cx="2478565" cy="1791288"/>
            </a:xfrm>
            <a:custGeom>
              <a:avLst/>
              <a:gdLst/>
              <a:ahLst/>
              <a:cxnLst/>
              <a:rect l="l" t="t" r="r" b="b"/>
              <a:pathLst>
                <a:path w="21600" h="21600" extrusionOk="0">
                  <a:moveTo>
                    <a:pt x="1460" y="13607"/>
                  </a:moveTo>
                  <a:lnTo>
                    <a:pt x="1489" y="13628"/>
                  </a:lnTo>
                  <a:lnTo>
                    <a:pt x="1533" y="13682"/>
                  </a:lnTo>
                  <a:lnTo>
                    <a:pt x="1586" y="13726"/>
                  </a:lnTo>
                  <a:lnTo>
                    <a:pt x="1630" y="13726"/>
                  </a:lnTo>
                  <a:lnTo>
                    <a:pt x="1727" y="13407"/>
                  </a:lnTo>
                  <a:lnTo>
                    <a:pt x="1727" y="13346"/>
                  </a:lnTo>
                  <a:lnTo>
                    <a:pt x="1698" y="13310"/>
                  </a:lnTo>
                  <a:lnTo>
                    <a:pt x="1628" y="13296"/>
                  </a:lnTo>
                  <a:lnTo>
                    <a:pt x="1583" y="13281"/>
                  </a:lnTo>
                  <a:lnTo>
                    <a:pt x="1541" y="13299"/>
                  </a:lnTo>
                  <a:lnTo>
                    <a:pt x="1499" y="13328"/>
                  </a:lnTo>
                  <a:lnTo>
                    <a:pt x="1452" y="13346"/>
                  </a:lnTo>
                  <a:lnTo>
                    <a:pt x="1465" y="13411"/>
                  </a:lnTo>
                  <a:lnTo>
                    <a:pt x="1452" y="13577"/>
                  </a:lnTo>
                  <a:cubicBezTo>
                    <a:pt x="1452" y="13577"/>
                    <a:pt x="1460" y="13607"/>
                    <a:pt x="1460" y="13607"/>
                  </a:cubicBezTo>
                  <a:close/>
                  <a:moveTo>
                    <a:pt x="16299" y="19064"/>
                  </a:moveTo>
                  <a:lnTo>
                    <a:pt x="16281" y="18940"/>
                  </a:lnTo>
                  <a:lnTo>
                    <a:pt x="16174" y="18553"/>
                  </a:lnTo>
                  <a:lnTo>
                    <a:pt x="16148" y="18347"/>
                  </a:lnTo>
                  <a:lnTo>
                    <a:pt x="16129" y="18264"/>
                  </a:lnTo>
                  <a:lnTo>
                    <a:pt x="16093" y="18191"/>
                  </a:lnTo>
                  <a:lnTo>
                    <a:pt x="16043" y="18141"/>
                  </a:lnTo>
                  <a:lnTo>
                    <a:pt x="15991" y="18101"/>
                  </a:lnTo>
                  <a:lnTo>
                    <a:pt x="15949" y="18050"/>
                  </a:lnTo>
                  <a:lnTo>
                    <a:pt x="15902" y="17898"/>
                  </a:lnTo>
                  <a:lnTo>
                    <a:pt x="15883" y="17866"/>
                  </a:lnTo>
                  <a:lnTo>
                    <a:pt x="15868" y="17826"/>
                  </a:lnTo>
                  <a:lnTo>
                    <a:pt x="15865" y="17757"/>
                  </a:lnTo>
                  <a:lnTo>
                    <a:pt x="15873" y="17714"/>
                  </a:lnTo>
                  <a:lnTo>
                    <a:pt x="15894" y="17670"/>
                  </a:lnTo>
                  <a:lnTo>
                    <a:pt x="15933" y="17601"/>
                  </a:lnTo>
                  <a:lnTo>
                    <a:pt x="15954" y="17692"/>
                  </a:lnTo>
                  <a:lnTo>
                    <a:pt x="15946" y="17775"/>
                  </a:lnTo>
                  <a:lnTo>
                    <a:pt x="15952" y="17858"/>
                  </a:lnTo>
                  <a:lnTo>
                    <a:pt x="16012" y="17945"/>
                  </a:lnTo>
                  <a:lnTo>
                    <a:pt x="16116" y="18021"/>
                  </a:lnTo>
                  <a:lnTo>
                    <a:pt x="16155" y="18061"/>
                  </a:lnTo>
                  <a:lnTo>
                    <a:pt x="16195" y="18123"/>
                  </a:lnTo>
                  <a:lnTo>
                    <a:pt x="16250" y="18275"/>
                  </a:lnTo>
                  <a:lnTo>
                    <a:pt x="16292" y="18448"/>
                  </a:lnTo>
                  <a:lnTo>
                    <a:pt x="16357" y="18832"/>
                  </a:lnTo>
                  <a:lnTo>
                    <a:pt x="16365" y="18929"/>
                  </a:lnTo>
                  <a:lnTo>
                    <a:pt x="16360" y="19132"/>
                  </a:lnTo>
                  <a:lnTo>
                    <a:pt x="16373" y="19335"/>
                  </a:lnTo>
                  <a:lnTo>
                    <a:pt x="16341" y="19545"/>
                  </a:lnTo>
                  <a:lnTo>
                    <a:pt x="16347" y="19650"/>
                  </a:lnTo>
                  <a:lnTo>
                    <a:pt x="16341" y="19722"/>
                  </a:lnTo>
                  <a:lnTo>
                    <a:pt x="16252" y="20135"/>
                  </a:lnTo>
                  <a:lnTo>
                    <a:pt x="16247" y="20229"/>
                  </a:lnTo>
                  <a:lnTo>
                    <a:pt x="16255" y="20330"/>
                  </a:lnTo>
                  <a:lnTo>
                    <a:pt x="16271" y="20431"/>
                  </a:lnTo>
                  <a:lnTo>
                    <a:pt x="16323" y="20348"/>
                  </a:lnTo>
                  <a:lnTo>
                    <a:pt x="16360" y="20044"/>
                  </a:lnTo>
                  <a:lnTo>
                    <a:pt x="16394" y="19917"/>
                  </a:lnTo>
                  <a:lnTo>
                    <a:pt x="16456" y="19842"/>
                  </a:lnTo>
                  <a:lnTo>
                    <a:pt x="16548" y="19783"/>
                  </a:lnTo>
                  <a:lnTo>
                    <a:pt x="16645" y="19747"/>
                  </a:lnTo>
                  <a:lnTo>
                    <a:pt x="16726" y="19740"/>
                  </a:lnTo>
                  <a:lnTo>
                    <a:pt x="16707" y="19700"/>
                  </a:lnTo>
                  <a:lnTo>
                    <a:pt x="16655" y="19621"/>
                  </a:lnTo>
                  <a:lnTo>
                    <a:pt x="16640" y="19584"/>
                  </a:lnTo>
                  <a:lnTo>
                    <a:pt x="16647" y="19537"/>
                  </a:lnTo>
                  <a:lnTo>
                    <a:pt x="16676" y="19519"/>
                  </a:lnTo>
                  <a:lnTo>
                    <a:pt x="16707" y="19512"/>
                  </a:lnTo>
                  <a:lnTo>
                    <a:pt x="16718" y="19487"/>
                  </a:lnTo>
                  <a:lnTo>
                    <a:pt x="16718" y="19400"/>
                  </a:lnTo>
                  <a:lnTo>
                    <a:pt x="16739" y="19313"/>
                  </a:lnTo>
                  <a:lnTo>
                    <a:pt x="16825" y="19103"/>
                  </a:lnTo>
                  <a:lnTo>
                    <a:pt x="16846" y="19067"/>
                  </a:lnTo>
                  <a:lnTo>
                    <a:pt x="16875" y="19045"/>
                  </a:lnTo>
                  <a:lnTo>
                    <a:pt x="16933" y="19027"/>
                  </a:lnTo>
                  <a:lnTo>
                    <a:pt x="16938" y="19006"/>
                  </a:lnTo>
                  <a:lnTo>
                    <a:pt x="16974" y="18879"/>
                  </a:lnTo>
                  <a:lnTo>
                    <a:pt x="16980" y="18828"/>
                  </a:lnTo>
                  <a:lnTo>
                    <a:pt x="16969" y="18810"/>
                  </a:lnTo>
                  <a:lnTo>
                    <a:pt x="16938" y="18788"/>
                  </a:lnTo>
                  <a:lnTo>
                    <a:pt x="16959" y="18749"/>
                  </a:lnTo>
                  <a:lnTo>
                    <a:pt x="16967" y="18738"/>
                  </a:lnTo>
                  <a:lnTo>
                    <a:pt x="16951" y="18705"/>
                  </a:lnTo>
                  <a:lnTo>
                    <a:pt x="16930" y="18669"/>
                  </a:lnTo>
                  <a:lnTo>
                    <a:pt x="16920" y="18655"/>
                  </a:lnTo>
                  <a:lnTo>
                    <a:pt x="16912" y="18651"/>
                  </a:lnTo>
                  <a:lnTo>
                    <a:pt x="16896" y="18644"/>
                  </a:lnTo>
                  <a:lnTo>
                    <a:pt x="16886" y="18633"/>
                  </a:lnTo>
                  <a:lnTo>
                    <a:pt x="16797" y="18517"/>
                  </a:lnTo>
                  <a:lnTo>
                    <a:pt x="16713" y="18401"/>
                  </a:lnTo>
                  <a:lnTo>
                    <a:pt x="16692" y="18376"/>
                  </a:lnTo>
                  <a:lnTo>
                    <a:pt x="16723" y="18329"/>
                  </a:lnTo>
                  <a:lnTo>
                    <a:pt x="16820" y="18195"/>
                  </a:lnTo>
                  <a:lnTo>
                    <a:pt x="16946" y="18021"/>
                  </a:lnTo>
                  <a:lnTo>
                    <a:pt x="17079" y="17837"/>
                  </a:lnTo>
                  <a:lnTo>
                    <a:pt x="17189" y="17685"/>
                  </a:lnTo>
                  <a:lnTo>
                    <a:pt x="17223" y="17631"/>
                  </a:lnTo>
                  <a:lnTo>
                    <a:pt x="17171" y="17565"/>
                  </a:lnTo>
                  <a:lnTo>
                    <a:pt x="17121" y="17497"/>
                  </a:lnTo>
                  <a:lnTo>
                    <a:pt x="17069" y="17424"/>
                  </a:lnTo>
                  <a:lnTo>
                    <a:pt x="17000" y="17323"/>
                  </a:lnTo>
                  <a:lnTo>
                    <a:pt x="16990" y="17236"/>
                  </a:lnTo>
                  <a:lnTo>
                    <a:pt x="16961" y="17015"/>
                  </a:lnTo>
                  <a:lnTo>
                    <a:pt x="16935" y="16794"/>
                  </a:lnTo>
                  <a:lnTo>
                    <a:pt x="16906" y="16577"/>
                  </a:lnTo>
                  <a:lnTo>
                    <a:pt x="16878" y="16357"/>
                  </a:lnTo>
                  <a:lnTo>
                    <a:pt x="16852" y="16139"/>
                  </a:lnTo>
                  <a:lnTo>
                    <a:pt x="16823" y="15919"/>
                  </a:lnTo>
                  <a:lnTo>
                    <a:pt x="16797" y="15702"/>
                  </a:lnTo>
                  <a:lnTo>
                    <a:pt x="16768" y="15481"/>
                  </a:lnTo>
                  <a:lnTo>
                    <a:pt x="16739" y="15263"/>
                  </a:lnTo>
                  <a:lnTo>
                    <a:pt x="16713" y="15043"/>
                  </a:lnTo>
                  <a:lnTo>
                    <a:pt x="16684" y="14826"/>
                  </a:lnTo>
                  <a:lnTo>
                    <a:pt x="16655" y="14605"/>
                  </a:lnTo>
                  <a:lnTo>
                    <a:pt x="16629" y="14388"/>
                  </a:lnTo>
                  <a:lnTo>
                    <a:pt x="16600" y="14167"/>
                  </a:lnTo>
                  <a:lnTo>
                    <a:pt x="16572" y="13950"/>
                  </a:lnTo>
                  <a:lnTo>
                    <a:pt x="16546" y="13733"/>
                  </a:lnTo>
                  <a:lnTo>
                    <a:pt x="16456" y="13642"/>
                  </a:lnTo>
                  <a:lnTo>
                    <a:pt x="16456" y="13552"/>
                  </a:lnTo>
                  <a:lnTo>
                    <a:pt x="16461" y="13367"/>
                  </a:lnTo>
                  <a:lnTo>
                    <a:pt x="16469" y="13009"/>
                  </a:lnTo>
                  <a:lnTo>
                    <a:pt x="16485" y="12293"/>
                  </a:lnTo>
                  <a:lnTo>
                    <a:pt x="16496" y="11934"/>
                  </a:lnTo>
                  <a:lnTo>
                    <a:pt x="16504" y="11576"/>
                  </a:lnTo>
                  <a:lnTo>
                    <a:pt x="16512" y="11221"/>
                  </a:lnTo>
                  <a:lnTo>
                    <a:pt x="16519" y="10864"/>
                  </a:lnTo>
                  <a:lnTo>
                    <a:pt x="16527" y="10505"/>
                  </a:lnTo>
                  <a:lnTo>
                    <a:pt x="16530" y="10389"/>
                  </a:lnTo>
                  <a:lnTo>
                    <a:pt x="16559" y="10299"/>
                  </a:lnTo>
                  <a:lnTo>
                    <a:pt x="16504" y="10183"/>
                  </a:lnTo>
                  <a:lnTo>
                    <a:pt x="16438" y="10042"/>
                  </a:lnTo>
                  <a:lnTo>
                    <a:pt x="16438" y="9868"/>
                  </a:lnTo>
                  <a:lnTo>
                    <a:pt x="16430" y="9789"/>
                  </a:lnTo>
                  <a:lnTo>
                    <a:pt x="16425" y="9738"/>
                  </a:lnTo>
                  <a:lnTo>
                    <a:pt x="16417" y="9705"/>
                  </a:lnTo>
                  <a:lnTo>
                    <a:pt x="16401" y="9607"/>
                  </a:lnTo>
                  <a:lnTo>
                    <a:pt x="16378" y="9456"/>
                  </a:lnTo>
                  <a:lnTo>
                    <a:pt x="16347" y="9261"/>
                  </a:lnTo>
                  <a:lnTo>
                    <a:pt x="16310" y="9032"/>
                  </a:lnTo>
                  <a:lnTo>
                    <a:pt x="16268" y="8772"/>
                  </a:lnTo>
                  <a:lnTo>
                    <a:pt x="16224" y="8497"/>
                  </a:lnTo>
                  <a:lnTo>
                    <a:pt x="16132" y="7928"/>
                  </a:lnTo>
                  <a:lnTo>
                    <a:pt x="16087" y="7654"/>
                  </a:lnTo>
                  <a:lnTo>
                    <a:pt x="16046" y="7397"/>
                  </a:lnTo>
                  <a:lnTo>
                    <a:pt x="16006" y="7168"/>
                  </a:lnTo>
                  <a:lnTo>
                    <a:pt x="15975" y="6973"/>
                  </a:lnTo>
                  <a:lnTo>
                    <a:pt x="15952" y="6821"/>
                  </a:lnTo>
                  <a:lnTo>
                    <a:pt x="15936" y="6727"/>
                  </a:lnTo>
                  <a:lnTo>
                    <a:pt x="15931" y="6691"/>
                  </a:lnTo>
                  <a:lnTo>
                    <a:pt x="15915" y="6590"/>
                  </a:lnTo>
                  <a:lnTo>
                    <a:pt x="15888" y="6561"/>
                  </a:lnTo>
                  <a:lnTo>
                    <a:pt x="15860" y="6536"/>
                  </a:lnTo>
                  <a:lnTo>
                    <a:pt x="15844" y="6528"/>
                  </a:lnTo>
                  <a:lnTo>
                    <a:pt x="15815" y="6495"/>
                  </a:lnTo>
                  <a:lnTo>
                    <a:pt x="15750" y="6343"/>
                  </a:lnTo>
                  <a:lnTo>
                    <a:pt x="15734" y="6322"/>
                  </a:lnTo>
                  <a:lnTo>
                    <a:pt x="15716" y="6304"/>
                  </a:lnTo>
                  <a:lnTo>
                    <a:pt x="15695" y="6300"/>
                  </a:lnTo>
                  <a:lnTo>
                    <a:pt x="15653" y="6300"/>
                  </a:lnTo>
                  <a:lnTo>
                    <a:pt x="15635" y="6307"/>
                  </a:lnTo>
                  <a:lnTo>
                    <a:pt x="15617" y="6315"/>
                  </a:lnTo>
                  <a:lnTo>
                    <a:pt x="15601" y="6329"/>
                  </a:lnTo>
                  <a:lnTo>
                    <a:pt x="15588" y="6343"/>
                  </a:lnTo>
                  <a:lnTo>
                    <a:pt x="15577" y="6361"/>
                  </a:lnTo>
                  <a:lnTo>
                    <a:pt x="15569" y="6387"/>
                  </a:lnTo>
                  <a:lnTo>
                    <a:pt x="15567" y="6412"/>
                  </a:lnTo>
                  <a:lnTo>
                    <a:pt x="15569" y="6499"/>
                  </a:lnTo>
                  <a:lnTo>
                    <a:pt x="15567" y="6528"/>
                  </a:lnTo>
                  <a:lnTo>
                    <a:pt x="15559" y="6550"/>
                  </a:lnTo>
                  <a:lnTo>
                    <a:pt x="15551" y="6572"/>
                  </a:lnTo>
                  <a:lnTo>
                    <a:pt x="15528" y="6611"/>
                  </a:lnTo>
                  <a:lnTo>
                    <a:pt x="15501" y="6637"/>
                  </a:lnTo>
                  <a:lnTo>
                    <a:pt x="15494" y="6644"/>
                  </a:lnTo>
                  <a:lnTo>
                    <a:pt x="15486" y="6644"/>
                  </a:lnTo>
                  <a:lnTo>
                    <a:pt x="15478" y="6633"/>
                  </a:lnTo>
                  <a:lnTo>
                    <a:pt x="15452" y="6593"/>
                  </a:lnTo>
                  <a:lnTo>
                    <a:pt x="15431" y="6546"/>
                  </a:lnTo>
                  <a:lnTo>
                    <a:pt x="15415" y="6492"/>
                  </a:lnTo>
                  <a:lnTo>
                    <a:pt x="15397" y="6390"/>
                  </a:lnTo>
                  <a:lnTo>
                    <a:pt x="15392" y="6337"/>
                  </a:lnTo>
                  <a:lnTo>
                    <a:pt x="15392" y="6293"/>
                  </a:lnTo>
                  <a:lnTo>
                    <a:pt x="15444" y="5790"/>
                  </a:lnTo>
                  <a:lnTo>
                    <a:pt x="15444" y="5754"/>
                  </a:lnTo>
                  <a:lnTo>
                    <a:pt x="15433" y="5779"/>
                  </a:lnTo>
                  <a:lnTo>
                    <a:pt x="15410" y="5634"/>
                  </a:lnTo>
                  <a:lnTo>
                    <a:pt x="15400" y="5594"/>
                  </a:lnTo>
                  <a:lnTo>
                    <a:pt x="15373" y="5558"/>
                  </a:lnTo>
                  <a:lnTo>
                    <a:pt x="15302" y="5497"/>
                  </a:lnTo>
                  <a:lnTo>
                    <a:pt x="15282" y="5450"/>
                  </a:lnTo>
                  <a:lnTo>
                    <a:pt x="15279" y="5396"/>
                  </a:lnTo>
                  <a:lnTo>
                    <a:pt x="15287" y="5302"/>
                  </a:lnTo>
                  <a:lnTo>
                    <a:pt x="15284" y="5244"/>
                  </a:lnTo>
                  <a:lnTo>
                    <a:pt x="15268" y="5193"/>
                  </a:lnTo>
                  <a:lnTo>
                    <a:pt x="15245" y="5149"/>
                  </a:lnTo>
                  <a:lnTo>
                    <a:pt x="15201" y="5088"/>
                  </a:lnTo>
                  <a:lnTo>
                    <a:pt x="15164" y="5012"/>
                  </a:lnTo>
                  <a:lnTo>
                    <a:pt x="15138" y="4932"/>
                  </a:lnTo>
                  <a:lnTo>
                    <a:pt x="15093" y="4690"/>
                  </a:lnTo>
                  <a:lnTo>
                    <a:pt x="15091" y="4596"/>
                  </a:lnTo>
                  <a:lnTo>
                    <a:pt x="15083" y="4542"/>
                  </a:lnTo>
                  <a:lnTo>
                    <a:pt x="15080" y="4534"/>
                  </a:lnTo>
                  <a:lnTo>
                    <a:pt x="15057" y="4509"/>
                  </a:lnTo>
                  <a:lnTo>
                    <a:pt x="15039" y="4520"/>
                  </a:lnTo>
                  <a:lnTo>
                    <a:pt x="15015" y="4567"/>
                  </a:lnTo>
                  <a:lnTo>
                    <a:pt x="15007" y="4618"/>
                  </a:lnTo>
                  <a:lnTo>
                    <a:pt x="14960" y="4429"/>
                  </a:lnTo>
                  <a:lnTo>
                    <a:pt x="14965" y="3933"/>
                  </a:lnTo>
                  <a:lnTo>
                    <a:pt x="14913" y="3782"/>
                  </a:lnTo>
                  <a:lnTo>
                    <a:pt x="14970" y="3706"/>
                  </a:lnTo>
                  <a:lnTo>
                    <a:pt x="15101" y="3384"/>
                  </a:lnTo>
                  <a:lnTo>
                    <a:pt x="15065" y="3329"/>
                  </a:lnTo>
                  <a:lnTo>
                    <a:pt x="15039" y="3282"/>
                  </a:lnTo>
                  <a:lnTo>
                    <a:pt x="15020" y="3221"/>
                  </a:lnTo>
                  <a:lnTo>
                    <a:pt x="14988" y="3090"/>
                  </a:lnTo>
                  <a:lnTo>
                    <a:pt x="14941" y="2939"/>
                  </a:lnTo>
                  <a:lnTo>
                    <a:pt x="14923" y="2906"/>
                  </a:lnTo>
                  <a:lnTo>
                    <a:pt x="14908" y="2884"/>
                  </a:lnTo>
                  <a:lnTo>
                    <a:pt x="14897" y="2870"/>
                  </a:lnTo>
                  <a:lnTo>
                    <a:pt x="14858" y="2616"/>
                  </a:lnTo>
                  <a:lnTo>
                    <a:pt x="14845" y="2566"/>
                  </a:lnTo>
                  <a:lnTo>
                    <a:pt x="14816" y="2577"/>
                  </a:lnTo>
                  <a:lnTo>
                    <a:pt x="14806" y="2660"/>
                  </a:lnTo>
                  <a:lnTo>
                    <a:pt x="14808" y="2764"/>
                  </a:lnTo>
                  <a:lnTo>
                    <a:pt x="14821" y="2844"/>
                  </a:lnTo>
                  <a:lnTo>
                    <a:pt x="14795" y="2790"/>
                  </a:lnTo>
                  <a:lnTo>
                    <a:pt x="14782" y="2728"/>
                  </a:lnTo>
                  <a:lnTo>
                    <a:pt x="14780" y="2663"/>
                  </a:lnTo>
                  <a:lnTo>
                    <a:pt x="14787" y="2602"/>
                  </a:lnTo>
                  <a:lnTo>
                    <a:pt x="14787" y="2537"/>
                  </a:lnTo>
                  <a:lnTo>
                    <a:pt x="14764" y="2479"/>
                  </a:lnTo>
                  <a:lnTo>
                    <a:pt x="14701" y="2385"/>
                  </a:lnTo>
                  <a:lnTo>
                    <a:pt x="14735" y="2316"/>
                  </a:lnTo>
                  <a:lnTo>
                    <a:pt x="14740" y="2236"/>
                  </a:lnTo>
                  <a:lnTo>
                    <a:pt x="14714" y="2175"/>
                  </a:lnTo>
                  <a:lnTo>
                    <a:pt x="14654" y="2164"/>
                  </a:lnTo>
                  <a:lnTo>
                    <a:pt x="14628" y="2132"/>
                  </a:lnTo>
                  <a:lnTo>
                    <a:pt x="14594" y="2052"/>
                  </a:lnTo>
                  <a:lnTo>
                    <a:pt x="14567" y="1957"/>
                  </a:lnTo>
                  <a:lnTo>
                    <a:pt x="14560" y="1896"/>
                  </a:lnTo>
                  <a:lnTo>
                    <a:pt x="14544" y="1900"/>
                  </a:lnTo>
                  <a:lnTo>
                    <a:pt x="14544" y="1864"/>
                  </a:lnTo>
                  <a:lnTo>
                    <a:pt x="14536" y="1820"/>
                  </a:lnTo>
                  <a:lnTo>
                    <a:pt x="14520" y="1784"/>
                  </a:lnTo>
                  <a:lnTo>
                    <a:pt x="14497" y="1748"/>
                  </a:lnTo>
                  <a:lnTo>
                    <a:pt x="14528" y="1690"/>
                  </a:lnTo>
                  <a:lnTo>
                    <a:pt x="14526" y="1621"/>
                  </a:lnTo>
                  <a:lnTo>
                    <a:pt x="14492" y="1502"/>
                  </a:lnTo>
                  <a:lnTo>
                    <a:pt x="14489" y="1404"/>
                  </a:lnTo>
                  <a:lnTo>
                    <a:pt x="14510" y="1357"/>
                  </a:lnTo>
                  <a:lnTo>
                    <a:pt x="14541" y="1357"/>
                  </a:lnTo>
                  <a:lnTo>
                    <a:pt x="14578" y="1426"/>
                  </a:lnTo>
                  <a:lnTo>
                    <a:pt x="14594" y="1444"/>
                  </a:lnTo>
                  <a:lnTo>
                    <a:pt x="14612" y="1444"/>
                  </a:lnTo>
                  <a:lnTo>
                    <a:pt x="14620" y="1408"/>
                  </a:lnTo>
                  <a:lnTo>
                    <a:pt x="14612" y="1361"/>
                  </a:lnTo>
                  <a:lnTo>
                    <a:pt x="14596" y="1332"/>
                  </a:lnTo>
                  <a:lnTo>
                    <a:pt x="14578" y="1314"/>
                  </a:lnTo>
                  <a:lnTo>
                    <a:pt x="14536" y="1263"/>
                  </a:lnTo>
                  <a:lnTo>
                    <a:pt x="14518" y="1252"/>
                  </a:lnTo>
                  <a:lnTo>
                    <a:pt x="14510" y="1238"/>
                  </a:lnTo>
                  <a:lnTo>
                    <a:pt x="14507" y="1180"/>
                  </a:lnTo>
                  <a:lnTo>
                    <a:pt x="14518" y="1132"/>
                  </a:lnTo>
                  <a:lnTo>
                    <a:pt x="14534" y="1122"/>
                  </a:lnTo>
                  <a:lnTo>
                    <a:pt x="14549" y="1118"/>
                  </a:lnTo>
                  <a:lnTo>
                    <a:pt x="14565" y="1093"/>
                  </a:lnTo>
                  <a:lnTo>
                    <a:pt x="14581" y="999"/>
                  </a:lnTo>
                  <a:lnTo>
                    <a:pt x="14573" y="941"/>
                  </a:lnTo>
                  <a:lnTo>
                    <a:pt x="14541" y="901"/>
                  </a:lnTo>
                  <a:lnTo>
                    <a:pt x="14497" y="865"/>
                  </a:lnTo>
                  <a:lnTo>
                    <a:pt x="14476" y="814"/>
                  </a:lnTo>
                  <a:lnTo>
                    <a:pt x="14463" y="731"/>
                  </a:lnTo>
                  <a:lnTo>
                    <a:pt x="14458" y="644"/>
                  </a:lnTo>
                  <a:lnTo>
                    <a:pt x="14466" y="510"/>
                  </a:lnTo>
                  <a:lnTo>
                    <a:pt x="14442" y="344"/>
                  </a:lnTo>
                  <a:lnTo>
                    <a:pt x="14437" y="271"/>
                  </a:lnTo>
                  <a:lnTo>
                    <a:pt x="14445" y="260"/>
                  </a:lnTo>
                  <a:lnTo>
                    <a:pt x="14458" y="257"/>
                  </a:lnTo>
                  <a:lnTo>
                    <a:pt x="14471" y="239"/>
                  </a:lnTo>
                  <a:lnTo>
                    <a:pt x="14479" y="188"/>
                  </a:lnTo>
                  <a:lnTo>
                    <a:pt x="14473" y="145"/>
                  </a:lnTo>
                  <a:lnTo>
                    <a:pt x="14460" y="101"/>
                  </a:lnTo>
                  <a:lnTo>
                    <a:pt x="14432" y="36"/>
                  </a:lnTo>
                  <a:lnTo>
                    <a:pt x="14437" y="0"/>
                  </a:lnTo>
                  <a:lnTo>
                    <a:pt x="14340" y="36"/>
                  </a:lnTo>
                  <a:lnTo>
                    <a:pt x="14091" y="123"/>
                  </a:lnTo>
                  <a:lnTo>
                    <a:pt x="13840" y="210"/>
                  </a:lnTo>
                  <a:lnTo>
                    <a:pt x="13592" y="293"/>
                  </a:lnTo>
                  <a:lnTo>
                    <a:pt x="13341" y="380"/>
                  </a:lnTo>
                  <a:lnTo>
                    <a:pt x="13092" y="467"/>
                  </a:lnTo>
                  <a:lnTo>
                    <a:pt x="12841" y="550"/>
                  </a:lnTo>
                  <a:lnTo>
                    <a:pt x="12592" y="637"/>
                  </a:lnTo>
                  <a:lnTo>
                    <a:pt x="12341" y="720"/>
                  </a:lnTo>
                  <a:lnTo>
                    <a:pt x="12093" y="807"/>
                  </a:lnTo>
                  <a:lnTo>
                    <a:pt x="11842" y="890"/>
                  </a:lnTo>
                  <a:lnTo>
                    <a:pt x="11593" y="973"/>
                  </a:lnTo>
                  <a:lnTo>
                    <a:pt x="11342" y="1057"/>
                  </a:lnTo>
                  <a:lnTo>
                    <a:pt x="11090" y="1140"/>
                  </a:lnTo>
                  <a:lnTo>
                    <a:pt x="11049" y="1147"/>
                  </a:lnTo>
                  <a:lnTo>
                    <a:pt x="10975" y="1173"/>
                  </a:lnTo>
                  <a:lnTo>
                    <a:pt x="10649" y="1223"/>
                  </a:lnTo>
                  <a:lnTo>
                    <a:pt x="10604" y="1241"/>
                  </a:lnTo>
                  <a:lnTo>
                    <a:pt x="10564" y="1274"/>
                  </a:lnTo>
                  <a:lnTo>
                    <a:pt x="10486" y="1382"/>
                  </a:lnTo>
                  <a:lnTo>
                    <a:pt x="10350" y="1502"/>
                  </a:lnTo>
                  <a:lnTo>
                    <a:pt x="10313" y="1545"/>
                  </a:lnTo>
                  <a:lnTo>
                    <a:pt x="10222" y="1693"/>
                  </a:lnTo>
                  <a:lnTo>
                    <a:pt x="10183" y="1734"/>
                  </a:lnTo>
                  <a:lnTo>
                    <a:pt x="10057" y="1824"/>
                  </a:lnTo>
                  <a:lnTo>
                    <a:pt x="9749" y="2218"/>
                  </a:lnTo>
                  <a:lnTo>
                    <a:pt x="9604" y="2490"/>
                  </a:lnTo>
                  <a:lnTo>
                    <a:pt x="9371" y="2928"/>
                  </a:lnTo>
                  <a:lnTo>
                    <a:pt x="9123" y="3394"/>
                  </a:lnTo>
                  <a:lnTo>
                    <a:pt x="8875" y="3857"/>
                  </a:lnTo>
                  <a:lnTo>
                    <a:pt x="8778" y="4151"/>
                  </a:lnTo>
                  <a:lnTo>
                    <a:pt x="8707" y="4321"/>
                  </a:lnTo>
                  <a:lnTo>
                    <a:pt x="8707" y="4321"/>
                  </a:lnTo>
                  <a:lnTo>
                    <a:pt x="8707" y="4321"/>
                  </a:lnTo>
                  <a:lnTo>
                    <a:pt x="8751" y="4378"/>
                  </a:lnTo>
                  <a:lnTo>
                    <a:pt x="8780" y="4458"/>
                  </a:lnTo>
                  <a:lnTo>
                    <a:pt x="8798" y="4538"/>
                  </a:lnTo>
                  <a:lnTo>
                    <a:pt x="8783" y="4610"/>
                  </a:lnTo>
                  <a:lnTo>
                    <a:pt x="8642" y="4802"/>
                  </a:lnTo>
                  <a:lnTo>
                    <a:pt x="8642" y="4821"/>
                  </a:lnTo>
                  <a:lnTo>
                    <a:pt x="8644" y="4849"/>
                  </a:lnTo>
                  <a:lnTo>
                    <a:pt x="8644" y="4878"/>
                  </a:lnTo>
                  <a:lnTo>
                    <a:pt x="8639" y="4904"/>
                  </a:lnTo>
                  <a:lnTo>
                    <a:pt x="8631" y="4914"/>
                  </a:lnTo>
                  <a:lnTo>
                    <a:pt x="8508" y="5026"/>
                  </a:lnTo>
                  <a:lnTo>
                    <a:pt x="8500" y="5063"/>
                  </a:lnTo>
                  <a:lnTo>
                    <a:pt x="8482" y="5113"/>
                  </a:lnTo>
                  <a:lnTo>
                    <a:pt x="8212" y="5594"/>
                  </a:lnTo>
                  <a:lnTo>
                    <a:pt x="7914" y="5891"/>
                  </a:lnTo>
                  <a:lnTo>
                    <a:pt x="7540" y="6449"/>
                  </a:lnTo>
                  <a:lnTo>
                    <a:pt x="7527" y="6521"/>
                  </a:lnTo>
                  <a:lnTo>
                    <a:pt x="7556" y="6619"/>
                  </a:lnTo>
                  <a:lnTo>
                    <a:pt x="7595" y="6640"/>
                  </a:lnTo>
                  <a:lnTo>
                    <a:pt x="7645" y="6644"/>
                  </a:lnTo>
                  <a:lnTo>
                    <a:pt x="7697" y="6687"/>
                  </a:lnTo>
                  <a:lnTo>
                    <a:pt x="7718" y="6734"/>
                  </a:lnTo>
                  <a:lnTo>
                    <a:pt x="7718" y="6774"/>
                  </a:lnTo>
                  <a:lnTo>
                    <a:pt x="7713" y="6807"/>
                  </a:lnTo>
                  <a:lnTo>
                    <a:pt x="7724" y="6843"/>
                  </a:lnTo>
                  <a:lnTo>
                    <a:pt x="7747" y="6861"/>
                  </a:lnTo>
                  <a:lnTo>
                    <a:pt x="7771" y="6861"/>
                  </a:lnTo>
                  <a:lnTo>
                    <a:pt x="7786" y="6833"/>
                  </a:lnTo>
                  <a:lnTo>
                    <a:pt x="7786" y="6778"/>
                  </a:lnTo>
                  <a:lnTo>
                    <a:pt x="7799" y="6709"/>
                  </a:lnTo>
                  <a:lnTo>
                    <a:pt x="7948" y="6550"/>
                  </a:lnTo>
                  <a:lnTo>
                    <a:pt x="7979" y="6604"/>
                  </a:lnTo>
                  <a:lnTo>
                    <a:pt x="8079" y="6550"/>
                  </a:lnTo>
                  <a:lnTo>
                    <a:pt x="8124" y="6590"/>
                  </a:lnTo>
                  <a:lnTo>
                    <a:pt x="8108" y="6619"/>
                  </a:lnTo>
                  <a:lnTo>
                    <a:pt x="8103" y="6637"/>
                  </a:lnTo>
                  <a:lnTo>
                    <a:pt x="8103" y="6698"/>
                  </a:lnTo>
                  <a:lnTo>
                    <a:pt x="8116" y="6666"/>
                  </a:lnTo>
                  <a:lnTo>
                    <a:pt x="8134" y="6637"/>
                  </a:lnTo>
                  <a:lnTo>
                    <a:pt x="8155" y="6619"/>
                  </a:lnTo>
                  <a:lnTo>
                    <a:pt x="8178" y="6608"/>
                  </a:lnTo>
                  <a:lnTo>
                    <a:pt x="8173" y="6673"/>
                  </a:lnTo>
                  <a:lnTo>
                    <a:pt x="8155" y="6742"/>
                  </a:lnTo>
                  <a:lnTo>
                    <a:pt x="8126" y="6803"/>
                  </a:lnTo>
                  <a:lnTo>
                    <a:pt x="8066" y="6868"/>
                  </a:lnTo>
                  <a:lnTo>
                    <a:pt x="8032" y="6934"/>
                  </a:lnTo>
                  <a:lnTo>
                    <a:pt x="8014" y="6999"/>
                  </a:lnTo>
                  <a:lnTo>
                    <a:pt x="8032" y="7017"/>
                  </a:lnTo>
                  <a:lnTo>
                    <a:pt x="8192" y="6970"/>
                  </a:lnTo>
                  <a:lnTo>
                    <a:pt x="8236" y="6934"/>
                  </a:lnTo>
                  <a:lnTo>
                    <a:pt x="8291" y="6829"/>
                  </a:lnTo>
                  <a:lnTo>
                    <a:pt x="8330" y="6796"/>
                  </a:lnTo>
                  <a:lnTo>
                    <a:pt x="8375" y="6796"/>
                  </a:lnTo>
                  <a:lnTo>
                    <a:pt x="8398" y="6829"/>
                  </a:lnTo>
                  <a:lnTo>
                    <a:pt x="8401" y="6883"/>
                  </a:lnTo>
                  <a:lnTo>
                    <a:pt x="8380" y="6948"/>
                  </a:lnTo>
                  <a:lnTo>
                    <a:pt x="8346" y="6988"/>
                  </a:lnTo>
                  <a:lnTo>
                    <a:pt x="8265" y="7031"/>
                  </a:lnTo>
                  <a:lnTo>
                    <a:pt x="8239" y="7089"/>
                  </a:lnTo>
                  <a:lnTo>
                    <a:pt x="8231" y="7161"/>
                  </a:lnTo>
                  <a:lnTo>
                    <a:pt x="8236" y="7219"/>
                  </a:lnTo>
                  <a:lnTo>
                    <a:pt x="8236" y="7281"/>
                  </a:lnTo>
                  <a:lnTo>
                    <a:pt x="8207" y="7364"/>
                  </a:lnTo>
                  <a:lnTo>
                    <a:pt x="8116" y="7523"/>
                  </a:lnTo>
                  <a:lnTo>
                    <a:pt x="8098" y="7595"/>
                  </a:lnTo>
                  <a:lnTo>
                    <a:pt x="8017" y="7552"/>
                  </a:lnTo>
                  <a:lnTo>
                    <a:pt x="8027" y="7520"/>
                  </a:lnTo>
                  <a:lnTo>
                    <a:pt x="8035" y="7418"/>
                  </a:lnTo>
                  <a:lnTo>
                    <a:pt x="7922" y="7538"/>
                  </a:lnTo>
                  <a:lnTo>
                    <a:pt x="7893" y="7588"/>
                  </a:lnTo>
                  <a:lnTo>
                    <a:pt x="7875" y="7672"/>
                  </a:lnTo>
                  <a:lnTo>
                    <a:pt x="7896" y="7701"/>
                  </a:lnTo>
                  <a:lnTo>
                    <a:pt x="7938" y="7711"/>
                  </a:lnTo>
                  <a:lnTo>
                    <a:pt x="7985" y="7751"/>
                  </a:lnTo>
                  <a:lnTo>
                    <a:pt x="8003" y="7770"/>
                  </a:lnTo>
                  <a:lnTo>
                    <a:pt x="8043" y="7791"/>
                  </a:lnTo>
                  <a:lnTo>
                    <a:pt x="8058" y="7809"/>
                  </a:lnTo>
                  <a:lnTo>
                    <a:pt x="8071" y="7842"/>
                  </a:lnTo>
                  <a:lnTo>
                    <a:pt x="8077" y="7878"/>
                  </a:lnTo>
                  <a:lnTo>
                    <a:pt x="8087" y="7910"/>
                  </a:lnTo>
                  <a:lnTo>
                    <a:pt x="8134" y="7990"/>
                  </a:lnTo>
                  <a:lnTo>
                    <a:pt x="8178" y="8109"/>
                  </a:lnTo>
                  <a:lnTo>
                    <a:pt x="8205" y="8164"/>
                  </a:lnTo>
                  <a:lnTo>
                    <a:pt x="8194" y="8262"/>
                  </a:lnTo>
                  <a:lnTo>
                    <a:pt x="8207" y="8366"/>
                  </a:lnTo>
                  <a:lnTo>
                    <a:pt x="8236" y="8475"/>
                  </a:lnTo>
                  <a:lnTo>
                    <a:pt x="8270" y="8580"/>
                  </a:lnTo>
                  <a:lnTo>
                    <a:pt x="8281" y="8508"/>
                  </a:lnTo>
                  <a:lnTo>
                    <a:pt x="8299" y="8457"/>
                  </a:lnTo>
                  <a:lnTo>
                    <a:pt x="8325" y="8435"/>
                  </a:lnTo>
                  <a:lnTo>
                    <a:pt x="8362" y="8450"/>
                  </a:lnTo>
                  <a:lnTo>
                    <a:pt x="8286" y="8692"/>
                  </a:lnTo>
                  <a:lnTo>
                    <a:pt x="8289" y="8800"/>
                  </a:lnTo>
                  <a:lnTo>
                    <a:pt x="8370" y="8848"/>
                  </a:lnTo>
                  <a:lnTo>
                    <a:pt x="8330" y="8924"/>
                  </a:lnTo>
                  <a:lnTo>
                    <a:pt x="8254" y="9115"/>
                  </a:lnTo>
                  <a:lnTo>
                    <a:pt x="8207" y="9166"/>
                  </a:lnTo>
                  <a:lnTo>
                    <a:pt x="8043" y="9264"/>
                  </a:lnTo>
                  <a:lnTo>
                    <a:pt x="7974" y="9268"/>
                  </a:lnTo>
                  <a:lnTo>
                    <a:pt x="7859" y="9246"/>
                  </a:lnTo>
                  <a:lnTo>
                    <a:pt x="7815" y="9268"/>
                  </a:lnTo>
                  <a:lnTo>
                    <a:pt x="7710" y="9488"/>
                  </a:lnTo>
                  <a:lnTo>
                    <a:pt x="7668" y="9554"/>
                  </a:lnTo>
                  <a:lnTo>
                    <a:pt x="7428" y="9807"/>
                  </a:lnTo>
                  <a:lnTo>
                    <a:pt x="7344" y="9930"/>
                  </a:lnTo>
                  <a:lnTo>
                    <a:pt x="7273" y="10075"/>
                  </a:lnTo>
                  <a:lnTo>
                    <a:pt x="7203" y="10400"/>
                  </a:lnTo>
                  <a:lnTo>
                    <a:pt x="7132" y="10364"/>
                  </a:lnTo>
                  <a:lnTo>
                    <a:pt x="7093" y="10361"/>
                  </a:lnTo>
                  <a:lnTo>
                    <a:pt x="7085" y="10418"/>
                  </a:lnTo>
                  <a:lnTo>
                    <a:pt x="7074" y="10440"/>
                  </a:lnTo>
                  <a:lnTo>
                    <a:pt x="6923" y="10592"/>
                  </a:lnTo>
                  <a:lnTo>
                    <a:pt x="6669" y="10744"/>
                  </a:lnTo>
                  <a:lnTo>
                    <a:pt x="6659" y="10762"/>
                  </a:lnTo>
                  <a:lnTo>
                    <a:pt x="6651" y="10805"/>
                  </a:lnTo>
                  <a:lnTo>
                    <a:pt x="6653" y="10841"/>
                  </a:lnTo>
                  <a:lnTo>
                    <a:pt x="6661" y="10867"/>
                  </a:lnTo>
                  <a:lnTo>
                    <a:pt x="6661" y="10892"/>
                  </a:lnTo>
                  <a:lnTo>
                    <a:pt x="6656" y="10925"/>
                  </a:lnTo>
                  <a:lnTo>
                    <a:pt x="6659" y="10939"/>
                  </a:lnTo>
                  <a:lnTo>
                    <a:pt x="6656" y="10950"/>
                  </a:lnTo>
                  <a:lnTo>
                    <a:pt x="6632" y="10969"/>
                  </a:lnTo>
                  <a:lnTo>
                    <a:pt x="6609" y="10979"/>
                  </a:lnTo>
                  <a:lnTo>
                    <a:pt x="6583" y="10976"/>
                  </a:lnTo>
                  <a:lnTo>
                    <a:pt x="6559" y="10958"/>
                  </a:lnTo>
                  <a:lnTo>
                    <a:pt x="6536" y="10928"/>
                  </a:lnTo>
                  <a:lnTo>
                    <a:pt x="6538" y="10910"/>
                  </a:lnTo>
                  <a:lnTo>
                    <a:pt x="6546" y="10860"/>
                  </a:lnTo>
                  <a:lnTo>
                    <a:pt x="5547" y="11084"/>
                  </a:lnTo>
                  <a:lnTo>
                    <a:pt x="5434" y="11149"/>
                  </a:lnTo>
                  <a:lnTo>
                    <a:pt x="5133" y="11399"/>
                  </a:lnTo>
                  <a:lnTo>
                    <a:pt x="5015" y="11432"/>
                  </a:lnTo>
                  <a:lnTo>
                    <a:pt x="4900" y="11395"/>
                  </a:lnTo>
                  <a:lnTo>
                    <a:pt x="4683" y="11225"/>
                  </a:lnTo>
                  <a:lnTo>
                    <a:pt x="4667" y="11221"/>
                  </a:lnTo>
                  <a:lnTo>
                    <a:pt x="4607" y="11218"/>
                  </a:lnTo>
                  <a:lnTo>
                    <a:pt x="4600" y="11168"/>
                  </a:lnTo>
                  <a:lnTo>
                    <a:pt x="4529" y="11146"/>
                  </a:lnTo>
                  <a:lnTo>
                    <a:pt x="3574" y="11171"/>
                  </a:lnTo>
                  <a:lnTo>
                    <a:pt x="3273" y="11323"/>
                  </a:lnTo>
                  <a:lnTo>
                    <a:pt x="2868" y="11355"/>
                  </a:lnTo>
                  <a:lnTo>
                    <a:pt x="2090" y="11735"/>
                  </a:lnTo>
                  <a:lnTo>
                    <a:pt x="1939" y="11891"/>
                  </a:lnTo>
                  <a:lnTo>
                    <a:pt x="1669" y="12028"/>
                  </a:lnTo>
                  <a:lnTo>
                    <a:pt x="1361" y="12293"/>
                  </a:lnTo>
                  <a:lnTo>
                    <a:pt x="1190" y="12380"/>
                  </a:lnTo>
                  <a:lnTo>
                    <a:pt x="1214" y="12459"/>
                  </a:lnTo>
                  <a:lnTo>
                    <a:pt x="1285" y="12875"/>
                  </a:lnTo>
                  <a:lnTo>
                    <a:pt x="1290" y="12926"/>
                  </a:lnTo>
                  <a:lnTo>
                    <a:pt x="1293" y="12988"/>
                  </a:lnTo>
                  <a:lnTo>
                    <a:pt x="1288" y="13031"/>
                  </a:lnTo>
                  <a:lnTo>
                    <a:pt x="1277" y="13071"/>
                  </a:lnTo>
                  <a:lnTo>
                    <a:pt x="1272" y="13121"/>
                  </a:lnTo>
                  <a:lnTo>
                    <a:pt x="1282" y="13190"/>
                  </a:lnTo>
                  <a:lnTo>
                    <a:pt x="1285" y="13190"/>
                  </a:lnTo>
                  <a:lnTo>
                    <a:pt x="1400" y="13255"/>
                  </a:lnTo>
                  <a:lnTo>
                    <a:pt x="1695" y="13223"/>
                  </a:lnTo>
                  <a:lnTo>
                    <a:pt x="1779" y="13324"/>
                  </a:lnTo>
                  <a:lnTo>
                    <a:pt x="1782" y="13429"/>
                  </a:lnTo>
                  <a:lnTo>
                    <a:pt x="1709" y="13581"/>
                  </a:lnTo>
                  <a:lnTo>
                    <a:pt x="1701" y="13694"/>
                  </a:lnTo>
                  <a:lnTo>
                    <a:pt x="1719" y="13733"/>
                  </a:lnTo>
                  <a:lnTo>
                    <a:pt x="1774" y="13777"/>
                  </a:lnTo>
                  <a:lnTo>
                    <a:pt x="1789" y="13802"/>
                  </a:lnTo>
                  <a:lnTo>
                    <a:pt x="1836" y="14005"/>
                  </a:lnTo>
                  <a:lnTo>
                    <a:pt x="1861" y="14051"/>
                  </a:lnTo>
                  <a:lnTo>
                    <a:pt x="1934" y="14178"/>
                  </a:lnTo>
                  <a:lnTo>
                    <a:pt x="1957" y="14233"/>
                  </a:lnTo>
                  <a:lnTo>
                    <a:pt x="1968" y="14272"/>
                  </a:lnTo>
                  <a:lnTo>
                    <a:pt x="1983" y="14381"/>
                  </a:lnTo>
                  <a:lnTo>
                    <a:pt x="1991" y="14497"/>
                  </a:lnTo>
                  <a:lnTo>
                    <a:pt x="1978" y="14587"/>
                  </a:lnTo>
                  <a:lnTo>
                    <a:pt x="1944" y="14656"/>
                  </a:lnTo>
                  <a:lnTo>
                    <a:pt x="1900" y="14721"/>
                  </a:lnTo>
                  <a:lnTo>
                    <a:pt x="1714" y="14895"/>
                  </a:lnTo>
                  <a:lnTo>
                    <a:pt x="1628" y="15003"/>
                  </a:lnTo>
                  <a:lnTo>
                    <a:pt x="1573" y="15141"/>
                  </a:lnTo>
                  <a:lnTo>
                    <a:pt x="1541" y="15329"/>
                  </a:lnTo>
                  <a:lnTo>
                    <a:pt x="1510" y="15419"/>
                  </a:lnTo>
                  <a:lnTo>
                    <a:pt x="1460" y="15470"/>
                  </a:lnTo>
                  <a:lnTo>
                    <a:pt x="1449" y="15492"/>
                  </a:lnTo>
                  <a:lnTo>
                    <a:pt x="1423" y="15629"/>
                  </a:lnTo>
                  <a:lnTo>
                    <a:pt x="1402" y="15709"/>
                  </a:lnTo>
                  <a:lnTo>
                    <a:pt x="1392" y="15731"/>
                  </a:lnTo>
                  <a:lnTo>
                    <a:pt x="1361" y="15763"/>
                  </a:lnTo>
                  <a:lnTo>
                    <a:pt x="1198" y="15879"/>
                  </a:lnTo>
                  <a:lnTo>
                    <a:pt x="1159" y="15995"/>
                  </a:lnTo>
                  <a:lnTo>
                    <a:pt x="1036" y="16150"/>
                  </a:lnTo>
                  <a:lnTo>
                    <a:pt x="918" y="16255"/>
                  </a:lnTo>
                  <a:lnTo>
                    <a:pt x="892" y="16284"/>
                  </a:lnTo>
                  <a:lnTo>
                    <a:pt x="879" y="16320"/>
                  </a:lnTo>
                  <a:lnTo>
                    <a:pt x="863" y="16371"/>
                  </a:lnTo>
                  <a:lnTo>
                    <a:pt x="843" y="16418"/>
                  </a:lnTo>
                  <a:lnTo>
                    <a:pt x="772" y="16491"/>
                  </a:lnTo>
                  <a:lnTo>
                    <a:pt x="678" y="16744"/>
                  </a:lnTo>
                  <a:lnTo>
                    <a:pt x="547" y="16889"/>
                  </a:lnTo>
                  <a:lnTo>
                    <a:pt x="513" y="16968"/>
                  </a:lnTo>
                  <a:lnTo>
                    <a:pt x="476" y="17033"/>
                  </a:lnTo>
                  <a:lnTo>
                    <a:pt x="309" y="17171"/>
                  </a:lnTo>
                  <a:lnTo>
                    <a:pt x="142" y="17431"/>
                  </a:lnTo>
                  <a:lnTo>
                    <a:pt x="73" y="17497"/>
                  </a:lnTo>
                  <a:lnTo>
                    <a:pt x="29" y="17569"/>
                  </a:lnTo>
                  <a:lnTo>
                    <a:pt x="0" y="17590"/>
                  </a:lnTo>
                  <a:lnTo>
                    <a:pt x="3" y="17601"/>
                  </a:lnTo>
                  <a:lnTo>
                    <a:pt x="21" y="17736"/>
                  </a:lnTo>
                  <a:lnTo>
                    <a:pt x="39" y="17873"/>
                  </a:lnTo>
                  <a:lnTo>
                    <a:pt x="57" y="18010"/>
                  </a:lnTo>
                  <a:lnTo>
                    <a:pt x="76" y="18148"/>
                  </a:lnTo>
                  <a:lnTo>
                    <a:pt x="95" y="18285"/>
                  </a:lnTo>
                  <a:lnTo>
                    <a:pt x="113" y="18423"/>
                  </a:lnTo>
                  <a:lnTo>
                    <a:pt x="131" y="18560"/>
                  </a:lnTo>
                  <a:lnTo>
                    <a:pt x="149" y="18694"/>
                  </a:lnTo>
                  <a:lnTo>
                    <a:pt x="170" y="18857"/>
                  </a:lnTo>
                  <a:lnTo>
                    <a:pt x="267" y="18832"/>
                  </a:lnTo>
                  <a:lnTo>
                    <a:pt x="623" y="18738"/>
                  </a:lnTo>
                  <a:lnTo>
                    <a:pt x="981" y="18647"/>
                  </a:lnTo>
                  <a:lnTo>
                    <a:pt x="1340" y="18553"/>
                  </a:lnTo>
                  <a:lnTo>
                    <a:pt x="1695" y="18463"/>
                  </a:lnTo>
                  <a:lnTo>
                    <a:pt x="2054" y="18369"/>
                  </a:lnTo>
                  <a:lnTo>
                    <a:pt x="2409" y="18271"/>
                  </a:lnTo>
                  <a:lnTo>
                    <a:pt x="2768" y="18177"/>
                  </a:lnTo>
                  <a:lnTo>
                    <a:pt x="3124" y="18079"/>
                  </a:lnTo>
                  <a:lnTo>
                    <a:pt x="3482" y="17985"/>
                  </a:lnTo>
                  <a:lnTo>
                    <a:pt x="3838" y="17887"/>
                  </a:lnTo>
                  <a:lnTo>
                    <a:pt x="4194" y="17789"/>
                  </a:lnTo>
                  <a:lnTo>
                    <a:pt x="4553" y="17692"/>
                  </a:lnTo>
                  <a:lnTo>
                    <a:pt x="4908" y="17594"/>
                  </a:lnTo>
                  <a:lnTo>
                    <a:pt x="5264" y="17493"/>
                  </a:lnTo>
                  <a:lnTo>
                    <a:pt x="5620" y="17395"/>
                  </a:lnTo>
                  <a:lnTo>
                    <a:pt x="5978" y="17294"/>
                  </a:lnTo>
                  <a:lnTo>
                    <a:pt x="6334" y="17192"/>
                  </a:lnTo>
                  <a:lnTo>
                    <a:pt x="6690" y="17091"/>
                  </a:lnTo>
                  <a:lnTo>
                    <a:pt x="7046" y="16986"/>
                  </a:lnTo>
                  <a:lnTo>
                    <a:pt x="7401" y="16885"/>
                  </a:lnTo>
                  <a:lnTo>
                    <a:pt x="7757" y="16780"/>
                  </a:lnTo>
                  <a:lnTo>
                    <a:pt x="8113" y="16675"/>
                  </a:lnTo>
                  <a:lnTo>
                    <a:pt x="8469" y="16570"/>
                  </a:lnTo>
                  <a:lnTo>
                    <a:pt x="8825" y="16465"/>
                  </a:lnTo>
                  <a:lnTo>
                    <a:pt x="9181" y="16360"/>
                  </a:lnTo>
                  <a:lnTo>
                    <a:pt x="9537" y="16252"/>
                  </a:lnTo>
                  <a:lnTo>
                    <a:pt x="9890" y="16147"/>
                  </a:lnTo>
                  <a:lnTo>
                    <a:pt x="10245" y="16038"/>
                  </a:lnTo>
                  <a:lnTo>
                    <a:pt x="10601" y="15930"/>
                  </a:lnTo>
                  <a:lnTo>
                    <a:pt x="10957" y="15821"/>
                  </a:lnTo>
                  <a:lnTo>
                    <a:pt x="11310" y="15709"/>
                  </a:lnTo>
                  <a:lnTo>
                    <a:pt x="11666" y="15600"/>
                  </a:lnTo>
                  <a:lnTo>
                    <a:pt x="11723" y="15582"/>
                  </a:lnTo>
                  <a:lnTo>
                    <a:pt x="11755" y="15571"/>
                  </a:lnTo>
                  <a:lnTo>
                    <a:pt x="11765" y="15637"/>
                  </a:lnTo>
                  <a:lnTo>
                    <a:pt x="11839" y="15680"/>
                  </a:lnTo>
                  <a:lnTo>
                    <a:pt x="11928" y="15705"/>
                  </a:lnTo>
                  <a:lnTo>
                    <a:pt x="11990" y="15741"/>
                  </a:lnTo>
                  <a:lnTo>
                    <a:pt x="12022" y="15821"/>
                  </a:lnTo>
                  <a:lnTo>
                    <a:pt x="12045" y="15937"/>
                  </a:lnTo>
                  <a:lnTo>
                    <a:pt x="12077" y="16035"/>
                  </a:lnTo>
                  <a:lnTo>
                    <a:pt x="12129" y="16067"/>
                  </a:lnTo>
                  <a:lnTo>
                    <a:pt x="12268" y="15987"/>
                  </a:lnTo>
                  <a:lnTo>
                    <a:pt x="12302" y="15995"/>
                  </a:lnTo>
                  <a:lnTo>
                    <a:pt x="12372" y="16042"/>
                  </a:lnTo>
                  <a:lnTo>
                    <a:pt x="12448" y="16052"/>
                  </a:lnTo>
                  <a:lnTo>
                    <a:pt x="12501" y="16129"/>
                  </a:lnTo>
                  <a:lnTo>
                    <a:pt x="12527" y="16139"/>
                  </a:lnTo>
                  <a:lnTo>
                    <a:pt x="12563" y="16147"/>
                  </a:lnTo>
                  <a:lnTo>
                    <a:pt x="12561" y="16194"/>
                  </a:lnTo>
                  <a:lnTo>
                    <a:pt x="12516" y="16313"/>
                  </a:lnTo>
                  <a:lnTo>
                    <a:pt x="12579" y="16338"/>
                  </a:lnTo>
                  <a:lnTo>
                    <a:pt x="12626" y="16346"/>
                  </a:lnTo>
                  <a:lnTo>
                    <a:pt x="12665" y="16378"/>
                  </a:lnTo>
                  <a:lnTo>
                    <a:pt x="12694" y="16476"/>
                  </a:lnTo>
                  <a:lnTo>
                    <a:pt x="12694" y="16523"/>
                  </a:lnTo>
                  <a:lnTo>
                    <a:pt x="12665" y="16574"/>
                  </a:lnTo>
                  <a:lnTo>
                    <a:pt x="12663" y="16621"/>
                  </a:lnTo>
                  <a:lnTo>
                    <a:pt x="12728" y="16783"/>
                  </a:lnTo>
                  <a:lnTo>
                    <a:pt x="12744" y="16881"/>
                  </a:lnTo>
                  <a:lnTo>
                    <a:pt x="12768" y="17127"/>
                  </a:lnTo>
                  <a:lnTo>
                    <a:pt x="12783" y="17174"/>
                  </a:lnTo>
                  <a:lnTo>
                    <a:pt x="12825" y="17207"/>
                  </a:lnTo>
                  <a:lnTo>
                    <a:pt x="13021" y="17547"/>
                  </a:lnTo>
                  <a:lnTo>
                    <a:pt x="13066" y="17608"/>
                  </a:lnTo>
                  <a:lnTo>
                    <a:pt x="13121" y="17649"/>
                  </a:lnTo>
                  <a:lnTo>
                    <a:pt x="13243" y="17652"/>
                  </a:lnTo>
                  <a:lnTo>
                    <a:pt x="13286" y="17685"/>
                  </a:lnTo>
                  <a:lnTo>
                    <a:pt x="13320" y="17728"/>
                  </a:lnTo>
                  <a:lnTo>
                    <a:pt x="13364" y="17761"/>
                  </a:lnTo>
                  <a:lnTo>
                    <a:pt x="13429" y="17761"/>
                  </a:lnTo>
                  <a:lnTo>
                    <a:pt x="13555" y="17706"/>
                  </a:lnTo>
                  <a:lnTo>
                    <a:pt x="13615" y="17732"/>
                  </a:lnTo>
                  <a:lnTo>
                    <a:pt x="13654" y="17764"/>
                  </a:lnTo>
                  <a:lnTo>
                    <a:pt x="13683" y="17757"/>
                  </a:lnTo>
                  <a:lnTo>
                    <a:pt x="13707" y="17732"/>
                  </a:lnTo>
                  <a:lnTo>
                    <a:pt x="13733" y="17710"/>
                  </a:lnTo>
                  <a:lnTo>
                    <a:pt x="13756" y="17721"/>
                  </a:lnTo>
                  <a:lnTo>
                    <a:pt x="13775" y="17753"/>
                  </a:lnTo>
                  <a:lnTo>
                    <a:pt x="13809" y="17822"/>
                  </a:lnTo>
                  <a:lnTo>
                    <a:pt x="13840" y="17858"/>
                  </a:lnTo>
                  <a:lnTo>
                    <a:pt x="13898" y="17945"/>
                  </a:lnTo>
                  <a:lnTo>
                    <a:pt x="13927" y="18036"/>
                  </a:lnTo>
                  <a:lnTo>
                    <a:pt x="14222" y="18166"/>
                  </a:lnTo>
                  <a:lnTo>
                    <a:pt x="14518" y="18293"/>
                  </a:lnTo>
                  <a:lnTo>
                    <a:pt x="14814" y="18423"/>
                  </a:lnTo>
                  <a:lnTo>
                    <a:pt x="15112" y="18550"/>
                  </a:lnTo>
                  <a:lnTo>
                    <a:pt x="15407" y="18680"/>
                  </a:lnTo>
                  <a:lnTo>
                    <a:pt x="15706" y="18806"/>
                  </a:lnTo>
                  <a:lnTo>
                    <a:pt x="16001" y="18933"/>
                  </a:lnTo>
                  <a:cubicBezTo>
                    <a:pt x="16001" y="18933"/>
                    <a:pt x="16299" y="19064"/>
                    <a:pt x="16299" y="19064"/>
                  </a:cubicBezTo>
                  <a:close/>
                  <a:moveTo>
                    <a:pt x="7956" y="6915"/>
                  </a:moveTo>
                  <a:lnTo>
                    <a:pt x="7972" y="6803"/>
                  </a:lnTo>
                  <a:lnTo>
                    <a:pt x="7972" y="6749"/>
                  </a:lnTo>
                  <a:lnTo>
                    <a:pt x="7943" y="6752"/>
                  </a:lnTo>
                  <a:lnTo>
                    <a:pt x="7901" y="6792"/>
                  </a:lnTo>
                  <a:lnTo>
                    <a:pt x="7870" y="6836"/>
                  </a:lnTo>
                  <a:lnTo>
                    <a:pt x="7833" y="6904"/>
                  </a:lnTo>
                  <a:lnTo>
                    <a:pt x="7825" y="6959"/>
                  </a:lnTo>
                  <a:lnTo>
                    <a:pt x="7857" y="7107"/>
                  </a:lnTo>
                  <a:lnTo>
                    <a:pt x="7932" y="6984"/>
                  </a:lnTo>
                  <a:cubicBezTo>
                    <a:pt x="7932" y="6984"/>
                    <a:pt x="7956" y="6915"/>
                    <a:pt x="7956" y="6915"/>
                  </a:cubicBezTo>
                  <a:close/>
                  <a:moveTo>
                    <a:pt x="8205" y="5287"/>
                  </a:moveTo>
                  <a:lnTo>
                    <a:pt x="8215" y="5331"/>
                  </a:lnTo>
                  <a:lnTo>
                    <a:pt x="8220" y="5385"/>
                  </a:lnTo>
                  <a:lnTo>
                    <a:pt x="8246" y="5421"/>
                  </a:lnTo>
                  <a:lnTo>
                    <a:pt x="8267" y="5406"/>
                  </a:lnTo>
                  <a:lnTo>
                    <a:pt x="8328" y="5298"/>
                  </a:lnTo>
                  <a:lnTo>
                    <a:pt x="8370" y="5258"/>
                  </a:lnTo>
                  <a:lnTo>
                    <a:pt x="8417" y="5185"/>
                  </a:lnTo>
                  <a:lnTo>
                    <a:pt x="8456" y="5095"/>
                  </a:lnTo>
                  <a:lnTo>
                    <a:pt x="8479" y="5001"/>
                  </a:lnTo>
                  <a:lnTo>
                    <a:pt x="8485" y="4990"/>
                  </a:lnTo>
                  <a:lnTo>
                    <a:pt x="8485" y="4976"/>
                  </a:lnTo>
                  <a:lnTo>
                    <a:pt x="8482" y="4951"/>
                  </a:lnTo>
                  <a:lnTo>
                    <a:pt x="8448" y="4965"/>
                  </a:lnTo>
                  <a:lnTo>
                    <a:pt x="8427" y="4994"/>
                  </a:lnTo>
                  <a:lnTo>
                    <a:pt x="8393" y="5077"/>
                  </a:lnTo>
                  <a:lnTo>
                    <a:pt x="8370" y="5012"/>
                  </a:lnTo>
                  <a:lnTo>
                    <a:pt x="8344" y="5052"/>
                  </a:lnTo>
                  <a:lnTo>
                    <a:pt x="8304" y="5204"/>
                  </a:lnTo>
                  <a:lnTo>
                    <a:pt x="8283" y="5182"/>
                  </a:lnTo>
                  <a:lnTo>
                    <a:pt x="8289" y="5171"/>
                  </a:lnTo>
                  <a:lnTo>
                    <a:pt x="8291" y="5167"/>
                  </a:lnTo>
                  <a:lnTo>
                    <a:pt x="8294" y="5164"/>
                  </a:lnTo>
                  <a:lnTo>
                    <a:pt x="8297" y="5142"/>
                  </a:lnTo>
                  <a:lnTo>
                    <a:pt x="8265" y="5153"/>
                  </a:lnTo>
                  <a:lnTo>
                    <a:pt x="8241" y="5167"/>
                  </a:lnTo>
                  <a:lnTo>
                    <a:pt x="8225" y="5196"/>
                  </a:lnTo>
                  <a:lnTo>
                    <a:pt x="8218" y="5233"/>
                  </a:lnTo>
                  <a:lnTo>
                    <a:pt x="8210" y="5229"/>
                  </a:lnTo>
                  <a:lnTo>
                    <a:pt x="8199" y="5233"/>
                  </a:lnTo>
                  <a:lnTo>
                    <a:pt x="8184" y="5236"/>
                  </a:lnTo>
                  <a:lnTo>
                    <a:pt x="8165" y="5247"/>
                  </a:lnTo>
                  <a:lnTo>
                    <a:pt x="8171" y="5283"/>
                  </a:lnTo>
                  <a:cubicBezTo>
                    <a:pt x="8171" y="5283"/>
                    <a:pt x="8205" y="5287"/>
                    <a:pt x="8205" y="5287"/>
                  </a:cubicBezTo>
                  <a:close/>
                  <a:moveTo>
                    <a:pt x="7948" y="5663"/>
                  </a:moveTo>
                  <a:lnTo>
                    <a:pt x="7969" y="5674"/>
                  </a:lnTo>
                  <a:lnTo>
                    <a:pt x="8027" y="5638"/>
                  </a:lnTo>
                  <a:lnTo>
                    <a:pt x="8108" y="5508"/>
                  </a:lnTo>
                  <a:lnTo>
                    <a:pt x="8160" y="5446"/>
                  </a:lnTo>
                  <a:lnTo>
                    <a:pt x="8158" y="5428"/>
                  </a:lnTo>
                  <a:lnTo>
                    <a:pt x="8150" y="5414"/>
                  </a:lnTo>
                  <a:lnTo>
                    <a:pt x="8131" y="5392"/>
                  </a:lnTo>
                  <a:lnTo>
                    <a:pt x="8116" y="5392"/>
                  </a:lnTo>
                  <a:lnTo>
                    <a:pt x="8100" y="5414"/>
                  </a:lnTo>
                  <a:lnTo>
                    <a:pt x="8077" y="5432"/>
                  </a:lnTo>
                  <a:lnTo>
                    <a:pt x="8045" y="5417"/>
                  </a:lnTo>
                  <a:lnTo>
                    <a:pt x="8022" y="5461"/>
                  </a:lnTo>
                  <a:lnTo>
                    <a:pt x="7961" y="5508"/>
                  </a:lnTo>
                  <a:lnTo>
                    <a:pt x="7938" y="5547"/>
                  </a:lnTo>
                  <a:lnTo>
                    <a:pt x="7932" y="5583"/>
                  </a:lnTo>
                  <a:lnTo>
                    <a:pt x="7935" y="5627"/>
                  </a:lnTo>
                  <a:cubicBezTo>
                    <a:pt x="7935" y="5627"/>
                    <a:pt x="7948" y="5663"/>
                    <a:pt x="7948" y="5663"/>
                  </a:cubicBezTo>
                  <a:close/>
                  <a:moveTo>
                    <a:pt x="15143" y="3514"/>
                  </a:moveTo>
                  <a:lnTo>
                    <a:pt x="15143" y="3514"/>
                  </a:lnTo>
                  <a:lnTo>
                    <a:pt x="15143" y="3514"/>
                  </a:lnTo>
                  <a:cubicBezTo>
                    <a:pt x="15143" y="3514"/>
                    <a:pt x="15143" y="3514"/>
                    <a:pt x="15143" y="3514"/>
                  </a:cubicBezTo>
                  <a:close/>
                  <a:moveTo>
                    <a:pt x="21011" y="16092"/>
                  </a:moveTo>
                  <a:lnTo>
                    <a:pt x="21045" y="16078"/>
                  </a:lnTo>
                  <a:lnTo>
                    <a:pt x="21079" y="16042"/>
                  </a:lnTo>
                  <a:lnTo>
                    <a:pt x="21134" y="15944"/>
                  </a:lnTo>
                  <a:lnTo>
                    <a:pt x="21174" y="15890"/>
                  </a:lnTo>
                  <a:lnTo>
                    <a:pt x="21182" y="15886"/>
                  </a:lnTo>
                  <a:lnTo>
                    <a:pt x="21189" y="15875"/>
                  </a:lnTo>
                  <a:lnTo>
                    <a:pt x="21195" y="15854"/>
                  </a:lnTo>
                  <a:lnTo>
                    <a:pt x="20993" y="15962"/>
                  </a:lnTo>
                  <a:lnTo>
                    <a:pt x="20957" y="16005"/>
                  </a:lnTo>
                  <a:lnTo>
                    <a:pt x="20951" y="16067"/>
                  </a:lnTo>
                  <a:lnTo>
                    <a:pt x="20975" y="16092"/>
                  </a:lnTo>
                  <a:cubicBezTo>
                    <a:pt x="20975" y="16092"/>
                    <a:pt x="21011" y="16092"/>
                    <a:pt x="21011" y="16092"/>
                  </a:cubicBezTo>
                  <a:close/>
                  <a:moveTo>
                    <a:pt x="21553" y="16794"/>
                  </a:moveTo>
                  <a:lnTo>
                    <a:pt x="21480" y="16809"/>
                  </a:lnTo>
                  <a:lnTo>
                    <a:pt x="21427" y="16842"/>
                  </a:lnTo>
                  <a:lnTo>
                    <a:pt x="21445" y="16885"/>
                  </a:lnTo>
                  <a:lnTo>
                    <a:pt x="21451" y="16914"/>
                  </a:lnTo>
                  <a:lnTo>
                    <a:pt x="21398" y="16921"/>
                  </a:lnTo>
                  <a:lnTo>
                    <a:pt x="21354" y="16910"/>
                  </a:lnTo>
                  <a:lnTo>
                    <a:pt x="21325" y="16929"/>
                  </a:lnTo>
                  <a:lnTo>
                    <a:pt x="21323" y="17033"/>
                  </a:lnTo>
                  <a:lnTo>
                    <a:pt x="21268" y="17026"/>
                  </a:lnTo>
                  <a:lnTo>
                    <a:pt x="21223" y="17080"/>
                  </a:lnTo>
                  <a:lnTo>
                    <a:pt x="21145" y="17229"/>
                  </a:lnTo>
                  <a:lnTo>
                    <a:pt x="21056" y="17323"/>
                  </a:lnTo>
                  <a:lnTo>
                    <a:pt x="21004" y="17359"/>
                  </a:lnTo>
                  <a:lnTo>
                    <a:pt x="20975" y="17341"/>
                  </a:lnTo>
                  <a:lnTo>
                    <a:pt x="20954" y="17297"/>
                  </a:lnTo>
                  <a:lnTo>
                    <a:pt x="20836" y="17153"/>
                  </a:lnTo>
                  <a:lnTo>
                    <a:pt x="20797" y="17149"/>
                  </a:lnTo>
                  <a:lnTo>
                    <a:pt x="20778" y="17214"/>
                  </a:lnTo>
                  <a:lnTo>
                    <a:pt x="20778" y="17308"/>
                  </a:lnTo>
                  <a:lnTo>
                    <a:pt x="20791" y="17392"/>
                  </a:lnTo>
                  <a:lnTo>
                    <a:pt x="20669" y="17283"/>
                  </a:lnTo>
                  <a:lnTo>
                    <a:pt x="20627" y="17268"/>
                  </a:lnTo>
                  <a:lnTo>
                    <a:pt x="20609" y="17305"/>
                  </a:lnTo>
                  <a:lnTo>
                    <a:pt x="20606" y="17359"/>
                  </a:lnTo>
                  <a:lnTo>
                    <a:pt x="20611" y="17384"/>
                  </a:lnTo>
                  <a:lnTo>
                    <a:pt x="20583" y="17410"/>
                  </a:lnTo>
                  <a:lnTo>
                    <a:pt x="20522" y="17486"/>
                  </a:lnTo>
                  <a:lnTo>
                    <a:pt x="20488" y="17500"/>
                  </a:lnTo>
                  <a:lnTo>
                    <a:pt x="20467" y="17471"/>
                  </a:lnTo>
                  <a:lnTo>
                    <a:pt x="20446" y="17421"/>
                  </a:lnTo>
                  <a:lnTo>
                    <a:pt x="20417" y="17395"/>
                  </a:lnTo>
                  <a:lnTo>
                    <a:pt x="20381" y="17435"/>
                  </a:lnTo>
                  <a:lnTo>
                    <a:pt x="20425" y="17515"/>
                  </a:lnTo>
                  <a:lnTo>
                    <a:pt x="20394" y="17583"/>
                  </a:lnTo>
                  <a:lnTo>
                    <a:pt x="20334" y="17649"/>
                  </a:lnTo>
                  <a:lnTo>
                    <a:pt x="20218" y="17858"/>
                  </a:lnTo>
                  <a:lnTo>
                    <a:pt x="20185" y="17938"/>
                  </a:lnTo>
                  <a:lnTo>
                    <a:pt x="20187" y="17992"/>
                  </a:lnTo>
                  <a:lnTo>
                    <a:pt x="20203" y="18050"/>
                  </a:lnTo>
                  <a:lnTo>
                    <a:pt x="20169" y="18108"/>
                  </a:lnTo>
                  <a:lnTo>
                    <a:pt x="20114" y="18159"/>
                  </a:lnTo>
                  <a:lnTo>
                    <a:pt x="20062" y="18195"/>
                  </a:lnTo>
                  <a:lnTo>
                    <a:pt x="20002" y="18202"/>
                  </a:lnTo>
                  <a:lnTo>
                    <a:pt x="19941" y="18188"/>
                  </a:lnTo>
                  <a:lnTo>
                    <a:pt x="19889" y="18195"/>
                  </a:lnTo>
                  <a:lnTo>
                    <a:pt x="19844" y="18271"/>
                  </a:lnTo>
                  <a:lnTo>
                    <a:pt x="19818" y="18253"/>
                  </a:lnTo>
                  <a:lnTo>
                    <a:pt x="19790" y="18249"/>
                  </a:lnTo>
                  <a:lnTo>
                    <a:pt x="19761" y="18257"/>
                  </a:lnTo>
                  <a:lnTo>
                    <a:pt x="19732" y="18271"/>
                  </a:lnTo>
                  <a:lnTo>
                    <a:pt x="19748" y="18202"/>
                  </a:lnTo>
                  <a:lnTo>
                    <a:pt x="19784" y="18126"/>
                  </a:lnTo>
                  <a:lnTo>
                    <a:pt x="19829" y="18057"/>
                  </a:lnTo>
                  <a:lnTo>
                    <a:pt x="19889" y="18003"/>
                  </a:lnTo>
                  <a:lnTo>
                    <a:pt x="19905" y="17970"/>
                  </a:lnTo>
                  <a:lnTo>
                    <a:pt x="19928" y="17898"/>
                  </a:lnTo>
                  <a:lnTo>
                    <a:pt x="19933" y="17877"/>
                  </a:lnTo>
                  <a:lnTo>
                    <a:pt x="19939" y="17815"/>
                  </a:lnTo>
                  <a:lnTo>
                    <a:pt x="19949" y="17789"/>
                  </a:lnTo>
                  <a:lnTo>
                    <a:pt x="19959" y="17782"/>
                  </a:lnTo>
                  <a:lnTo>
                    <a:pt x="19991" y="17779"/>
                  </a:lnTo>
                  <a:lnTo>
                    <a:pt x="20004" y="17771"/>
                  </a:lnTo>
                  <a:lnTo>
                    <a:pt x="20062" y="17659"/>
                  </a:lnTo>
                  <a:lnTo>
                    <a:pt x="20085" y="17641"/>
                  </a:lnTo>
                  <a:lnTo>
                    <a:pt x="20096" y="17670"/>
                  </a:lnTo>
                  <a:lnTo>
                    <a:pt x="20127" y="17717"/>
                  </a:lnTo>
                  <a:lnTo>
                    <a:pt x="20158" y="17746"/>
                  </a:lnTo>
                  <a:lnTo>
                    <a:pt x="20161" y="17699"/>
                  </a:lnTo>
                  <a:lnTo>
                    <a:pt x="20145" y="17641"/>
                  </a:lnTo>
                  <a:lnTo>
                    <a:pt x="20127" y="17598"/>
                  </a:lnTo>
                  <a:lnTo>
                    <a:pt x="20124" y="17551"/>
                  </a:lnTo>
                  <a:lnTo>
                    <a:pt x="20143" y="17489"/>
                  </a:lnTo>
                  <a:lnTo>
                    <a:pt x="20164" y="17464"/>
                  </a:lnTo>
                  <a:lnTo>
                    <a:pt x="20221" y="17446"/>
                  </a:lnTo>
                  <a:lnTo>
                    <a:pt x="20245" y="17417"/>
                  </a:lnTo>
                  <a:lnTo>
                    <a:pt x="20221" y="17410"/>
                  </a:lnTo>
                  <a:lnTo>
                    <a:pt x="20198" y="17399"/>
                  </a:lnTo>
                  <a:lnTo>
                    <a:pt x="20177" y="17377"/>
                  </a:lnTo>
                  <a:lnTo>
                    <a:pt x="20156" y="17345"/>
                  </a:lnTo>
                  <a:lnTo>
                    <a:pt x="20292" y="17051"/>
                  </a:lnTo>
                  <a:lnTo>
                    <a:pt x="20381" y="16932"/>
                  </a:lnTo>
                  <a:lnTo>
                    <a:pt x="20436" y="17008"/>
                  </a:lnTo>
                  <a:lnTo>
                    <a:pt x="20467" y="16975"/>
                  </a:lnTo>
                  <a:lnTo>
                    <a:pt x="20501" y="16925"/>
                  </a:lnTo>
                  <a:lnTo>
                    <a:pt x="20527" y="16863"/>
                  </a:lnTo>
                  <a:lnTo>
                    <a:pt x="20532" y="16805"/>
                  </a:lnTo>
                  <a:lnTo>
                    <a:pt x="20509" y="16769"/>
                  </a:lnTo>
                  <a:lnTo>
                    <a:pt x="20470" y="16758"/>
                  </a:lnTo>
                  <a:lnTo>
                    <a:pt x="20428" y="16765"/>
                  </a:lnTo>
                  <a:lnTo>
                    <a:pt x="20394" y="16783"/>
                  </a:lnTo>
                  <a:lnTo>
                    <a:pt x="20271" y="16929"/>
                  </a:lnTo>
                  <a:lnTo>
                    <a:pt x="20239" y="16986"/>
                  </a:lnTo>
                  <a:lnTo>
                    <a:pt x="20195" y="17113"/>
                  </a:lnTo>
                  <a:lnTo>
                    <a:pt x="20164" y="17171"/>
                  </a:lnTo>
                  <a:lnTo>
                    <a:pt x="20051" y="17257"/>
                  </a:lnTo>
                  <a:lnTo>
                    <a:pt x="20002" y="17312"/>
                  </a:lnTo>
                  <a:lnTo>
                    <a:pt x="19975" y="17450"/>
                  </a:lnTo>
                  <a:lnTo>
                    <a:pt x="19837" y="17594"/>
                  </a:lnTo>
                  <a:lnTo>
                    <a:pt x="19711" y="17873"/>
                  </a:lnTo>
                  <a:lnTo>
                    <a:pt x="19659" y="17923"/>
                  </a:lnTo>
                  <a:lnTo>
                    <a:pt x="19339" y="18134"/>
                  </a:lnTo>
                  <a:lnTo>
                    <a:pt x="18921" y="18249"/>
                  </a:lnTo>
                  <a:lnTo>
                    <a:pt x="18473" y="18405"/>
                  </a:lnTo>
                  <a:lnTo>
                    <a:pt x="18497" y="18448"/>
                  </a:lnTo>
                  <a:lnTo>
                    <a:pt x="18494" y="18484"/>
                  </a:lnTo>
                  <a:lnTo>
                    <a:pt x="18473" y="18506"/>
                  </a:lnTo>
                  <a:lnTo>
                    <a:pt x="18439" y="18517"/>
                  </a:lnTo>
                  <a:lnTo>
                    <a:pt x="18437" y="18415"/>
                  </a:lnTo>
                  <a:lnTo>
                    <a:pt x="18395" y="18408"/>
                  </a:lnTo>
                  <a:lnTo>
                    <a:pt x="18340" y="18452"/>
                  </a:lnTo>
                  <a:lnTo>
                    <a:pt x="18298" y="18495"/>
                  </a:lnTo>
                  <a:lnTo>
                    <a:pt x="18325" y="18571"/>
                  </a:lnTo>
                  <a:lnTo>
                    <a:pt x="18309" y="18655"/>
                  </a:lnTo>
                  <a:lnTo>
                    <a:pt x="18267" y="18723"/>
                  </a:lnTo>
                  <a:lnTo>
                    <a:pt x="18157" y="18814"/>
                  </a:lnTo>
                  <a:lnTo>
                    <a:pt x="18128" y="18824"/>
                  </a:lnTo>
                  <a:lnTo>
                    <a:pt x="18105" y="18821"/>
                  </a:lnTo>
                  <a:lnTo>
                    <a:pt x="18045" y="18799"/>
                  </a:lnTo>
                  <a:lnTo>
                    <a:pt x="18018" y="18799"/>
                  </a:lnTo>
                  <a:lnTo>
                    <a:pt x="17964" y="18806"/>
                  </a:lnTo>
                  <a:lnTo>
                    <a:pt x="17715" y="18767"/>
                  </a:lnTo>
                  <a:lnTo>
                    <a:pt x="17660" y="18788"/>
                  </a:lnTo>
                  <a:lnTo>
                    <a:pt x="17641" y="18832"/>
                  </a:lnTo>
                  <a:lnTo>
                    <a:pt x="17705" y="18904"/>
                  </a:lnTo>
                  <a:lnTo>
                    <a:pt x="17728" y="18828"/>
                  </a:lnTo>
                  <a:lnTo>
                    <a:pt x="17772" y="18843"/>
                  </a:lnTo>
                  <a:lnTo>
                    <a:pt x="17809" y="18904"/>
                  </a:lnTo>
                  <a:lnTo>
                    <a:pt x="17812" y="18969"/>
                  </a:lnTo>
                  <a:lnTo>
                    <a:pt x="17778" y="18984"/>
                  </a:lnTo>
                  <a:lnTo>
                    <a:pt x="17728" y="18973"/>
                  </a:lnTo>
                  <a:lnTo>
                    <a:pt x="17676" y="18973"/>
                  </a:lnTo>
                  <a:lnTo>
                    <a:pt x="17649" y="19027"/>
                  </a:lnTo>
                  <a:lnTo>
                    <a:pt x="17610" y="19002"/>
                  </a:lnTo>
                  <a:lnTo>
                    <a:pt x="17581" y="18976"/>
                  </a:lnTo>
                  <a:lnTo>
                    <a:pt x="17592" y="18882"/>
                  </a:lnTo>
                  <a:lnTo>
                    <a:pt x="17537" y="18839"/>
                  </a:lnTo>
                  <a:lnTo>
                    <a:pt x="17469" y="18861"/>
                  </a:lnTo>
                  <a:lnTo>
                    <a:pt x="17445" y="18955"/>
                  </a:lnTo>
                  <a:lnTo>
                    <a:pt x="17461" y="19002"/>
                  </a:lnTo>
                  <a:lnTo>
                    <a:pt x="17519" y="19064"/>
                  </a:lnTo>
                  <a:lnTo>
                    <a:pt x="17529" y="19100"/>
                  </a:lnTo>
                  <a:lnTo>
                    <a:pt x="17511" y="19125"/>
                  </a:lnTo>
                  <a:lnTo>
                    <a:pt x="17435" y="19103"/>
                  </a:lnTo>
                  <a:lnTo>
                    <a:pt x="17398" y="19110"/>
                  </a:lnTo>
                  <a:lnTo>
                    <a:pt x="17401" y="19085"/>
                  </a:lnTo>
                  <a:lnTo>
                    <a:pt x="17409" y="19071"/>
                  </a:lnTo>
                  <a:lnTo>
                    <a:pt x="17260" y="19067"/>
                  </a:lnTo>
                  <a:lnTo>
                    <a:pt x="17124" y="19172"/>
                  </a:lnTo>
                  <a:lnTo>
                    <a:pt x="17058" y="19350"/>
                  </a:lnTo>
                  <a:lnTo>
                    <a:pt x="17134" y="19570"/>
                  </a:lnTo>
                  <a:lnTo>
                    <a:pt x="17098" y="19588"/>
                  </a:lnTo>
                  <a:lnTo>
                    <a:pt x="17042" y="19537"/>
                  </a:lnTo>
                  <a:lnTo>
                    <a:pt x="16977" y="19458"/>
                  </a:lnTo>
                  <a:lnTo>
                    <a:pt x="16914" y="19404"/>
                  </a:lnTo>
                  <a:lnTo>
                    <a:pt x="16886" y="19451"/>
                  </a:lnTo>
                  <a:lnTo>
                    <a:pt x="16867" y="19516"/>
                  </a:lnTo>
                  <a:lnTo>
                    <a:pt x="16872" y="19566"/>
                  </a:lnTo>
                  <a:lnTo>
                    <a:pt x="16964" y="19584"/>
                  </a:lnTo>
                  <a:lnTo>
                    <a:pt x="16985" y="19639"/>
                  </a:lnTo>
                  <a:lnTo>
                    <a:pt x="16977" y="19697"/>
                  </a:lnTo>
                  <a:lnTo>
                    <a:pt x="16953" y="19733"/>
                  </a:lnTo>
                  <a:lnTo>
                    <a:pt x="16927" y="19711"/>
                  </a:lnTo>
                  <a:lnTo>
                    <a:pt x="16896" y="19657"/>
                  </a:lnTo>
                  <a:lnTo>
                    <a:pt x="16862" y="19617"/>
                  </a:lnTo>
                  <a:lnTo>
                    <a:pt x="16823" y="19639"/>
                  </a:lnTo>
                  <a:lnTo>
                    <a:pt x="16812" y="19689"/>
                  </a:lnTo>
                  <a:lnTo>
                    <a:pt x="16841" y="19813"/>
                  </a:lnTo>
                  <a:lnTo>
                    <a:pt x="16844" y="19870"/>
                  </a:lnTo>
                  <a:lnTo>
                    <a:pt x="16770" y="19831"/>
                  </a:lnTo>
                  <a:lnTo>
                    <a:pt x="16679" y="19827"/>
                  </a:lnTo>
                  <a:lnTo>
                    <a:pt x="16608" y="19874"/>
                  </a:lnTo>
                  <a:lnTo>
                    <a:pt x="16598" y="19986"/>
                  </a:lnTo>
                  <a:lnTo>
                    <a:pt x="16464" y="19986"/>
                  </a:lnTo>
                  <a:lnTo>
                    <a:pt x="16404" y="20073"/>
                  </a:lnTo>
                  <a:lnTo>
                    <a:pt x="16341" y="20409"/>
                  </a:lnTo>
                  <a:lnTo>
                    <a:pt x="16333" y="20435"/>
                  </a:lnTo>
                  <a:lnTo>
                    <a:pt x="16310" y="20468"/>
                  </a:lnTo>
                  <a:lnTo>
                    <a:pt x="16299" y="20489"/>
                  </a:lnTo>
                  <a:lnTo>
                    <a:pt x="16297" y="20504"/>
                  </a:lnTo>
                  <a:lnTo>
                    <a:pt x="16294" y="20543"/>
                  </a:lnTo>
                  <a:lnTo>
                    <a:pt x="16294" y="20562"/>
                  </a:lnTo>
                  <a:lnTo>
                    <a:pt x="16239" y="20710"/>
                  </a:lnTo>
                  <a:lnTo>
                    <a:pt x="16232" y="20753"/>
                  </a:lnTo>
                  <a:lnTo>
                    <a:pt x="16260" y="20858"/>
                  </a:lnTo>
                  <a:lnTo>
                    <a:pt x="16357" y="20952"/>
                  </a:lnTo>
                  <a:lnTo>
                    <a:pt x="16360" y="21050"/>
                  </a:lnTo>
                  <a:lnTo>
                    <a:pt x="16404" y="21039"/>
                  </a:lnTo>
                  <a:lnTo>
                    <a:pt x="16535" y="20956"/>
                  </a:lnTo>
                  <a:lnTo>
                    <a:pt x="16548" y="20938"/>
                  </a:lnTo>
                  <a:lnTo>
                    <a:pt x="16574" y="20891"/>
                  </a:lnTo>
                  <a:lnTo>
                    <a:pt x="16595" y="20869"/>
                  </a:lnTo>
                  <a:lnTo>
                    <a:pt x="16629" y="20858"/>
                  </a:lnTo>
                  <a:lnTo>
                    <a:pt x="16655" y="20866"/>
                  </a:lnTo>
                  <a:lnTo>
                    <a:pt x="16679" y="20858"/>
                  </a:lnTo>
                  <a:lnTo>
                    <a:pt x="16697" y="20800"/>
                  </a:lnTo>
                  <a:lnTo>
                    <a:pt x="16655" y="20750"/>
                  </a:lnTo>
                  <a:lnTo>
                    <a:pt x="16634" y="20735"/>
                  </a:lnTo>
                  <a:lnTo>
                    <a:pt x="16608" y="20728"/>
                  </a:lnTo>
                  <a:lnTo>
                    <a:pt x="16603" y="20695"/>
                  </a:lnTo>
                  <a:lnTo>
                    <a:pt x="16666" y="20601"/>
                  </a:lnTo>
                  <a:lnTo>
                    <a:pt x="16702" y="20565"/>
                  </a:lnTo>
                  <a:lnTo>
                    <a:pt x="16760" y="20540"/>
                  </a:lnTo>
                  <a:lnTo>
                    <a:pt x="16815" y="20533"/>
                  </a:lnTo>
                  <a:lnTo>
                    <a:pt x="16891" y="20540"/>
                  </a:lnTo>
                  <a:lnTo>
                    <a:pt x="16948" y="20565"/>
                  </a:lnTo>
                  <a:lnTo>
                    <a:pt x="16953" y="20612"/>
                  </a:lnTo>
                  <a:lnTo>
                    <a:pt x="16972" y="20638"/>
                  </a:lnTo>
                  <a:lnTo>
                    <a:pt x="16977" y="20652"/>
                  </a:lnTo>
                  <a:lnTo>
                    <a:pt x="16982" y="20670"/>
                  </a:lnTo>
                  <a:lnTo>
                    <a:pt x="16933" y="20692"/>
                  </a:lnTo>
                  <a:lnTo>
                    <a:pt x="16608" y="20992"/>
                  </a:lnTo>
                  <a:lnTo>
                    <a:pt x="16566" y="21050"/>
                  </a:lnTo>
                  <a:lnTo>
                    <a:pt x="16660" y="21043"/>
                  </a:lnTo>
                  <a:lnTo>
                    <a:pt x="17008" y="20764"/>
                  </a:lnTo>
                  <a:lnTo>
                    <a:pt x="17487" y="20605"/>
                  </a:lnTo>
                  <a:lnTo>
                    <a:pt x="17482" y="20573"/>
                  </a:lnTo>
                  <a:lnTo>
                    <a:pt x="17406" y="20576"/>
                  </a:lnTo>
                  <a:lnTo>
                    <a:pt x="17213" y="20674"/>
                  </a:lnTo>
                  <a:lnTo>
                    <a:pt x="17150" y="20649"/>
                  </a:lnTo>
                  <a:lnTo>
                    <a:pt x="17152" y="20573"/>
                  </a:lnTo>
                  <a:lnTo>
                    <a:pt x="17220" y="20525"/>
                  </a:lnTo>
                  <a:lnTo>
                    <a:pt x="17370" y="20475"/>
                  </a:lnTo>
                  <a:lnTo>
                    <a:pt x="17634" y="20247"/>
                  </a:lnTo>
                  <a:lnTo>
                    <a:pt x="17900" y="20127"/>
                  </a:lnTo>
                  <a:lnTo>
                    <a:pt x="17953" y="20080"/>
                  </a:lnTo>
                  <a:lnTo>
                    <a:pt x="18037" y="19964"/>
                  </a:lnTo>
                  <a:lnTo>
                    <a:pt x="18196" y="19852"/>
                  </a:lnTo>
                  <a:lnTo>
                    <a:pt x="18222" y="19824"/>
                  </a:lnTo>
                  <a:lnTo>
                    <a:pt x="18251" y="19758"/>
                  </a:lnTo>
                  <a:lnTo>
                    <a:pt x="18272" y="19729"/>
                  </a:lnTo>
                  <a:lnTo>
                    <a:pt x="18319" y="19711"/>
                  </a:lnTo>
                  <a:lnTo>
                    <a:pt x="18445" y="19722"/>
                  </a:lnTo>
                  <a:lnTo>
                    <a:pt x="18507" y="19715"/>
                  </a:lnTo>
                  <a:lnTo>
                    <a:pt x="18542" y="19682"/>
                  </a:lnTo>
                  <a:lnTo>
                    <a:pt x="18534" y="19635"/>
                  </a:lnTo>
                  <a:lnTo>
                    <a:pt x="18515" y="19584"/>
                  </a:lnTo>
                  <a:lnTo>
                    <a:pt x="18523" y="19537"/>
                  </a:lnTo>
                  <a:lnTo>
                    <a:pt x="18555" y="19516"/>
                  </a:lnTo>
                  <a:lnTo>
                    <a:pt x="18589" y="19519"/>
                  </a:lnTo>
                  <a:lnTo>
                    <a:pt x="18625" y="19530"/>
                  </a:lnTo>
                  <a:lnTo>
                    <a:pt x="18657" y="19530"/>
                  </a:lnTo>
                  <a:lnTo>
                    <a:pt x="18688" y="19516"/>
                  </a:lnTo>
                  <a:lnTo>
                    <a:pt x="18795" y="19436"/>
                  </a:lnTo>
                  <a:lnTo>
                    <a:pt x="18821" y="19382"/>
                  </a:lnTo>
                  <a:lnTo>
                    <a:pt x="18848" y="19364"/>
                  </a:lnTo>
                  <a:lnTo>
                    <a:pt x="19015" y="19295"/>
                  </a:lnTo>
                  <a:lnTo>
                    <a:pt x="19067" y="19252"/>
                  </a:lnTo>
                  <a:lnTo>
                    <a:pt x="19123" y="19175"/>
                  </a:lnTo>
                  <a:lnTo>
                    <a:pt x="19154" y="19157"/>
                  </a:lnTo>
                  <a:lnTo>
                    <a:pt x="19224" y="19186"/>
                  </a:lnTo>
                  <a:lnTo>
                    <a:pt x="19258" y="19186"/>
                  </a:lnTo>
                  <a:lnTo>
                    <a:pt x="19311" y="19154"/>
                  </a:lnTo>
                  <a:lnTo>
                    <a:pt x="19342" y="19100"/>
                  </a:lnTo>
                  <a:lnTo>
                    <a:pt x="19342" y="19035"/>
                  </a:lnTo>
                  <a:lnTo>
                    <a:pt x="19303" y="18966"/>
                  </a:lnTo>
                  <a:lnTo>
                    <a:pt x="19397" y="18940"/>
                  </a:lnTo>
                  <a:lnTo>
                    <a:pt x="19679" y="18781"/>
                  </a:lnTo>
                  <a:lnTo>
                    <a:pt x="19743" y="18763"/>
                  </a:lnTo>
                  <a:lnTo>
                    <a:pt x="19727" y="18810"/>
                  </a:lnTo>
                  <a:lnTo>
                    <a:pt x="19682" y="18857"/>
                  </a:lnTo>
                  <a:lnTo>
                    <a:pt x="19559" y="18948"/>
                  </a:lnTo>
                  <a:lnTo>
                    <a:pt x="19544" y="18959"/>
                  </a:lnTo>
                  <a:lnTo>
                    <a:pt x="19538" y="18976"/>
                  </a:lnTo>
                  <a:lnTo>
                    <a:pt x="19549" y="19002"/>
                  </a:lnTo>
                  <a:lnTo>
                    <a:pt x="19567" y="19013"/>
                  </a:lnTo>
                  <a:lnTo>
                    <a:pt x="19578" y="19002"/>
                  </a:lnTo>
                  <a:lnTo>
                    <a:pt x="19585" y="18980"/>
                  </a:lnTo>
                  <a:lnTo>
                    <a:pt x="19598" y="18966"/>
                  </a:lnTo>
                  <a:lnTo>
                    <a:pt x="19625" y="18952"/>
                  </a:lnTo>
                  <a:lnTo>
                    <a:pt x="19868" y="18705"/>
                  </a:lnTo>
                  <a:lnTo>
                    <a:pt x="20025" y="18604"/>
                  </a:lnTo>
                  <a:lnTo>
                    <a:pt x="20111" y="18480"/>
                  </a:lnTo>
                  <a:lnTo>
                    <a:pt x="20135" y="18434"/>
                  </a:lnTo>
                  <a:lnTo>
                    <a:pt x="20127" y="18390"/>
                  </a:lnTo>
                  <a:lnTo>
                    <a:pt x="20101" y="18350"/>
                  </a:lnTo>
                  <a:lnTo>
                    <a:pt x="20085" y="18307"/>
                  </a:lnTo>
                  <a:lnTo>
                    <a:pt x="20088" y="18264"/>
                  </a:lnTo>
                  <a:lnTo>
                    <a:pt x="20117" y="18238"/>
                  </a:lnTo>
                  <a:lnTo>
                    <a:pt x="20187" y="18224"/>
                  </a:lnTo>
                  <a:lnTo>
                    <a:pt x="20221" y="18242"/>
                  </a:lnTo>
                  <a:lnTo>
                    <a:pt x="20229" y="18293"/>
                  </a:lnTo>
                  <a:lnTo>
                    <a:pt x="20211" y="18379"/>
                  </a:lnTo>
                  <a:lnTo>
                    <a:pt x="20260" y="18350"/>
                  </a:lnTo>
                  <a:lnTo>
                    <a:pt x="20339" y="18246"/>
                  </a:lnTo>
                  <a:lnTo>
                    <a:pt x="20423" y="18188"/>
                  </a:lnTo>
                  <a:lnTo>
                    <a:pt x="20553" y="18054"/>
                  </a:lnTo>
                  <a:lnTo>
                    <a:pt x="20757" y="17743"/>
                  </a:lnTo>
                  <a:lnTo>
                    <a:pt x="20909" y="17623"/>
                  </a:lnTo>
                  <a:lnTo>
                    <a:pt x="21077" y="17424"/>
                  </a:lnTo>
                  <a:lnTo>
                    <a:pt x="21244" y="17301"/>
                  </a:lnTo>
                  <a:lnTo>
                    <a:pt x="21516" y="16932"/>
                  </a:lnTo>
                  <a:lnTo>
                    <a:pt x="21558" y="16892"/>
                  </a:lnTo>
                  <a:lnTo>
                    <a:pt x="21590" y="16849"/>
                  </a:lnTo>
                  <a:lnTo>
                    <a:pt x="21600" y="16798"/>
                  </a:lnTo>
                  <a:cubicBezTo>
                    <a:pt x="21600" y="16798"/>
                    <a:pt x="21553" y="16794"/>
                    <a:pt x="21553" y="16794"/>
                  </a:cubicBezTo>
                  <a:close/>
                  <a:moveTo>
                    <a:pt x="19429" y="19071"/>
                  </a:moveTo>
                  <a:lnTo>
                    <a:pt x="19308" y="19204"/>
                  </a:lnTo>
                  <a:lnTo>
                    <a:pt x="19177" y="19302"/>
                  </a:lnTo>
                  <a:lnTo>
                    <a:pt x="19151" y="19342"/>
                  </a:lnTo>
                  <a:lnTo>
                    <a:pt x="19123" y="19382"/>
                  </a:lnTo>
                  <a:lnTo>
                    <a:pt x="19020" y="19465"/>
                  </a:lnTo>
                  <a:lnTo>
                    <a:pt x="18984" y="19483"/>
                  </a:lnTo>
                  <a:lnTo>
                    <a:pt x="18952" y="19516"/>
                  </a:lnTo>
                  <a:lnTo>
                    <a:pt x="18892" y="19639"/>
                  </a:lnTo>
                  <a:lnTo>
                    <a:pt x="18858" y="19693"/>
                  </a:lnTo>
                  <a:lnTo>
                    <a:pt x="18701" y="19842"/>
                  </a:lnTo>
                  <a:lnTo>
                    <a:pt x="18458" y="19997"/>
                  </a:lnTo>
                  <a:lnTo>
                    <a:pt x="18379" y="20080"/>
                  </a:lnTo>
                  <a:lnTo>
                    <a:pt x="18293" y="20120"/>
                  </a:lnTo>
                  <a:lnTo>
                    <a:pt x="18217" y="20120"/>
                  </a:lnTo>
                  <a:lnTo>
                    <a:pt x="18244" y="20171"/>
                  </a:lnTo>
                  <a:lnTo>
                    <a:pt x="18335" y="20131"/>
                  </a:lnTo>
                  <a:lnTo>
                    <a:pt x="18578" y="19975"/>
                  </a:lnTo>
                  <a:lnTo>
                    <a:pt x="18837" y="19747"/>
                  </a:lnTo>
                  <a:lnTo>
                    <a:pt x="18913" y="19657"/>
                  </a:lnTo>
                  <a:lnTo>
                    <a:pt x="18952" y="19631"/>
                  </a:lnTo>
                  <a:lnTo>
                    <a:pt x="19101" y="19429"/>
                  </a:lnTo>
                  <a:lnTo>
                    <a:pt x="19329" y="19237"/>
                  </a:lnTo>
                  <a:lnTo>
                    <a:pt x="19366" y="19215"/>
                  </a:lnTo>
                  <a:lnTo>
                    <a:pt x="19392" y="19168"/>
                  </a:lnTo>
                  <a:lnTo>
                    <a:pt x="19476" y="19074"/>
                  </a:lnTo>
                  <a:lnTo>
                    <a:pt x="19471" y="19045"/>
                  </a:lnTo>
                  <a:cubicBezTo>
                    <a:pt x="19471" y="19045"/>
                    <a:pt x="19429" y="19071"/>
                    <a:pt x="19429" y="19071"/>
                  </a:cubicBezTo>
                  <a:close/>
                  <a:moveTo>
                    <a:pt x="18293" y="20044"/>
                  </a:moveTo>
                  <a:lnTo>
                    <a:pt x="18288" y="20029"/>
                  </a:lnTo>
                  <a:lnTo>
                    <a:pt x="18291" y="20022"/>
                  </a:lnTo>
                  <a:lnTo>
                    <a:pt x="18304" y="20019"/>
                  </a:lnTo>
                  <a:lnTo>
                    <a:pt x="18298" y="19990"/>
                  </a:lnTo>
                  <a:lnTo>
                    <a:pt x="18251" y="20033"/>
                  </a:lnTo>
                  <a:lnTo>
                    <a:pt x="18086" y="20094"/>
                  </a:lnTo>
                  <a:lnTo>
                    <a:pt x="18058" y="20113"/>
                  </a:lnTo>
                  <a:lnTo>
                    <a:pt x="18042" y="20127"/>
                  </a:lnTo>
                  <a:lnTo>
                    <a:pt x="18008" y="20189"/>
                  </a:lnTo>
                  <a:lnTo>
                    <a:pt x="17951" y="20240"/>
                  </a:lnTo>
                  <a:lnTo>
                    <a:pt x="17934" y="20265"/>
                  </a:lnTo>
                  <a:lnTo>
                    <a:pt x="17900" y="20301"/>
                  </a:lnTo>
                  <a:lnTo>
                    <a:pt x="17532" y="20522"/>
                  </a:lnTo>
                  <a:lnTo>
                    <a:pt x="17602" y="20554"/>
                  </a:lnTo>
                  <a:lnTo>
                    <a:pt x="17964" y="20323"/>
                  </a:lnTo>
                  <a:lnTo>
                    <a:pt x="18097" y="20157"/>
                  </a:lnTo>
                  <a:lnTo>
                    <a:pt x="18293" y="20059"/>
                  </a:lnTo>
                  <a:cubicBezTo>
                    <a:pt x="18293" y="20059"/>
                    <a:pt x="18293" y="20044"/>
                    <a:pt x="18293" y="20044"/>
                  </a:cubicBezTo>
                  <a:close/>
                  <a:moveTo>
                    <a:pt x="16108" y="20797"/>
                  </a:moveTo>
                  <a:lnTo>
                    <a:pt x="16074" y="20822"/>
                  </a:lnTo>
                  <a:lnTo>
                    <a:pt x="16043" y="20862"/>
                  </a:lnTo>
                  <a:lnTo>
                    <a:pt x="16006" y="20894"/>
                  </a:lnTo>
                  <a:lnTo>
                    <a:pt x="15944" y="20909"/>
                  </a:lnTo>
                  <a:lnTo>
                    <a:pt x="15902" y="20905"/>
                  </a:lnTo>
                  <a:lnTo>
                    <a:pt x="15873" y="20927"/>
                  </a:lnTo>
                  <a:lnTo>
                    <a:pt x="15854" y="21014"/>
                  </a:lnTo>
                  <a:lnTo>
                    <a:pt x="15857" y="21090"/>
                  </a:lnTo>
                  <a:lnTo>
                    <a:pt x="15875" y="21238"/>
                  </a:lnTo>
                  <a:lnTo>
                    <a:pt x="15870" y="21314"/>
                  </a:lnTo>
                  <a:lnTo>
                    <a:pt x="15854" y="21340"/>
                  </a:lnTo>
                  <a:lnTo>
                    <a:pt x="15831" y="21361"/>
                  </a:lnTo>
                  <a:lnTo>
                    <a:pt x="15807" y="21394"/>
                  </a:lnTo>
                  <a:lnTo>
                    <a:pt x="15792" y="21441"/>
                  </a:lnTo>
                  <a:lnTo>
                    <a:pt x="15794" y="21474"/>
                  </a:lnTo>
                  <a:lnTo>
                    <a:pt x="15821" y="21600"/>
                  </a:lnTo>
                  <a:lnTo>
                    <a:pt x="16095" y="21271"/>
                  </a:lnTo>
                  <a:lnTo>
                    <a:pt x="16198" y="21050"/>
                  </a:lnTo>
                  <a:lnTo>
                    <a:pt x="16163" y="20804"/>
                  </a:lnTo>
                  <a:cubicBezTo>
                    <a:pt x="16163" y="20804"/>
                    <a:pt x="16108" y="20797"/>
                    <a:pt x="16108" y="2079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5" name="Google Shape;355;p17"/>
            <p:cNvSpPr/>
            <p:nvPr/>
          </p:nvSpPr>
          <p:spPr>
            <a:xfrm>
              <a:off x="19193794" y="5261582"/>
              <a:ext cx="439508" cy="963301"/>
            </a:xfrm>
            <a:custGeom>
              <a:avLst/>
              <a:gdLst/>
              <a:ahLst/>
              <a:cxnLst/>
              <a:rect l="l" t="t" r="r" b="b"/>
              <a:pathLst>
                <a:path w="21600" h="21600" extrusionOk="0">
                  <a:moveTo>
                    <a:pt x="21379" y="11635"/>
                  </a:moveTo>
                  <a:lnTo>
                    <a:pt x="21423" y="11325"/>
                  </a:lnTo>
                  <a:lnTo>
                    <a:pt x="21302" y="11285"/>
                  </a:lnTo>
                  <a:lnTo>
                    <a:pt x="21350" y="11129"/>
                  </a:lnTo>
                  <a:lnTo>
                    <a:pt x="21214" y="10726"/>
                  </a:lnTo>
                  <a:lnTo>
                    <a:pt x="21364" y="10362"/>
                  </a:lnTo>
                  <a:lnTo>
                    <a:pt x="21258" y="10154"/>
                  </a:lnTo>
                  <a:lnTo>
                    <a:pt x="21023" y="9999"/>
                  </a:lnTo>
                  <a:lnTo>
                    <a:pt x="20713" y="9959"/>
                  </a:lnTo>
                  <a:lnTo>
                    <a:pt x="20875" y="9689"/>
                  </a:lnTo>
                  <a:lnTo>
                    <a:pt x="21023" y="8916"/>
                  </a:lnTo>
                  <a:lnTo>
                    <a:pt x="20861" y="8687"/>
                  </a:lnTo>
                  <a:lnTo>
                    <a:pt x="20934" y="8465"/>
                  </a:lnTo>
                  <a:lnTo>
                    <a:pt x="21082" y="8249"/>
                  </a:lnTo>
                  <a:lnTo>
                    <a:pt x="21111" y="8048"/>
                  </a:lnTo>
                  <a:lnTo>
                    <a:pt x="20316" y="6890"/>
                  </a:lnTo>
                  <a:lnTo>
                    <a:pt x="20080" y="6675"/>
                  </a:lnTo>
                  <a:lnTo>
                    <a:pt x="19800" y="6581"/>
                  </a:lnTo>
                  <a:lnTo>
                    <a:pt x="19635" y="6661"/>
                  </a:lnTo>
                  <a:lnTo>
                    <a:pt x="19786" y="6837"/>
                  </a:lnTo>
                  <a:lnTo>
                    <a:pt x="20051" y="7011"/>
                  </a:lnTo>
                  <a:lnTo>
                    <a:pt x="20286" y="7099"/>
                  </a:lnTo>
                  <a:lnTo>
                    <a:pt x="20036" y="7160"/>
                  </a:lnTo>
                  <a:lnTo>
                    <a:pt x="19370" y="7059"/>
                  </a:lnTo>
                  <a:lnTo>
                    <a:pt x="17953" y="6998"/>
                  </a:lnTo>
                  <a:lnTo>
                    <a:pt x="17541" y="7018"/>
                  </a:lnTo>
                  <a:lnTo>
                    <a:pt x="16819" y="7160"/>
                  </a:lnTo>
                  <a:lnTo>
                    <a:pt x="16672" y="7153"/>
                  </a:lnTo>
                  <a:lnTo>
                    <a:pt x="16392" y="7106"/>
                  </a:lnTo>
                  <a:lnTo>
                    <a:pt x="15844" y="7086"/>
                  </a:lnTo>
                  <a:lnTo>
                    <a:pt x="15623" y="6972"/>
                  </a:lnTo>
                  <a:lnTo>
                    <a:pt x="15594" y="6810"/>
                  </a:lnTo>
                  <a:lnTo>
                    <a:pt x="15726" y="6648"/>
                  </a:lnTo>
                  <a:lnTo>
                    <a:pt x="15594" y="6608"/>
                  </a:lnTo>
                  <a:lnTo>
                    <a:pt x="15461" y="6332"/>
                  </a:lnTo>
                  <a:lnTo>
                    <a:pt x="15432" y="6299"/>
                  </a:lnTo>
                  <a:lnTo>
                    <a:pt x="15520" y="6218"/>
                  </a:lnTo>
                  <a:lnTo>
                    <a:pt x="15726" y="6090"/>
                  </a:lnTo>
                  <a:lnTo>
                    <a:pt x="15830" y="6002"/>
                  </a:lnTo>
                  <a:lnTo>
                    <a:pt x="15903" y="5827"/>
                  </a:lnTo>
                  <a:lnTo>
                    <a:pt x="15903" y="5464"/>
                  </a:lnTo>
                  <a:lnTo>
                    <a:pt x="15992" y="5296"/>
                  </a:lnTo>
                  <a:lnTo>
                    <a:pt x="16095" y="5228"/>
                  </a:lnTo>
                  <a:lnTo>
                    <a:pt x="16330" y="5120"/>
                  </a:lnTo>
                  <a:lnTo>
                    <a:pt x="16422" y="5060"/>
                  </a:lnTo>
                  <a:lnTo>
                    <a:pt x="16466" y="4979"/>
                  </a:lnTo>
                  <a:lnTo>
                    <a:pt x="16495" y="4811"/>
                  </a:lnTo>
                  <a:lnTo>
                    <a:pt x="16569" y="4731"/>
                  </a:lnTo>
                  <a:lnTo>
                    <a:pt x="16819" y="4616"/>
                  </a:lnTo>
                  <a:lnTo>
                    <a:pt x="16908" y="4690"/>
                  </a:lnTo>
                  <a:lnTo>
                    <a:pt x="16849" y="5080"/>
                  </a:lnTo>
                  <a:lnTo>
                    <a:pt x="17084" y="5060"/>
                  </a:lnTo>
                  <a:lnTo>
                    <a:pt x="17246" y="5013"/>
                  </a:lnTo>
                  <a:lnTo>
                    <a:pt x="17364" y="4946"/>
                  </a:lnTo>
                  <a:lnTo>
                    <a:pt x="17556" y="4757"/>
                  </a:lnTo>
                  <a:lnTo>
                    <a:pt x="17836" y="4603"/>
                  </a:lnTo>
                  <a:lnTo>
                    <a:pt x="18074" y="4427"/>
                  </a:lnTo>
                  <a:lnTo>
                    <a:pt x="18148" y="4360"/>
                  </a:lnTo>
                  <a:lnTo>
                    <a:pt x="18148" y="4279"/>
                  </a:lnTo>
                  <a:lnTo>
                    <a:pt x="18104" y="4159"/>
                  </a:lnTo>
                  <a:lnTo>
                    <a:pt x="18074" y="4058"/>
                  </a:lnTo>
                  <a:lnTo>
                    <a:pt x="18133" y="3889"/>
                  </a:lnTo>
                  <a:lnTo>
                    <a:pt x="18148" y="3647"/>
                  </a:lnTo>
                  <a:lnTo>
                    <a:pt x="18531" y="3136"/>
                  </a:lnTo>
                  <a:lnTo>
                    <a:pt x="18737" y="2443"/>
                  </a:lnTo>
                  <a:lnTo>
                    <a:pt x="18707" y="2072"/>
                  </a:lnTo>
                  <a:lnTo>
                    <a:pt x="18634" y="1911"/>
                  </a:lnTo>
                  <a:lnTo>
                    <a:pt x="16952" y="1669"/>
                  </a:lnTo>
                  <a:lnTo>
                    <a:pt x="15285" y="1433"/>
                  </a:lnTo>
                  <a:lnTo>
                    <a:pt x="13603" y="1198"/>
                  </a:lnTo>
                  <a:lnTo>
                    <a:pt x="11936" y="956"/>
                  </a:lnTo>
                  <a:lnTo>
                    <a:pt x="10254" y="719"/>
                  </a:lnTo>
                  <a:lnTo>
                    <a:pt x="8586" y="478"/>
                  </a:lnTo>
                  <a:lnTo>
                    <a:pt x="6919" y="242"/>
                  </a:lnTo>
                  <a:lnTo>
                    <a:pt x="5252" y="0"/>
                  </a:lnTo>
                  <a:lnTo>
                    <a:pt x="5267" y="13"/>
                  </a:lnTo>
                  <a:lnTo>
                    <a:pt x="5016" y="128"/>
                  </a:lnTo>
                  <a:lnTo>
                    <a:pt x="4689" y="175"/>
                  </a:lnTo>
                  <a:lnTo>
                    <a:pt x="4557" y="216"/>
                  </a:lnTo>
                  <a:lnTo>
                    <a:pt x="4395" y="316"/>
                  </a:lnTo>
                  <a:lnTo>
                    <a:pt x="4233" y="337"/>
                  </a:lnTo>
                  <a:lnTo>
                    <a:pt x="4174" y="370"/>
                  </a:lnTo>
                  <a:lnTo>
                    <a:pt x="4144" y="410"/>
                  </a:lnTo>
                  <a:lnTo>
                    <a:pt x="4115" y="504"/>
                  </a:lnTo>
                  <a:lnTo>
                    <a:pt x="4100" y="531"/>
                  </a:lnTo>
                  <a:lnTo>
                    <a:pt x="3467" y="949"/>
                  </a:lnTo>
                  <a:lnTo>
                    <a:pt x="3408" y="1077"/>
                  </a:lnTo>
                  <a:lnTo>
                    <a:pt x="3438" y="1137"/>
                  </a:lnTo>
                  <a:lnTo>
                    <a:pt x="3408" y="1399"/>
                  </a:lnTo>
                  <a:lnTo>
                    <a:pt x="3261" y="1817"/>
                  </a:lnTo>
                  <a:lnTo>
                    <a:pt x="2713" y="2362"/>
                  </a:lnTo>
                  <a:lnTo>
                    <a:pt x="2551" y="2450"/>
                  </a:lnTo>
                  <a:lnTo>
                    <a:pt x="2463" y="2483"/>
                  </a:lnTo>
                  <a:lnTo>
                    <a:pt x="2330" y="2537"/>
                  </a:lnTo>
                  <a:lnTo>
                    <a:pt x="2212" y="2604"/>
                  </a:lnTo>
                  <a:lnTo>
                    <a:pt x="2168" y="2651"/>
                  </a:lnTo>
                  <a:lnTo>
                    <a:pt x="2227" y="2759"/>
                  </a:lnTo>
                  <a:lnTo>
                    <a:pt x="2242" y="2779"/>
                  </a:lnTo>
                  <a:lnTo>
                    <a:pt x="2183" y="2799"/>
                  </a:lnTo>
                  <a:lnTo>
                    <a:pt x="1756" y="3203"/>
                  </a:lnTo>
                  <a:lnTo>
                    <a:pt x="1520" y="3331"/>
                  </a:lnTo>
                  <a:lnTo>
                    <a:pt x="1208" y="3405"/>
                  </a:lnTo>
                  <a:lnTo>
                    <a:pt x="1016" y="3472"/>
                  </a:lnTo>
                  <a:lnTo>
                    <a:pt x="722" y="3613"/>
                  </a:lnTo>
                  <a:lnTo>
                    <a:pt x="457" y="3782"/>
                  </a:lnTo>
                  <a:lnTo>
                    <a:pt x="368" y="3936"/>
                  </a:lnTo>
                  <a:lnTo>
                    <a:pt x="427" y="3997"/>
                  </a:lnTo>
                  <a:lnTo>
                    <a:pt x="545" y="4058"/>
                  </a:lnTo>
                  <a:lnTo>
                    <a:pt x="781" y="4145"/>
                  </a:lnTo>
                  <a:lnTo>
                    <a:pt x="810" y="4179"/>
                  </a:lnTo>
                  <a:lnTo>
                    <a:pt x="810" y="4219"/>
                  </a:lnTo>
                  <a:lnTo>
                    <a:pt x="825" y="4253"/>
                  </a:lnTo>
                  <a:lnTo>
                    <a:pt x="884" y="4259"/>
                  </a:lnTo>
                  <a:lnTo>
                    <a:pt x="972" y="4253"/>
                  </a:lnTo>
                  <a:lnTo>
                    <a:pt x="1075" y="4253"/>
                  </a:lnTo>
                  <a:lnTo>
                    <a:pt x="1134" y="4273"/>
                  </a:lnTo>
                  <a:lnTo>
                    <a:pt x="1193" y="4326"/>
                  </a:lnTo>
                  <a:lnTo>
                    <a:pt x="1340" y="4387"/>
                  </a:lnTo>
                  <a:lnTo>
                    <a:pt x="1638" y="4481"/>
                  </a:lnTo>
                  <a:lnTo>
                    <a:pt x="1932" y="4609"/>
                  </a:lnTo>
                  <a:lnTo>
                    <a:pt x="2065" y="4770"/>
                  </a:lnTo>
                  <a:lnTo>
                    <a:pt x="1991" y="4932"/>
                  </a:lnTo>
                  <a:lnTo>
                    <a:pt x="1814" y="5020"/>
                  </a:lnTo>
                  <a:lnTo>
                    <a:pt x="1682" y="5120"/>
                  </a:lnTo>
                  <a:lnTo>
                    <a:pt x="1697" y="5343"/>
                  </a:lnTo>
                  <a:lnTo>
                    <a:pt x="1682" y="5511"/>
                  </a:lnTo>
                  <a:lnTo>
                    <a:pt x="1473" y="5626"/>
                  </a:lnTo>
                  <a:lnTo>
                    <a:pt x="1193" y="5673"/>
                  </a:lnTo>
                  <a:lnTo>
                    <a:pt x="884" y="5639"/>
                  </a:lnTo>
                  <a:lnTo>
                    <a:pt x="825" y="5800"/>
                  </a:lnTo>
                  <a:lnTo>
                    <a:pt x="751" y="5881"/>
                  </a:lnTo>
                  <a:lnTo>
                    <a:pt x="663" y="5921"/>
                  </a:lnTo>
                  <a:lnTo>
                    <a:pt x="604" y="5961"/>
                  </a:lnTo>
                  <a:lnTo>
                    <a:pt x="663" y="6036"/>
                  </a:lnTo>
                  <a:lnTo>
                    <a:pt x="751" y="6090"/>
                  </a:lnTo>
                  <a:lnTo>
                    <a:pt x="795" y="6090"/>
                  </a:lnTo>
                  <a:lnTo>
                    <a:pt x="722" y="6359"/>
                  </a:lnTo>
                  <a:lnTo>
                    <a:pt x="722" y="6487"/>
                  </a:lnTo>
                  <a:lnTo>
                    <a:pt x="825" y="6587"/>
                  </a:lnTo>
                  <a:lnTo>
                    <a:pt x="928" y="6668"/>
                  </a:lnTo>
                  <a:lnTo>
                    <a:pt x="913" y="6742"/>
                  </a:lnTo>
                  <a:lnTo>
                    <a:pt x="943" y="6823"/>
                  </a:lnTo>
                  <a:lnTo>
                    <a:pt x="1134" y="7093"/>
                  </a:lnTo>
                  <a:lnTo>
                    <a:pt x="1105" y="7187"/>
                  </a:lnTo>
                  <a:lnTo>
                    <a:pt x="1178" y="7281"/>
                  </a:lnTo>
                  <a:lnTo>
                    <a:pt x="1281" y="7361"/>
                  </a:lnTo>
                  <a:lnTo>
                    <a:pt x="1520" y="7590"/>
                  </a:lnTo>
                  <a:lnTo>
                    <a:pt x="1726" y="7610"/>
                  </a:lnTo>
                  <a:lnTo>
                    <a:pt x="2153" y="7523"/>
                  </a:lnTo>
                  <a:lnTo>
                    <a:pt x="2963" y="7557"/>
                  </a:lnTo>
                  <a:lnTo>
                    <a:pt x="3349" y="7758"/>
                  </a:lnTo>
                  <a:lnTo>
                    <a:pt x="3791" y="8425"/>
                  </a:lnTo>
                  <a:lnTo>
                    <a:pt x="4027" y="8573"/>
                  </a:lnTo>
                  <a:lnTo>
                    <a:pt x="4395" y="8721"/>
                  </a:lnTo>
                  <a:lnTo>
                    <a:pt x="4778" y="8788"/>
                  </a:lnTo>
                  <a:lnTo>
                    <a:pt x="5311" y="8627"/>
                  </a:lnTo>
                  <a:lnTo>
                    <a:pt x="5576" y="8754"/>
                  </a:lnTo>
                  <a:lnTo>
                    <a:pt x="5959" y="9071"/>
                  </a:lnTo>
                  <a:lnTo>
                    <a:pt x="6890" y="9300"/>
                  </a:lnTo>
                  <a:lnTo>
                    <a:pt x="7081" y="9367"/>
                  </a:lnTo>
                  <a:lnTo>
                    <a:pt x="7155" y="9414"/>
                  </a:lnTo>
                  <a:lnTo>
                    <a:pt x="7818" y="9683"/>
                  </a:lnTo>
                  <a:lnTo>
                    <a:pt x="8424" y="9892"/>
                  </a:lnTo>
                  <a:lnTo>
                    <a:pt x="9367" y="10114"/>
                  </a:lnTo>
                  <a:lnTo>
                    <a:pt x="9841" y="10262"/>
                  </a:lnTo>
                  <a:lnTo>
                    <a:pt x="10106" y="10430"/>
                  </a:lnTo>
                  <a:lnTo>
                    <a:pt x="10003" y="10625"/>
                  </a:lnTo>
                  <a:lnTo>
                    <a:pt x="9632" y="10787"/>
                  </a:lnTo>
                  <a:lnTo>
                    <a:pt x="9176" y="10915"/>
                  </a:lnTo>
                  <a:lnTo>
                    <a:pt x="8807" y="10975"/>
                  </a:lnTo>
                  <a:lnTo>
                    <a:pt x="8689" y="11029"/>
                  </a:lnTo>
                  <a:lnTo>
                    <a:pt x="8262" y="11291"/>
                  </a:lnTo>
                  <a:lnTo>
                    <a:pt x="8130" y="11338"/>
                  </a:lnTo>
                  <a:lnTo>
                    <a:pt x="7597" y="11480"/>
                  </a:lnTo>
                  <a:lnTo>
                    <a:pt x="7405" y="11574"/>
                  </a:lnTo>
                  <a:lnTo>
                    <a:pt x="6963" y="11930"/>
                  </a:lnTo>
                  <a:lnTo>
                    <a:pt x="6801" y="12011"/>
                  </a:lnTo>
                  <a:lnTo>
                    <a:pt x="6327" y="12179"/>
                  </a:lnTo>
                  <a:lnTo>
                    <a:pt x="6150" y="12328"/>
                  </a:lnTo>
                  <a:lnTo>
                    <a:pt x="5767" y="12812"/>
                  </a:lnTo>
                  <a:lnTo>
                    <a:pt x="5650" y="12758"/>
                  </a:lnTo>
                  <a:lnTo>
                    <a:pt x="5502" y="12899"/>
                  </a:lnTo>
                  <a:lnTo>
                    <a:pt x="5223" y="12879"/>
                  </a:lnTo>
                  <a:lnTo>
                    <a:pt x="5208" y="12994"/>
                  </a:lnTo>
                  <a:lnTo>
                    <a:pt x="5385" y="13142"/>
                  </a:lnTo>
                  <a:lnTo>
                    <a:pt x="5679" y="13256"/>
                  </a:lnTo>
                  <a:lnTo>
                    <a:pt x="5473" y="13364"/>
                  </a:lnTo>
                  <a:lnTo>
                    <a:pt x="5311" y="13505"/>
                  </a:lnTo>
                  <a:lnTo>
                    <a:pt x="5134" y="13606"/>
                  </a:lnTo>
                  <a:lnTo>
                    <a:pt x="4869" y="13599"/>
                  </a:lnTo>
                  <a:lnTo>
                    <a:pt x="4810" y="13653"/>
                  </a:lnTo>
                  <a:lnTo>
                    <a:pt x="4795" y="13653"/>
                  </a:lnTo>
                  <a:lnTo>
                    <a:pt x="4763" y="13660"/>
                  </a:lnTo>
                  <a:lnTo>
                    <a:pt x="4424" y="13748"/>
                  </a:lnTo>
                  <a:lnTo>
                    <a:pt x="3938" y="13916"/>
                  </a:lnTo>
                  <a:lnTo>
                    <a:pt x="3703" y="13963"/>
                  </a:lnTo>
                  <a:lnTo>
                    <a:pt x="3364" y="14010"/>
                  </a:lnTo>
                  <a:lnTo>
                    <a:pt x="2757" y="14144"/>
                  </a:lnTo>
                  <a:lnTo>
                    <a:pt x="1991" y="14400"/>
                  </a:lnTo>
                  <a:lnTo>
                    <a:pt x="1505" y="14642"/>
                  </a:lnTo>
                  <a:lnTo>
                    <a:pt x="1090" y="14925"/>
                  </a:lnTo>
                  <a:lnTo>
                    <a:pt x="898" y="15207"/>
                  </a:lnTo>
                  <a:lnTo>
                    <a:pt x="987" y="15463"/>
                  </a:lnTo>
                  <a:lnTo>
                    <a:pt x="987" y="15504"/>
                  </a:lnTo>
                  <a:lnTo>
                    <a:pt x="825" y="15551"/>
                  </a:lnTo>
                  <a:lnTo>
                    <a:pt x="766" y="15625"/>
                  </a:lnTo>
                  <a:lnTo>
                    <a:pt x="722" y="15698"/>
                  </a:lnTo>
                  <a:lnTo>
                    <a:pt x="560" y="15793"/>
                  </a:lnTo>
                  <a:lnTo>
                    <a:pt x="545" y="15907"/>
                  </a:lnTo>
                  <a:lnTo>
                    <a:pt x="574" y="16029"/>
                  </a:lnTo>
                  <a:lnTo>
                    <a:pt x="574" y="16123"/>
                  </a:lnTo>
                  <a:lnTo>
                    <a:pt x="501" y="16170"/>
                  </a:lnTo>
                  <a:lnTo>
                    <a:pt x="250" y="16277"/>
                  </a:lnTo>
                  <a:lnTo>
                    <a:pt x="0" y="16465"/>
                  </a:lnTo>
                  <a:lnTo>
                    <a:pt x="15" y="16533"/>
                  </a:lnTo>
                  <a:lnTo>
                    <a:pt x="236" y="16627"/>
                  </a:lnTo>
                  <a:lnTo>
                    <a:pt x="869" y="16816"/>
                  </a:lnTo>
                  <a:lnTo>
                    <a:pt x="972" y="16930"/>
                  </a:lnTo>
                  <a:lnTo>
                    <a:pt x="1001" y="17347"/>
                  </a:lnTo>
                  <a:lnTo>
                    <a:pt x="1046" y="17523"/>
                  </a:lnTo>
                  <a:lnTo>
                    <a:pt x="913" y="17503"/>
                  </a:lnTo>
                  <a:lnTo>
                    <a:pt x="810" y="17468"/>
                  </a:lnTo>
                  <a:lnTo>
                    <a:pt x="722" y="17428"/>
                  </a:lnTo>
                  <a:lnTo>
                    <a:pt x="1001" y="17677"/>
                  </a:lnTo>
                  <a:lnTo>
                    <a:pt x="1443" y="17825"/>
                  </a:lnTo>
                  <a:lnTo>
                    <a:pt x="1976" y="17919"/>
                  </a:lnTo>
                  <a:lnTo>
                    <a:pt x="3909" y="18532"/>
                  </a:lnTo>
                  <a:lnTo>
                    <a:pt x="3982" y="18572"/>
                  </a:lnTo>
                  <a:lnTo>
                    <a:pt x="4086" y="18606"/>
                  </a:lnTo>
                  <a:lnTo>
                    <a:pt x="4218" y="18640"/>
                  </a:lnTo>
                  <a:lnTo>
                    <a:pt x="4292" y="18626"/>
                  </a:lnTo>
                  <a:lnTo>
                    <a:pt x="4365" y="18585"/>
                  </a:lnTo>
                  <a:lnTo>
                    <a:pt x="4468" y="18545"/>
                  </a:lnTo>
                  <a:lnTo>
                    <a:pt x="4616" y="18538"/>
                  </a:lnTo>
                  <a:lnTo>
                    <a:pt x="4825" y="18612"/>
                  </a:lnTo>
                  <a:lnTo>
                    <a:pt x="5002" y="18740"/>
                  </a:lnTo>
                  <a:lnTo>
                    <a:pt x="5223" y="18855"/>
                  </a:lnTo>
                  <a:lnTo>
                    <a:pt x="5488" y="18882"/>
                  </a:lnTo>
                  <a:lnTo>
                    <a:pt x="6062" y="18828"/>
                  </a:lnTo>
                  <a:lnTo>
                    <a:pt x="6195" y="18848"/>
                  </a:lnTo>
                  <a:lnTo>
                    <a:pt x="6401" y="19010"/>
                  </a:lnTo>
                  <a:lnTo>
                    <a:pt x="6551" y="19030"/>
                  </a:lnTo>
                  <a:lnTo>
                    <a:pt x="6787" y="19050"/>
                  </a:lnTo>
                  <a:lnTo>
                    <a:pt x="7420" y="19191"/>
                  </a:lnTo>
                  <a:lnTo>
                    <a:pt x="7597" y="19245"/>
                  </a:lnTo>
                  <a:lnTo>
                    <a:pt x="7641" y="19292"/>
                  </a:lnTo>
                  <a:lnTo>
                    <a:pt x="7641" y="19406"/>
                  </a:lnTo>
                  <a:lnTo>
                    <a:pt x="7714" y="19473"/>
                  </a:lnTo>
                  <a:lnTo>
                    <a:pt x="7862" y="19541"/>
                  </a:lnTo>
                  <a:lnTo>
                    <a:pt x="8115" y="19582"/>
                  </a:lnTo>
                  <a:lnTo>
                    <a:pt x="8115" y="19622"/>
                  </a:lnTo>
                  <a:lnTo>
                    <a:pt x="8380" y="19588"/>
                  </a:lnTo>
                  <a:lnTo>
                    <a:pt x="8527" y="19527"/>
                  </a:lnTo>
                  <a:lnTo>
                    <a:pt x="8660" y="19447"/>
                  </a:lnTo>
                  <a:lnTo>
                    <a:pt x="8837" y="19359"/>
                  </a:lnTo>
                  <a:lnTo>
                    <a:pt x="9293" y="19258"/>
                  </a:lnTo>
                  <a:lnTo>
                    <a:pt x="9603" y="19218"/>
                  </a:lnTo>
                  <a:lnTo>
                    <a:pt x="9826" y="19225"/>
                  </a:lnTo>
                  <a:lnTo>
                    <a:pt x="9915" y="19292"/>
                  </a:lnTo>
                  <a:lnTo>
                    <a:pt x="9944" y="19359"/>
                  </a:lnTo>
                  <a:lnTo>
                    <a:pt x="9988" y="19406"/>
                  </a:lnTo>
                  <a:lnTo>
                    <a:pt x="10136" y="19413"/>
                  </a:lnTo>
                  <a:lnTo>
                    <a:pt x="10268" y="19387"/>
                  </a:lnTo>
                  <a:lnTo>
                    <a:pt x="10519" y="19326"/>
                  </a:lnTo>
                  <a:lnTo>
                    <a:pt x="10622" y="19305"/>
                  </a:lnTo>
                  <a:lnTo>
                    <a:pt x="11240" y="19245"/>
                  </a:lnTo>
                  <a:lnTo>
                    <a:pt x="11508" y="19252"/>
                  </a:lnTo>
                  <a:lnTo>
                    <a:pt x="11788" y="19305"/>
                  </a:lnTo>
                  <a:lnTo>
                    <a:pt x="12230" y="19562"/>
                  </a:lnTo>
                  <a:lnTo>
                    <a:pt x="12289" y="19918"/>
                  </a:lnTo>
                  <a:lnTo>
                    <a:pt x="11906" y="20725"/>
                  </a:lnTo>
                  <a:lnTo>
                    <a:pt x="11891" y="20907"/>
                  </a:lnTo>
                  <a:lnTo>
                    <a:pt x="11936" y="21089"/>
                  </a:lnTo>
                  <a:lnTo>
                    <a:pt x="12009" y="21271"/>
                  </a:lnTo>
                  <a:lnTo>
                    <a:pt x="11994" y="21385"/>
                  </a:lnTo>
                  <a:lnTo>
                    <a:pt x="11921" y="21472"/>
                  </a:lnTo>
                  <a:lnTo>
                    <a:pt x="11936" y="21540"/>
                  </a:lnTo>
                  <a:lnTo>
                    <a:pt x="12171" y="21600"/>
                  </a:lnTo>
                  <a:lnTo>
                    <a:pt x="12348" y="21600"/>
                  </a:lnTo>
                  <a:lnTo>
                    <a:pt x="12495" y="21566"/>
                  </a:lnTo>
                  <a:lnTo>
                    <a:pt x="13308" y="21318"/>
                  </a:lnTo>
                  <a:lnTo>
                    <a:pt x="13809" y="21089"/>
                  </a:lnTo>
                  <a:lnTo>
                    <a:pt x="14207" y="20819"/>
                  </a:lnTo>
                  <a:lnTo>
                    <a:pt x="14383" y="20551"/>
                  </a:lnTo>
                  <a:lnTo>
                    <a:pt x="14324" y="20490"/>
                  </a:lnTo>
                  <a:lnTo>
                    <a:pt x="14221" y="20423"/>
                  </a:lnTo>
                  <a:lnTo>
                    <a:pt x="14207" y="20349"/>
                  </a:lnTo>
                  <a:lnTo>
                    <a:pt x="14545" y="20261"/>
                  </a:lnTo>
                  <a:lnTo>
                    <a:pt x="14678" y="20207"/>
                  </a:lnTo>
                  <a:lnTo>
                    <a:pt x="14784" y="20146"/>
                  </a:lnTo>
                  <a:lnTo>
                    <a:pt x="14843" y="19992"/>
                  </a:lnTo>
                  <a:lnTo>
                    <a:pt x="15108" y="19770"/>
                  </a:lnTo>
                  <a:lnTo>
                    <a:pt x="15152" y="19709"/>
                  </a:lnTo>
                  <a:lnTo>
                    <a:pt x="15078" y="19615"/>
                  </a:lnTo>
                  <a:lnTo>
                    <a:pt x="14961" y="19569"/>
                  </a:lnTo>
                  <a:lnTo>
                    <a:pt x="14828" y="19575"/>
                  </a:lnTo>
                  <a:lnTo>
                    <a:pt x="14678" y="19629"/>
                  </a:lnTo>
                  <a:lnTo>
                    <a:pt x="14648" y="19602"/>
                  </a:lnTo>
                  <a:lnTo>
                    <a:pt x="14648" y="19588"/>
                  </a:lnTo>
                  <a:lnTo>
                    <a:pt x="14619" y="19575"/>
                  </a:lnTo>
                  <a:lnTo>
                    <a:pt x="14545" y="19582"/>
                  </a:lnTo>
                  <a:lnTo>
                    <a:pt x="14648" y="19487"/>
                  </a:lnTo>
                  <a:lnTo>
                    <a:pt x="14784" y="19433"/>
                  </a:lnTo>
                  <a:lnTo>
                    <a:pt x="14961" y="19420"/>
                  </a:lnTo>
                  <a:lnTo>
                    <a:pt x="15152" y="19460"/>
                  </a:lnTo>
                  <a:lnTo>
                    <a:pt x="15520" y="18713"/>
                  </a:lnTo>
                  <a:lnTo>
                    <a:pt x="15623" y="18585"/>
                  </a:lnTo>
                  <a:lnTo>
                    <a:pt x="15918" y="18471"/>
                  </a:lnTo>
                  <a:lnTo>
                    <a:pt x="16363" y="18013"/>
                  </a:lnTo>
                  <a:lnTo>
                    <a:pt x="16716" y="17832"/>
                  </a:lnTo>
                  <a:lnTo>
                    <a:pt x="16687" y="17771"/>
                  </a:lnTo>
                  <a:lnTo>
                    <a:pt x="15933" y="17986"/>
                  </a:lnTo>
                  <a:lnTo>
                    <a:pt x="15712" y="17980"/>
                  </a:lnTo>
                  <a:lnTo>
                    <a:pt x="15520" y="17946"/>
                  </a:lnTo>
                  <a:lnTo>
                    <a:pt x="15299" y="17926"/>
                  </a:lnTo>
                  <a:lnTo>
                    <a:pt x="15034" y="17953"/>
                  </a:lnTo>
                  <a:lnTo>
                    <a:pt x="15226" y="17771"/>
                  </a:lnTo>
                  <a:lnTo>
                    <a:pt x="15623" y="17677"/>
                  </a:lnTo>
                  <a:lnTo>
                    <a:pt x="16598" y="17590"/>
                  </a:lnTo>
                  <a:lnTo>
                    <a:pt x="16569" y="17543"/>
                  </a:lnTo>
                  <a:lnTo>
                    <a:pt x="16451" y="17435"/>
                  </a:lnTo>
                  <a:lnTo>
                    <a:pt x="16554" y="17253"/>
                  </a:lnTo>
                  <a:lnTo>
                    <a:pt x="16908" y="16930"/>
                  </a:lnTo>
                  <a:lnTo>
                    <a:pt x="17394" y="17004"/>
                  </a:lnTo>
                  <a:lnTo>
                    <a:pt x="17084" y="17233"/>
                  </a:lnTo>
                  <a:lnTo>
                    <a:pt x="16952" y="17368"/>
                  </a:lnTo>
                  <a:lnTo>
                    <a:pt x="16878" y="17509"/>
                  </a:lnTo>
                  <a:lnTo>
                    <a:pt x="16908" y="17556"/>
                  </a:lnTo>
                  <a:lnTo>
                    <a:pt x="17291" y="17448"/>
                  </a:lnTo>
                  <a:lnTo>
                    <a:pt x="18045" y="17098"/>
                  </a:lnTo>
                  <a:lnTo>
                    <a:pt x="18457" y="16964"/>
                  </a:lnTo>
                  <a:lnTo>
                    <a:pt x="18251" y="16816"/>
                  </a:lnTo>
                  <a:lnTo>
                    <a:pt x="17983" y="16668"/>
                  </a:lnTo>
                  <a:lnTo>
                    <a:pt x="17688" y="16594"/>
                  </a:lnTo>
                  <a:lnTo>
                    <a:pt x="17438" y="16681"/>
                  </a:lnTo>
                  <a:lnTo>
                    <a:pt x="17394" y="16567"/>
                  </a:lnTo>
                  <a:lnTo>
                    <a:pt x="17423" y="16432"/>
                  </a:lnTo>
                  <a:lnTo>
                    <a:pt x="17467" y="16311"/>
                  </a:lnTo>
                  <a:lnTo>
                    <a:pt x="17526" y="16230"/>
                  </a:lnTo>
                  <a:lnTo>
                    <a:pt x="17718" y="16130"/>
                  </a:lnTo>
                  <a:lnTo>
                    <a:pt x="17894" y="16123"/>
                  </a:lnTo>
                  <a:lnTo>
                    <a:pt x="18074" y="16143"/>
                  </a:lnTo>
                  <a:lnTo>
                    <a:pt x="18310" y="16150"/>
                  </a:lnTo>
                  <a:lnTo>
                    <a:pt x="18398" y="15921"/>
                  </a:lnTo>
                  <a:lnTo>
                    <a:pt x="18383" y="15766"/>
                  </a:lnTo>
                  <a:lnTo>
                    <a:pt x="18207" y="15719"/>
                  </a:lnTo>
                  <a:lnTo>
                    <a:pt x="17998" y="15672"/>
                  </a:lnTo>
                  <a:lnTo>
                    <a:pt x="17836" y="15524"/>
                  </a:lnTo>
                  <a:lnTo>
                    <a:pt x="17659" y="15207"/>
                  </a:lnTo>
                  <a:lnTo>
                    <a:pt x="17836" y="15248"/>
                  </a:lnTo>
                  <a:lnTo>
                    <a:pt x="18030" y="15282"/>
                  </a:lnTo>
                  <a:lnTo>
                    <a:pt x="18221" y="15269"/>
                  </a:lnTo>
                  <a:lnTo>
                    <a:pt x="18428" y="15187"/>
                  </a:lnTo>
                  <a:lnTo>
                    <a:pt x="19076" y="15302"/>
                  </a:lnTo>
                  <a:lnTo>
                    <a:pt x="19149" y="15342"/>
                  </a:lnTo>
                  <a:lnTo>
                    <a:pt x="19223" y="15430"/>
                  </a:lnTo>
                  <a:lnTo>
                    <a:pt x="19341" y="15490"/>
                  </a:lnTo>
                  <a:lnTo>
                    <a:pt x="19532" y="15450"/>
                  </a:lnTo>
                  <a:lnTo>
                    <a:pt x="19576" y="15309"/>
                  </a:lnTo>
                  <a:lnTo>
                    <a:pt x="19297" y="15174"/>
                  </a:lnTo>
                  <a:lnTo>
                    <a:pt x="19017" y="15005"/>
                  </a:lnTo>
                  <a:lnTo>
                    <a:pt x="19135" y="14864"/>
                  </a:lnTo>
                  <a:lnTo>
                    <a:pt x="19208" y="14716"/>
                  </a:lnTo>
                  <a:lnTo>
                    <a:pt x="19341" y="14636"/>
                  </a:lnTo>
                  <a:lnTo>
                    <a:pt x="19517" y="14575"/>
                  </a:lnTo>
                  <a:lnTo>
                    <a:pt x="19682" y="14481"/>
                  </a:lnTo>
                  <a:lnTo>
                    <a:pt x="19786" y="14387"/>
                  </a:lnTo>
                  <a:lnTo>
                    <a:pt x="19844" y="14272"/>
                  </a:lnTo>
                  <a:lnTo>
                    <a:pt x="19948" y="14178"/>
                  </a:lnTo>
                  <a:lnTo>
                    <a:pt x="20301" y="14050"/>
                  </a:lnTo>
                  <a:lnTo>
                    <a:pt x="20419" y="13909"/>
                  </a:lnTo>
                  <a:lnTo>
                    <a:pt x="20551" y="13633"/>
                  </a:lnTo>
                  <a:lnTo>
                    <a:pt x="20625" y="13572"/>
                  </a:lnTo>
                  <a:lnTo>
                    <a:pt x="20743" y="13424"/>
                  </a:lnTo>
                  <a:lnTo>
                    <a:pt x="20772" y="13290"/>
                  </a:lnTo>
                  <a:lnTo>
                    <a:pt x="20522" y="13256"/>
                  </a:lnTo>
                  <a:lnTo>
                    <a:pt x="20227" y="13169"/>
                  </a:lnTo>
                  <a:lnTo>
                    <a:pt x="20168" y="12899"/>
                  </a:lnTo>
                  <a:lnTo>
                    <a:pt x="20257" y="12590"/>
                  </a:lnTo>
                  <a:lnTo>
                    <a:pt x="20360" y="12388"/>
                  </a:lnTo>
                  <a:lnTo>
                    <a:pt x="20551" y="12206"/>
                  </a:lnTo>
                  <a:lnTo>
                    <a:pt x="20551" y="12139"/>
                  </a:lnTo>
                  <a:lnTo>
                    <a:pt x="20448" y="11970"/>
                  </a:lnTo>
                  <a:lnTo>
                    <a:pt x="20434" y="11829"/>
                  </a:lnTo>
                  <a:lnTo>
                    <a:pt x="20507" y="11715"/>
                  </a:lnTo>
                  <a:lnTo>
                    <a:pt x="20787" y="11527"/>
                  </a:lnTo>
                  <a:lnTo>
                    <a:pt x="20610" y="11494"/>
                  </a:lnTo>
                  <a:lnTo>
                    <a:pt x="20080" y="11473"/>
                  </a:lnTo>
                  <a:lnTo>
                    <a:pt x="20316" y="11298"/>
                  </a:lnTo>
                  <a:lnTo>
                    <a:pt x="20375" y="11096"/>
                  </a:lnTo>
                  <a:lnTo>
                    <a:pt x="20257" y="10975"/>
                  </a:lnTo>
                  <a:lnTo>
                    <a:pt x="19962" y="11042"/>
                  </a:lnTo>
                  <a:lnTo>
                    <a:pt x="19962" y="10901"/>
                  </a:lnTo>
                  <a:lnTo>
                    <a:pt x="20124" y="10834"/>
                  </a:lnTo>
                  <a:lnTo>
                    <a:pt x="20360" y="10794"/>
                  </a:lnTo>
                  <a:lnTo>
                    <a:pt x="20566" y="10726"/>
                  </a:lnTo>
                  <a:lnTo>
                    <a:pt x="20699" y="10618"/>
                  </a:lnTo>
                  <a:lnTo>
                    <a:pt x="20758" y="10483"/>
                  </a:lnTo>
                  <a:lnTo>
                    <a:pt x="20669" y="10403"/>
                  </a:lnTo>
                  <a:lnTo>
                    <a:pt x="20404" y="10423"/>
                  </a:lnTo>
                  <a:lnTo>
                    <a:pt x="20375" y="10369"/>
                  </a:lnTo>
                  <a:lnTo>
                    <a:pt x="20581" y="10235"/>
                  </a:lnTo>
                  <a:lnTo>
                    <a:pt x="20772" y="10282"/>
                  </a:lnTo>
                  <a:lnTo>
                    <a:pt x="20934" y="10436"/>
                  </a:lnTo>
                  <a:lnTo>
                    <a:pt x="21067" y="10638"/>
                  </a:lnTo>
                  <a:lnTo>
                    <a:pt x="21126" y="10834"/>
                  </a:lnTo>
                  <a:lnTo>
                    <a:pt x="21111" y="10982"/>
                  </a:lnTo>
                  <a:lnTo>
                    <a:pt x="20978" y="11318"/>
                  </a:lnTo>
                  <a:lnTo>
                    <a:pt x="21482" y="12771"/>
                  </a:lnTo>
                  <a:lnTo>
                    <a:pt x="21600" y="12556"/>
                  </a:lnTo>
                  <a:cubicBezTo>
                    <a:pt x="21600" y="12556"/>
                    <a:pt x="21379" y="11635"/>
                    <a:pt x="21379" y="11635"/>
                  </a:cubicBezTo>
                  <a:close/>
                  <a:moveTo>
                    <a:pt x="21273" y="13048"/>
                  </a:moveTo>
                  <a:lnTo>
                    <a:pt x="21199" y="13155"/>
                  </a:lnTo>
                  <a:lnTo>
                    <a:pt x="21082" y="13384"/>
                  </a:lnTo>
                  <a:lnTo>
                    <a:pt x="21096" y="13593"/>
                  </a:lnTo>
                  <a:lnTo>
                    <a:pt x="20139" y="14837"/>
                  </a:lnTo>
                  <a:lnTo>
                    <a:pt x="20110" y="15066"/>
                  </a:lnTo>
                  <a:lnTo>
                    <a:pt x="20065" y="15154"/>
                  </a:lnTo>
                  <a:lnTo>
                    <a:pt x="20065" y="15194"/>
                  </a:lnTo>
                  <a:lnTo>
                    <a:pt x="20095" y="15262"/>
                  </a:lnTo>
                  <a:lnTo>
                    <a:pt x="20330" y="15012"/>
                  </a:lnTo>
                  <a:lnTo>
                    <a:pt x="20684" y="14272"/>
                  </a:lnTo>
                  <a:lnTo>
                    <a:pt x="21170" y="13929"/>
                  </a:lnTo>
                  <a:lnTo>
                    <a:pt x="21335" y="13586"/>
                  </a:lnTo>
                  <a:lnTo>
                    <a:pt x="21423" y="13209"/>
                  </a:lnTo>
                  <a:lnTo>
                    <a:pt x="21423" y="12967"/>
                  </a:lnTo>
                  <a:cubicBezTo>
                    <a:pt x="21423" y="12967"/>
                    <a:pt x="21273" y="13048"/>
                    <a:pt x="21273" y="13048"/>
                  </a:cubicBezTo>
                  <a:close/>
                  <a:moveTo>
                    <a:pt x="18663" y="15948"/>
                  </a:moveTo>
                  <a:lnTo>
                    <a:pt x="18884" y="16089"/>
                  </a:lnTo>
                  <a:lnTo>
                    <a:pt x="18737" y="16197"/>
                  </a:lnTo>
                  <a:lnTo>
                    <a:pt x="18649" y="16486"/>
                  </a:lnTo>
                  <a:lnTo>
                    <a:pt x="18487" y="16567"/>
                  </a:lnTo>
                  <a:lnTo>
                    <a:pt x="18251" y="16547"/>
                  </a:lnTo>
                  <a:lnTo>
                    <a:pt x="18074" y="16452"/>
                  </a:lnTo>
                  <a:lnTo>
                    <a:pt x="17894" y="16392"/>
                  </a:lnTo>
                  <a:lnTo>
                    <a:pt x="17659" y="16472"/>
                  </a:lnTo>
                  <a:lnTo>
                    <a:pt x="18118" y="16661"/>
                  </a:lnTo>
                  <a:lnTo>
                    <a:pt x="18634" y="16648"/>
                  </a:lnTo>
                  <a:lnTo>
                    <a:pt x="19076" y="16486"/>
                  </a:lnTo>
                  <a:lnTo>
                    <a:pt x="19400" y="16224"/>
                  </a:lnTo>
                  <a:lnTo>
                    <a:pt x="19473" y="15961"/>
                  </a:lnTo>
                  <a:lnTo>
                    <a:pt x="19532" y="15941"/>
                  </a:lnTo>
                  <a:lnTo>
                    <a:pt x="19635" y="15887"/>
                  </a:lnTo>
                  <a:lnTo>
                    <a:pt x="19668" y="15840"/>
                  </a:lnTo>
                  <a:lnTo>
                    <a:pt x="18884" y="15874"/>
                  </a:lnTo>
                  <a:cubicBezTo>
                    <a:pt x="18884" y="15874"/>
                    <a:pt x="18663" y="15948"/>
                    <a:pt x="18663" y="1594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6" name="Google Shape;356;p17"/>
            <p:cNvSpPr/>
            <p:nvPr/>
          </p:nvSpPr>
          <p:spPr>
            <a:xfrm>
              <a:off x="19776844" y="3482426"/>
              <a:ext cx="543373" cy="1085163"/>
            </a:xfrm>
            <a:custGeom>
              <a:avLst/>
              <a:gdLst/>
              <a:ahLst/>
              <a:cxnLst/>
              <a:rect l="l" t="t" r="r" b="b"/>
              <a:pathLst>
                <a:path w="21600" h="21600" extrusionOk="0">
                  <a:moveTo>
                    <a:pt x="21028" y="16260"/>
                  </a:moveTo>
                  <a:lnTo>
                    <a:pt x="21004" y="16463"/>
                  </a:lnTo>
                  <a:lnTo>
                    <a:pt x="21243" y="16398"/>
                  </a:lnTo>
                  <a:lnTo>
                    <a:pt x="21505" y="16344"/>
                  </a:lnTo>
                  <a:lnTo>
                    <a:pt x="21588" y="16386"/>
                  </a:lnTo>
                  <a:lnTo>
                    <a:pt x="21600" y="16493"/>
                  </a:lnTo>
                  <a:lnTo>
                    <a:pt x="21564" y="16606"/>
                  </a:lnTo>
                  <a:lnTo>
                    <a:pt x="21540" y="16648"/>
                  </a:lnTo>
                  <a:lnTo>
                    <a:pt x="21505" y="16785"/>
                  </a:lnTo>
                  <a:lnTo>
                    <a:pt x="21147" y="17341"/>
                  </a:lnTo>
                  <a:lnTo>
                    <a:pt x="21040" y="17640"/>
                  </a:lnTo>
                  <a:lnTo>
                    <a:pt x="21016" y="17813"/>
                  </a:lnTo>
                  <a:lnTo>
                    <a:pt x="21064" y="17938"/>
                  </a:lnTo>
                  <a:lnTo>
                    <a:pt x="20668" y="18046"/>
                  </a:lnTo>
                  <a:lnTo>
                    <a:pt x="20406" y="18046"/>
                  </a:lnTo>
                  <a:lnTo>
                    <a:pt x="19977" y="18016"/>
                  </a:lnTo>
                  <a:lnTo>
                    <a:pt x="19835" y="18028"/>
                  </a:lnTo>
                  <a:lnTo>
                    <a:pt x="19727" y="18040"/>
                  </a:lnTo>
                  <a:lnTo>
                    <a:pt x="18724" y="18434"/>
                  </a:lnTo>
                  <a:lnTo>
                    <a:pt x="18617" y="18500"/>
                  </a:lnTo>
                  <a:lnTo>
                    <a:pt x="18569" y="18536"/>
                  </a:lnTo>
                  <a:lnTo>
                    <a:pt x="18450" y="18655"/>
                  </a:lnTo>
                  <a:lnTo>
                    <a:pt x="18391" y="18709"/>
                  </a:lnTo>
                  <a:lnTo>
                    <a:pt x="18272" y="18786"/>
                  </a:lnTo>
                  <a:lnTo>
                    <a:pt x="18164" y="18816"/>
                  </a:lnTo>
                  <a:lnTo>
                    <a:pt x="18031" y="18834"/>
                  </a:lnTo>
                  <a:lnTo>
                    <a:pt x="17888" y="18840"/>
                  </a:lnTo>
                  <a:lnTo>
                    <a:pt x="17697" y="18865"/>
                  </a:lnTo>
                  <a:lnTo>
                    <a:pt x="17578" y="18888"/>
                  </a:lnTo>
                  <a:lnTo>
                    <a:pt x="17495" y="18918"/>
                  </a:lnTo>
                  <a:lnTo>
                    <a:pt x="17447" y="18948"/>
                  </a:lnTo>
                  <a:lnTo>
                    <a:pt x="17400" y="18978"/>
                  </a:lnTo>
                  <a:lnTo>
                    <a:pt x="17328" y="19056"/>
                  </a:lnTo>
                  <a:lnTo>
                    <a:pt x="17292" y="19097"/>
                  </a:lnTo>
                  <a:lnTo>
                    <a:pt x="17245" y="19193"/>
                  </a:lnTo>
                  <a:lnTo>
                    <a:pt x="17221" y="19348"/>
                  </a:lnTo>
                  <a:lnTo>
                    <a:pt x="17197" y="19407"/>
                  </a:lnTo>
                  <a:lnTo>
                    <a:pt x="17114" y="19485"/>
                  </a:lnTo>
                  <a:lnTo>
                    <a:pt x="16995" y="19540"/>
                  </a:lnTo>
                  <a:lnTo>
                    <a:pt x="16780" y="19599"/>
                  </a:lnTo>
                  <a:lnTo>
                    <a:pt x="16671" y="19641"/>
                  </a:lnTo>
                  <a:lnTo>
                    <a:pt x="16599" y="19683"/>
                  </a:lnTo>
                  <a:lnTo>
                    <a:pt x="16492" y="19802"/>
                  </a:lnTo>
                  <a:lnTo>
                    <a:pt x="16361" y="19904"/>
                  </a:lnTo>
                  <a:lnTo>
                    <a:pt x="16230" y="19993"/>
                  </a:lnTo>
                  <a:lnTo>
                    <a:pt x="16146" y="20023"/>
                  </a:lnTo>
                  <a:lnTo>
                    <a:pt x="16027" y="20047"/>
                  </a:lnTo>
                  <a:lnTo>
                    <a:pt x="15765" y="20082"/>
                  </a:lnTo>
                  <a:lnTo>
                    <a:pt x="14917" y="20179"/>
                  </a:lnTo>
                  <a:lnTo>
                    <a:pt x="14083" y="20274"/>
                  </a:lnTo>
                  <a:lnTo>
                    <a:pt x="13247" y="20370"/>
                  </a:lnTo>
                  <a:lnTo>
                    <a:pt x="12411" y="20465"/>
                  </a:lnTo>
                  <a:lnTo>
                    <a:pt x="11577" y="20561"/>
                  </a:lnTo>
                  <a:lnTo>
                    <a:pt x="10740" y="20656"/>
                  </a:lnTo>
                  <a:lnTo>
                    <a:pt x="9892" y="20752"/>
                  </a:lnTo>
                  <a:lnTo>
                    <a:pt x="9058" y="20848"/>
                  </a:lnTo>
                  <a:lnTo>
                    <a:pt x="8222" y="20943"/>
                  </a:lnTo>
                  <a:lnTo>
                    <a:pt x="7388" y="21039"/>
                  </a:lnTo>
                  <a:lnTo>
                    <a:pt x="6552" y="21128"/>
                  </a:lnTo>
                  <a:lnTo>
                    <a:pt x="5716" y="21224"/>
                  </a:lnTo>
                  <a:lnTo>
                    <a:pt x="4870" y="21319"/>
                  </a:lnTo>
                  <a:lnTo>
                    <a:pt x="4034" y="21409"/>
                  </a:lnTo>
                  <a:lnTo>
                    <a:pt x="3197" y="21505"/>
                  </a:lnTo>
                  <a:lnTo>
                    <a:pt x="2363" y="21594"/>
                  </a:lnTo>
                  <a:lnTo>
                    <a:pt x="2352" y="21594"/>
                  </a:lnTo>
                  <a:lnTo>
                    <a:pt x="2352" y="21594"/>
                  </a:lnTo>
                  <a:lnTo>
                    <a:pt x="2352" y="21594"/>
                  </a:lnTo>
                  <a:lnTo>
                    <a:pt x="2352" y="21594"/>
                  </a:lnTo>
                  <a:lnTo>
                    <a:pt x="2352" y="21594"/>
                  </a:lnTo>
                  <a:lnTo>
                    <a:pt x="2352" y="21594"/>
                  </a:lnTo>
                  <a:lnTo>
                    <a:pt x="2352" y="21594"/>
                  </a:lnTo>
                  <a:lnTo>
                    <a:pt x="2352" y="21594"/>
                  </a:lnTo>
                  <a:lnTo>
                    <a:pt x="2352" y="21600"/>
                  </a:lnTo>
                  <a:lnTo>
                    <a:pt x="2352" y="21600"/>
                  </a:lnTo>
                  <a:lnTo>
                    <a:pt x="2340" y="21600"/>
                  </a:lnTo>
                  <a:lnTo>
                    <a:pt x="2340" y="21600"/>
                  </a:lnTo>
                  <a:lnTo>
                    <a:pt x="2340" y="21600"/>
                  </a:lnTo>
                  <a:lnTo>
                    <a:pt x="2340" y="21600"/>
                  </a:lnTo>
                  <a:lnTo>
                    <a:pt x="2340" y="21600"/>
                  </a:lnTo>
                  <a:lnTo>
                    <a:pt x="2340" y="21600"/>
                  </a:lnTo>
                  <a:lnTo>
                    <a:pt x="2340" y="21594"/>
                  </a:lnTo>
                  <a:lnTo>
                    <a:pt x="2149" y="21385"/>
                  </a:lnTo>
                  <a:lnTo>
                    <a:pt x="1837" y="21254"/>
                  </a:lnTo>
                  <a:lnTo>
                    <a:pt x="1206" y="21069"/>
                  </a:lnTo>
                  <a:lnTo>
                    <a:pt x="1063" y="20997"/>
                  </a:lnTo>
                  <a:lnTo>
                    <a:pt x="967" y="20931"/>
                  </a:lnTo>
                  <a:lnTo>
                    <a:pt x="872" y="20848"/>
                  </a:lnTo>
                  <a:lnTo>
                    <a:pt x="789" y="20734"/>
                  </a:lnTo>
                  <a:lnTo>
                    <a:pt x="729" y="20596"/>
                  </a:lnTo>
                  <a:lnTo>
                    <a:pt x="741" y="20495"/>
                  </a:lnTo>
                  <a:lnTo>
                    <a:pt x="777" y="20406"/>
                  </a:lnTo>
                  <a:lnTo>
                    <a:pt x="812" y="20286"/>
                  </a:lnTo>
                  <a:lnTo>
                    <a:pt x="729" y="19945"/>
                  </a:lnTo>
                  <a:lnTo>
                    <a:pt x="741" y="19802"/>
                  </a:lnTo>
                  <a:lnTo>
                    <a:pt x="920" y="19719"/>
                  </a:lnTo>
                  <a:lnTo>
                    <a:pt x="1170" y="19635"/>
                  </a:lnTo>
                  <a:lnTo>
                    <a:pt x="1217" y="19491"/>
                  </a:lnTo>
                  <a:lnTo>
                    <a:pt x="1086" y="19139"/>
                  </a:lnTo>
                  <a:lnTo>
                    <a:pt x="1075" y="18685"/>
                  </a:lnTo>
                  <a:lnTo>
                    <a:pt x="1015" y="18506"/>
                  </a:lnTo>
                  <a:lnTo>
                    <a:pt x="848" y="18315"/>
                  </a:lnTo>
                  <a:lnTo>
                    <a:pt x="801" y="18225"/>
                  </a:lnTo>
                  <a:lnTo>
                    <a:pt x="705" y="17903"/>
                  </a:lnTo>
                  <a:lnTo>
                    <a:pt x="765" y="17849"/>
                  </a:lnTo>
                  <a:lnTo>
                    <a:pt x="801" y="17807"/>
                  </a:lnTo>
                  <a:lnTo>
                    <a:pt x="801" y="17759"/>
                  </a:lnTo>
                  <a:lnTo>
                    <a:pt x="777" y="17712"/>
                  </a:lnTo>
                  <a:lnTo>
                    <a:pt x="729" y="17694"/>
                  </a:lnTo>
                  <a:lnTo>
                    <a:pt x="691" y="17682"/>
                  </a:lnTo>
                  <a:lnTo>
                    <a:pt x="667" y="17663"/>
                  </a:lnTo>
                  <a:lnTo>
                    <a:pt x="643" y="17562"/>
                  </a:lnTo>
                  <a:lnTo>
                    <a:pt x="655" y="17478"/>
                  </a:lnTo>
                  <a:lnTo>
                    <a:pt x="705" y="17394"/>
                  </a:lnTo>
                  <a:lnTo>
                    <a:pt x="789" y="17311"/>
                  </a:lnTo>
                  <a:lnTo>
                    <a:pt x="860" y="17150"/>
                  </a:lnTo>
                  <a:lnTo>
                    <a:pt x="801" y="16976"/>
                  </a:lnTo>
                  <a:lnTo>
                    <a:pt x="608" y="16690"/>
                  </a:lnTo>
                  <a:lnTo>
                    <a:pt x="36" y="15382"/>
                  </a:lnTo>
                  <a:lnTo>
                    <a:pt x="0" y="15173"/>
                  </a:lnTo>
                  <a:lnTo>
                    <a:pt x="60" y="15048"/>
                  </a:lnTo>
                  <a:lnTo>
                    <a:pt x="369" y="14814"/>
                  </a:lnTo>
                  <a:lnTo>
                    <a:pt x="465" y="14659"/>
                  </a:lnTo>
                  <a:lnTo>
                    <a:pt x="488" y="14498"/>
                  </a:lnTo>
                  <a:lnTo>
                    <a:pt x="429" y="14169"/>
                  </a:lnTo>
                  <a:lnTo>
                    <a:pt x="334" y="13900"/>
                  </a:lnTo>
                  <a:lnTo>
                    <a:pt x="369" y="13811"/>
                  </a:lnTo>
                  <a:lnTo>
                    <a:pt x="619" y="13649"/>
                  </a:lnTo>
                  <a:lnTo>
                    <a:pt x="717" y="13530"/>
                  </a:lnTo>
                  <a:lnTo>
                    <a:pt x="1182" y="13184"/>
                  </a:lnTo>
                  <a:lnTo>
                    <a:pt x="1253" y="13046"/>
                  </a:lnTo>
                  <a:lnTo>
                    <a:pt x="1265" y="12885"/>
                  </a:lnTo>
                  <a:lnTo>
                    <a:pt x="1253" y="12711"/>
                  </a:lnTo>
                  <a:lnTo>
                    <a:pt x="1194" y="12544"/>
                  </a:lnTo>
                  <a:lnTo>
                    <a:pt x="1182" y="12377"/>
                  </a:lnTo>
                  <a:lnTo>
                    <a:pt x="1265" y="12198"/>
                  </a:lnTo>
                  <a:lnTo>
                    <a:pt x="1754" y="11583"/>
                  </a:lnTo>
                  <a:lnTo>
                    <a:pt x="1754" y="11523"/>
                  </a:lnTo>
                  <a:lnTo>
                    <a:pt x="1658" y="11493"/>
                  </a:lnTo>
                  <a:lnTo>
                    <a:pt x="1527" y="11457"/>
                  </a:lnTo>
                  <a:lnTo>
                    <a:pt x="1444" y="11397"/>
                  </a:lnTo>
                  <a:lnTo>
                    <a:pt x="1456" y="11272"/>
                  </a:lnTo>
                  <a:lnTo>
                    <a:pt x="1730" y="10782"/>
                  </a:lnTo>
                  <a:lnTo>
                    <a:pt x="1765" y="10519"/>
                  </a:lnTo>
                  <a:lnTo>
                    <a:pt x="1682" y="10220"/>
                  </a:lnTo>
                  <a:lnTo>
                    <a:pt x="1337" y="9557"/>
                  </a:lnTo>
                  <a:lnTo>
                    <a:pt x="1229" y="9158"/>
                  </a:lnTo>
                  <a:lnTo>
                    <a:pt x="1337" y="8853"/>
                  </a:lnTo>
                  <a:lnTo>
                    <a:pt x="1682" y="8638"/>
                  </a:lnTo>
                  <a:lnTo>
                    <a:pt x="2232" y="8506"/>
                  </a:lnTo>
                  <a:lnTo>
                    <a:pt x="2804" y="8447"/>
                  </a:lnTo>
                  <a:lnTo>
                    <a:pt x="3066" y="8387"/>
                  </a:lnTo>
                  <a:lnTo>
                    <a:pt x="3245" y="8285"/>
                  </a:lnTo>
                  <a:lnTo>
                    <a:pt x="3509" y="8004"/>
                  </a:lnTo>
                  <a:lnTo>
                    <a:pt x="3641" y="7903"/>
                  </a:lnTo>
                  <a:lnTo>
                    <a:pt x="4486" y="7467"/>
                  </a:lnTo>
                  <a:lnTo>
                    <a:pt x="4763" y="7371"/>
                  </a:lnTo>
                  <a:lnTo>
                    <a:pt x="4822" y="7288"/>
                  </a:lnTo>
                  <a:lnTo>
                    <a:pt x="4941" y="7103"/>
                  </a:lnTo>
                  <a:lnTo>
                    <a:pt x="5251" y="6893"/>
                  </a:lnTo>
                  <a:lnTo>
                    <a:pt x="5394" y="6732"/>
                  </a:lnTo>
                  <a:lnTo>
                    <a:pt x="5334" y="6595"/>
                  </a:lnTo>
                  <a:lnTo>
                    <a:pt x="5239" y="6464"/>
                  </a:lnTo>
                  <a:lnTo>
                    <a:pt x="5239" y="6308"/>
                  </a:lnTo>
                  <a:lnTo>
                    <a:pt x="5334" y="6254"/>
                  </a:lnTo>
                  <a:lnTo>
                    <a:pt x="5477" y="6236"/>
                  </a:lnTo>
                  <a:lnTo>
                    <a:pt x="5608" y="6207"/>
                  </a:lnTo>
                  <a:lnTo>
                    <a:pt x="5668" y="6117"/>
                  </a:lnTo>
                  <a:lnTo>
                    <a:pt x="5632" y="6045"/>
                  </a:lnTo>
                  <a:lnTo>
                    <a:pt x="5513" y="5973"/>
                  </a:lnTo>
                  <a:lnTo>
                    <a:pt x="5311" y="5890"/>
                  </a:lnTo>
                  <a:lnTo>
                    <a:pt x="4739" y="5502"/>
                  </a:lnTo>
                  <a:lnTo>
                    <a:pt x="4629" y="5394"/>
                  </a:lnTo>
                  <a:lnTo>
                    <a:pt x="4474" y="5269"/>
                  </a:lnTo>
                  <a:lnTo>
                    <a:pt x="4260" y="5191"/>
                  </a:lnTo>
                  <a:lnTo>
                    <a:pt x="4093" y="5083"/>
                  </a:lnTo>
                  <a:lnTo>
                    <a:pt x="4034" y="4886"/>
                  </a:lnTo>
                  <a:lnTo>
                    <a:pt x="4177" y="4582"/>
                  </a:lnTo>
                  <a:lnTo>
                    <a:pt x="4522" y="4145"/>
                  </a:lnTo>
                  <a:lnTo>
                    <a:pt x="4846" y="3733"/>
                  </a:lnTo>
                  <a:lnTo>
                    <a:pt x="4858" y="3536"/>
                  </a:lnTo>
                  <a:lnTo>
                    <a:pt x="4689" y="3429"/>
                  </a:lnTo>
                  <a:lnTo>
                    <a:pt x="4474" y="3339"/>
                  </a:lnTo>
                  <a:lnTo>
                    <a:pt x="4308" y="3172"/>
                  </a:lnTo>
                  <a:lnTo>
                    <a:pt x="4236" y="2969"/>
                  </a:lnTo>
                  <a:lnTo>
                    <a:pt x="4308" y="2879"/>
                  </a:lnTo>
                  <a:lnTo>
                    <a:pt x="4486" y="2826"/>
                  </a:lnTo>
                  <a:lnTo>
                    <a:pt x="4486" y="2826"/>
                  </a:lnTo>
                  <a:lnTo>
                    <a:pt x="4367" y="2652"/>
                  </a:lnTo>
                  <a:lnTo>
                    <a:pt x="4331" y="2527"/>
                  </a:lnTo>
                  <a:lnTo>
                    <a:pt x="4355" y="2413"/>
                  </a:lnTo>
                  <a:lnTo>
                    <a:pt x="4641" y="2019"/>
                  </a:lnTo>
                  <a:lnTo>
                    <a:pt x="4665" y="1930"/>
                  </a:lnTo>
                  <a:lnTo>
                    <a:pt x="4641" y="1780"/>
                  </a:lnTo>
                  <a:lnTo>
                    <a:pt x="4653" y="1697"/>
                  </a:lnTo>
                  <a:lnTo>
                    <a:pt x="4834" y="1386"/>
                  </a:lnTo>
                  <a:lnTo>
                    <a:pt x="4834" y="1237"/>
                  </a:lnTo>
                  <a:lnTo>
                    <a:pt x="4605" y="1171"/>
                  </a:lnTo>
                  <a:lnTo>
                    <a:pt x="4272" y="1135"/>
                  </a:lnTo>
                  <a:lnTo>
                    <a:pt x="4355" y="1069"/>
                  </a:lnTo>
                  <a:lnTo>
                    <a:pt x="4822" y="944"/>
                  </a:lnTo>
                  <a:lnTo>
                    <a:pt x="4941" y="854"/>
                  </a:lnTo>
                  <a:lnTo>
                    <a:pt x="5168" y="603"/>
                  </a:lnTo>
                  <a:lnTo>
                    <a:pt x="5323" y="496"/>
                  </a:lnTo>
                  <a:lnTo>
                    <a:pt x="5561" y="424"/>
                  </a:lnTo>
                  <a:lnTo>
                    <a:pt x="5775" y="412"/>
                  </a:lnTo>
                  <a:lnTo>
                    <a:pt x="6874" y="568"/>
                  </a:lnTo>
                  <a:lnTo>
                    <a:pt x="7171" y="574"/>
                  </a:lnTo>
                  <a:lnTo>
                    <a:pt x="7472" y="556"/>
                  </a:lnTo>
                  <a:lnTo>
                    <a:pt x="7650" y="478"/>
                  </a:lnTo>
                  <a:lnTo>
                    <a:pt x="7865" y="174"/>
                  </a:lnTo>
                  <a:lnTo>
                    <a:pt x="7984" y="42"/>
                  </a:lnTo>
                  <a:lnTo>
                    <a:pt x="8079" y="6"/>
                  </a:lnTo>
                  <a:lnTo>
                    <a:pt x="8091" y="0"/>
                  </a:lnTo>
                  <a:lnTo>
                    <a:pt x="8353" y="400"/>
                  </a:lnTo>
                  <a:lnTo>
                    <a:pt x="8615" y="794"/>
                  </a:lnTo>
                  <a:lnTo>
                    <a:pt x="8868" y="1195"/>
                  </a:lnTo>
                  <a:lnTo>
                    <a:pt x="9130" y="1588"/>
                  </a:lnTo>
                  <a:lnTo>
                    <a:pt x="9392" y="1983"/>
                  </a:lnTo>
                  <a:lnTo>
                    <a:pt x="9654" y="2383"/>
                  </a:lnTo>
                  <a:lnTo>
                    <a:pt x="9916" y="2777"/>
                  </a:lnTo>
                  <a:lnTo>
                    <a:pt x="10169" y="3178"/>
                  </a:lnTo>
                  <a:lnTo>
                    <a:pt x="10431" y="3572"/>
                  </a:lnTo>
                  <a:lnTo>
                    <a:pt x="10693" y="3972"/>
                  </a:lnTo>
                  <a:lnTo>
                    <a:pt x="10955" y="4367"/>
                  </a:lnTo>
                  <a:lnTo>
                    <a:pt x="11217" y="4767"/>
                  </a:lnTo>
                  <a:lnTo>
                    <a:pt x="11469" y="5167"/>
                  </a:lnTo>
                  <a:lnTo>
                    <a:pt x="11732" y="5561"/>
                  </a:lnTo>
                  <a:lnTo>
                    <a:pt x="11994" y="5962"/>
                  </a:lnTo>
                  <a:lnTo>
                    <a:pt x="12256" y="6356"/>
                  </a:lnTo>
                  <a:lnTo>
                    <a:pt x="12518" y="6756"/>
                  </a:lnTo>
                  <a:lnTo>
                    <a:pt x="12782" y="7156"/>
                  </a:lnTo>
                  <a:lnTo>
                    <a:pt x="13044" y="7551"/>
                  </a:lnTo>
                  <a:lnTo>
                    <a:pt x="13295" y="7951"/>
                  </a:lnTo>
                  <a:lnTo>
                    <a:pt x="13569" y="8351"/>
                  </a:lnTo>
                  <a:lnTo>
                    <a:pt x="13831" y="8751"/>
                  </a:lnTo>
                  <a:lnTo>
                    <a:pt x="14083" y="9146"/>
                  </a:lnTo>
                  <a:lnTo>
                    <a:pt x="14345" y="9546"/>
                  </a:lnTo>
                  <a:lnTo>
                    <a:pt x="14607" y="9946"/>
                  </a:lnTo>
                  <a:lnTo>
                    <a:pt x="14869" y="10347"/>
                  </a:lnTo>
                  <a:lnTo>
                    <a:pt x="15131" y="10740"/>
                  </a:lnTo>
                  <a:lnTo>
                    <a:pt x="15396" y="11141"/>
                  </a:lnTo>
                  <a:lnTo>
                    <a:pt x="15658" y="11541"/>
                  </a:lnTo>
                  <a:lnTo>
                    <a:pt x="15920" y="11941"/>
                  </a:lnTo>
                  <a:lnTo>
                    <a:pt x="16182" y="12342"/>
                  </a:lnTo>
                  <a:lnTo>
                    <a:pt x="16444" y="12741"/>
                  </a:lnTo>
                  <a:lnTo>
                    <a:pt x="16599" y="12962"/>
                  </a:lnTo>
                  <a:lnTo>
                    <a:pt x="16671" y="13207"/>
                  </a:lnTo>
                  <a:lnTo>
                    <a:pt x="16732" y="13321"/>
                  </a:lnTo>
                  <a:lnTo>
                    <a:pt x="16756" y="13434"/>
                  </a:lnTo>
                  <a:lnTo>
                    <a:pt x="16756" y="13470"/>
                  </a:lnTo>
                  <a:lnTo>
                    <a:pt x="16768" y="13524"/>
                  </a:lnTo>
                  <a:lnTo>
                    <a:pt x="16804" y="13590"/>
                  </a:lnTo>
                  <a:lnTo>
                    <a:pt x="16899" y="13692"/>
                  </a:lnTo>
                  <a:lnTo>
                    <a:pt x="16983" y="13817"/>
                  </a:lnTo>
                  <a:lnTo>
                    <a:pt x="16995" y="13906"/>
                  </a:lnTo>
                  <a:lnTo>
                    <a:pt x="16983" y="14109"/>
                  </a:lnTo>
                  <a:lnTo>
                    <a:pt x="16983" y="14157"/>
                  </a:lnTo>
                  <a:lnTo>
                    <a:pt x="17018" y="14212"/>
                  </a:lnTo>
                  <a:lnTo>
                    <a:pt x="17054" y="14265"/>
                  </a:lnTo>
                  <a:lnTo>
                    <a:pt x="17149" y="14343"/>
                  </a:lnTo>
                  <a:lnTo>
                    <a:pt x="17245" y="14402"/>
                  </a:lnTo>
                  <a:lnTo>
                    <a:pt x="17364" y="14450"/>
                  </a:lnTo>
                  <a:lnTo>
                    <a:pt x="17817" y="14605"/>
                  </a:lnTo>
                  <a:lnTo>
                    <a:pt x="18343" y="14820"/>
                  </a:lnTo>
                  <a:lnTo>
                    <a:pt x="18831" y="15030"/>
                  </a:lnTo>
                  <a:lnTo>
                    <a:pt x="19356" y="15113"/>
                  </a:lnTo>
                  <a:lnTo>
                    <a:pt x="19453" y="15143"/>
                  </a:lnTo>
                  <a:lnTo>
                    <a:pt x="19537" y="15191"/>
                  </a:lnTo>
                  <a:lnTo>
                    <a:pt x="19644" y="15292"/>
                  </a:lnTo>
                  <a:lnTo>
                    <a:pt x="19680" y="15358"/>
                  </a:lnTo>
                  <a:lnTo>
                    <a:pt x="19704" y="15423"/>
                  </a:lnTo>
                  <a:lnTo>
                    <a:pt x="19704" y="15668"/>
                  </a:lnTo>
                  <a:lnTo>
                    <a:pt x="19727" y="15752"/>
                  </a:lnTo>
                  <a:lnTo>
                    <a:pt x="19775" y="15794"/>
                  </a:lnTo>
                  <a:lnTo>
                    <a:pt x="20085" y="15955"/>
                  </a:lnTo>
                  <a:lnTo>
                    <a:pt x="20609" y="16122"/>
                  </a:lnTo>
                  <a:lnTo>
                    <a:pt x="21028" y="16260"/>
                  </a:lnTo>
                  <a:cubicBezTo>
                    <a:pt x="21028" y="16260"/>
                    <a:pt x="21028" y="16260"/>
                    <a:pt x="21028" y="1626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7" name="Google Shape;357;p17"/>
            <p:cNvSpPr/>
            <p:nvPr/>
          </p:nvSpPr>
          <p:spPr>
            <a:xfrm>
              <a:off x="10294595" y="5476308"/>
              <a:ext cx="2717811" cy="1215081"/>
            </a:xfrm>
            <a:custGeom>
              <a:avLst/>
              <a:gdLst/>
              <a:ahLst/>
              <a:cxnLst/>
              <a:rect l="l" t="t" r="r" b="b"/>
              <a:pathLst>
                <a:path w="21600" h="21600" extrusionOk="0">
                  <a:moveTo>
                    <a:pt x="18441" y="3484"/>
                  </a:moveTo>
                  <a:lnTo>
                    <a:pt x="18548" y="3515"/>
                  </a:lnTo>
                  <a:lnTo>
                    <a:pt x="18606" y="3553"/>
                  </a:lnTo>
                  <a:lnTo>
                    <a:pt x="18649" y="3622"/>
                  </a:lnTo>
                  <a:lnTo>
                    <a:pt x="18687" y="3910"/>
                  </a:lnTo>
                  <a:lnTo>
                    <a:pt x="18658" y="4220"/>
                  </a:lnTo>
                  <a:lnTo>
                    <a:pt x="18651" y="4518"/>
                  </a:lnTo>
                  <a:lnTo>
                    <a:pt x="18734" y="4732"/>
                  </a:lnTo>
                  <a:lnTo>
                    <a:pt x="18739" y="4844"/>
                  </a:lnTo>
                  <a:lnTo>
                    <a:pt x="18775" y="4902"/>
                  </a:lnTo>
                  <a:lnTo>
                    <a:pt x="18803" y="4993"/>
                  </a:lnTo>
                  <a:lnTo>
                    <a:pt x="18818" y="5111"/>
                  </a:lnTo>
                  <a:lnTo>
                    <a:pt x="18825" y="5276"/>
                  </a:lnTo>
                  <a:lnTo>
                    <a:pt x="18815" y="5409"/>
                  </a:lnTo>
                  <a:lnTo>
                    <a:pt x="18796" y="5532"/>
                  </a:lnTo>
                  <a:lnTo>
                    <a:pt x="18789" y="5660"/>
                  </a:lnTo>
                  <a:lnTo>
                    <a:pt x="18815" y="5831"/>
                  </a:lnTo>
                  <a:lnTo>
                    <a:pt x="18851" y="5938"/>
                  </a:lnTo>
                  <a:lnTo>
                    <a:pt x="18935" y="6049"/>
                  </a:lnTo>
                  <a:lnTo>
                    <a:pt x="18980" y="6135"/>
                  </a:lnTo>
                  <a:lnTo>
                    <a:pt x="19009" y="6252"/>
                  </a:lnTo>
                  <a:lnTo>
                    <a:pt x="19013" y="6385"/>
                  </a:lnTo>
                  <a:lnTo>
                    <a:pt x="19016" y="6530"/>
                  </a:lnTo>
                  <a:lnTo>
                    <a:pt x="19028" y="6689"/>
                  </a:lnTo>
                  <a:lnTo>
                    <a:pt x="19100" y="6887"/>
                  </a:lnTo>
                  <a:lnTo>
                    <a:pt x="19202" y="7010"/>
                  </a:lnTo>
                  <a:lnTo>
                    <a:pt x="19293" y="7159"/>
                  </a:lnTo>
                  <a:lnTo>
                    <a:pt x="19326" y="7441"/>
                  </a:lnTo>
                  <a:lnTo>
                    <a:pt x="19319" y="7506"/>
                  </a:lnTo>
                  <a:lnTo>
                    <a:pt x="19295" y="7650"/>
                  </a:lnTo>
                  <a:lnTo>
                    <a:pt x="19295" y="7730"/>
                  </a:lnTo>
                  <a:lnTo>
                    <a:pt x="19304" y="7794"/>
                  </a:lnTo>
                  <a:lnTo>
                    <a:pt x="19347" y="7976"/>
                  </a:lnTo>
                  <a:lnTo>
                    <a:pt x="19357" y="8018"/>
                  </a:lnTo>
                  <a:lnTo>
                    <a:pt x="19507" y="8338"/>
                  </a:lnTo>
                  <a:lnTo>
                    <a:pt x="19534" y="8498"/>
                  </a:lnTo>
                  <a:lnTo>
                    <a:pt x="19526" y="8636"/>
                  </a:lnTo>
                  <a:lnTo>
                    <a:pt x="19507" y="8765"/>
                  </a:lnTo>
                  <a:lnTo>
                    <a:pt x="19498" y="8898"/>
                  </a:lnTo>
                  <a:lnTo>
                    <a:pt x="19503" y="8994"/>
                  </a:lnTo>
                  <a:lnTo>
                    <a:pt x="19507" y="9032"/>
                  </a:lnTo>
                  <a:lnTo>
                    <a:pt x="19500" y="9069"/>
                  </a:lnTo>
                  <a:lnTo>
                    <a:pt x="19476" y="9143"/>
                  </a:lnTo>
                  <a:lnTo>
                    <a:pt x="19462" y="9202"/>
                  </a:lnTo>
                  <a:lnTo>
                    <a:pt x="19455" y="9255"/>
                  </a:lnTo>
                  <a:lnTo>
                    <a:pt x="19460" y="9554"/>
                  </a:lnTo>
                  <a:lnTo>
                    <a:pt x="19469" y="9714"/>
                  </a:lnTo>
                  <a:lnTo>
                    <a:pt x="19488" y="9837"/>
                  </a:lnTo>
                  <a:lnTo>
                    <a:pt x="19524" y="9891"/>
                  </a:lnTo>
                  <a:lnTo>
                    <a:pt x="19524" y="9949"/>
                  </a:lnTo>
                  <a:lnTo>
                    <a:pt x="19512" y="10093"/>
                  </a:lnTo>
                  <a:lnTo>
                    <a:pt x="19517" y="10237"/>
                  </a:lnTo>
                  <a:lnTo>
                    <a:pt x="19572" y="10317"/>
                  </a:lnTo>
                  <a:lnTo>
                    <a:pt x="19600" y="10312"/>
                  </a:lnTo>
                  <a:lnTo>
                    <a:pt x="19648" y="10237"/>
                  </a:lnTo>
                  <a:lnTo>
                    <a:pt x="19670" y="10221"/>
                  </a:lnTo>
                  <a:lnTo>
                    <a:pt x="19701" y="10237"/>
                  </a:lnTo>
                  <a:lnTo>
                    <a:pt x="19732" y="10285"/>
                  </a:lnTo>
                  <a:lnTo>
                    <a:pt x="19751" y="10333"/>
                  </a:lnTo>
                  <a:lnTo>
                    <a:pt x="19748" y="10355"/>
                  </a:lnTo>
                  <a:lnTo>
                    <a:pt x="19737" y="10386"/>
                  </a:lnTo>
                  <a:lnTo>
                    <a:pt x="19725" y="10471"/>
                  </a:lnTo>
                  <a:lnTo>
                    <a:pt x="19715" y="10562"/>
                  </a:lnTo>
                  <a:lnTo>
                    <a:pt x="19710" y="10632"/>
                  </a:lnTo>
                  <a:lnTo>
                    <a:pt x="19727" y="10712"/>
                  </a:lnTo>
                  <a:lnTo>
                    <a:pt x="19760" y="10755"/>
                  </a:lnTo>
                  <a:lnTo>
                    <a:pt x="19860" y="10797"/>
                  </a:lnTo>
                  <a:lnTo>
                    <a:pt x="19882" y="10792"/>
                  </a:lnTo>
                  <a:lnTo>
                    <a:pt x="19898" y="10808"/>
                  </a:lnTo>
                  <a:lnTo>
                    <a:pt x="19916" y="10877"/>
                  </a:lnTo>
                  <a:lnTo>
                    <a:pt x="19896" y="11171"/>
                  </a:lnTo>
                  <a:lnTo>
                    <a:pt x="19896" y="11251"/>
                  </a:lnTo>
                  <a:lnTo>
                    <a:pt x="19846" y="11704"/>
                  </a:lnTo>
                  <a:lnTo>
                    <a:pt x="19887" y="11752"/>
                  </a:lnTo>
                  <a:lnTo>
                    <a:pt x="19999" y="11827"/>
                  </a:lnTo>
                  <a:lnTo>
                    <a:pt x="20042" y="11838"/>
                  </a:lnTo>
                  <a:lnTo>
                    <a:pt x="20066" y="11896"/>
                  </a:lnTo>
                  <a:lnTo>
                    <a:pt x="20032" y="12040"/>
                  </a:lnTo>
                  <a:lnTo>
                    <a:pt x="19982" y="12173"/>
                  </a:lnTo>
                  <a:lnTo>
                    <a:pt x="19956" y="12205"/>
                  </a:lnTo>
                  <a:lnTo>
                    <a:pt x="19942" y="12510"/>
                  </a:lnTo>
                  <a:lnTo>
                    <a:pt x="19944" y="12627"/>
                  </a:lnTo>
                  <a:lnTo>
                    <a:pt x="19980" y="12712"/>
                  </a:lnTo>
                  <a:lnTo>
                    <a:pt x="20092" y="12782"/>
                  </a:lnTo>
                  <a:lnTo>
                    <a:pt x="20125" y="12835"/>
                  </a:lnTo>
                  <a:lnTo>
                    <a:pt x="20068" y="12899"/>
                  </a:lnTo>
                  <a:lnTo>
                    <a:pt x="20082" y="13006"/>
                  </a:lnTo>
                  <a:lnTo>
                    <a:pt x="20092" y="13235"/>
                  </a:lnTo>
                  <a:lnTo>
                    <a:pt x="20109" y="13332"/>
                  </a:lnTo>
                  <a:lnTo>
                    <a:pt x="20078" y="13534"/>
                  </a:lnTo>
                  <a:lnTo>
                    <a:pt x="20063" y="13582"/>
                  </a:lnTo>
                  <a:lnTo>
                    <a:pt x="20063" y="13625"/>
                  </a:lnTo>
                  <a:lnTo>
                    <a:pt x="20075" y="13641"/>
                  </a:lnTo>
                  <a:lnTo>
                    <a:pt x="20082" y="13662"/>
                  </a:lnTo>
                  <a:lnTo>
                    <a:pt x="20087" y="13689"/>
                  </a:lnTo>
                  <a:lnTo>
                    <a:pt x="20097" y="13726"/>
                  </a:lnTo>
                  <a:lnTo>
                    <a:pt x="20111" y="13779"/>
                  </a:lnTo>
                  <a:lnTo>
                    <a:pt x="20104" y="13817"/>
                  </a:lnTo>
                  <a:lnTo>
                    <a:pt x="20090" y="13854"/>
                  </a:lnTo>
                  <a:lnTo>
                    <a:pt x="20085" y="13918"/>
                  </a:lnTo>
                  <a:lnTo>
                    <a:pt x="20099" y="13998"/>
                  </a:lnTo>
                  <a:lnTo>
                    <a:pt x="20120" y="14052"/>
                  </a:lnTo>
                  <a:lnTo>
                    <a:pt x="20166" y="14126"/>
                  </a:lnTo>
                  <a:lnTo>
                    <a:pt x="20183" y="14201"/>
                  </a:lnTo>
                  <a:lnTo>
                    <a:pt x="20185" y="14270"/>
                  </a:lnTo>
                  <a:lnTo>
                    <a:pt x="20178" y="14420"/>
                  </a:lnTo>
                  <a:lnTo>
                    <a:pt x="20183" y="14511"/>
                  </a:lnTo>
                  <a:lnTo>
                    <a:pt x="20216" y="14681"/>
                  </a:lnTo>
                  <a:lnTo>
                    <a:pt x="20228" y="14857"/>
                  </a:lnTo>
                  <a:lnTo>
                    <a:pt x="20216" y="14996"/>
                  </a:lnTo>
                  <a:lnTo>
                    <a:pt x="20200" y="15129"/>
                  </a:lnTo>
                  <a:lnTo>
                    <a:pt x="20192" y="15294"/>
                  </a:lnTo>
                  <a:lnTo>
                    <a:pt x="20200" y="15380"/>
                  </a:lnTo>
                  <a:lnTo>
                    <a:pt x="20226" y="15471"/>
                  </a:lnTo>
                  <a:lnTo>
                    <a:pt x="20231" y="15529"/>
                  </a:lnTo>
                  <a:lnTo>
                    <a:pt x="20183" y="15706"/>
                  </a:lnTo>
                  <a:lnTo>
                    <a:pt x="20149" y="15790"/>
                  </a:lnTo>
                  <a:lnTo>
                    <a:pt x="20140" y="15828"/>
                  </a:lnTo>
                  <a:lnTo>
                    <a:pt x="20132" y="15903"/>
                  </a:lnTo>
                  <a:lnTo>
                    <a:pt x="20137" y="16004"/>
                  </a:lnTo>
                  <a:lnTo>
                    <a:pt x="20149" y="16058"/>
                  </a:lnTo>
                  <a:lnTo>
                    <a:pt x="20166" y="16105"/>
                  </a:lnTo>
                  <a:lnTo>
                    <a:pt x="20173" y="16169"/>
                  </a:lnTo>
                  <a:lnTo>
                    <a:pt x="20202" y="16287"/>
                  </a:lnTo>
                  <a:lnTo>
                    <a:pt x="20335" y="16393"/>
                  </a:lnTo>
                  <a:lnTo>
                    <a:pt x="20383" y="16463"/>
                  </a:lnTo>
                  <a:lnTo>
                    <a:pt x="20409" y="16618"/>
                  </a:lnTo>
                  <a:lnTo>
                    <a:pt x="20409" y="16772"/>
                  </a:lnTo>
                  <a:lnTo>
                    <a:pt x="20402" y="16889"/>
                  </a:lnTo>
                  <a:lnTo>
                    <a:pt x="20392" y="17076"/>
                  </a:lnTo>
                  <a:lnTo>
                    <a:pt x="20407" y="17258"/>
                  </a:lnTo>
                  <a:lnTo>
                    <a:pt x="20441" y="17322"/>
                  </a:lnTo>
                  <a:lnTo>
                    <a:pt x="20491" y="17338"/>
                  </a:lnTo>
                  <a:lnTo>
                    <a:pt x="20550" y="17380"/>
                  </a:lnTo>
                  <a:lnTo>
                    <a:pt x="20591" y="17455"/>
                  </a:lnTo>
                  <a:lnTo>
                    <a:pt x="20593" y="17535"/>
                  </a:lnTo>
                  <a:lnTo>
                    <a:pt x="20586" y="17615"/>
                  </a:lnTo>
                  <a:lnTo>
                    <a:pt x="20591" y="17716"/>
                  </a:lnTo>
                  <a:lnTo>
                    <a:pt x="20614" y="17818"/>
                  </a:lnTo>
                  <a:lnTo>
                    <a:pt x="20660" y="17935"/>
                  </a:lnTo>
                  <a:lnTo>
                    <a:pt x="20681" y="18047"/>
                  </a:lnTo>
                  <a:lnTo>
                    <a:pt x="20684" y="18090"/>
                  </a:lnTo>
                  <a:lnTo>
                    <a:pt x="20681" y="18197"/>
                  </a:lnTo>
                  <a:lnTo>
                    <a:pt x="20684" y="18245"/>
                  </a:lnTo>
                  <a:lnTo>
                    <a:pt x="20695" y="18298"/>
                  </a:lnTo>
                  <a:lnTo>
                    <a:pt x="20739" y="18432"/>
                  </a:lnTo>
                  <a:lnTo>
                    <a:pt x="20772" y="18639"/>
                  </a:lnTo>
                  <a:lnTo>
                    <a:pt x="20779" y="18666"/>
                  </a:lnTo>
                  <a:lnTo>
                    <a:pt x="20767" y="18719"/>
                  </a:lnTo>
                  <a:lnTo>
                    <a:pt x="20744" y="18773"/>
                  </a:lnTo>
                  <a:lnTo>
                    <a:pt x="20713" y="18826"/>
                  </a:lnTo>
                  <a:lnTo>
                    <a:pt x="20732" y="18917"/>
                  </a:lnTo>
                  <a:lnTo>
                    <a:pt x="20772" y="18927"/>
                  </a:lnTo>
                  <a:lnTo>
                    <a:pt x="20822" y="18906"/>
                  </a:lnTo>
                  <a:lnTo>
                    <a:pt x="20867" y="18906"/>
                  </a:lnTo>
                  <a:lnTo>
                    <a:pt x="20913" y="18970"/>
                  </a:lnTo>
                  <a:lnTo>
                    <a:pt x="20939" y="19056"/>
                  </a:lnTo>
                  <a:lnTo>
                    <a:pt x="20963" y="19151"/>
                  </a:lnTo>
                  <a:lnTo>
                    <a:pt x="20994" y="19242"/>
                  </a:lnTo>
                  <a:lnTo>
                    <a:pt x="21032" y="19279"/>
                  </a:lnTo>
                  <a:lnTo>
                    <a:pt x="21123" y="19285"/>
                  </a:lnTo>
                  <a:lnTo>
                    <a:pt x="21166" y="19317"/>
                  </a:lnTo>
                  <a:lnTo>
                    <a:pt x="21194" y="19392"/>
                  </a:lnTo>
                  <a:lnTo>
                    <a:pt x="21192" y="19482"/>
                  </a:lnTo>
                  <a:lnTo>
                    <a:pt x="21156" y="19664"/>
                  </a:lnTo>
                  <a:lnTo>
                    <a:pt x="21227" y="19845"/>
                  </a:lnTo>
                  <a:lnTo>
                    <a:pt x="21264" y="19963"/>
                  </a:lnTo>
                  <a:lnTo>
                    <a:pt x="21280" y="20064"/>
                  </a:lnTo>
                  <a:lnTo>
                    <a:pt x="21361" y="20224"/>
                  </a:lnTo>
                  <a:lnTo>
                    <a:pt x="21369" y="20256"/>
                  </a:lnTo>
                  <a:lnTo>
                    <a:pt x="21361" y="20336"/>
                  </a:lnTo>
                  <a:lnTo>
                    <a:pt x="21338" y="20469"/>
                  </a:lnTo>
                  <a:lnTo>
                    <a:pt x="21330" y="20629"/>
                  </a:lnTo>
                  <a:lnTo>
                    <a:pt x="21338" y="20752"/>
                  </a:lnTo>
                  <a:lnTo>
                    <a:pt x="21369" y="20832"/>
                  </a:lnTo>
                  <a:lnTo>
                    <a:pt x="21485" y="20869"/>
                  </a:lnTo>
                  <a:lnTo>
                    <a:pt x="21529" y="20917"/>
                  </a:lnTo>
                  <a:lnTo>
                    <a:pt x="21600" y="21045"/>
                  </a:lnTo>
                  <a:lnTo>
                    <a:pt x="21075" y="21093"/>
                  </a:lnTo>
                  <a:lnTo>
                    <a:pt x="20555" y="21141"/>
                  </a:lnTo>
                  <a:lnTo>
                    <a:pt x="20032" y="21184"/>
                  </a:lnTo>
                  <a:lnTo>
                    <a:pt x="19510" y="21227"/>
                  </a:lnTo>
                  <a:lnTo>
                    <a:pt x="18985" y="21264"/>
                  </a:lnTo>
                  <a:lnTo>
                    <a:pt x="18462" y="21302"/>
                  </a:lnTo>
                  <a:lnTo>
                    <a:pt x="17940" y="21339"/>
                  </a:lnTo>
                  <a:lnTo>
                    <a:pt x="17417" y="21371"/>
                  </a:lnTo>
                  <a:lnTo>
                    <a:pt x="16895" y="21403"/>
                  </a:lnTo>
                  <a:lnTo>
                    <a:pt x="16372" y="21430"/>
                  </a:lnTo>
                  <a:lnTo>
                    <a:pt x="15850" y="21456"/>
                  </a:lnTo>
                  <a:lnTo>
                    <a:pt x="15325" y="21483"/>
                  </a:lnTo>
                  <a:lnTo>
                    <a:pt x="14802" y="21504"/>
                  </a:lnTo>
                  <a:lnTo>
                    <a:pt x="14280" y="21520"/>
                  </a:lnTo>
                  <a:lnTo>
                    <a:pt x="13757" y="21541"/>
                  </a:lnTo>
                  <a:lnTo>
                    <a:pt x="13235" y="21557"/>
                  </a:lnTo>
                  <a:lnTo>
                    <a:pt x="12712" y="21568"/>
                  </a:lnTo>
                  <a:lnTo>
                    <a:pt x="12190" y="21579"/>
                  </a:lnTo>
                  <a:lnTo>
                    <a:pt x="11667" y="21589"/>
                  </a:lnTo>
                  <a:lnTo>
                    <a:pt x="11143" y="21595"/>
                  </a:lnTo>
                  <a:lnTo>
                    <a:pt x="10620" y="21600"/>
                  </a:lnTo>
                  <a:lnTo>
                    <a:pt x="10097" y="21600"/>
                  </a:lnTo>
                  <a:lnTo>
                    <a:pt x="9575" y="21600"/>
                  </a:lnTo>
                  <a:lnTo>
                    <a:pt x="9050" y="21595"/>
                  </a:lnTo>
                  <a:lnTo>
                    <a:pt x="8527" y="21589"/>
                  </a:lnTo>
                  <a:lnTo>
                    <a:pt x="8005" y="21584"/>
                  </a:lnTo>
                  <a:lnTo>
                    <a:pt x="7482" y="21573"/>
                  </a:lnTo>
                  <a:lnTo>
                    <a:pt x="6960" y="21563"/>
                  </a:lnTo>
                  <a:lnTo>
                    <a:pt x="6435" y="21552"/>
                  </a:lnTo>
                  <a:lnTo>
                    <a:pt x="5912" y="21536"/>
                  </a:lnTo>
                  <a:lnTo>
                    <a:pt x="5390" y="21515"/>
                  </a:lnTo>
                  <a:lnTo>
                    <a:pt x="4867" y="21499"/>
                  </a:lnTo>
                  <a:lnTo>
                    <a:pt x="4870" y="21050"/>
                  </a:lnTo>
                  <a:lnTo>
                    <a:pt x="4874" y="20608"/>
                  </a:lnTo>
                  <a:lnTo>
                    <a:pt x="4877" y="20165"/>
                  </a:lnTo>
                  <a:lnTo>
                    <a:pt x="4882" y="19722"/>
                  </a:lnTo>
                  <a:lnTo>
                    <a:pt x="4884" y="19279"/>
                  </a:lnTo>
                  <a:lnTo>
                    <a:pt x="4889" y="18837"/>
                  </a:lnTo>
                  <a:lnTo>
                    <a:pt x="4891" y="18394"/>
                  </a:lnTo>
                  <a:lnTo>
                    <a:pt x="4896" y="17951"/>
                  </a:lnTo>
                  <a:lnTo>
                    <a:pt x="4898" y="17508"/>
                  </a:lnTo>
                  <a:lnTo>
                    <a:pt x="4903" y="17066"/>
                  </a:lnTo>
                  <a:lnTo>
                    <a:pt x="4905" y="16623"/>
                  </a:lnTo>
                  <a:lnTo>
                    <a:pt x="4910" y="16180"/>
                  </a:lnTo>
                  <a:lnTo>
                    <a:pt x="4912" y="15737"/>
                  </a:lnTo>
                  <a:lnTo>
                    <a:pt x="4917" y="15294"/>
                  </a:lnTo>
                  <a:lnTo>
                    <a:pt x="4920" y="14852"/>
                  </a:lnTo>
                  <a:lnTo>
                    <a:pt x="4924" y="14409"/>
                  </a:lnTo>
                  <a:lnTo>
                    <a:pt x="4698" y="14398"/>
                  </a:lnTo>
                  <a:lnTo>
                    <a:pt x="4402" y="14388"/>
                  </a:lnTo>
                  <a:lnTo>
                    <a:pt x="4108" y="14372"/>
                  </a:lnTo>
                  <a:lnTo>
                    <a:pt x="3815" y="14356"/>
                  </a:lnTo>
                  <a:lnTo>
                    <a:pt x="3522" y="14345"/>
                  </a:lnTo>
                  <a:lnTo>
                    <a:pt x="3228" y="14329"/>
                  </a:lnTo>
                  <a:lnTo>
                    <a:pt x="2935" y="14313"/>
                  </a:lnTo>
                  <a:lnTo>
                    <a:pt x="2641" y="14292"/>
                  </a:lnTo>
                  <a:lnTo>
                    <a:pt x="2348" y="14276"/>
                  </a:lnTo>
                  <a:lnTo>
                    <a:pt x="2054" y="14254"/>
                  </a:lnTo>
                  <a:lnTo>
                    <a:pt x="1761" y="14238"/>
                  </a:lnTo>
                  <a:lnTo>
                    <a:pt x="1467" y="14217"/>
                  </a:lnTo>
                  <a:lnTo>
                    <a:pt x="1174" y="14196"/>
                  </a:lnTo>
                  <a:lnTo>
                    <a:pt x="880" y="14174"/>
                  </a:lnTo>
                  <a:lnTo>
                    <a:pt x="587" y="14153"/>
                  </a:lnTo>
                  <a:lnTo>
                    <a:pt x="293" y="14131"/>
                  </a:lnTo>
                  <a:lnTo>
                    <a:pt x="0" y="14105"/>
                  </a:lnTo>
                  <a:lnTo>
                    <a:pt x="14" y="13225"/>
                  </a:lnTo>
                  <a:lnTo>
                    <a:pt x="29" y="12339"/>
                  </a:lnTo>
                  <a:lnTo>
                    <a:pt x="40" y="11453"/>
                  </a:lnTo>
                  <a:lnTo>
                    <a:pt x="55" y="10568"/>
                  </a:lnTo>
                  <a:lnTo>
                    <a:pt x="67" y="9688"/>
                  </a:lnTo>
                  <a:lnTo>
                    <a:pt x="81" y="8802"/>
                  </a:lnTo>
                  <a:lnTo>
                    <a:pt x="93" y="7922"/>
                  </a:lnTo>
                  <a:lnTo>
                    <a:pt x="107" y="7041"/>
                  </a:lnTo>
                  <a:lnTo>
                    <a:pt x="119" y="6156"/>
                  </a:lnTo>
                  <a:lnTo>
                    <a:pt x="133" y="5276"/>
                  </a:lnTo>
                  <a:lnTo>
                    <a:pt x="145" y="4395"/>
                  </a:lnTo>
                  <a:lnTo>
                    <a:pt x="160" y="3515"/>
                  </a:lnTo>
                  <a:lnTo>
                    <a:pt x="174" y="2635"/>
                  </a:lnTo>
                  <a:lnTo>
                    <a:pt x="186" y="1755"/>
                  </a:lnTo>
                  <a:lnTo>
                    <a:pt x="200" y="880"/>
                  </a:lnTo>
                  <a:lnTo>
                    <a:pt x="212" y="0"/>
                  </a:lnTo>
                  <a:lnTo>
                    <a:pt x="623" y="32"/>
                  </a:lnTo>
                  <a:lnTo>
                    <a:pt x="1033" y="64"/>
                  </a:lnTo>
                  <a:lnTo>
                    <a:pt x="1443" y="96"/>
                  </a:lnTo>
                  <a:lnTo>
                    <a:pt x="1854" y="122"/>
                  </a:lnTo>
                  <a:lnTo>
                    <a:pt x="2264" y="149"/>
                  </a:lnTo>
                  <a:lnTo>
                    <a:pt x="2675" y="176"/>
                  </a:lnTo>
                  <a:lnTo>
                    <a:pt x="3085" y="197"/>
                  </a:lnTo>
                  <a:lnTo>
                    <a:pt x="3495" y="224"/>
                  </a:lnTo>
                  <a:lnTo>
                    <a:pt x="3906" y="245"/>
                  </a:lnTo>
                  <a:lnTo>
                    <a:pt x="4316" y="261"/>
                  </a:lnTo>
                  <a:lnTo>
                    <a:pt x="4726" y="282"/>
                  </a:lnTo>
                  <a:lnTo>
                    <a:pt x="5137" y="298"/>
                  </a:lnTo>
                  <a:lnTo>
                    <a:pt x="5547" y="314"/>
                  </a:lnTo>
                  <a:lnTo>
                    <a:pt x="5958" y="330"/>
                  </a:lnTo>
                  <a:lnTo>
                    <a:pt x="6368" y="341"/>
                  </a:lnTo>
                  <a:lnTo>
                    <a:pt x="6778" y="352"/>
                  </a:lnTo>
                  <a:lnTo>
                    <a:pt x="7189" y="363"/>
                  </a:lnTo>
                  <a:lnTo>
                    <a:pt x="7599" y="373"/>
                  </a:lnTo>
                  <a:lnTo>
                    <a:pt x="8010" y="379"/>
                  </a:lnTo>
                  <a:lnTo>
                    <a:pt x="8420" y="383"/>
                  </a:lnTo>
                  <a:lnTo>
                    <a:pt x="8830" y="389"/>
                  </a:lnTo>
                  <a:lnTo>
                    <a:pt x="9241" y="394"/>
                  </a:lnTo>
                  <a:lnTo>
                    <a:pt x="9651" y="394"/>
                  </a:lnTo>
                  <a:lnTo>
                    <a:pt x="10064" y="394"/>
                  </a:lnTo>
                  <a:lnTo>
                    <a:pt x="10472" y="394"/>
                  </a:lnTo>
                  <a:lnTo>
                    <a:pt x="10885" y="389"/>
                  </a:lnTo>
                  <a:lnTo>
                    <a:pt x="11295" y="389"/>
                  </a:lnTo>
                  <a:lnTo>
                    <a:pt x="11706" y="383"/>
                  </a:lnTo>
                  <a:lnTo>
                    <a:pt x="12116" y="373"/>
                  </a:lnTo>
                  <a:lnTo>
                    <a:pt x="12526" y="368"/>
                  </a:lnTo>
                  <a:lnTo>
                    <a:pt x="12937" y="357"/>
                  </a:lnTo>
                  <a:lnTo>
                    <a:pt x="13347" y="347"/>
                  </a:lnTo>
                  <a:lnTo>
                    <a:pt x="13555" y="341"/>
                  </a:lnTo>
                  <a:lnTo>
                    <a:pt x="13569" y="341"/>
                  </a:lnTo>
                  <a:lnTo>
                    <a:pt x="13576" y="352"/>
                  </a:lnTo>
                  <a:lnTo>
                    <a:pt x="13626" y="480"/>
                  </a:lnTo>
                  <a:lnTo>
                    <a:pt x="13643" y="518"/>
                  </a:lnTo>
                  <a:lnTo>
                    <a:pt x="13898" y="869"/>
                  </a:lnTo>
                  <a:lnTo>
                    <a:pt x="13915" y="874"/>
                  </a:lnTo>
                  <a:lnTo>
                    <a:pt x="13943" y="880"/>
                  </a:lnTo>
                  <a:lnTo>
                    <a:pt x="13955" y="885"/>
                  </a:lnTo>
                  <a:lnTo>
                    <a:pt x="14058" y="1029"/>
                  </a:lnTo>
                  <a:lnTo>
                    <a:pt x="14158" y="1216"/>
                  </a:lnTo>
                  <a:lnTo>
                    <a:pt x="14495" y="1514"/>
                  </a:lnTo>
                  <a:lnTo>
                    <a:pt x="14518" y="1574"/>
                  </a:lnTo>
                  <a:lnTo>
                    <a:pt x="14531" y="1653"/>
                  </a:lnTo>
                  <a:lnTo>
                    <a:pt x="14559" y="1697"/>
                  </a:lnTo>
                  <a:lnTo>
                    <a:pt x="14733" y="1819"/>
                  </a:lnTo>
                  <a:lnTo>
                    <a:pt x="14797" y="1830"/>
                  </a:lnTo>
                  <a:lnTo>
                    <a:pt x="14862" y="1814"/>
                  </a:lnTo>
                  <a:lnTo>
                    <a:pt x="14891" y="1782"/>
                  </a:lnTo>
                  <a:lnTo>
                    <a:pt x="14938" y="1686"/>
                  </a:lnTo>
                  <a:lnTo>
                    <a:pt x="14953" y="1664"/>
                  </a:lnTo>
                  <a:lnTo>
                    <a:pt x="14962" y="1632"/>
                  </a:lnTo>
                  <a:lnTo>
                    <a:pt x="14991" y="1445"/>
                  </a:lnTo>
                  <a:lnTo>
                    <a:pt x="14998" y="1349"/>
                  </a:lnTo>
                  <a:lnTo>
                    <a:pt x="15019" y="1291"/>
                  </a:lnTo>
                  <a:lnTo>
                    <a:pt x="15046" y="1248"/>
                  </a:lnTo>
                  <a:lnTo>
                    <a:pt x="15074" y="1222"/>
                  </a:lnTo>
                  <a:lnTo>
                    <a:pt x="15134" y="1184"/>
                  </a:lnTo>
                  <a:lnTo>
                    <a:pt x="15298" y="1264"/>
                  </a:lnTo>
                  <a:lnTo>
                    <a:pt x="15397" y="1206"/>
                  </a:lnTo>
                  <a:lnTo>
                    <a:pt x="15428" y="1216"/>
                  </a:lnTo>
                  <a:lnTo>
                    <a:pt x="15478" y="1280"/>
                  </a:lnTo>
                  <a:lnTo>
                    <a:pt x="15506" y="1301"/>
                  </a:lnTo>
                  <a:lnTo>
                    <a:pt x="15563" y="1291"/>
                  </a:lnTo>
                  <a:lnTo>
                    <a:pt x="15657" y="1179"/>
                  </a:lnTo>
                  <a:lnTo>
                    <a:pt x="15709" y="1147"/>
                  </a:lnTo>
                  <a:lnTo>
                    <a:pt x="15885" y="1232"/>
                  </a:lnTo>
                  <a:lnTo>
                    <a:pt x="15950" y="1232"/>
                  </a:lnTo>
                  <a:lnTo>
                    <a:pt x="16430" y="1013"/>
                  </a:lnTo>
                  <a:lnTo>
                    <a:pt x="16489" y="1029"/>
                  </a:lnTo>
                  <a:lnTo>
                    <a:pt x="16539" y="1083"/>
                  </a:lnTo>
                  <a:lnTo>
                    <a:pt x="16582" y="1163"/>
                  </a:lnTo>
                  <a:lnTo>
                    <a:pt x="16656" y="1365"/>
                  </a:lnTo>
                  <a:lnTo>
                    <a:pt x="16747" y="1536"/>
                  </a:lnTo>
                  <a:lnTo>
                    <a:pt x="16799" y="1616"/>
                  </a:lnTo>
                  <a:lnTo>
                    <a:pt x="16857" y="1675"/>
                  </a:lnTo>
                  <a:lnTo>
                    <a:pt x="16914" y="1702"/>
                  </a:lnTo>
                  <a:lnTo>
                    <a:pt x="17040" y="1702"/>
                  </a:lnTo>
                  <a:lnTo>
                    <a:pt x="17064" y="1717"/>
                  </a:lnTo>
                  <a:lnTo>
                    <a:pt x="17119" y="1776"/>
                  </a:lnTo>
                  <a:lnTo>
                    <a:pt x="17183" y="1803"/>
                  </a:lnTo>
                  <a:lnTo>
                    <a:pt x="17207" y="1835"/>
                  </a:lnTo>
                  <a:lnTo>
                    <a:pt x="17224" y="1883"/>
                  </a:lnTo>
                  <a:lnTo>
                    <a:pt x="17251" y="1931"/>
                  </a:lnTo>
                  <a:lnTo>
                    <a:pt x="17296" y="1963"/>
                  </a:lnTo>
                  <a:lnTo>
                    <a:pt x="17513" y="1984"/>
                  </a:lnTo>
                  <a:lnTo>
                    <a:pt x="17558" y="2037"/>
                  </a:lnTo>
                  <a:lnTo>
                    <a:pt x="17592" y="2112"/>
                  </a:lnTo>
                  <a:lnTo>
                    <a:pt x="17618" y="2198"/>
                  </a:lnTo>
                  <a:lnTo>
                    <a:pt x="17634" y="2262"/>
                  </a:lnTo>
                  <a:lnTo>
                    <a:pt x="17644" y="2310"/>
                  </a:lnTo>
                  <a:lnTo>
                    <a:pt x="17658" y="2347"/>
                  </a:lnTo>
                  <a:lnTo>
                    <a:pt x="17687" y="2385"/>
                  </a:lnTo>
                  <a:lnTo>
                    <a:pt x="17718" y="2395"/>
                  </a:lnTo>
                  <a:lnTo>
                    <a:pt x="17818" y="2374"/>
                  </a:lnTo>
                  <a:lnTo>
                    <a:pt x="17845" y="2379"/>
                  </a:lnTo>
                  <a:lnTo>
                    <a:pt x="17878" y="2401"/>
                  </a:lnTo>
                  <a:lnTo>
                    <a:pt x="17906" y="2438"/>
                  </a:lnTo>
                  <a:lnTo>
                    <a:pt x="17921" y="2491"/>
                  </a:lnTo>
                  <a:lnTo>
                    <a:pt x="17914" y="2555"/>
                  </a:lnTo>
                  <a:lnTo>
                    <a:pt x="17899" y="2603"/>
                  </a:lnTo>
                  <a:lnTo>
                    <a:pt x="17887" y="2662"/>
                  </a:lnTo>
                  <a:lnTo>
                    <a:pt x="17890" y="2753"/>
                  </a:lnTo>
                  <a:lnTo>
                    <a:pt x="17921" y="2838"/>
                  </a:lnTo>
                  <a:lnTo>
                    <a:pt x="18021" y="2998"/>
                  </a:lnTo>
                  <a:lnTo>
                    <a:pt x="18045" y="3110"/>
                  </a:lnTo>
                  <a:lnTo>
                    <a:pt x="18057" y="3243"/>
                  </a:lnTo>
                  <a:lnTo>
                    <a:pt x="18083" y="3334"/>
                  </a:lnTo>
                  <a:lnTo>
                    <a:pt x="18126" y="3393"/>
                  </a:lnTo>
                  <a:lnTo>
                    <a:pt x="18441" y="3484"/>
                  </a:lnTo>
                  <a:cubicBezTo>
                    <a:pt x="18441" y="3484"/>
                    <a:pt x="18441" y="3484"/>
                    <a:pt x="18441" y="348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8" name="Google Shape;358;p17"/>
            <p:cNvSpPr/>
            <p:nvPr/>
          </p:nvSpPr>
          <p:spPr>
            <a:xfrm>
              <a:off x="10355970" y="3145000"/>
              <a:ext cx="2181632" cy="1197706"/>
            </a:xfrm>
            <a:custGeom>
              <a:avLst/>
              <a:gdLst/>
              <a:ahLst/>
              <a:cxnLst/>
              <a:rect l="l" t="t" r="r" b="b"/>
              <a:pathLst>
                <a:path w="21600" h="21600" extrusionOk="0">
                  <a:moveTo>
                    <a:pt x="21600" y="21318"/>
                  </a:moveTo>
                  <a:lnTo>
                    <a:pt x="20925" y="21356"/>
                  </a:lnTo>
                  <a:lnTo>
                    <a:pt x="20251" y="21389"/>
                  </a:lnTo>
                  <a:lnTo>
                    <a:pt x="19576" y="21421"/>
                  </a:lnTo>
                  <a:lnTo>
                    <a:pt x="18901" y="21448"/>
                  </a:lnTo>
                  <a:lnTo>
                    <a:pt x="18226" y="21475"/>
                  </a:lnTo>
                  <a:lnTo>
                    <a:pt x="17552" y="21502"/>
                  </a:lnTo>
                  <a:lnTo>
                    <a:pt x="16877" y="21524"/>
                  </a:lnTo>
                  <a:lnTo>
                    <a:pt x="16200" y="21541"/>
                  </a:lnTo>
                  <a:lnTo>
                    <a:pt x="15528" y="21557"/>
                  </a:lnTo>
                  <a:lnTo>
                    <a:pt x="14850" y="21573"/>
                  </a:lnTo>
                  <a:lnTo>
                    <a:pt x="14175" y="21584"/>
                  </a:lnTo>
                  <a:lnTo>
                    <a:pt x="13501" y="21589"/>
                  </a:lnTo>
                  <a:lnTo>
                    <a:pt x="12826" y="21595"/>
                  </a:lnTo>
                  <a:lnTo>
                    <a:pt x="12151" y="21600"/>
                  </a:lnTo>
                  <a:lnTo>
                    <a:pt x="11474" y="21600"/>
                  </a:lnTo>
                  <a:lnTo>
                    <a:pt x="10799" y="21600"/>
                  </a:lnTo>
                  <a:lnTo>
                    <a:pt x="10124" y="21595"/>
                  </a:lnTo>
                  <a:lnTo>
                    <a:pt x="9449" y="21589"/>
                  </a:lnTo>
                  <a:lnTo>
                    <a:pt x="8774" y="21578"/>
                  </a:lnTo>
                  <a:lnTo>
                    <a:pt x="8099" y="21562"/>
                  </a:lnTo>
                  <a:lnTo>
                    <a:pt x="7422" y="21551"/>
                  </a:lnTo>
                  <a:lnTo>
                    <a:pt x="6747" y="21530"/>
                  </a:lnTo>
                  <a:lnTo>
                    <a:pt x="6072" y="21513"/>
                  </a:lnTo>
                  <a:lnTo>
                    <a:pt x="5398" y="21491"/>
                  </a:lnTo>
                  <a:lnTo>
                    <a:pt x="4723" y="21464"/>
                  </a:lnTo>
                  <a:lnTo>
                    <a:pt x="4048" y="21437"/>
                  </a:lnTo>
                  <a:lnTo>
                    <a:pt x="3374" y="21405"/>
                  </a:lnTo>
                  <a:lnTo>
                    <a:pt x="2699" y="21373"/>
                  </a:lnTo>
                  <a:lnTo>
                    <a:pt x="2024" y="21340"/>
                  </a:lnTo>
                  <a:lnTo>
                    <a:pt x="1349" y="21302"/>
                  </a:lnTo>
                  <a:lnTo>
                    <a:pt x="675" y="21259"/>
                  </a:lnTo>
                  <a:lnTo>
                    <a:pt x="0" y="21215"/>
                  </a:lnTo>
                  <a:lnTo>
                    <a:pt x="21" y="19879"/>
                  </a:lnTo>
                  <a:lnTo>
                    <a:pt x="45" y="18542"/>
                  </a:lnTo>
                  <a:lnTo>
                    <a:pt x="65" y="17205"/>
                  </a:lnTo>
                  <a:lnTo>
                    <a:pt x="89" y="15873"/>
                  </a:lnTo>
                  <a:lnTo>
                    <a:pt x="113" y="14537"/>
                  </a:lnTo>
                  <a:lnTo>
                    <a:pt x="134" y="13211"/>
                  </a:lnTo>
                  <a:lnTo>
                    <a:pt x="158" y="11880"/>
                  </a:lnTo>
                  <a:lnTo>
                    <a:pt x="178" y="10553"/>
                  </a:lnTo>
                  <a:lnTo>
                    <a:pt x="202" y="9227"/>
                  </a:lnTo>
                  <a:lnTo>
                    <a:pt x="226" y="7902"/>
                  </a:lnTo>
                  <a:lnTo>
                    <a:pt x="247" y="6581"/>
                  </a:lnTo>
                  <a:lnTo>
                    <a:pt x="271" y="5260"/>
                  </a:lnTo>
                  <a:lnTo>
                    <a:pt x="291" y="3939"/>
                  </a:lnTo>
                  <a:lnTo>
                    <a:pt x="315" y="2625"/>
                  </a:lnTo>
                  <a:lnTo>
                    <a:pt x="336" y="1310"/>
                  </a:lnTo>
                  <a:lnTo>
                    <a:pt x="360" y="0"/>
                  </a:lnTo>
                  <a:lnTo>
                    <a:pt x="535" y="11"/>
                  </a:lnTo>
                  <a:lnTo>
                    <a:pt x="1147" y="49"/>
                  </a:lnTo>
                  <a:lnTo>
                    <a:pt x="1762" y="86"/>
                  </a:lnTo>
                  <a:lnTo>
                    <a:pt x="2375" y="119"/>
                  </a:lnTo>
                  <a:lnTo>
                    <a:pt x="2990" y="151"/>
                  </a:lnTo>
                  <a:lnTo>
                    <a:pt x="3603" y="184"/>
                  </a:lnTo>
                  <a:lnTo>
                    <a:pt x="4218" y="211"/>
                  </a:lnTo>
                  <a:lnTo>
                    <a:pt x="4830" y="233"/>
                  </a:lnTo>
                  <a:lnTo>
                    <a:pt x="5445" y="260"/>
                  </a:lnTo>
                  <a:lnTo>
                    <a:pt x="6058" y="281"/>
                  </a:lnTo>
                  <a:lnTo>
                    <a:pt x="6673" y="297"/>
                  </a:lnTo>
                  <a:lnTo>
                    <a:pt x="7285" y="313"/>
                  </a:lnTo>
                  <a:lnTo>
                    <a:pt x="7811" y="330"/>
                  </a:lnTo>
                  <a:lnTo>
                    <a:pt x="7901" y="330"/>
                  </a:lnTo>
                  <a:lnTo>
                    <a:pt x="8513" y="341"/>
                  </a:lnTo>
                  <a:lnTo>
                    <a:pt x="9128" y="352"/>
                  </a:lnTo>
                  <a:lnTo>
                    <a:pt x="9743" y="363"/>
                  </a:lnTo>
                  <a:lnTo>
                    <a:pt x="10356" y="368"/>
                  </a:lnTo>
                  <a:lnTo>
                    <a:pt x="10971" y="368"/>
                  </a:lnTo>
                  <a:lnTo>
                    <a:pt x="11583" y="374"/>
                  </a:lnTo>
                  <a:lnTo>
                    <a:pt x="12199" y="368"/>
                  </a:lnTo>
                  <a:lnTo>
                    <a:pt x="12811" y="368"/>
                  </a:lnTo>
                  <a:lnTo>
                    <a:pt x="13426" y="363"/>
                  </a:lnTo>
                  <a:lnTo>
                    <a:pt x="14039" y="352"/>
                  </a:lnTo>
                  <a:lnTo>
                    <a:pt x="14654" y="346"/>
                  </a:lnTo>
                  <a:lnTo>
                    <a:pt x="15266" y="330"/>
                  </a:lnTo>
                  <a:lnTo>
                    <a:pt x="15881" y="319"/>
                  </a:lnTo>
                  <a:lnTo>
                    <a:pt x="16497" y="303"/>
                  </a:lnTo>
                  <a:lnTo>
                    <a:pt x="17109" y="281"/>
                  </a:lnTo>
                  <a:lnTo>
                    <a:pt x="17721" y="260"/>
                  </a:lnTo>
                  <a:lnTo>
                    <a:pt x="18336" y="238"/>
                  </a:lnTo>
                  <a:lnTo>
                    <a:pt x="18949" y="211"/>
                  </a:lnTo>
                  <a:lnTo>
                    <a:pt x="19368" y="194"/>
                  </a:lnTo>
                  <a:lnTo>
                    <a:pt x="19368" y="194"/>
                  </a:lnTo>
                  <a:lnTo>
                    <a:pt x="19362" y="363"/>
                  </a:lnTo>
                  <a:lnTo>
                    <a:pt x="19385" y="476"/>
                  </a:lnTo>
                  <a:lnTo>
                    <a:pt x="19416" y="579"/>
                  </a:lnTo>
                  <a:lnTo>
                    <a:pt x="19428" y="671"/>
                  </a:lnTo>
                  <a:lnTo>
                    <a:pt x="19442" y="807"/>
                  </a:lnTo>
                  <a:lnTo>
                    <a:pt x="19460" y="871"/>
                  </a:lnTo>
                  <a:lnTo>
                    <a:pt x="19478" y="930"/>
                  </a:lnTo>
                  <a:lnTo>
                    <a:pt x="19493" y="991"/>
                  </a:lnTo>
                  <a:lnTo>
                    <a:pt x="19517" y="1229"/>
                  </a:lnTo>
                  <a:lnTo>
                    <a:pt x="19606" y="1597"/>
                  </a:lnTo>
                  <a:lnTo>
                    <a:pt x="19629" y="1862"/>
                  </a:lnTo>
                  <a:lnTo>
                    <a:pt x="19656" y="1975"/>
                  </a:lnTo>
                  <a:lnTo>
                    <a:pt x="19724" y="2209"/>
                  </a:lnTo>
                  <a:lnTo>
                    <a:pt x="19752" y="2538"/>
                  </a:lnTo>
                  <a:lnTo>
                    <a:pt x="19698" y="2804"/>
                  </a:lnTo>
                  <a:lnTo>
                    <a:pt x="19626" y="3058"/>
                  </a:lnTo>
                  <a:lnTo>
                    <a:pt x="19606" y="3350"/>
                  </a:lnTo>
                  <a:lnTo>
                    <a:pt x="19677" y="3745"/>
                  </a:lnTo>
                  <a:lnTo>
                    <a:pt x="19695" y="3962"/>
                  </a:lnTo>
                  <a:lnTo>
                    <a:pt x="19712" y="4075"/>
                  </a:lnTo>
                  <a:lnTo>
                    <a:pt x="19712" y="4151"/>
                  </a:lnTo>
                  <a:lnTo>
                    <a:pt x="19700" y="4227"/>
                  </a:lnTo>
                  <a:lnTo>
                    <a:pt x="19668" y="4351"/>
                  </a:lnTo>
                  <a:lnTo>
                    <a:pt x="19656" y="4438"/>
                  </a:lnTo>
                  <a:lnTo>
                    <a:pt x="19712" y="4887"/>
                  </a:lnTo>
                  <a:lnTo>
                    <a:pt x="19734" y="4984"/>
                  </a:lnTo>
                  <a:lnTo>
                    <a:pt x="19749" y="5093"/>
                  </a:lnTo>
                  <a:lnTo>
                    <a:pt x="19712" y="5574"/>
                  </a:lnTo>
                  <a:lnTo>
                    <a:pt x="19718" y="5861"/>
                  </a:lnTo>
                  <a:lnTo>
                    <a:pt x="19743" y="6121"/>
                  </a:lnTo>
                  <a:lnTo>
                    <a:pt x="19793" y="6365"/>
                  </a:lnTo>
                  <a:lnTo>
                    <a:pt x="19924" y="6874"/>
                  </a:lnTo>
                  <a:lnTo>
                    <a:pt x="19959" y="7128"/>
                  </a:lnTo>
                  <a:lnTo>
                    <a:pt x="20007" y="7360"/>
                  </a:lnTo>
                  <a:lnTo>
                    <a:pt x="20108" y="7549"/>
                  </a:lnTo>
                  <a:lnTo>
                    <a:pt x="20070" y="7718"/>
                  </a:lnTo>
                  <a:lnTo>
                    <a:pt x="20081" y="7875"/>
                  </a:lnTo>
                  <a:lnTo>
                    <a:pt x="20159" y="8210"/>
                  </a:lnTo>
                  <a:lnTo>
                    <a:pt x="20159" y="8254"/>
                  </a:lnTo>
                  <a:lnTo>
                    <a:pt x="20144" y="8302"/>
                  </a:lnTo>
                  <a:lnTo>
                    <a:pt x="20150" y="8335"/>
                  </a:lnTo>
                  <a:lnTo>
                    <a:pt x="20159" y="8346"/>
                  </a:lnTo>
                  <a:lnTo>
                    <a:pt x="20170" y="8351"/>
                  </a:lnTo>
                  <a:lnTo>
                    <a:pt x="20176" y="8362"/>
                  </a:lnTo>
                  <a:lnTo>
                    <a:pt x="20182" y="8378"/>
                  </a:lnTo>
                  <a:lnTo>
                    <a:pt x="20191" y="8405"/>
                  </a:lnTo>
                  <a:lnTo>
                    <a:pt x="20262" y="8540"/>
                  </a:lnTo>
                  <a:lnTo>
                    <a:pt x="20283" y="8627"/>
                  </a:lnTo>
                  <a:lnTo>
                    <a:pt x="20322" y="8870"/>
                  </a:lnTo>
                  <a:lnTo>
                    <a:pt x="20363" y="9011"/>
                  </a:lnTo>
                  <a:lnTo>
                    <a:pt x="20403" y="9114"/>
                  </a:lnTo>
                  <a:lnTo>
                    <a:pt x="20435" y="9233"/>
                  </a:lnTo>
                  <a:lnTo>
                    <a:pt x="20456" y="9482"/>
                  </a:lnTo>
                  <a:lnTo>
                    <a:pt x="20492" y="9671"/>
                  </a:lnTo>
                  <a:lnTo>
                    <a:pt x="20539" y="9731"/>
                  </a:lnTo>
                  <a:lnTo>
                    <a:pt x="20551" y="9763"/>
                  </a:lnTo>
                  <a:lnTo>
                    <a:pt x="20554" y="9812"/>
                  </a:lnTo>
                  <a:lnTo>
                    <a:pt x="20548" y="9850"/>
                  </a:lnTo>
                  <a:lnTo>
                    <a:pt x="20536" y="9883"/>
                  </a:lnTo>
                  <a:lnTo>
                    <a:pt x="20533" y="9910"/>
                  </a:lnTo>
                  <a:lnTo>
                    <a:pt x="20539" y="10077"/>
                  </a:lnTo>
                  <a:lnTo>
                    <a:pt x="20536" y="10213"/>
                  </a:lnTo>
                  <a:lnTo>
                    <a:pt x="20542" y="10337"/>
                  </a:lnTo>
                  <a:lnTo>
                    <a:pt x="20572" y="10450"/>
                  </a:lnTo>
                  <a:lnTo>
                    <a:pt x="20575" y="10553"/>
                  </a:lnTo>
                  <a:lnTo>
                    <a:pt x="20533" y="10911"/>
                  </a:lnTo>
                  <a:lnTo>
                    <a:pt x="20533" y="11051"/>
                  </a:lnTo>
                  <a:lnTo>
                    <a:pt x="20551" y="11090"/>
                  </a:lnTo>
                  <a:lnTo>
                    <a:pt x="20575" y="11133"/>
                  </a:lnTo>
                  <a:lnTo>
                    <a:pt x="20601" y="11192"/>
                  </a:lnTo>
                  <a:lnTo>
                    <a:pt x="20613" y="11263"/>
                  </a:lnTo>
                  <a:lnTo>
                    <a:pt x="20607" y="12150"/>
                  </a:lnTo>
                  <a:lnTo>
                    <a:pt x="20619" y="12307"/>
                  </a:lnTo>
                  <a:lnTo>
                    <a:pt x="20667" y="12643"/>
                  </a:lnTo>
                  <a:lnTo>
                    <a:pt x="20678" y="12789"/>
                  </a:lnTo>
                  <a:lnTo>
                    <a:pt x="20675" y="12843"/>
                  </a:lnTo>
                  <a:lnTo>
                    <a:pt x="20667" y="12903"/>
                  </a:lnTo>
                  <a:lnTo>
                    <a:pt x="20658" y="12973"/>
                  </a:lnTo>
                  <a:lnTo>
                    <a:pt x="20661" y="13054"/>
                  </a:lnTo>
                  <a:lnTo>
                    <a:pt x="20705" y="13341"/>
                  </a:lnTo>
                  <a:lnTo>
                    <a:pt x="20711" y="13476"/>
                  </a:lnTo>
                  <a:lnTo>
                    <a:pt x="20696" y="13936"/>
                  </a:lnTo>
                  <a:lnTo>
                    <a:pt x="20705" y="14028"/>
                  </a:lnTo>
                  <a:lnTo>
                    <a:pt x="20720" y="14093"/>
                  </a:lnTo>
                  <a:lnTo>
                    <a:pt x="20759" y="14196"/>
                  </a:lnTo>
                  <a:lnTo>
                    <a:pt x="20771" y="14288"/>
                  </a:lnTo>
                  <a:lnTo>
                    <a:pt x="20771" y="14342"/>
                  </a:lnTo>
                  <a:lnTo>
                    <a:pt x="20759" y="14342"/>
                  </a:lnTo>
                  <a:lnTo>
                    <a:pt x="20777" y="14359"/>
                  </a:lnTo>
                  <a:lnTo>
                    <a:pt x="20810" y="14375"/>
                  </a:lnTo>
                  <a:lnTo>
                    <a:pt x="20839" y="14407"/>
                  </a:lnTo>
                  <a:lnTo>
                    <a:pt x="20872" y="14423"/>
                  </a:lnTo>
                  <a:lnTo>
                    <a:pt x="20890" y="14450"/>
                  </a:lnTo>
                  <a:lnTo>
                    <a:pt x="20902" y="14494"/>
                  </a:lnTo>
                  <a:lnTo>
                    <a:pt x="20899" y="14526"/>
                  </a:lnTo>
                  <a:lnTo>
                    <a:pt x="20890" y="14558"/>
                  </a:lnTo>
                  <a:lnTo>
                    <a:pt x="20875" y="14672"/>
                  </a:lnTo>
                  <a:lnTo>
                    <a:pt x="20836" y="14769"/>
                  </a:lnTo>
                  <a:lnTo>
                    <a:pt x="20827" y="14840"/>
                  </a:lnTo>
                  <a:lnTo>
                    <a:pt x="20836" y="15078"/>
                  </a:lnTo>
                  <a:lnTo>
                    <a:pt x="20833" y="15154"/>
                  </a:lnTo>
                  <a:lnTo>
                    <a:pt x="20824" y="15202"/>
                  </a:lnTo>
                  <a:lnTo>
                    <a:pt x="20801" y="15316"/>
                  </a:lnTo>
                  <a:lnTo>
                    <a:pt x="20795" y="15387"/>
                  </a:lnTo>
                  <a:lnTo>
                    <a:pt x="20807" y="15501"/>
                  </a:lnTo>
                  <a:lnTo>
                    <a:pt x="20851" y="15738"/>
                  </a:lnTo>
                  <a:lnTo>
                    <a:pt x="20863" y="15895"/>
                  </a:lnTo>
                  <a:lnTo>
                    <a:pt x="20854" y="16052"/>
                  </a:lnTo>
                  <a:lnTo>
                    <a:pt x="20824" y="16296"/>
                  </a:lnTo>
                  <a:lnTo>
                    <a:pt x="20833" y="16447"/>
                  </a:lnTo>
                  <a:lnTo>
                    <a:pt x="20863" y="16545"/>
                  </a:lnTo>
                  <a:lnTo>
                    <a:pt x="20958" y="16756"/>
                  </a:lnTo>
                  <a:lnTo>
                    <a:pt x="20979" y="16891"/>
                  </a:lnTo>
                  <a:lnTo>
                    <a:pt x="20999" y="17151"/>
                  </a:lnTo>
                  <a:lnTo>
                    <a:pt x="21005" y="17297"/>
                  </a:lnTo>
                  <a:lnTo>
                    <a:pt x="20988" y="17443"/>
                  </a:lnTo>
                  <a:lnTo>
                    <a:pt x="21005" y="17492"/>
                  </a:lnTo>
                  <a:lnTo>
                    <a:pt x="21053" y="17578"/>
                  </a:lnTo>
                  <a:lnTo>
                    <a:pt x="21071" y="17632"/>
                  </a:lnTo>
                  <a:lnTo>
                    <a:pt x="21077" y="17686"/>
                  </a:lnTo>
                  <a:lnTo>
                    <a:pt x="21077" y="17746"/>
                  </a:lnTo>
                  <a:lnTo>
                    <a:pt x="21083" y="17817"/>
                  </a:lnTo>
                  <a:lnTo>
                    <a:pt x="21104" y="17893"/>
                  </a:lnTo>
                  <a:lnTo>
                    <a:pt x="21279" y="18342"/>
                  </a:lnTo>
                  <a:lnTo>
                    <a:pt x="21380" y="18526"/>
                  </a:lnTo>
                  <a:lnTo>
                    <a:pt x="21425" y="18645"/>
                  </a:lnTo>
                  <a:lnTo>
                    <a:pt x="21446" y="18791"/>
                  </a:lnTo>
                  <a:lnTo>
                    <a:pt x="21446" y="19246"/>
                  </a:lnTo>
                  <a:lnTo>
                    <a:pt x="21455" y="19386"/>
                  </a:lnTo>
                  <a:lnTo>
                    <a:pt x="21466" y="19462"/>
                  </a:lnTo>
                  <a:lnTo>
                    <a:pt x="21478" y="19521"/>
                  </a:lnTo>
                  <a:lnTo>
                    <a:pt x="21550" y="19706"/>
                  </a:lnTo>
                  <a:lnTo>
                    <a:pt x="21550" y="19755"/>
                  </a:lnTo>
                  <a:lnTo>
                    <a:pt x="21544" y="19809"/>
                  </a:lnTo>
                  <a:lnTo>
                    <a:pt x="21544" y="19890"/>
                  </a:lnTo>
                  <a:lnTo>
                    <a:pt x="21555" y="19927"/>
                  </a:lnTo>
                  <a:lnTo>
                    <a:pt x="21579" y="20188"/>
                  </a:lnTo>
                  <a:lnTo>
                    <a:pt x="21579" y="20274"/>
                  </a:lnTo>
                  <a:lnTo>
                    <a:pt x="21564" y="20474"/>
                  </a:lnTo>
                  <a:lnTo>
                    <a:pt x="21532" y="20631"/>
                  </a:lnTo>
                  <a:lnTo>
                    <a:pt x="21535" y="20799"/>
                  </a:lnTo>
                  <a:lnTo>
                    <a:pt x="21600" y="21318"/>
                  </a:lnTo>
                  <a:cubicBezTo>
                    <a:pt x="21600" y="21318"/>
                    <a:pt x="21600" y="21318"/>
                    <a:pt x="21600" y="2131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59" name="Google Shape;359;p17"/>
            <p:cNvSpPr/>
            <p:nvPr/>
          </p:nvSpPr>
          <p:spPr>
            <a:xfrm>
              <a:off x="16708152" y="7224787"/>
              <a:ext cx="2858916" cy="1241204"/>
            </a:xfrm>
            <a:custGeom>
              <a:avLst/>
              <a:gdLst/>
              <a:ahLst/>
              <a:cxnLst/>
              <a:rect l="l" t="t" r="r" b="b"/>
              <a:pathLst>
                <a:path w="21600" h="21600" extrusionOk="0">
                  <a:moveTo>
                    <a:pt x="20473" y="6429"/>
                  </a:moveTo>
                  <a:lnTo>
                    <a:pt x="20514" y="6544"/>
                  </a:lnTo>
                  <a:lnTo>
                    <a:pt x="20561" y="6580"/>
                  </a:lnTo>
                  <a:lnTo>
                    <a:pt x="20616" y="6491"/>
                  </a:lnTo>
                  <a:lnTo>
                    <a:pt x="20623" y="6512"/>
                  </a:lnTo>
                  <a:lnTo>
                    <a:pt x="20630" y="6528"/>
                  </a:lnTo>
                  <a:lnTo>
                    <a:pt x="20634" y="6549"/>
                  </a:lnTo>
                  <a:lnTo>
                    <a:pt x="20639" y="6575"/>
                  </a:lnTo>
                  <a:lnTo>
                    <a:pt x="20623" y="6596"/>
                  </a:lnTo>
                  <a:lnTo>
                    <a:pt x="20593" y="6648"/>
                  </a:lnTo>
                  <a:lnTo>
                    <a:pt x="20598" y="6695"/>
                  </a:lnTo>
                  <a:lnTo>
                    <a:pt x="20673" y="6653"/>
                  </a:lnTo>
                  <a:lnTo>
                    <a:pt x="20704" y="6622"/>
                  </a:lnTo>
                  <a:lnTo>
                    <a:pt x="20727" y="6575"/>
                  </a:lnTo>
                  <a:lnTo>
                    <a:pt x="20729" y="6533"/>
                  </a:lnTo>
                  <a:lnTo>
                    <a:pt x="20718" y="6471"/>
                  </a:lnTo>
                  <a:lnTo>
                    <a:pt x="20716" y="6413"/>
                  </a:lnTo>
                  <a:lnTo>
                    <a:pt x="20736" y="6382"/>
                  </a:lnTo>
                  <a:lnTo>
                    <a:pt x="20756" y="6361"/>
                  </a:lnTo>
                  <a:lnTo>
                    <a:pt x="20768" y="6330"/>
                  </a:lnTo>
                  <a:lnTo>
                    <a:pt x="20777" y="6293"/>
                  </a:lnTo>
                  <a:lnTo>
                    <a:pt x="20797" y="6131"/>
                  </a:lnTo>
                  <a:lnTo>
                    <a:pt x="20788" y="6063"/>
                  </a:lnTo>
                  <a:lnTo>
                    <a:pt x="20713" y="5896"/>
                  </a:lnTo>
                  <a:lnTo>
                    <a:pt x="20677" y="5787"/>
                  </a:lnTo>
                  <a:lnTo>
                    <a:pt x="20673" y="5734"/>
                  </a:lnTo>
                  <a:lnTo>
                    <a:pt x="20729" y="5693"/>
                  </a:lnTo>
                  <a:lnTo>
                    <a:pt x="20790" y="5667"/>
                  </a:lnTo>
                  <a:lnTo>
                    <a:pt x="20795" y="5615"/>
                  </a:lnTo>
                  <a:lnTo>
                    <a:pt x="20779" y="5468"/>
                  </a:lnTo>
                  <a:lnTo>
                    <a:pt x="20759" y="5379"/>
                  </a:lnTo>
                  <a:lnTo>
                    <a:pt x="20713" y="5275"/>
                  </a:lnTo>
                  <a:lnTo>
                    <a:pt x="20700" y="5212"/>
                  </a:lnTo>
                  <a:lnTo>
                    <a:pt x="20702" y="5103"/>
                  </a:lnTo>
                  <a:lnTo>
                    <a:pt x="20713" y="4998"/>
                  </a:lnTo>
                  <a:lnTo>
                    <a:pt x="20722" y="4888"/>
                  </a:lnTo>
                  <a:lnTo>
                    <a:pt x="20711" y="4763"/>
                  </a:lnTo>
                  <a:lnTo>
                    <a:pt x="20695" y="4721"/>
                  </a:lnTo>
                  <a:lnTo>
                    <a:pt x="20641" y="4601"/>
                  </a:lnTo>
                  <a:lnTo>
                    <a:pt x="20632" y="4512"/>
                  </a:lnTo>
                  <a:lnTo>
                    <a:pt x="20475" y="4141"/>
                  </a:lnTo>
                  <a:lnTo>
                    <a:pt x="20389" y="3985"/>
                  </a:lnTo>
                  <a:lnTo>
                    <a:pt x="20294" y="3896"/>
                  </a:lnTo>
                  <a:lnTo>
                    <a:pt x="20298" y="3964"/>
                  </a:lnTo>
                  <a:lnTo>
                    <a:pt x="20296" y="4027"/>
                  </a:lnTo>
                  <a:lnTo>
                    <a:pt x="20291" y="4089"/>
                  </a:lnTo>
                  <a:lnTo>
                    <a:pt x="20282" y="4152"/>
                  </a:lnTo>
                  <a:lnTo>
                    <a:pt x="20312" y="4136"/>
                  </a:lnTo>
                  <a:lnTo>
                    <a:pt x="20339" y="4136"/>
                  </a:lnTo>
                  <a:lnTo>
                    <a:pt x="20366" y="4157"/>
                  </a:lnTo>
                  <a:lnTo>
                    <a:pt x="20394" y="4193"/>
                  </a:lnTo>
                  <a:lnTo>
                    <a:pt x="20351" y="4272"/>
                  </a:lnTo>
                  <a:lnTo>
                    <a:pt x="20296" y="4277"/>
                  </a:lnTo>
                  <a:lnTo>
                    <a:pt x="20239" y="4251"/>
                  </a:lnTo>
                  <a:lnTo>
                    <a:pt x="20187" y="4246"/>
                  </a:lnTo>
                  <a:lnTo>
                    <a:pt x="20208" y="4329"/>
                  </a:lnTo>
                  <a:lnTo>
                    <a:pt x="20239" y="4408"/>
                  </a:lnTo>
                  <a:lnTo>
                    <a:pt x="20273" y="4466"/>
                  </a:lnTo>
                  <a:lnTo>
                    <a:pt x="20328" y="4492"/>
                  </a:lnTo>
                  <a:lnTo>
                    <a:pt x="20339" y="4539"/>
                  </a:lnTo>
                  <a:lnTo>
                    <a:pt x="20339" y="4585"/>
                  </a:lnTo>
                  <a:lnTo>
                    <a:pt x="20318" y="4617"/>
                  </a:lnTo>
                  <a:lnTo>
                    <a:pt x="20303" y="4617"/>
                  </a:lnTo>
                  <a:lnTo>
                    <a:pt x="20237" y="4570"/>
                  </a:lnTo>
                  <a:lnTo>
                    <a:pt x="20174" y="4439"/>
                  </a:lnTo>
                  <a:lnTo>
                    <a:pt x="20131" y="4371"/>
                  </a:lnTo>
                  <a:lnTo>
                    <a:pt x="20117" y="4402"/>
                  </a:lnTo>
                  <a:lnTo>
                    <a:pt x="20103" y="4466"/>
                  </a:lnTo>
                  <a:lnTo>
                    <a:pt x="20035" y="4632"/>
                  </a:lnTo>
                  <a:lnTo>
                    <a:pt x="20021" y="4700"/>
                  </a:lnTo>
                  <a:lnTo>
                    <a:pt x="20103" y="5546"/>
                  </a:lnTo>
                  <a:lnTo>
                    <a:pt x="20112" y="5781"/>
                  </a:lnTo>
                  <a:lnTo>
                    <a:pt x="20078" y="6366"/>
                  </a:lnTo>
                  <a:lnTo>
                    <a:pt x="20062" y="6377"/>
                  </a:lnTo>
                  <a:lnTo>
                    <a:pt x="20046" y="6330"/>
                  </a:lnTo>
                  <a:lnTo>
                    <a:pt x="20035" y="6293"/>
                  </a:lnTo>
                  <a:lnTo>
                    <a:pt x="20030" y="6267"/>
                  </a:lnTo>
                  <a:lnTo>
                    <a:pt x="20030" y="6246"/>
                  </a:lnTo>
                  <a:lnTo>
                    <a:pt x="19965" y="6314"/>
                  </a:lnTo>
                  <a:lnTo>
                    <a:pt x="19901" y="6356"/>
                  </a:lnTo>
                  <a:lnTo>
                    <a:pt x="19838" y="6330"/>
                  </a:lnTo>
                  <a:lnTo>
                    <a:pt x="19779" y="6179"/>
                  </a:lnTo>
                  <a:lnTo>
                    <a:pt x="19836" y="6147"/>
                  </a:lnTo>
                  <a:lnTo>
                    <a:pt x="19922" y="6173"/>
                  </a:lnTo>
                  <a:lnTo>
                    <a:pt x="19999" y="6173"/>
                  </a:lnTo>
                  <a:lnTo>
                    <a:pt x="20030" y="6048"/>
                  </a:lnTo>
                  <a:lnTo>
                    <a:pt x="20015" y="6032"/>
                  </a:lnTo>
                  <a:lnTo>
                    <a:pt x="19981" y="5964"/>
                  </a:lnTo>
                  <a:lnTo>
                    <a:pt x="19960" y="5886"/>
                  </a:lnTo>
                  <a:lnTo>
                    <a:pt x="19983" y="5833"/>
                  </a:lnTo>
                  <a:lnTo>
                    <a:pt x="19992" y="5787"/>
                  </a:lnTo>
                  <a:lnTo>
                    <a:pt x="19974" y="5714"/>
                  </a:lnTo>
                  <a:lnTo>
                    <a:pt x="19942" y="5641"/>
                  </a:lnTo>
                  <a:lnTo>
                    <a:pt x="19917" y="5609"/>
                  </a:lnTo>
                  <a:lnTo>
                    <a:pt x="19935" y="5604"/>
                  </a:lnTo>
                  <a:lnTo>
                    <a:pt x="19899" y="5615"/>
                  </a:lnTo>
                  <a:lnTo>
                    <a:pt x="19856" y="5615"/>
                  </a:lnTo>
                  <a:lnTo>
                    <a:pt x="19815" y="5593"/>
                  </a:lnTo>
                  <a:lnTo>
                    <a:pt x="19781" y="5562"/>
                  </a:lnTo>
                  <a:lnTo>
                    <a:pt x="19756" y="5499"/>
                  </a:lnTo>
                  <a:lnTo>
                    <a:pt x="19786" y="5484"/>
                  </a:lnTo>
                  <a:lnTo>
                    <a:pt x="19856" y="5505"/>
                  </a:lnTo>
                  <a:lnTo>
                    <a:pt x="19922" y="5421"/>
                  </a:lnTo>
                  <a:lnTo>
                    <a:pt x="19917" y="5238"/>
                  </a:lnTo>
                  <a:lnTo>
                    <a:pt x="19870" y="5061"/>
                  </a:lnTo>
                  <a:lnTo>
                    <a:pt x="19806" y="4982"/>
                  </a:lnTo>
                  <a:lnTo>
                    <a:pt x="19801" y="4935"/>
                  </a:lnTo>
                  <a:lnTo>
                    <a:pt x="19852" y="4883"/>
                  </a:lnTo>
                  <a:lnTo>
                    <a:pt x="19886" y="4757"/>
                  </a:lnTo>
                  <a:lnTo>
                    <a:pt x="19904" y="4596"/>
                  </a:lnTo>
                  <a:lnTo>
                    <a:pt x="19910" y="4439"/>
                  </a:lnTo>
                  <a:lnTo>
                    <a:pt x="19879" y="4471"/>
                  </a:lnTo>
                  <a:lnTo>
                    <a:pt x="19801" y="4585"/>
                  </a:lnTo>
                  <a:lnTo>
                    <a:pt x="19799" y="4340"/>
                  </a:lnTo>
                  <a:lnTo>
                    <a:pt x="19819" y="4261"/>
                  </a:lnTo>
                  <a:lnTo>
                    <a:pt x="19879" y="4303"/>
                  </a:lnTo>
                  <a:lnTo>
                    <a:pt x="19874" y="4188"/>
                  </a:lnTo>
                  <a:lnTo>
                    <a:pt x="19817" y="4110"/>
                  </a:lnTo>
                  <a:lnTo>
                    <a:pt x="19742" y="4068"/>
                  </a:lnTo>
                  <a:lnTo>
                    <a:pt x="19681" y="4063"/>
                  </a:lnTo>
                  <a:lnTo>
                    <a:pt x="19454" y="4219"/>
                  </a:lnTo>
                  <a:lnTo>
                    <a:pt x="19253" y="4471"/>
                  </a:lnTo>
                  <a:lnTo>
                    <a:pt x="19207" y="4601"/>
                  </a:lnTo>
                  <a:lnTo>
                    <a:pt x="19237" y="4664"/>
                  </a:lnTo>
                  <a:lnTo>
                    <a:pt x="19293" y="4705"/>
                  </a:lnTo>
                  <a:lnTo>
                    <a:pt x="19332" y="4778"/>
                  </a:lnTo>
                  <a:lnTo>
                    <a:pt x="19271" y="4799"/>
                  </a:lnTo>
                  <a:lnTo>
                    <a:pt x="19157" y="4742"/>
                  </a:lnTo>
                  <a:lnTo>
                    <a:pt x="19103" y="4747"/>
                  </a:lnTo>
                  <a:lnTo>
                    <a:pt x="19078" y="4784"/>
                  </a:lnTo>
                  <a:lnTo>
                    <a:pt x="19062" y="4841"/>
                  </a:lnTo>
                  <a:lnTo>
                    <a:pt x="19046" y="4867"/>
                  </a:lnTo>
                  <a:lnTo>
                    <a:pt x="19026" y="4830"/>
                  </a:lnTo>
                  <a:lnTo>
                    <a:pt x="19021" y="4794"/>
                  </a:lnTo>
                  <a:lnTo>
                    <a:pt x="19021" y="4731"/>
                  </a:lnTo>
                  <a:lnTo>
                    <a:pt x="19019" y="4658"/>
                  </a:lnTo>
                  <a:lnTo>
                    <a:pt x="19003" y="4596"/>
                  </a:lnTo>
                  <a:lnTo>
                    <a:pt x="18917" y="4580"/>
                  </a:lnTo>
                  <a:lnTo>
                    <a:pt x="18794" y="4705"/>
                  </a:lnTo>
                  <a:lnTo>
                    <a:pt x="18677" y="4888"/>
                  </a:lnTo>
                  <a:lnTo>
                    <a:pt x="18611" y="5040"/>
                  </a:lnTo>
                  <a:lnTo>
                    <a:pt x="18593" y="5050"/>
                  </a:lnTo>
                  <a:lnTo>
                    <a:pt x="18524" y="5035"/>
                  </a:lnTo>
                  <a:lnTo>
                    <a:pt x="18189" y="5196"/>
                  </a:lnTo>
                  <a:lnTo>
                    <a:pt x="18184" y="5150"/>
                  </a:lnTo>
                  <a:lnTo>
                    <a:pt x="18243" y="4830"/>
                  </a:lnTo>
                  <a:lnTo>
                    <a:pt x="18248" y="4726"/>
                  </a:lnTo>
                  <a:lnTo>
                    <a:pt x="18211" y="4731"/>
                  </a:lnTo>
                  <a:lnTo>
                    <a:pt x="18198" y="4679"/>
                  </a:lnTo>
                  <a:lnTo>
                    <a:pt x="18191" y="4596"/>
                  </a:lnTo>
                  <a:lnTo>
                    <a:pt x="18177" y="4518"/>
                  </a:lnTo>
                  <a:lnTo>
                    <a:pt x="18153" y="4471"/>
                  </a:lnTo>
                  <a:lnTo>
                    <a:pt x="18128" y="4434"/>
                  </a:lnTo>
                  <a:lnTo>
                    <a:pt x="18103" y="4382"/>
                  </a:lnTo>
                  <a:lnTo>
                    <a:pt x="18069" y="4193"/>
                  </a:lnTo>
                  <a:lnTo>
                    <a:pt x="18021" y="4058"/>
                  </a:lnTo>
                  <a:lnTo>
                    <a:pt x="18007" y="3985"/>
                  </a:lnTo>
                  <a:lnTo>
                    <a:pt x="17966" y="3530"/>
                  </a:lnTo>
                  <a:lnTo>
                    <a:pt x="17964" y="3384"/>
                  </a:lnTo>
                  <a:lnTo>
                    <a:pt x="17976" y="3248"/>
                  </a:lnTo>
                  <a:lnTo>
                    <a:pt x="18003" y="3102"/>
                  </a:lnTo>
                  <a:lnTo>
                    <a:pt x="18034" y="2992"/>
                  </a:lnTo>
                  <a:lnTo>
                    <a:pt x="18043" y="2930"/>
                  </a:lnTo>
                  <a:lnTo>
                    <a:pt x="18041" y="2836"/>
                  </a:lnTo>
                  <a:lnTo>
                    <a:pt x="18025" y="2779"/>
                  </a:lnTo>
                  <a:lnTo>
                    <a:pt x="17971" y="2684"/>
                  </a:lnTo>
                  <a:lnTo>
                    <a:pt x="17948" y="2611"/>
                  </a:lnTo>
                  <a:lnTo>
                    <a:pt x="18007" y="2632"/>
                  </a:lnTo>
                  <a:lnTo>
                    <a:pt x="18060" y="2679"/>
                  </a:lnTo>
                  <a:lnTo>
                    <a:pt x="18091" y="2794"/>
                  </a:lnTo>
                  <a:lnTo>
                    <a:pt x="18087" y="2992"/>
                  </a:lnTo>
                  <a:lnTo>
                    <a:pt x="18076" y="3065"/>
                  </a:lnTo>
                  <a:lnTo>
                    <a:pt x="18048" y="3175"/>
                  </a:lnTo>
                  <a:lnTo>
                    <a:pt x="18043" y="3254"/>
                  </a:lnTo>
                  <a:lnTo>
                    <a:pt x="18037" y="3577"/>
                  </a:lnTo>
                  <a:lnTo>
                    <a:pt x="18069" y="3750"/>
                  </a:lnTo>
                  <a:lnTo>
                    <a:pt x="18153" y="4032"/>
                  </a:lnTo>
                  <a:lnTo>
                    <a:pt x="18223" y="4387"/>
                  </a:lnTo>
                  <a:lnTo>
                    <a:pt x="18282" y="4486"/>
                  </a:lnTo>
                  <a:lnTo>
                    <a:pt x="18339" y="4455"/>
                  </a:lnTo>
                  <a:lnTo>
                    <a:pt x="18364" y="4277"/>
                  </a:lnTo>
                  <a:lnTo>
                    <a:pt x="18393" y="4319"/>
                  </a:lnTo>
                  <a:lnTo>
                    <a:pt x="18484" y="4539"/>
                  </a:lnTo>
                  <a:lnTo>
                    <a:pt x="18515" y="4554"/>
                  </a:lnTo>
                  <a:lnTo>
                    <a:pt x="18561" y="4539"/>
                  </a:lnTo>
                  <a:lnTo>
                    <a:pt x="18643" y="4486"/>
                  </a:lnTo>
                  <a:lnTo>
                    <a:pt x="18699" y="4418"/>
                  </a:lnTo>
                  <a:lnTo>
                    <a:pt x="18769" y="4298"/>
                  </a:lnTo>
                  <a:lnTo>
                    <a:pt x="18835" y="4141"/>
                  </a:lnTo>
                  <a:lnTo>
                    <a:pt x="18874" y="3980"/>
                  </a:lnTo>
                  <a:lnTo>
                    <a:pt x="18849" y="3990"/>
                  </a:lnTo>
                  <a:lnTo>
                    <a:pt x="18842" y="3995"/>
                  </a:lnTo>
                  <a:lnTo>
                    <a:pt x="18835" y="3943"/>
                  </a:lnTo>
                  <a:lnTo>
                    <a:pt x="18872" y="3875"/>
                  </a:lnTo>
                  <a:lnTo>
                    <a:pt x="19108" y="3661"/>
                  </a:lnTo>
                  <a:lnTo>
                    <a:pt x="19101" y="3609"/>
                  </a:lnTo>
                  <a:lnTo>
                    <a:pt x="19053" y="3609"/>
                  </a:lnTo>
                  <a:lnTo>
                    <a:pt x="18980" y="3572"/>
                  </a:lnTo>
                  <a:lnTo>
                    <a:pt x="18910" y="3515"/>
                  </a:lnTo>
                  <a:lnTo>
                    <a:pt x="18878" y="3457"/>
                  </a:lnTo>
                  <a:lnTo>
                    <a:pt x="18860" y="3405"/>
                  </a:lnTo>
                  <a:lnTo>
                    <a:pt x="18763" y="3337"/>
                  </a:lnTo>
                  <a:lnTo>
                    <a:pt x="18740" y="3296"/>
                  </a:lnTo>
                  <a:lnTo>
                    <a:pt x="18715" y="3238"/>
                  </a:lnTo>
                  <a:lnTo>
                    <a:pt x="18667" y="3091"/>
                  </a:lnTo>
                  <a:lnTo>
                    <a:pt x="18717" y="3139"/>
                  </a:lnTo>
                  <a:lnTo>
                    <a:pt x="18769" y="3207"/>
                  </a:lnTo>
                  <a:lnTo>
                    <a:pt x="18817" y="3243"/>
                  </a:lnTo>
                  <a:lnTo>
                    <a:pt x="18854" y="3201"/>
                  </a:lnTo>
                  <a:lnTo>
                    <a:pt x="18908" y="3327"/>
                  </a:lnTo>
                  <a:lnTo>
                    <a:pt x="18985" y="3395"/>
                  </a:lnTo>
                  <a:lnTo>
                    <a:pt x="19264" y="3525"/>
                  </a:lnTo>
                  <a:lnTo>
                    <a:pt x="19325" y="3525"/>
                  </a:lnTo>
                  <a:lnTo>
                    <a:pt x="19382" y="3468"/>
                  </a:lnTo>
                  <a:lnTo>
                    <a:pt x="19380" y="3426"/>
                  </a:lnTo>
                  <a:lnTo>
                    <a:pt x="19325" y="3358"/>
                  </a:lnTo>
                  <a:lnTo>
                    <a:pt x="19214" y="3123"/>
                  </a:lnTo>
                  <a:lnTo>
                    <a:pt x="19182" y="3081"/>
                  </a:lnTo>
                  <a:lnTo>
                    <a:pt x="19157" y="3071"/>
                  </a:lnTo>
                  <a:lnTo>
                    <a:pt x="19130" y="3039"/>
                  </a:lnTo>
                  <a:lnTo>
                    <a:pt x="19105" y="2987"/>
                  </a:lnTo>
                  <a:lnTo>
                    <a:pt x="19089" y="2930"/>
                  </a:lnTo>
                  <a:lnTo>
                    <a:pt x="19078" y="2836"/>
                  </a:lnTo>
                  <a:lnTo>
                    <a:pt x="19094" y="2836"/>
                  </a:lnTo>
                  <a:lnTo>
                    <a:pt x="19139" y="2904"/>
                  </a:lnTo>
                  <a:lnTo>
                    <a:pt x="19221" y="2992"/>
                  </a:lnTo>
                  <a:lnTo>
                    <a:pt x="19243" y="3003"/>
                  </a:lnTo>
                  <a:lnTo>
                    <a:pt x="19264" y="3034"/>
                  </a:lnTo>
                  <a:lnTo>
                    <a:pt x="19318" y="3170"/>
                  </a:lnTo>
                  <a:lnTo>
                    <a:pt x="19405" y="3238"/>
                  </a:lnTo>
                  <a:lnTo>
                    <a:pt x="19432" y="3248"/>
                  </a:lnTo>
                  <a:lnTo>
                    <a:pt x="19457" y="3243"/>
                  </a:lnTo>
                  <a:lnTo>
                    <a:pt x="19531" y="3196"/>
                  </a:lnTo>
                  <a:lnTo>
                    <a:pt x="19527" y="3154"/>
                  </a:lnTo>
                  <a:lnTo>
                    <a:pt x="19511" y="3165"/>
                  </a:lnTo>
                  <a:lnTo>
                    <a:pt x="19507" y="3112"/>
                  </a:lnTo>
                  <a:lnTo>
                    <a:pt x="19593" y="3050"/>
                  </a:lnTo>
                  <a:lnTo>
                    <a:pt x="19618" y="3013"/>
                  </a:lnTo>
                  <a:lnTo>
                    <a:pt x="19663" y="2909"/>
                  </a:lnTo>
                  <a:lnTo>
                    <a:pt x="19675" y="2852"/>
                  </a:lnTo>
                  <a:lnTo>
                    <a:pt x="19645" y="2846"/>
                  </a:lnTo>
                  <a:lnTo>
                    <a:pt x="19613" y="2826"/>
                  </a:lnTo>
                  <a:lnTo>
                    <a:pt x="19574" y="2674"/>
                  </a:lnTo>
                  <a:lnTo>
                    <a:pt x="19509" y="2632"/>
                  </a:lnTo>
                  <a:lnTo>
                    <a:pt x="19475" y="2564"/>
                  </a:lnTo>
                  <a:lnTo>
                    <a:pt x="19423" y="2418"/>
                  </a:lnTo>
                  <a:lnTo>
                    <a:pt x="19380" y="2355"/>
                  </a:lnTo>
                  <a:lnTo>
                    <a:pt x="19323" y="2288"/>
                  </a:lnTo>
                  <a:lnTo>
                    <a:pt x="19262" y="2241"/>
                  </a:lnTo>
                  <a:lnTo>
                    <a:pt x="19205" y="2235"/>
                  </a:lnTo>
                  <a:lnTo>
                    <a:pt x="19194" y="2204"/>
                  </a:lnTo>
                  <a:lnTo>
                    <a:pt x="19198" y="2115"/>
                  </a:lnTo>
                  <a:lnTo>
                    <a:pt x="19212" y="2021"/>
                  </a:lnTo>
                  <a:lnTo>
                    <a:pt x="19232" y="1974"/>
                  </a:lnTo>
                  <a:lnTo>
                    <a:pt x="19264" y="1979"/>
                  </a:lnTo>
                  <a:lnTo>
                    <a:pt x="19268" y="2026"/>
                  </a:lnTo>
                  <a:lnTo>
                    <a:pt x="19257" y="2084"/>
                  </a:lnTo>
                  <a:lnTo>
                    <a:pt x="19237" y="2121"/>
                  </a:lnTo>
                  <a:lnTo>
                    <a:pt x="19373" y="2142"/>
                  </a:lnTo>
                  <a:lnTo>
                    <a:pt x="19416" y="2173"/>
                  </a:lnTo>
                  <a:lnTo>
                    <a:pt x="19475" y="2246"/>
                  </a:lnTo>
                  <a:lnTo>
                    <a:pt x="19527" y="2340"/>
                  </a:lnTo>
                  <a:lnTo>
                    <a:pt x="19550" y="2366"/>
                  </a:lnTo>
                  <a:lnTo>
                    <a:pt x="19598" y="2371"/>
                  </a:lnTo>
                  <a:lnTo>
                    <a:pt x="19620" y="2397"/>
                  </a:lnTo>
                  <a:lnTo>
                    <a:pt x="19697" y="2575"/>
                  </a:lnTo>
                  <a:lnTo>
                    <a:pt x="19749" y="2653"/>
                  </a:lnTo>
                  <a:lnTo>
                    <a:pt x="19804" y="2669"/>
                  </a:lnTo>
                  <a:lnTo>
                    <a:pt x="19856" y="2658"/>
                  </a:lnTo>
                  <a:lnTo>
                    <a:pt x="20037" y="2695"/>
                  </a:lnTo>
                  <a:lnTo>
                    <a:pt x="20033" y="2648"/>
                  </a:lnTo>
                  <a:lnTo>
                    <a:pt x="19994" y="2632"/>
                  </a:lnTo>
                  <a:lnTo>
                    <a:pt x="19953" y="2596"/>
                  </a:lnTo>
                  <a:lnTo>
                    <a:pt x="19879" y="2486"/>
                  </a:lnTo>
                  <a:lnTo>
                    <a:pt x="19906" y="2423"/>
                  </a:lnTo>
                  <a:lnTo>
                    <a:pt x="19892" y="2319"/>
                  </a:lnTo>
                  <a:lnTo>
                    <a:pt x="19863" y="2199"/>
                  </a:lnTo>
                  <a:lnTo>
                    <a:pt x="19817" y="1953"/>
                  </a:lnTo>
                  <a:lnTo>
                    <a:pt x="19790" y="1901"/>
                  </a:lnTo>
                  <a:lnTo>
                    <a:pt x="19758" y="1869"/>
                  </a:lnTo>
                  <a:lnTo>
                    <a:pt x="19727" y="1776"/>
                  </a:lnTo>
                  <a:lnTo>
                    <a:pt x="19774" y="1760"/>
                  </a:lnTo>
                  <a:lnTo>
                    <a:pt x="19815" y="1791"/>
                  </a:lnTo>
                  <a:lnTo>
                    <a:pt x="19892" y="1890"/>
                  </a:lnTo>
                  <a:lnTo>
                    <a:pt x="19872" y="2032"/>
                  </a:lnTo>
                  <a:lnTo>
                    <a:pt x="19890" y="2084"/>
                  </a:lnTo>
                  <a:lnTo>
                    <a:pt x="19929" y="2105"/>
                  </a:lnTo>
                  <a:lnTo>
                    <a:pt x="19969" y="2142"/>
                  </a:lnTo>
                  <a:lnTo>
                    <a:pt x="19981" y="2183"/>
                  </a:lnTo>
                  <a:lnTo>
                    <a:pt x="19992" y="2282"/>
                  </a:lnTo>
                  <a:lnTo>
                    <a:pt x="20001" y="2324"/>
                  </a:lnTo>
                  <a:lnTo>
                    <a:pt x="20019" y="2350"/>
                  </a:lnTo>
                  <a:lnTo>
                    <a:pt x="20083" y="2428"/>
                  </a:lnTo>
                  <a:lnTo>
                    <a:pt x="20124" y="2522"/>
                  </a:lnTo>
                  <a:lnTo>
                    <a:pt x="20144" y="2596"/>
                  </a:lnTo>
                  <a:lnTo>
                    <a:pt x="20158" y="2658"/>
                  </a:lnTo>
                  <a:lnTo>
                    <a:pt x="20155" y="2716"/>
                  </a:lnTo>
                  <a:lnTo>
                    <a:pt x="20151" y="2779"/>
                  </a:lnTo>
                  <a:lnTo>
                    <a:pt x="20153" y="2841"/>
                  </a:lnTo>
                  <a:lnTo>
                    <a:pt x="20171" y="2898"/>
                  </a:lnTo>
                  <a:lnTo>
                    <a:pt x="20253" y="3071"/>
                  </a:lnTo>
                  <a:lnTo>
                    <a:pt x="20303" y="3154"/>
                  </a:lnTo>
                  <a:lnTo>
                    <a:pt x="20348" y="3181"/>
                  </a:lnTo>
                  <a:lnTo>
                    <a:pt x="20389" y="3117"/>
                  </a:lnTo>
                  <a:lnTo>
                    <a:pt x="20366" y="3003"/>
                  </a:lnTo>
                  <a:lnTo>
                    <a:pt x="20318" y="2867"/>
                  </a:lnTo>
                  <a:lnTo>
                    <a:pt x="20287" y="2742"/>
                  </a:lnTo>
                  <a:lnTo>
                    <a:pt x="20266" y="2643"/>
                  </a:lnTo>
                  <a:lnTo>
                    <a:pt x="20060" y="1916"/>
                  </a:lnTo>
                  <a:lnTo>
                    <a:pt x="20042" y="1833"/>
                  </a:lnTo>
                  <a:lnTo>
                    <a:pt x="20015" y="1734"/>
                  </a:lnTo>
                  <a:lnTo>
                    <a:pt x="19910" y="1494"/>
                  </a:lnTo>
                  <a:lnTo>
                    <a:pt x="19879" y="1400"/>
                  </a:lnTo>
                  <a:lnTo>
                    <a:pt x="19861" y="1081"/>
                  </a:lnTo>
                  <a:lnTo>
                    <a:pt x="19838" y="898"/>
                  </a:lnTo>
                  <a:lnTo>
                    <a:pt x="19808" y="919"/>
                  </a:lnTo>
                  <a:lnTo>
                    <a:pt x="19804" y="1066"/>
                  </a:lnTo>
                  <a:lnTo>
                    <a:pt x="19795" y="1154"/>
                  </a:lnTo>
                  <a:lnTo>
                    <a:pt x="19786" y="1154"/>
                  </a:lnTo>
                  <a:lnTo>
                    <a:pt x="19797" y="1222"/>
                  </a:lnTo>
                  <a:lnTo>
                    <a:pt x="19813" y="1269"/>
                  </a:lnTo>
                  <a:lnTo>
                    <a:pt x="19833" y="1316"/>
                  </a:lnTo>
                  <a:lnTo>
                    <a:pt x="19861" y="1363"/>
                  </a:lnTo>
                  <a:lnTo>
                    <a:pt x="19801" y="1305"/>
                  </a:lnTo>
                  <a:lnTo>
                    <a:pt x="19724" y="1159"/>
                  </a:lnTo>
                  <a:lnTo>
                    <a:pt x="19679" y="1008"/>
                  </a:lnTo>
                  <a:lnTo>
                    <a:pt x="19718" y="940"/>
                  </a:lnTo>
                  <a:lnTo>
                    <a:pt x="19656" y="888"/>
                  </a:lnTo>
                  <a:lnTo>
                    <a:pt x="19593" y="799"/>
                  </a:lnTo>
                  <a:lnTo>
                    <a:pt x="19538" y="684"/>
                  </a:lnTo>
                  <a:lnTo>
                    <a:pt x="19507" y="559"/>
                  </a:lnTo>
                  <a:lnTo>
                    <a:pt x="19498" y="444"/>
                  </a:lnTo>
                  <a:lnTo>
                    <a:pt x="19498" y="308"/>
                  </a:lnTo>
                  <a:lnTo>
                    <a:pt x="19491" y="225"/>
                  </a:lnTo>
                  <a:lnTo>
                    <a:pt x="19486" y="209"/>
                  </a:lnTo>
                  <a:lnTo>
                    <a:pt x="19423" y="240"/>
                  </a:lnTo>
                  <a:lnTo>
                    <a:pt x="19066" y="418"/>
                  </a:lnTo>
                  <a:lnTo>
                    <a:pt x="18645" y="616"/>
                  </a:lnTo>
                  <a:lnTo>
                    <a:pt x="18223" y="815"/>
                  </a:lnTo>
                  <a:lnTo>
                    <a:pt x="17801" y="1013"/>
                  </a:lnTo>
                  <a:lnTo>
                    <a:pt x="17377" y="1212"/>
                  </a:lnTo>
                  <a:lnTo>
                    <a:pt x="16955" y="1405"/>
                  </a:lnTo>
                  <a:lnTo>
                    <a:pt x="16533" y="1598"/>
                  </a:lnTo>
                  <a:lnTo>
                    <a:pt x="16111" y="1791"/>
                  </a:lnTo>
                  <a:lnTo>
                    <a:pt x="15687" y="1985"/>
                  </a:lnTo>
                  <a:lnTo>
                    <a:pt x="15265" y="2173"/>
                  </a:lnTo>
                  <a:lnTo>
                    <a:pt x="14843" y="2360"/>
                  </a:lnTo>
                  <a:lnTo>
                    <a:pt x="14419" y="2549"/>
                  </a:lnTo>
                  <a:lnTo>
                    <a:pt x="13995" y="2732"/>
                  </a:lnTo>
                  <a:lnTo>
                    <a:pt x="13573" y="2914"/>
                  </a:lnTo>
                  <a:lnTo>
                    <a:pt x="13149" y="3097"/>
                  </a:lnTo>
                  <a:lnTo>
                    <a:pt x="12727" y="3274"/>
                  </a:lnTo>
                  <a:lnTo>
                    <a:pt x="12303" y="3452"/>
                  </a:lnTo>
                  <a:lnTo>
                    <a:pt x="11879" y="3629"/>
                  </a:lnTo>
                  <a:lnTo>
                    <a:pt x="11455" y="3807"/>
                  </a:lnTo>
                  <a:lnTo>
                    <a:pt x="11030" y="3980"/>
                  </a:lnTo>
                  <a:lnTo>
                    <a:pt x="10606" y="4152"/>
                  </a:lnTo>
                  <a:lnTo>
                    <a:pt x="10182" y="4324"/>
                  </a:lnTo>
                  <a:lnTo>
                    <a:pt x="9758" y="4492"/>
                  </a:lnTo>
                  <a:lnTo>
                    <a:pt x="9334" y="4658"/>
                  </a:lnTo>
                  <a:lnTo>
                    <a:pt x="8909" y="4825"/>
                  </a:lnTo>
                  <a:lnTo>
                    <a:pt x="8486" y="4993"/>
                  </a:lnTo>
                  <a:lnTo>
                    <a:pt x="8061" y="5155"/>
                  </a:lnTo>
                  <a:lnTo>
                    <a:pt x="7635" y="5311"/>
                  </a:lnTo>
                  <a:lnTo>
                    <a:pt x="7211" y="5473"/>
                  </a:lnTo>
                  <a:lnTo>
                    <a:pt x="6787" y="5635"/>
                  </a:lnTo>
                  <a:lnTo>
                    <a:pt x="6360" y="5787"/>
                  </a:lnTo>
                  <a:lnTo>
                    <a:pt x="5936" y="5943"/>
                  </a:lnTo>
                  <a:lnTo>
                    <a:pt x="5882" y="5964"/>
                  </a:lnTo>
                  <a:lnTo>
                    <a:pt x="5863" y="5959"/>
                  </a:lnTo>
                  <a:lnTo>
                    <a:pt x="5852" y="5943"/>
                  </a:lnTo>
                  <a:lnTo>
                    <a:pt x="5832" y="5870"/>
                  </a:lnTo>
                  <a:lnTo>
                    <a:pt x="5748" y="6351"/>
                  </a:lnTo>
                  <a:lnTo>
                    <a:pt x="5736" y="6502"/>
                  </a:lnTo>
                  <a:lnTo>
                    <a:pt x="5743" y="6533"/>
                  </a:lnTo>
                  <a:lnTo>
                    <a:pt x="5791" y="6685"/>
                  </a:lnTo>
                  <a:lnTo>
                    <a:pt x="5795" y="6747"/>
                  </a:lnTo>
                  <a:lnTo>
                    <a:pt x="5775" y="7019"/>
                  </a:lnTo>
                  <a:lnTo>
                    <a:pt x="5734" y="7332"/>
                  </a:lnTo>
                  <a:lnTo>
                    <a:pt x="5730" y="7401"/>
                  </a:lnTo>
                  <a:lnTo>
                    <a:pt x="5730" y="7447"/>
                  </a:lnTo>
                  <a:lnTo>
                    <a:pt x="5736" y="7474"/>
                  </a:lnTo>
                  <a:lnTo>
                    <a:pt x="5770" y="7583"/>
                  </a:lnTo>
                  <a:lnTo>
                    <a:pt x="5811" y="7677"/>
                  </a:lnTo>
                  <a:lnTo>
                    <a:pt x="5820" y="7708"/>
                  </a:lnTo>
                  <a:lnTo>
                    <a:pt x="5829" y="7739"/>
                  </a:lnTo>
                  <a:lnTo>
                    <a:pt x="5825" y="7766"/>
                  </a:lnTo>
                  <a:lnTo>
                    <a:pt x="5813" y="7776"/>
                  </a:lnTo>
                  <a:lnTo>
                    <a:pt x="5736" y="7782"/>
                  </a:lnTo>
                  <a:lnTo>
                    <a:pt x="5600" y="7729"/>
                  </a:lnTo>
                  <a:lnTo>
                    <a:pt x="5589" y="7734"/>
                  </a:lnTo>
                  <a:lnTo>
                    <a:pt x="5578" y="7750"/>
                  </a:lnTo>
                  <a:lnTo>
                    <a:pt x="5408" y="8116"/>
                  </a:lnTo>
                  <a:lnTo>
                    <a:pt x="5351" y="8267"/>
                  </a:lnTo>
                  <a:lnTo>
                    <a:pt x="5342" y="8298"/>
                  </a:lnTo>
                  <a:lnTo>
                    <a:pt x="5174" y="9458"/>
                  </a:lnTo>
                  <a:lnTo>
                    <a:pt x="5158" y="9526"/>
                  </a:lnTo>
                  <a:lnTo>
                    <a:pt x="5138" y="9583"/>
                  </a:lnTo>
                  <a:lnTo>
                    <a:pt x="5115" y="9620"/>
                  </a:lnTo>
                  <a:lnTo>
                    <a:pt x="5081" y="9714"/>
                  </a:lnTo>
                  <a:lnTo>
                    <a:pt x="5060" y="9761"/>
                  </a:lnTo>
                  <a:lnTo>
                    <a:pt x="5040" y="9787"/>
                  </a:lnTo>
                  <a:lnTo>
                    <a:pt x="5024" y="9798"/>
                  </a:lnTo>
                  <a:lnTo>
                    <a:pt x="5004" y="9798"/>
                  </a:lnTo>
                  <a:lnTo>
                    <a:pt x="4965" y="9787"/>
                  </a:lnTo>
                  <a:lnTo>
                    <a:pt x="4947" y="9777"/>
                  </a:lnTo>
                  <a:lnTo>
                    <a:pt x="4934" y="9761"/>
                  </a:lnTo>
                  <a:lnTo>
                    <a:pt x="4920" y="9745"/>
                  </a:lnTo>
                  <a:lnTo>
                    <a:pt x="4909" y="9719"/>
                  </a:lnTo>
                  <a:lnTo>
                    <a:pt x="4902" y="9693"/>
                  </a:lnTo>
                  <a:lnTo>
                    <a:pt x="4897" y="9662"/>
                  </a:lnTo>
                  <a:lnTo>
                    <a:pt x="4893" y="9625"/>
                  </a:lnTo>
                  <a:lnTo>
                    <a:pt x="4886" y="9594"/>
                  </a:lnTo>
                  <a:lnTo>
                    <a:pt x="4879" y="9568"/>
                  </a:lnTo>
                  <a:lnTo>
                    <a:pt x="4870" y="9547"/>
                  </a:lnTo>
                  <a:lnTo>
                    <a:pt x="4859" y="9531"/>
                  </a:lnTo>
                  <a:lnTo>
                    <a:pt x="4845" y="9521"/>
                  </a:lnTo>
                  <a:lnTo>
                    <a:pt x="4829" y="9521"/>
                  </a:lnTo>
                  <a:lnTo>
                    <a:pt x="4795" y="9531"/>
                  </a:lnTo>
                  <a:lnTo>
                    <a:pt x="4777" y="9531"/>
                  </a:lnTo>
                  <a:lnTo>
                    <a:pt x="4763" y="9521"/>
                  </a:lnTo>
                  <a:lnTo>
                    <a:pt x="4738" y="9489"/>
                  </a:lnTo>
                  <a:lnTo>
                    <a:pt x="4725" y="9484"/>
                  </a:lnTo>
                  <a:lnTo>
                    <a:pt x="4716" y="9489"/>
                  </a:lnTo>
                  <a:lnTo>
                    <a:pt x="4702" y="9499"/>
                  </a:lnTo>
                  <a:lnTo>
                    <a:pt x="4677" y="9536"/>
                  </a:lnTo>
                  <a:lnTo>
                    <a:pt x="4609" y="9693"/>
                  </a:lnTo>
                  <a:lnTo>
                    <a:pt x="4598" y="9714"/>
                  </a:lnTo>
                  <a:lnTo>
                    <a:pt x="4546" y="9730"/>
                  </a:lnTo>
                  <a:lnTo>
                    <a:pt x="4525" y="9740"/>
                  </a:lnTo>
                  <a:lnTo>
                    <a:pt x="4469" y="9834"/>
                  </a:lnTo>
                  <a:lnTo>
                    <a:pt x="4387" y="9917"/>
                  </a:lnTo>
                  <a:lnTo>
                    <a:pt x="4364" y="9949"/>
                  </a:lnTo>
                  <a:lnTo>
                    <a:pt x="4328" y="10011"/>
                  </a:lnTo>
                  <a:lnTo>
                    <a:pt x="4289" y="10106"/>
                  </a:lnTo>
                  <a:lnTo>
                    <a:pt x="4219" y="10341"/>
                  </a:lnTo>
                  <a:lnTo>
                    <a:pt x="4199" y="10429"/>
                  </a:lnTo>
                  <a:lnTo>
                    <a:pt x="4178" y="10607"/>
                  </a:lnTo>
                  <a:lnTo>
                    <a:pt x="4171" y="10654"/>
                  </a:lnTo>
                  <a:lnTo>
                    <a:pt x="4135" y="10805"/>
                  </a:lnTo>
                  <a:lnTo>
                    <a:pt x="4119" y="10858"/>
                  </a:lnTo>
                  <a:lnTo>
                    <a:pt x="4106" y="10894"/>
                  </a:lnTo>
                  <a:lnTo>
                    <a:pt x="4097" y="10915"/>
                  </a:lnTo>
                  <a:lnTo>
                    <a:pt x="4087" y="10931"/>
                  </a:lnTo>
                  <a:lnTo>
                    <a:pt x="3985" y="11134"/>
                  </a:lnTo>
                  <a:lnTo>
                    <a:pt x="3965" y="11165"/>
                  </a:lnTo>
                  <a:lnTo>
                    <a:pt x="3949" y="11181"/>
                  </a:lnTo>
                  <a:lnTo>
                    <a:pt x="3933" y="11186"/>
                  </a:lnTo>
                  <a:lnTo>
                    <a:pt x="3917" y="11181"/>
                  </a:lnTo>
                  <a:lnTo>
                    <a:pt x="3902" y="11171"/>
                  </a:lnTo>
                  <a:lnTo>
                    <a:pt x="3888" y="11155"/>
                  </a:lnTo>
                  <a:lnTo>
                    <a:pt x="3874" y="11129"/>
                  </a:lnTo>
                  <a:lnTo>
                    <a:pt x="3865" y="11108"/>
                  </a:lnTo>
                  <a:lnTo>
                    <a:pt x="3856" y="11082"/>
                  </a:lnTo>
                  <a:lnTo>
                    <a:pt x="3835" y="10993"/>
                  </a:lnTo>
                  <a:lnTo>
                    <a:pt x="3831" y="10957"/>
                  </a:lnTo>
                  <a:lnTo>
                    <a:pt x="3829" y="10915"/>
                  </a:lnTo>
                  <a:lnTo>
                    <a:pt x="3831" y="10863"/>
                  </a:lnTo>
                  <a:lnTo>
                    <a:pt x="3838" y="10769"/>
                  </a:lnTo>
                  <a:lnTo>
                    <a:pt x="3840" y="10737"/>
                  </a:lnTo>
                  <a:lnTo>
                    <a:pt x="3838" y="10717"/>
                  </a:lnTo>
                  <a:lnTo>
                    <a:pt x="3833" y="10701"/>
                  </a:lnTo>
                  <a:lnTo>
                    <a:pt x="3783" y="10581"/>
                  </a:lnTo>
                  <a:lnTo>
                    <a:pt x="3772" y="10565"/>
                  </a:lnTo>
                  <a:lnTo>
                    <a:pt x="3754" y="10560"/>
                  </a:lnTo>
                  <a:lnTo>
                    <a:pt x="3731" y="10581"/>
                  </a:lnTo>
                  <a:lnTo>
                    <a:pt x="3625" y="10758"/>
                  </a:lnTo>
                  <a:lnTo>
                    <a:pt x="3568" y="10832"/>
                  </a:lnTo>
                  <a:lnTo>
                    <a:pt x="3414" y="11103"/>
                  </a:lnTo>
                  <a:lnTo>
                    <a:pt x="3412" y="11113"/>
                  </a:lnTo>
                  <a:lnTo>
                    <a:pt x="3407" y="11134"/>
                  </a:lnTo>
                  <a:lnTo>
                    <a:pt x="3407" y="11160"/>
                  </a:lnTo>
                  <a:lnTo>
                    <a:pt x="3414" y="11260"/>
                  </a:lnTo>
                  <a:lnTo>
                    <a:pt x="3412" y="11296"/>
                  </a:lnTo>
                  <a:lnTo>
                    <a:pt x="3407" y="11328"/>
                  </a:lnTo>
                  <a:lnTo>
                    <a:pt x="3382" y="11412"/>
                  </a:lnTo>
                  <a:lnTo>
                    <a:pt x="3375" y="11474"/>
                  </a:lnTo>
                  <a:lnTo>
                    <a:pt x="3373" y="11516"/>
                  </a:lnTo>
                  <a:lnTo>
                    <a:pt x="3362" y="11573"/>
                  </a:lnTo>
                  <a:lnTo>
                    <a:pt x="3348" y="11599"/>
                  </a:lnTo>
                  <a:lnTo>
                    <a:pt x="3332" y="11615"/>
                  </a:lnTo>
                  <a:lnTo>
                    <a:pt x="3318" y="11610"/>
                  </a:lnTo>
                  <a:lnTo>
                    <a:pt x="3289" y="11568"/>
                  </a:lnTo>
                  <a:lnTo>
                    <a:pt x="3253" y="11521"/>
                  </a:lnTo>
                  <a:lnTo>
                    <a:pt x="3219" y="11500"/>
                  </a:lnTo>
                  <a:lnTo>
                    <a:pt x="3196" y="11495"/>
                  </a:lnTo>
                  <a:lnTo>
                    <a:pt x="3171" y="11505"/>
                  </a:lnTo>
                  <a:lnTo>
                    <a:pt x="3135" y="11537"/>
                  </a:lnTo>
                  <a:lnTo>
                    <a:pt x="3117" y="11568"/>
                  </a:lnTo>
                  <a:lnTo>
                    <a:pt x="3103" y="11599"/>
                  </a:lnTo>
                  <a:lnTo>
                    <a:pt x="3099" y="11630"/>
                  </a:lnTo>
                  <a:lnTo>
                    <a:pt x="3094" y="11662"/>
                  </a:lnTo>
                  <a:lnTo>
                    <a:pt x="3090" y="11703"/>
                  </a:lnTo>
                  <a:lnTo>
                    <a:pt x="3090" y="11745"/>
                  </a:lnTo>
                  <a:lnTo>
                    <a:pt x="3092" y="11782"/>
                  </a:lnTo>
                  <a:lnTo>
                    <a:pt x="3096" y="11818"/>
                  </a:lnTo>
                  <a:lnTo>
                    <a:pt x="3103" y="11850"/>
                  </a:lnTo>
                  <a:lnTo>
                    <a:pt x="3133" y="11954"/>
                  </a:lnTo>
                  <a:lnTo>
                    <a:pt x="3135" y="11991"/>
                  </a:lnTo>
                  <a:lnTo>
                    <a:pt x="3130" y="12033"/>
                  </a:lnTo>
                  <a:lnTo>
                    <a:pt x="3108" y="12127"/>
                  </a:lnTo>
                  <a:lnTo>
                    <a:pt x="3103" y="12158"/>
                  </a:lnTo>
                  <a:lnTo>
                    <a:pt x="3103" y="12231"/>
                  </a:lnTo>
                  <a:lnTo>
                    <a:pt x="3101" y="12268"/>
                  </a:lnTo>
                  <a:lnTo>
                    <a:pt x="3092" y="12335"/>
                  </a:lnTo>
                  <a:lnTo>
                    <a:pt x="3044" y="12566"/>
                  </a:lnTo>
                  <a:lnTo>
                    <a:pt x="2994" y="12759"/>
                  </a:lnTo>
                  <a:lnTo>
                    <a:pt x="2976" y="12795"/>
                  </a:lnTo>
                  <a:lnTo>
                    <a:pt x="2962" y="12811"/>
                  </a:lnTo>
                  <a:lnTo>
                    <a:pt x="2924" y="12800"/>
                  </a:lnTo>
                  <a:lnTo>
                    <a:pt x="2819" y="12816"/>
                  </a:lnTo>
                  <a:lnTo>
                    <a:pt x="2790" y="12805"/>
                  </a:lnTo>
                  <a:lnTo>
                    <a:pt x="2776" y="12816"/>
                  </a:lnTo>
                  <a:lnTo>
                    <a:pt x="2765" y="12832"/>
                  </a:lnTo>
                  <a:lnTo>
                    <a:pt x="2645" y="13030"/>
                  </a:lnTo>
                  <a:lnTo>
                    <a:pt x="2563" y="13119"/>
                  </a:lnTo>
                  <a:lnTo>
                    <a:pt x="2545" y="13145"/>
                  </a:lnTo>
                  <a:lnTo>
                    <a:pt x="2531" y="13171"/>
                  </a:lnTo>
                  <a:lnTo>
                    <a:pt x="2482" y="13333"/>
                  </a:lnTo>
                  <a:lnTo>
                    <a:pt x="2459" y="13375"/>
                  </a:lnTo>
                  <a:lnTo>
                    <a:pt x="2400" y="13453"/>
                  </a:lnTo>
                  <a:lnTo>
                    <a:pt x="2382" y="13479"/>
                  </a:lnTo>
                  <a:lnTo>
                    <a:pt x="2371" y="13510"/>
                  </a:lnTo>
                  <a:lnTo>
                    <a:pt x="2364" y="13542"/>
                  </a:lnTo>
                  <a:lnTo>
                    <a:pt x="2318" y="13678"/>
                  </a:lnTo>
                  <a:lnTo>
                    <a:pt x="2280" y="13855"/>
                  </a:lnTo>
                  <a:lnTo>
                    <a:pt x="2264" y="13876"/>
                  </a:lnTo>
                  <a:lnTo>
                    <a:pt x="2246" y="13887"/>
                  </a:lnTo>
                  <a:lnTo>
                    <a:pt x="2227" y="13881"/>
                  </a:lnTo>
                  <a:lnTo>
                    <a:pt x="2205" y="13887"/>
                  </a:lnTo>
                  <a:lnTo>
                    <a:pt x="2180" y="13908"/>
                  </a:lnTo>
                  <a:lnTo>
                    <a:pt x="2160" y="13939"/>
                  </a:lnTo>
                  <a:lnTo>
                    <a:pt x="2128" y="14033"/>
                  </a:lnTo>
                  <a:lnTo>
                    <a:pt x="2105" y="14111"/>
                  </a:lnTo>
                  <a:lnTo>
                    <a:pt x="2078" y="14179"/>
                  </a:lnTo>
                  <a:lnTo>
                    <a:pt x="1953" y="14357"/>
                  </a:lnTo>
                  <a:lnTo>
                    <a:pt x="1933" y="14399"/>
                  </a:lnTo>
                  <a:lnTo>
                    <a:pt x="1919" y="14435"/>
                  </a:lnTo>
                  <a:lnTo>
                    <a:pt x="1899" y="14519"/>
                  </a:lnTo>
                  <a:lnTo>
                    <a:pt x="1851" y="14659"/>
                  </a:lnTo>
                  <a:lnTo>
                    <a:pt x="1835" y="14696"/>
                  </a:lnTo>
                  <a:lnTo>
                    <a:pt x="1822" y="14717"/>
                  </a:lnTo>
                  <a:lnTo>
                    <a:pt x="1665" y="14847"/>
                  </a:lnTo>
                  <a:lnTo>
                    <a:pt x="1647" y="14853"/>
                  </a:lnTo>
                  <a:lnTo>
                    <a:pt x="1629" y="14847"/>
                  </a:lnTo>
                  <a:lnTo>
                    <a:pt x="1615" y="14832"/>
                  </a:lnTo>
                  <a:lnTo>
                    <a:pt x="1602" y="14811"/>
                  </a:lnTo>
                  <a:lnTo>
                    <a:pt x="1588" y="14790"/>
                  </a:lnTo>
                  <a:lnTo>
                    <a:pt x="1570" y="14785"/>
                  </a:lnTo>
                  <a:lnTo>
                    <a:pt x="1547" y="14790"/>
                  </a:lnTo>
                  <a:lnTo>
                    <a:pt x="1499" y="14842"/>
                  </a:lnTo>
                  <a:lnTo>
                    <a:pt x="1472" y="14858"/>
                  </a:lnTo>
                  <a:lnTo>
                    <a:pt x="1450" y="14868"/>
                  </a:lnTo>
                  <a:lnTo>
                    <a:pt x="1436" y="14863"/>
                  </a:lnTo>
                  <a:lnTo>
                    <a:pt x="1420" y="14863"/>
                  </a:lnTo>
                  <a:lnTo>
                    <a:pt x="1404" y="14874"/>
                  </a:lnTo>
                  <a:lnTo>
                    <a:pt x="1388" y="14884"/>
                  </a:lnTo>
                  <a:lnTo>
                    <a:pt x="1366" y="14916"/>
                  </a:lnTo>
                  <a:lnTo>
                    <a:pt x="1357" y="14921"/>
                  </a:lnTo>
                  <a:lnTo>
                    <a:pt x="1348" y="14926"/>
                  </a:lnTo>
                  <a:lnTo>
                    <a:pt x="1259" y="14937"/>
                  </a:lnTo>
                  <a:lnTo>
                    <a:pt x="1243" y="14942"/>
                  </a:lnTo>
                  <a:lnTo>
                    <a:pt x="1195" y="14989"/>
                  </a:lnTo>
                  <a:lnTo>
                    <a:pt x="1150" y="15046"/>
                  </a:lnTo>
                  <a:lnTo>
                    <a:pt x="1096" y="15150"/>
                  </a:lnTo>
                  <a:lnTo>
                    <a:pt x="1062" y="15234"/>
                  </a:lnTo>
                  <a:lnTo>
                    <a:pt x="1039" y="15270"/>
                  </a:lnTo>
                  <a:lnTo>
                    <a:pt x="1021" y="15296"/>
                  </a:lnTo>
                  <a:lnTo>
                    <a:pt x="944" y="15365"/>
                  </a:lnTo>
                  <a:lnTo>
                    <a:pt x="905" y="15412"/>
                  </a:lnTo>
                  <a:lnTo>
                    <a:pt x="885" y="15448"/>
                  </a:lnTo>
                  <a:lnTo>
                    <a:pt x="874" y="15480"/>
                  </a:lnTo>
                  <a:lnTo>
                    <a:pt x="844" y="15683"/>
                  </a:lnTo>
                  <a:lnTo>
                    <a:pt x="835" y="15720"/>
                  </a:lnTo>
                  <a:lnTo>
                    <a:pt x="819" y="15777"/>
                  </a:lnTo>
                  <a:lnTo>
                    <a:pt x="803" y="15808"/>
                  </a:lnTo>
                  <a:lnTo>
                    <a:pt x="706" y="15923"/>
                  </a:lnTo>
                  <a:lnTo>
                    <a:pt x="685" y="15960"/>
                  </a:lnTo>
                  <a:lnTo>
                    <a:pt x="669" y="16002"/>
                  </a:lnTo>
                  <a:lnTo>
                    <a:pt x="622" y="16159"/>
                  </a:lnTo>
                  <a:lnTo>
                    <a:pt x="617" y="16195"/>
                  </a:lnTo>
                  <a:lnTo>
                    <a:pt x="613" y="16221"/>
                  </a:lnTo>
                  <a:lnTo>
                    <a:pt x="613" y="16247"/>
                  </a:lnTo>
                  <a:lnTo>
                    <a:pt x="613" y="16273"/>
                  </a:lnTo>
                  <a:lnTo>
                    <a:pt x="631" y="16362"/>
                  </a:lnTo>
                  <a:lnTo>
                    <a:pt x="633" y="16393"/>
                  </a:lnTo>
                  <a:lnTo>
                    <a:pt x="633" y="16435"/>
                  </a:lnTo>
                  <a:lnTo>
                    <a:pt x="631" y="16472"/>
                  </a:lnTo>
                  <a:lnTo>
                    <a:pt x="626" y="16508"/>
                  </a:lnTo>
                  <a:lnTo>
                    <a:pt x="592" y="16665"/>
                  </a:lnTo>
                  <a:lnTo>
                    <a:pt x="588" y="16707"/>
                  </a:lnTo>
                  <a:lnTo>
                    <a:pt x="581" y="16775"/>
                  </a:lnTo>
                  <a:lnTo>
                    <a:pt x="581" y="16816"/>
                  </a:lnTo>
                  <a:lnTo>
                    <a:pt x="590" y="17041"/>
                  </a:lnTo>
                  <a:lnTo>
                    <a:pt x="583" y="17104"/>
                  </a:lnTo>
                  <a:lnTo>
                    <a:pt x="565" y="17171"/>
                  </a:lnTo>
                  <a:lnTo>
                    <a:pt x="524" y="17297"/>
                  </a:lnTo>
                  <a:lnTo>
                    <a:pt x="504" y="17354"/>
                  </a:lnTo>
                  <a:lnTo>
                    <a:pt x="488" y="17386"/>
                  </a:lnTo>
                  <a:lnTo>
                    <a:pt x="479" y="17391"/>
                  </a:lnTo>
                  <a:lnTo>
                    <a:pt x="415" y="17412"/>
                  </a:lnTo>
                  <a:lnTo>
                    <a:pt x="284" y="17490"/>
                  </a:lnTo>
                  <a:lnTo>
                    <a:pt x="247" y="17500"/>
                  </a:lnTo>
                  <a:lnTo>
                    <a:pt x="231" y="17500"/>
                  </a:lnTo>
                  <a:lnTo>
                    <a:pt x="218" y="17490"/>
                  </a:lnTo>
                  <a:lnTo>
                    <a:pt x="204" y="17474"/>
                  </a:lnTo>
                  <a:lnTo>
                    <a:pt x="182" y="17433"/>
                  </a:lnTo>
                  <a:lnTo>
                    <a:pt x="166" y="17427"/>
                  </a:lnTo>
                  <a:lnTo>
                    <a:pt x="145" y="17433"/>
                  </a:lnTo>
                  <a:lnTo>
                    <a:pt x="109" y="17474"/>
                  </a:lnTo>
                  <a:lnTo>
                    <a:pt x="91" y="17506"/>
                  </a:lnTo>
                  <a:lnTo>
                    <a:pt x="77" y="17537"/>
                  </a:lnTo>
                  <a:lnTo>
                    <a:pt x="39" y="17647"/>
                  </a:lnTo>
                  <a:lnTo>
                    <a:pt x="16" y="17741"/>
                  </a:lnTo>
                  <a:lnTo>
                    <a:pt x="5" y="17809"/>
                  </a:lnTo>
                  <a:lnTo>
                    <a:pt x="0" y="17840"/>
                  </a:lnTo>
                  <a:lnTo>
                    <a:pt x="0" y="17898"/>
                  </a:lnTo>
                  <a:lnTo>
                    <a:pt x="5" y="18137"/>
                  </a:lnTo>
                  <a:lnTo>
                    <a:pt x="11" y="18399"/>
                  </a:lnTo>
                  <a:lnTo>
                    <a:pt x="20" y="18791"/>
                  </a:lnTo>
                  <a:lnTo>
                    <a:pt x="27" y="19125"/>
                  </a:lnTo>
                  <a:lnTo>
                    <a:pt x="37" y="19454"/>
                  </a:lnTo>
                  <a:lnTo>
                    <a:pt x="222" y="19386"/>
                  </a:lnTo>
                  <a:lnTo>
                    <a:pt x="411" y="19318"/>
                  </a:lnTo>
                  <a:lnTo>
                    <a:pt x="599" y="19250"/>
                  </a:lnTo>
                  <a:lnTo>
                    <a:pt x="785" y="19182"/>
                  </a:lnTo>
                  <a:lnTo>
                    <a:pt x="973" y="19114"/>
                  </a:lnTo>
                  <a:lnTo>
                    <a:pt x="1348" y="18974"/>
                  </a:lnTo>
                  <a:lnTo>
                    <a:pt x="1536" y="18905"/>
                  </a:lnTo>
                  <a:lnTo>
                    <a:pt x="1722" y="18838"/>
                  </a:lnTo>
                  <a:lnTo>
                    <a:pt x="1910" y="18764"/>
                  </a:lnTo>
                  <a:lnTo>
                    <a:pt x="2096" y="18696"/>
                  </a:lnTo>
                  <a:lnTo>
                    <a:pt x="2284" y="18623"/>
                  </a:lnTo>
                  <a:lnTo>
                    <a:pt x="2472" y="18550"/>
                  </a:lnTo>
                  <a:lnTo>
                    <a:pt x="2659" y="18483"/>
                  </a:lnTo>
                  <a:lnTo>
                    <a:pt x="2845" y="18410"/>
                  </a:lnTo>
                  <a:lnTo>
                    <a:pt x="3033" y="18336"/>
                  </a:lnTo>
                  <a:lnTo>
                    <a:pt x="3078" y="18320"/>
                  </a:lnTo>
                  <a:lnTo>
                    <a:pt x="3765" y="17506"/>
                  </a:lnTo>
                  <a:lnTo>
                    <a:pt x="3843" y="17438"/>
                  </a:lnTo>
                  <a:lnTo>
                    <a:pt x="3856" y="17490"/>
                  </a:lnTo>
                  <a:lnTo>
                    <a:pt x="3868" y="17511"/>
                  </a:lnTo>
                  <a:lnTo>
                    <a:pt x="3888" y="17521"/>
                  </a:lnTo>
                  <a:lnTo>
                    <a:pt x="3899" y="17511"/>
                  </a:lnTo>
                  <a:lnTo>
                    <a:pt x="3920" y="17474"/>
                  </a:lnTo>
                  <a:lnTo>
                    <a:pt x="3945" y="17422"/>
                  </a:lnTo>
                  <a:lnTo>
                    <a:pt x="3999" y="17328"/>
                  </a:lnTo>
                  <a:lnTo>
                    <a:pt x="4022" y="17276"/>
                  </a:lnTo>
                  <a:lnTo>
                    <a:pt x="4037" y="17224"/>
                  </a:lnTo>
                  <a:lnTo>
                    <a:pt x="4042" y="17145"/>
                  </a:lnTo>
                  <a:lnTo>
                    <a:pt x="4046" y="17104"/>
                  </a:lnTo>
                  <a:lnTo>
                    <a:pt x="4060" y="17067"/>
                  </a:lnTo>
                  <a:lnTo>
                    <a:pt x="4083" y="17057"/>
                  </a:lnTo>
                  <a:lnTo>
                    <a:pt x="4110" y="17052"/>
                  </a:lnTo>
                  <a:lnTo>
                    <a:pt x="4131" y="17035"/>
                  </a:lnTo>
                  <a:lnTo>
                    <a:pt x="4151" y="17004"/>
                  </a:lnTo>
                  <a:lnTo>
                    <a:pt x="4228" y="16879"/>
                  </a:lnTo>
                  <a:lnTo>
                    <a:pt x="4349" y="16738"/>
                  </a:lnTo>
                  <a:lnTo>
                    <a:pt x="4364" y="16723"/>
                  </a:lnTo>
                  <a:lnTo>
                    <a:pt x="4455" y="16686"/>
                  </a:lnTo>
                  <a:lnTo>
                    <a:pt x="4473" y="16670"/>
                  </a:lnTo>
                  <a:lnTo>
                    <a:pt x="4484" y="16650"/>
                  </a:lnTo>
                  <a:lnTo>
                    <a:pt x="4493" y="16618"/>
                  </a:lnTo>
                  <a:lnTo>
                    <a:pt x="4509" y="16571"/>
                  </a:lnTo>
                  <a:lnTo>
                    <a:pt x="4525" y="16550"/>
                  </a:lnTo>
                  <a:lnTo>
                    <a:pt x="4614" y="16519"/>
                  </a:lnTo>
                  <a:lnTo>
                    <a:pt x="4632" y="16493"/>
                  </a:lnTo>
                  <a:lnTo>
                    <a:pt x="4643" y="16461"/>
                  </a:lnTo>
                  <a:lnTo>
                    <a:pt x="4650" y="16351"/>
                  </a:lnTo>
                  <a:lnTo>
                    <a:pt x="4659" y="16310"/>
                  </a:lnTo>
                  <a:lnTo>
                    <a:pt x="4673" y="16268"/>
                  </a:lnTo>
                  <a:lnTo>
                    <a:pt x="4704" y="16200"/>
                  </a:lnTo>
                  <a:lnTo>
                    <a:pt x="4723" y="16179"/>
                  </a:lnTo>
                  <a:lnTo>
                    <a:pt x="4738" y="16174"/>
                  </a:lnTo>
                  <a:lnTo>
                    <a:pt x="4750" y="16190"/>
                  </a:lnTo>
                  <a:lnTo>
                    <a:pt x="4757" y="16211"/>
                  </a:lnTo>
                  <a:lnTo>
                    <a:pt x="4772" y="16247"/>
                  </a:lnTo>
                  <a:lnTo>
                    <a:pt x="4779" y="16263"/>
                  </a:lnTo>
                  <a:lnTo>
                    <a:pt x="4788" y="16273"/>
                  </a:lnTo>
                  <a:lnTo>
                    <a:pt x="4800" y="16278"/>
                  </a:lnTo>
                  <a:lnTo>
                    <a:pt x="4983" y="16169"/>
                  </a:lnTo>
                  <a:lnTo>
                    <a:pt x="5163" y="16127"/>
                  </a:lnTo>
                  <a:lnTo>
                    <a:pt x="5185" y="16117"/>
                  </a:lnTo>
                  <a:lnTo>
                    <a:pt x="5253" y="16101"/>
                  </a:lnTo>
                  <a:lnTo>
                    <a:pt x="5360" y="16075"/>
                  </a:lnTo>
                  <a:lnTo>
                    <a:pt x="5501" y="16038"/>
                  </a:lnTo>
                  <a:lnTo>
                    <a:pt x="5669" y="15996"/>
                  </a:lnTo>
                  <a:lnTo>
                    <a:pt x="5859" y="15950"/>
                  </a:lnTo>
                  <a:lnTo>
                    <a:pt x="6065" y="15892"/>
                  </a:lnTo>
                  <a:lnTo>
                    <a:pt x="6288" y="15840"/>
                  </a:lnTo>
                  <a:lnTo>
                    <a:pt x="6514" y="15777"/>
                  </a:lnTo>
                  <a:lnTo>
                    <a:pt x="6741" y="15714"/>
                  </a:lnTo>
                  <a:lnTo>
                    <a:pt x="6968" y="15657"/>
                  </a:lnTo>
                  <a:lnTo>
                    <a:pt x="7184" y="15600"/>
                  </a:lnTo>
                  <a:lnTo>
                    <a:pt x="7385" y="15542"/>
                  </a:lnTo>
                  <a:lnTo>
                    <a:pt x="7569" y="15495"/>
                  </a:lnTo>
                  <a:lnTo>
                    <a:pt x="7726" y="15453"/>
                  </a:lnTo>
                  <a:lnTo>
                    <a:pt x="7855" y="15417"/>
                  </a:lnTo>
                  <a:lnTo>
                    <a:pt x="8009" y="15375"/>
                  </a:lnTo>
                  <a:lnTo>
                    <a:pt x="8041" y="15375"/>
                  </a:lnTo>
                  <a:lnTo>
                    <a:pt x="8061" y="15385"/>
                  </a:lnTo>
                  <a:lnTo>
                    <a:pt x="8075" y="15406"/>
                  </a:lnTo>
                  <a:lnTo>
                    <a:pt x="8086" y="15427"/>
                  </a:lnTo>
                  <a:lnTo>
                    <a:pt x="8095" y="15448"/>
                  </a:lnTo>
                  <a:lnTo>
                    <a:pt x="8102" y="15475"/>
                  </a:lnTo>
                  <a:lnTo>
                    <a:pt x="8109" y="15506"/>
                  </a:lnTo>
                  <a:lnTo>
                    <a:pt x="8111" y="15542"/>
                  </a:lnTo>
                  <a:lnTo>
                    <a:pt x="8113" y="15584"/>
                  </a:lnTo>
                  <a:lnTo>
                    <a:pt x="8109" y="15621"/>
                  </a:lnTo>
                  <a:lnTo>
                    <a:pt x="8093" y="15761"/>
                  </a:lnTo>
                  <a:lnTo>
                    <a:pt x="8091" y="15793"/>
                  </a:lnTo>
                  <a:lnTo>
                    <a:pt x="8091" y="15819"/>
                  </a:lnTo>
                  <a:lnTo>
                    <a:pt x="8091" y="15850"/>
                  </a:lnTo>
                  <a:lnTo>
                    <a:pt x="8095" y="15876"/>
                  </a:lnTo>
                  <a:lnTo>
                    <a:pt x="8102" y="15908"/>
                  </a:lnTo>
                  <a:lnTo>
                    <a:pt x="8113" y="15939"/>
                  </a:lnTo>
                  <a:lnTo>
                    <a:pt x="8125" y="15965"/>
                  </a:lnTo>
                  <a:lnTo>
                    <a:pt x="8143" y="15991"/>
                  </a:lnTo>
                  <a:lnTo>
                    <a:pt x="8157" y="15986"/>
                  </a:lnTo>
                  <a:lnTo>
                    <a:pt x="8170" y="15970"/>
                  </a:lnTo>
                  <a:lnTo>
                    <a:pt x="8349" y="15553"/>
                  </a:lnTo>
                  <a:lnTo>
                    <a:pt x="8363" y="15527"/>
                  </a:lnTo>
                  <a:lnTo>
                    <a:pt x="8374" y="15527"/>
                  </a:lnTo>
                  <a:lnTo>
                    <a:pt x="8383" y="15532"/>
                  </a:lnTo>
                  <a:lnTo>
                    <a:pt x="8392" y="15548"/>
                  </a:lnTo>
                  <a:lnTo>
                    <a:pt x="8506" y="15787"/>
                  </a:lnTo>
                  <a:lnTo>
                    <a:pt x="8669" y="16143"/>
                  </a:lnTo>
                  <a:lnTo>
                    <a:pt x="8801" y="16430"/>
                  </a:lnTo>
                  <a:lnTo>
                    <a:pt x="8814" y="16467"/>
                  </a:lnTo>
                  <a:lnTo>
                    <a:pt x="8819" y="16508"/>
                  </a:lnTo>
                  <a:lnTo>
                    <a:pt x="8864" y="17229"/>
                  </a:lnTo>
                  <a:lnTo>
                    <a:pt x="8869" y="17276"/>
                  </a:lnTo>
                  <a:lnTo>
                    <a:pt x="8878" y="17318"/>
                  </a:lnTo>
                  <a:lnTo>
                    <a:pt x="8894" y="17349"/>
                  </a:lnTo>
                  <a:lnTo>
                    <a:pt x="8914" y="17354"/>
                  </a:lnTo>
                  <a:lnTo>
                    <a:pt x="9014" y="17318"/>
                  </a:lnTo>
                  <a:lnTo>
                    <a:pt x="9041" y="17308"/>
                  </a:lnTo>
                  <a:lnTo>
                    <a:pt x="9118" y="17281"/>
                  </a:lnTo>
                  <a:lnTo>
                    <a:pt x="9241" y="17240"/>
                  </a:lnTo>
                  <a:lnTo>
                    <a:pt x="9399" y="17182"/>
                  </a:lnTo>
                  <a:lnTo>
                    <a:pt x="9586" y="17114"/>
                  </a:lnTo>
                  <a:lnTo>
                    <a:pt x="9797" y="17041"/>
                  </a:lnTo>
                  <a:lnTo>
                    <a:pt x="10019" y="16957"/>
                  </a:lnTo>
                  <a:lnTo>
                    <a:pt x="10250" y="16874"/>
                  </a:lnTo>
                  <a:lnTo>
                    <a:pt x="10482" y="16790"/>
                  </a:lnTo>
                  <a:lnTo>
                    <a:pt x="10704" y="16712"/>
                  </a:lnTo>
                  <a:lnTo>
                    <a:pt x="10912" y="16634"/>
                  </a:lnTo>
                  <a:lnTo>
                    <a:pt x="11101" y="16566"/>
                  </a:lnTo>
                  <a:lnTo>
                    <a:pt x="11257" y="16508"/>
                  </a:lnTo>
                  <a:lnTo>
                    <a:pt x="11380" y="16461"/>
                  </a:lnTo>
                  <a:lnTo>
                    <a:pt x="11459" y="16430"/>
                  </a:lnTo>
                  <a:lnTo>
                    <a:pt x="11486" y="16419"/>
                  </a:lnTo>
                  <a:lnTo>
                    <a:pt x="11579" y="16388"/>
                  </a:lnTo>
                  <a:lnTo>
                    <a:pt x="11656" y="16388"/>
                  </a:lnTo>
                  <a:lnTo>
                    <a:pt x="11709" y="16404"/>
                  </a:lnTo>
                  <a:lnTo>
                    <a:pt x="11804" y="16555"/>
                  </a:lnTo>
                  <a:lnTo>
                    <a:pt x="11997" y="16869"/>
                  </a:lnTo>
                  <a:lnTo>
                    <a:pt x="12189" y="17182"/>
                  </a:lnTo>
                  <a:lnTo>
                    <a:pt x="12382" y="17490"/>
                  </a:lnTo>
                  <a:lnTo>
                    <a:pt x="12770" y="18117"/>
                  </a:lnTo>
                  <a:lnTo>
                    <a:pt x="13158" y="18738"/>
                  </a:lnTo>
                  <a:lnTo>
                    <a:pt x="13353" y="19047"/>
                  </a:lnTo>
                  <a:lnTo>
                    <a:pt x="13548" y="19359"/>
                  </a:lnTo>
                  <a:lnTo>
                    <a:pt x="13743" y="19673"/>
                  </a:lnTo>
                  <a:lnTo>
                    <a:pt x="13936" y="19981"/>
                  </a:lnTo>
                  <a:lnTo>
                    <a:pt x="14131" y="20289"/>
                  </a:lnTo>
                  <a:lnTo>
                    <a:pt x="14326" y="20598"/>
                  </a:lnTo>
                  <a:lnTo>
                    <a:pt x="14524" y="20906"/>
                  </a:lnTo>
                  <a:lnTo>
                    <a:pt x="14718" y="21214"/>
                  </a:lnTo>
                  <a:lnTo>
                    <a:pt x="14913" y="21527"/>
                  </a:lnTo>
                  <a:lnTo>
                    <a:pt x="14979" y="21444"/>
                  </a:lnTo>
                  <a:lnTo>
                    <a:pt x="14984" y="21485"/>
                  </a:lnTo>
                  <a:lnTo>
                    <a:pt x="14975" y="21517"/>
                  </a:lnTo>
                  <a:lnTo>
                    <a:pt x="14957" y="21600"/>
                  </a:lnTo>
                  <a:lnTo>
                    <a:pt x="15161" y="21313"/>
                  </a:lnTo>
                  <a:lnTo>
                    <a:pt x="15308" y="21146"/>
                  </a:lnTo>
                  <a:lnTo>
                    <a:pt x="15360" y="21036"/>
                  </a:lnTo>
                  <a:lnTo>
                    <a:pt x="15370" y="20827"/>
                  </a:lnTo>
                  <a:lnTo>
                    <a:pt x="15388" y="20822"/>
                  </a:lnTo>
                  <a:lnTo>
                    <a:pt x="15413" y="20942"/>
                  </a:lnTo>
                  <a:lnTo>
                    <a:pt x="15415" y="20999"/>
                  </a:lnTo>
                  <a:lnTo>
                    <a:pt x="15408" y="21057"/>
                  </a:lnTo>
                  <a:lnTo>
                    <a:pt x="15494" y="21062"/>
                  </a:lnTo>
                  <a:lnTo>
                    <a:pt x="15687" y="20869"/>
                  </a:lnTo>
                  <a:lnTo>
                    <a:pt x="15755" y="20869"/>
                  </a:lnTo>
                  <a:lnTo>
                    <a:pt x="15789" y="20890"/>
                  </a:lnTo>
                  <a:lnTo>
                    <a:pt x="15927" y="20817"/>
                  </a:lnTo>
                  <a:lnTo>
                    <a:pt x="15975" y="20807"/>
                  </a:lnTo>
                  <a:lnTo>
                    <a:pt x="16213" y="20853"/>
                  </a:lnTo>
                  <a:lnTo>
                    <a:pt x="16256" y="20843"/>
                  </a:lnTo>
                  <a:lnTo>
                    <a:pt x="16291" y="20796"/>
                  </a:lnTo>
                  <a:lnTo>
                    <a:pt x="16306" y="20728"/>
                  </a:lnTo>
                  <a:lnTo>
                    <a:pt x="16370" y="20357"/>
                  </a:lnTo>
                  <a:lnTo>
                    <a:pt x="16395" y="20080"/>
                  </a:lnTo>
                  <a:lnTo>
                    <a:pt x="16395" y="19987"/>
                  </a:lnTo>
                  <a:lnTo>
                    <a:pt x="16372" y="19751"/>
                  </a:lnTo>
                  <a:lnTo>
                    <a:pt x="16368" y="19632"/>
                  </a:lnTo>
                  <a:lnTo>
                    <a:pt x="16374" y="19532"/>
                  </a:lnTo>
                  <a:lnTo>
                    <a:pt x="16336" y="19376"/>
                  </a:lnTo>
                  <a:lnTo>
                    <a:pt x="16265" y="18895"/>
                  </a:lnTo>
                  <a:lnTo>
                    <a:pt x="16249" y="18702"/>
                  </a:lnTo>
                  <a:lnTo>
                    <a:pt x="16265" y="18696"/>
                  </a:lnTo>
                  <a:lnTo>
                    <a:pt x="16329" y="18979"/>
                  </a:lnTo>
                  <a:lnTo>
                    <a:pt x="16402" y="19224"/>
                  </a:lnTo>
                  <a:lnTo>
                    <a:pt x="16399" y="19433"/>
                  </a:lnTo>
                  <a:lnTo>
                    <a:pt x="16467" y="19966"/>
                  </a:lnTo>
                  <a:lnTo>
                    <a:pt x="16449" y="20185"/>
                  </a:lnTo>
                  <a:lnTo>
                    <a:pt x="16451" y="20227"/>
                  </a:lnTo>
                  <a:lnTo>
                    <a:pt x="16465" y="20274"/>
                  </a:lnTo>
                  <a:lnTo>
                    <a:pt x="16467" y="20336"/>
                  </a:lnTo>
                  <a:lnTo>
                    <a:pt x="16458" y="20472"/>
                  </a:lnTo>
                  <a:lnTo>
                    <a:pt x="16517" y="20248"/>
                  </a:lnTo>
                  <a:lnTo>
                    <a:pt x="16531" y="19856"/>
                  </a:lnTo>
                  <a:lnTo>
                    <a:pt x="16510" y="19078"/>
                  </a:lnTo>
                  <a:lnTo>
                    <a:pt x="16517" y="18953"/>
                  </a:lnTo>
                  <a:lnTo>
                    <a:pt x="16551" y="18675"/>
                  </a:lnTo>
                  <a:lnTo>
                    <a:pt x="16563" y="18446"/>
                  </a:lnTo>
                  <a:lnTo>
                    <a:pt x="16592" y="18320"/>
                  </a:lnTo>
                  <a:lnTo>
                    <a:pt x="16656" y="18117"/>
                  </a:lnTo>
                  <a:lnTo>
                    <a:pt x="16748" y="17573"/>
                  </a:lnTo>
                  <a:lnTo>
                    <a:pt x="16867" y="17088"/>
                  </a:lnTo>
                  <a:lnTo>
                    <a:pt x="17136" y="16299"/>
                  </a:lnTo>
                  <a:lnTo>
                    <a:pt x="17314" y="15950"/>
                  </a:lnTo>
                  <a:lnTo>
                    <a:pt x="17433" y="15803"/>
                  </a:lnTo>
                  <a:lnTo>
                    <a:pt x="17470" y="15751"/>
                  </a:lnTo>
                  <a:lnTo>
                    <a:pt x="17488" y="15709"/>
                  </a:lnTo>
                  <a:lnTo>
                    <a:pt x="17479" y="15688"/>
                  </a:lnTo>
                  <a:lnTo>
                    <a:pt x="17465" y="15673"/>
                  </a:lnTo>
                  <a:lnTo>
                    <a:pt x="17461" y="15626"/>
                  </a:lnTo>
                  <a:lnTo>
                    <a:pt x="17483" y="15542"/>
                  </a:lnTo>
                  <a:lnTo>
                    <a:pt x="17456" y="15475"/>
                  </a:lnTo>
                  <a:lnTo>
                    <a:pt x="17406" y="15432"/>
                  </a:lnTo>
                  <a:lnTo>
                    <a:pt x="17361" y="15427"/>
                  </a:lnTo>
                  <a:lnTo>
                    <a:pt x="17338" y="15406"/>
                  </a:lnTo>
                  <a:lnTo>
                    <a:pt x="17307" y="15349"/>
                  </a:lnTo>
                  <a:lnTo>
                    <a:pt x="17277" y="15281"/>
                  </a:lnTo>
                  <a:lnTo>
                    <a:pt x="17263" y="15229"/>
                  </a:lnTo>
                  <a:lnTo>
                    <a:pt x="17270" y="15166"/>
                  </a:lnTo>
                  <a:lnTo>
                    <a:pt x="17290" y="15119"/>
                  </a:lnTo>
                  <a:lnTo>
                    <a:pt x="17314" y="15103"/>
                  </a:lnTo>
                  <a:lnTo>
                    <a:pt x="17325" y="15130"/>
                  </a:lnTo>
                  <a:lnTo>
                    <a:pt x="17347" y="15135"/>
                  </a:lnTo>
                  <a:lnTo>
                    <a:pt x="17386" y="15093"/>
                  </a:lnTo>
                  <a:lnTo>
                    <a:pt x="17415" y="14994"/>
                  </a:lnTo>
                  <a:lnTo>
                    <a:pt x="17404" y="14821"/>
                  </a:lnTo>
                  <a:lnTo>
                    <a:pt x="17381" y="14738"/>
                  </a:lnTo>
                  <a:lnTo>
                    <a:pt x="17347" y="14654"/>
                  </a:lnTo>
                  <a:lnTo>
                    <a:pt x="17314" y="14618"/>
                  </a:lnTo>
                  <a:lnTo>
                    <a:pt x="17286" y="14675"/>
                  </a:lnTo>
                  <a:lnTo>
                    <a:pt x="17259" y="14571"/>
                  </a:lnTo>
                  <a:lnTo>
                    <a:pt x="17209" y="14221"/>
                  </a:lnTo>
                  <a:lnTo>
                    <a:pt x="17243" y="14300"/>
                  </a:lnTo>
                  <a:lnTo>
                    <a:pt x="17272" y="14300"/>
                  </a:lnTo>
                  <a:lnTo>
                    <a:pt x="17298" y="14273"/>
                  </a:lnTo>
                  <a:lnTo>
                    <a:pt x="17318" y="14263"/>
                  </a:lnTo>
                  <a:lnTo>
                    <a:pt x="17354" y="14300"/>
                  </a:lnTo>
                  <a:lnTo>
                    <a:pt x="17377" y="14352"/>
                  </a:lnTo>
                  <a:lnTo>
                    <a:pt x="17372" y="14393"/>
                  </a:lnTo>
                  <a:lnTo>
                    <a:pt x="17332" y="14414"/>
                  </a:lnTo>
                  <a:lnTo>
                    <a:pt x="17336" y="14456"/>
                  </a:lnTo>
                  <a:lnTo>
                    <a:pt x="17384" y="14513"/>
                  </a:lnTo>
                  <a:lnTo>
                    <a:pt x="17501" y="14743"/>
                  </a:lnTo>
                  <a:lnTo>
                    <a:pt x="17524" y="14811"/>
                  </a:lnTo>
                  <a:lnTo>
                    <a:pt x="17513" y="14952"/>
                  </a:lnTo>
                  <a:lnTo>
                    <a:pt x="17422" y="15192"/>
                  </a:lnTo>
                  <a:lnTo>
                    <a:pt x="17395" y="15312"/>
                  </a:lnTo>
                  <a:lnTo>
                    <a:pt x="17488" y="15318"/>
                  </a:lnTo>
                  <a:lnTo>
                    <a:pt x="17501" y="15339"/>
                  </a:lnTo>
                  <a:lnTo>
                    <a:pt x="17513" y="15339"/>
                  </a:lnTo>
                  <a:lnTo>
                    <a:pt x="17572" y="15427"/>
                  </a:lnTo>
                  <a:lnTo>
                    <a:pt x="17615" y="15380"/>
                  </a:lnTo>
                  <a:lnTo>
                    <a:pt x="17667" y="15255"/>
                  </a:lnTo>
                  <a:lnTo>
                    <a:pt x="17697" y="15218"/>
                  </a:lnTo>
                  <a:lnTo>
                    <a:pt x="17755" y="15098"/>
                  </a:lnTo>
                  <a:lnTo>
                    <a:pt x="17849" y="14649"/>
                  </a:lnTo>
                  <a:lnTo>
                    <a:pt x="17917" y="14529"/>
                  </a:lnTo>
                  <a:lnTo>
                    <a:pt x="17923" y="14498"/>
                  </a:lnTo>
                  <a:lnTo>
                    <a:pt x="17892" y="14383"/>
                  </a:lnTo>
                  <a:lnTo>
                    <a:pt x="17890" y="14336"/>
                  </a:lnTo>
                  <a:lnTo>
                    <a:pt x="17910" y="14320"/>
                  </a:lnTo>
                  <a:lnTo>
                    <a:pt x="17928" y="14352"/>
                  </a:lnTo>
                  <a:lnTo>
                    <a:pt x="17946" y="14393"/>
                  </a:lnTo>
                  <a:lnTo>
                    <a:pt x="17964" y="14404"/>
                  </a:lnTo>
                  <a:lnTo>
                    <a:pt x="17989" y="14357"/>
                  </a:lnTo>
                  <a:lnTo>
                    <a:pt x="18005" y="14268"/>
                  </a:lnTo>
                  <a:lnTo>
                    <a:pt x="18010" y="14158"/>
                  </a:lnTo>
                  <a:lnTo>
                    <a:pt x="18003" y="14038"/>
                  </a:lnTo>
                  <a:lnTo>
                    <a:pt x="17989" y="14012"/>
                  </a:lnTo>
                  <a:lnTo>
                    <a:pt x="17960" y="13902"/>
                  </a:lnTo>
                  <a:lnTo>
                    <a:pt x="17953" y="13798"/>
                  </a:lnTo>
                  <a:lnTo>
                    <a:pt x="17998" y="13798"/>
                  </a:lnTo>
                  <a:lnTo>
                    <a:pt x="18000" y="13824"/>
                  </a:lnTo>
                  <a:lnTo>
                    <a:pt x="18030" y="13975"/>
                  </a:lnTo>
                  <a:lnTo>
                    <a:pt x="18101" y="14137"/>
                  </a:lnTo>
                  <a:lnTo>
                    <a:pt x="18067" y="14231"/>
                  </a:lnTo>
                  <a:lnTo>
                    <a:pt x="18073" y="14310"/>
                  </a:lnTo>
                  <a:lnTo>
                    <a:pt x="18101" y="14341"/>
                  </a:lnTo>
                  <a:lnTo>
                    <a:pt x="18123" y="14300"/>
                  </a:lnTo>
                  <a:lnTo>
                    <a:pt x="18144" y="14252"/>
                  </a:lnTo>
                  <a:lnTo>
                    <a:pt x="18477" y="13835"/>
                  </a:lnTo>
                  <a:lnTo>
                    <a:pt x="18547" y="13678"/>
                  </a:lnTo>
                  <a:lnTo>
                    <a:pt x="19032" y="13536"/>
                  </a:lnTo>
                  <a:lnTo>
                    <a:pt x="19010" y="13458"/>
                  </a:lnTo>
                  <a:lnTo>
                    <a:pt x="18937" y="13291"/>
                  </a:lnTo>
                  <a:lnTo>
                    <a:pt x="18924" y="13338"/>
                  </a:lnTo>
                  <a:lnTo>
                    <a:pt x="18906" y="13375"/>
                  </a:lnTo>
                  <a:lnTo>
                    <a:pt x="18885" y="13406"/>
                  </a:lnTo>
                  <a:lnTo>
                    <a:pt x="18847" y="13427"/>
                  </a:lnTo>
                  <a:lnTo>
                    <a:pt x="18872" y="13291"/>
                  </a:lnTo>
                  <a:lnTo>
                    <a:pt x="18915" y="13161"/>
                  </a:lnTo>
                  <a:lnTo>
                    <a:pt x="18969" y="13056"/>
                  </a:lnTo>
                  <a:lnTo>
                    <a:pt x="19026" y="12999"/>
                  </a:lnTo>
                  <a:lnTo>
                    <a:pt x="19066" y="13051"/>
                  </a:lnTo>
                  <a:lnTo>
                    <a:pt x="19092" y="13203"/>
                  </a:lnTo>
                  <a:lnTo>
                    <a:pt x="19114" y="13380"/>
                  </a:lnTo>
                  <a:lnTo>
                    <a:pt x="19144" y="13510"/>
                  </a:lnTo>
                  <a:lnTo>
                    <a:pt x="19214" y="13562"/>
                  </a:lnTo>
                  <a:lnTo>
                    <a:pt x="19225" y="13401"/>
                  </a:lnTo>
                  <a:lnTo>
                    <a:pt x="19187" y="12811"/>
                  </a:lnTo>
                  <a:lnTo>
                    <a:pt x="19207" y="12816"/>
                  </a:lnTo>
                  <a:lnTo>
                    <a:pt x="19255" y="12915"/>
                  </a:lnTo>
                  <a:lnTo>
                    <a:pt x="19318" y="12999"/>
                  </a:lnTo>
                  <a:lnTo>
                    <a:pt x="19286" y="13119"/>
                  </a:lnTo>
                  <a:lnTo>
                    <a:pt x="19307" y="13218"/>
                  </a:lnTo>
                  <a:lnTo>
                    <a:pt x="19359" y="13281"/>
                  </a:lnTo>
                  <a:lnTo>
                    <a:pt x="19416" y="13302"/>
                  </a:lnTo>
                  <a:lnTo>
                    <a:pt x="19470" y="13276"/>
                  </a:lnTo>
                  <a:lnTo>
                    <a:pt x="19493" y="13244"/>
                  </a:lnTo>
                  <a:lnTo>
                    <a:pt x="19511" y="13198"/>
                  </a:lnTo>
                  <a:lnTo>
                    <a:pt x="19518" y="13134"/>
                  </a:lnTo>
                  <a:lnTo>
                    <a:pt x="19509" y="13088"/>
                  </a:lnTo>
                  <a:lnTo>
                    <a:pt x="19498" y="13051"/>
                  </a:lnTo>
                  <a:lnTo>
                    <a:pt x="19493" y="13015"/>
                  </a:lnTo>
                  <a:lnTo>
                    <a:pt x="19504" y="12951"/>
                  </a:lnTo>
                  <a:lnTo>
                    <a:pt x="19520" y="12910"/>
                  </a:lnTo>
                  <a:lnTo>
                    <a:pt x="19534" y="12878"/>
                  </a:lnTo>
                  <a:lnTo>
                    <a:pt x="19550" y="12842"/>
                  </a:lnTo>
                  <a:lnTo>
                    <a:pt x="19609" y="12560"/>
                  </a:lnTo>
                  <a:lnTo>
                    <a:pt x="19641" y="12461"/>
                  </a:lnTo>
                  <a:lnTo>
                    <a:pt x="19652" y="12414"/>
                  </a:lnTo>
                  <a:lnTo>
                    <a:pt x="19661" y="12340"/>
                  </a:lnTo>
                  <a:lnTo>
                    <a:pt x="19661" y="12268"/>
                  </a:lnTo>
                  <a:lnTo>
                    <a:pt x="19652" y="12153"/>
                  </a:lnTo>
                  <a:lnTo>
                    <a:pt x="19656" y="12095"/>
                  </a:lnTo>
                  <a:lnTo>
                    <a:pt x="19670" y="12090"/>
                  </a:lnTo>
                  <a:lnTo>
                    <a:pt x="19677" y="12127"/>
                  </a:lnTo>
                  <a:lnTo>
                    <a:pt x="19695" y="12184"/>
                  </a:lnTo>
                  <a:lnTo>
                    <a:pt x="19702" y="12221"/>
                  </a:lnTo>
                  <a:lnTo>
                    <a:pt x="19788" y="12069"/>
                  </a:lnTo>
                  <a:lnTo>
                    <a:pt x="19806" y="12022"/>
                  </a:lnTo>
                  <a:lnTo>
                    <a:pt x="19822" y="11897"/>
                  </a:lnTo>
                  <a:lnTo>
                    <a:pt x="19810" y="11840"/>
                  </a:lnTo>
                  <a:lnTo>
                    <a:pt x="19792" y="11808"/>
                  </a:lnTo>
                  <a:lnTo>
                    <a:pt x="19779" y="11740"/>
                  </a:lnTo>
                  <a:lnTo>
                    <a:pt x="19783" y="11625"/>
                  </a:lnTo>
                  <a:lnTo>
                    <a:pt x="19804" y="11604"/>
                  </a:lnTo>
                  <a:lnTo>
                    <a:pt x="19833" y="11615"/>
                  </a:lnTo>
                  <a:lnTo>
                    <a:pt x="19874" y="11594"/>
                  </a:lnTo>
                  <a:lnTo>
                    <a:pt x="19897" y="11542"/>
                  </a:lnTo>
                  <a:lnTo>
                    <a:pt x="19922" y="11417"/>
                  </a:lnTo>
                  <a:lnTo>
                    <a:pt x="19940" y="11364"/>
                  </a:lnTo>
                  <a:lnTo>
                    <a:pt x="19935" y="11312"/>
                  </a:lnTo>
                  <a:lnTo>
                    <a:pt x="19870" y="11260"/>
                  </a:lnTo>
                  <a:lnTo>
                    <a:pt x="19826" y="11150"/>
                  </a:lnTo>
                  <a:lnTo>
                    <a:pt x="19776" y="11056"/>
                  </a:lnTo>
                  <a:lnTo>
                    <a:pt x="19697" y="11040"/>
                  </a:lnTo>
                  <a:lnTo>
                    <a:pt x="19724" y="11134"/>
                  </a:lnTo>
                  <a:lnTo>
                    <a:pt x="19781" y="11260"/>
                  </a:lnTo>
                  <a:lnTo>
                    <a:pt x="19797" y="11359"/>
                  </a:lnTo>
                  <a:lnTo>
                    <a:pt x="19776" y="11390"/>
                  </a:lnTo>
                  <a:lnTo>
                    <a:pt x="19724" y="11422"/>
                  </a:lnTo>
                  <a:lnTo>
                    <a:pt x="19677" y="11495"/>
                  </a:lnTo>
                  <a:lnTo>
                    <a:pt x="19663" y="11625"/>
                  </a:lnTo>
                  <a:lnTo>
                    <a:pt x="19641" y="11625"/>
                  </a:lnTo>
                  <a:lnTo>
                    <a:pt x="19541" y="11756"/>
                  </a:lnTo>
                  <a:lnTo>
                    <a:pt x="19502" y="11782"/>
                  </a:lnTo>
                  <a:lnTo>
                    <a:pt x="19486" y="11771"/>
                  </a:lnTo>
                  <a:lnTo>
                    <a:pt x="19470" y="11750"/>
                  </a:lnTo>
                  <a:lnTo>
                    <a:pt x="19461" y="11714"/>
                  </a:lnTo>
                  <a:lnTo>
                    <a:pt x="19457" y="11657"/>
                  </a:lnTo>
                  <a:lnTo>
                    <a:pt x="19461" y="11578"/>
                  </a:lnTo>
                  <a:lnTo>
                    <a:pt x="19477" y="11563"/>
                  </a:lnTo>
                  <a:lnTo>
                    <a:pt x="19495" y="11557"/>
                  </a:lnTo>
                  <a:lnTo>
                    <a:pt x="19552" y="11448"/>
                  </a:lnTo>
                  <a:lnTo>
                    <a:pt x="19561" y="11401"/>
                  </a:lnTo>
                  <a:lnTo>
                    <a:pt x="19541" y="11343"/>
                  </a:lnTo>
                  <a:lnTo>
                    <a:pt x="19484" y="11223"/>
                  </a:lnTo>
                  <a:lnTo>
                    <a:pt x="19482" y="11160"/>
                  </a:lnTo>
                  <a:lnTo>
                    <a:pt x="19484" y="11046"/>
                  </a:lnTo>
                  <a:lnTo>
                    <a:pt x="19479" y="10978"/>
                  </a:lnTo>
                  <a:lnTo>
                    <a:pt x="19473" y="10957"/>
                  </a:lnTo>
                  <a:lnTo>
                    <a:pt x="19441" y="10884"/>
                  </a:lnTo>
                  <a:lnTo>
                    <a:pt x="19434" y="10853"/>
                  </a:lnTo>
                  <a:lnTo>
                    <a:pt x="19421" y="10847"/>
                  </a:lnTo>
                  <a:lnTo>
                    <a:pt x="19400" y="10957"/>
                  </a:lnTo>
                  <a:lnTo>
                    <a:pt x="19384" y="11098"/>
                  </a:lnTo>
                  <a:lnTo>
                    <a:pt x="19377" y="11202"/>
                  </a:lnTo>
                  <a:lnTo>
                    <a:pt x="19384" y="11281"/>
                  </a:lnTo>
                  <a:lnTo>
                    <a:pt x="19393" y="11374"/>
                  </a:lnTo>
                  <a:lnTo>
                    <a:pt x="19402" y="11474"/>
                  </a:lnTo>
                  <a:lnTo>
                    <a:pt x="19398" y="11584"/>
                  </a:lnTo>
                  <a:lnTo>
                    <a:pt x="19353" y="11484"/>
                  </a:lnTo>
                  <a:lnTo>
                    <a:pt x="19311" y="11448"/>
                  </a:lnTo>
                  <a:lnTo>
                    <a:pt x="19271" y="11453"/>
                  </a:lnTo>
                  <a:lnTo>
                    <a:pt x="19234" y="11469"/>
                  </a:lnTo>
                  <a:lnTo>
                    <a:pt x="19189" y="11537"/>
                  </a:lnTo>
                  <a:lnTo>
                    <a:pt x="19203" y="11630"/>
                  </a:lnTo>
                  <a:lnTo>
                    <a:pt x="19275" y="11792"/>
                  </a:lnTo>
                  <a:lnTo>
                    <a:pt x="19300" y="11923"/>
                  </a:lnTo>
                  <a:lnTo>
                    <a:pt x="19257" y="11907"/>
                  </a:lnTo>
                  <a:lnTo>
                    <a:pt x="19194" y="11845"/>
                  </a:lnTo>
                  <a:lnTo>
                    <a:pt x="19144" y="11808"/>
                  </a:lnTo>
                  <a:lnTo>
                    <a:pt x="19139" y="11787"/>
                  </a:lnTo>
                  <a:lnTo>
                    <a:pt x="19121" y="11730"/>
                  </a:lnTo>
                  <a:lnTo>
                    <a:pt x="19094" y="11677"/>
                  </a:lnTo>
                  <a:lnTo>
                    <a:pt x="19066" y="11646"/>
                  </a:lnTo>
                  <a:lnTo>
                    <a:pt x="19039" y="11657"/>
                  </a:lnTo>
                  <a:lnTo>
                    <a:pt x="19014" y="11693"/>
                  </a:lnTo>
                  <a:lnTo>
                    <a:pt x="18974" y="11792"/>
                  </a:lnTo>
                  <a:lnTo>
                    <a:pt x="18940" y="11902"/>
                  </a:lnTo>
                  <a:lnTo>
                    <a:pt x="18910" y="12033"/>
                  </a:lnTo>
                  <a:lnTo>
                    <a:pt x="18874" y="12148"/>
                  </a:lnTo>
                  <a:lnTo>
                    <a:pt x="18815" y="12236"/>
                  </a:lnTo>
                  <a:lnTo>
                    <a:pt x="18797" y="12314"/>
                  </a:lnTo>
                  <a:lnTo>
                    <a:pt x="18781" y="12335"/>
                  </a:lnTo>
                  <a:lnTo>
                    <a:pt x="18767" y="12325"/>
                  </a:lnTo>
                  <a:lnTo>
                    <a:pt x="18754" y="12299"/>
                  </a:lnTo>
                  <a:lnTo>
                    <a:pt x="18738" y="12257"/>
                  </a:lnTo>
                  <a:lnTo>
                    <a:pt x="18640" y="12158"/>
                  </a:lnTo>
                  <a:lnTo>
                    <a:pt x="18513" y="12127"/>
                  </a:lnTo>
                  <a:lnTo>
                    <a:pt x="18398" y="12137"/>
                  </a:lnTo>
                  <a:lnTo>
                    <a:pt x="18286" y="12080"/>
                  </a:lnTo>
                  <a:lnTo>
                    <a:pt x="18173" y="11845"/>
                  </a:lnTo>
                  <a:lnTo>
                    <a:pt x="18089" y="11584"/>
                  </a:lnTo>
                  <a:lnTo>
                    <a:pt x="18037" y="11474"/>
                  </a:lnTo>
                  <a:lnTo>
                    <a:pt x="17985" y="11443"/>
                  </a:lnTo>
                  <a:lnTo>
                    <a:pt x="17973" y="11369"/>
                  </a:lnTo>
                  <a:lnTo>
                    <a:pt x="17833" y="11025"/>
                  </a:lnTo>
                  <a:lnTo>
                    <a:pt x="17930" y="11072"/>
                  </a:lnTo>
                  <a:lnTo>
                    <a:pt x="18080" y="11401"/>
                  </a:lnTo>
                  <a:lnTo>
                    <a:pt x="18177" y="11448"/>
                  </a:lnTo>
                  <a:lnTo>
                    <a:pt x="18216" y="11474"/>
                  </a:lnTo>
                  <a:lnTo>
                    <a:pt x="18352" y="11703"/>
                  </a:lnTo>
                  <a:lnTo>
                    <a:pt x="18432" y="11797"/>
                  </a:lnTo>
                  <a:lnTo>
                    <a:pt x="18527" y="11871"/>
                  </a:lnTo>
                  <a:lnTo>
                    <a:pt x="18606" y="11866"/>
                  </a:lnTo>
                  <a:lnTo>
                    <a:pt x="18713" y="11802"/>
                  </a:lnTo>
                  <a:lnTo>
                    <a:pt x="18799" y="11677"/>
                  </a:lnTo>
                  <a:lnTo>
                    <a:pt x="18826" y="11500"/>
                  </a:lnTo>
                  <a:lnTo>
                    <a:pt x="18869" y="11380"/>
                  </a:lnTo>
                  <a:lnTo>
                    <a:pt x="18965" y="11181"/>
                  </a:lnTo>
                  <a:lnTo>
                    <a:pt x="19037" y="10993"/>
                  </a:lnTo>
                  <a:lnTo>
                    <a:pt x="19014" y="10884"/>
                  </a:lnTo>
                  <a:lnTo>
                    <a:pt x="19085" y="10784"/>
                  </a:lnTo>
                  <a:lnTo>
                    <a:pt x="19126" y="10627"/>
                  </a:lnTo>
                  <a:lnTo>
                    <a:pt x="19123" y="10445"/>
                  </a:lnTo>
                  <a:lnTo>
                    <a:pt x="19064" y="10273"/>
                  </a:lnTo>
                  <a:lnTo>
                    <a:pt x="19032" y="10341"/>
                  </a:lnTo>
                  <a:lnTo>
                    <a:pt x="19037" y="10382"/>
                  </a:lnTo>
                  <a:lnTo>
                    <a:pt x="19051" y="10393"/>
                  </a:lnTo>
                  <a:lnTo>
                    <a:pt x="19064" y="10409"/>
                  </a:lnTo>
                  <a:lnTo>
                    <a:pt x="19078" y="10419"/>
                  </a:lnTo>
                  <a:lnTo>
                    <a:pt x="19044" y="10487"/>
                  </a:lnTo>
                  <a:lnTo>
                    <a:pt x="19014" y="10481"/>
                  </a:lnTo>
                  <a:lnTo>
                    <a:pt x="18987" y="10445"/>
                  </a:lnTo>
                  <a:lnTo>
                    <a:pt x="18953" y="10424"/>
                  </a:lnTo>
                  <a:lnTo>
                    <a:pt x="18849" y="10461"/>
                  </a:lnTo>
                  <a:lnTo>
                    <a:pt x="18815" y="10450"/>
                  </a:lnTo>
                  <a:lnTo>
                    <a:pt x="18835" y="10367"/>
                  </a:lnTo>
                  <a:lnTo>
                    <a:pt x="18869" y="10304"/>
                  </a:lnTo>
                  <a:lnTo>
                    <a:pt x="18908" y="10263"/>
                  </a:lnTo>
                  <a:lnTo>
                    <a:pt x="18944" y="10236"/>
                  </a:lnTo>
                  <a:lnTo>
                    <a:pt x="18960" y="10205"/>
                  </a:lnTo>
                  <a:lnTo>
                    <a:pt x="18978" y="10142"/>
                  </a:lnTo>
                  <a:lnTo>
                    <a:pt x="19003" y="10079"/>
                  </a:lnTo>
                  <a:lnTo>
                    <a:pt x="19042" y="10043"/>
                  </a:lnTo>
                  <a:lnTo>
                    <a:pt x="19117" y="10074"/>
                  </a:lnTo>
                  <a:lnTo>
                    <a:pt x="19151" y="10069"/>
                  </a:lnTo>
                  <a:lnTo>
                    <a:pt x="19160" y="10006"/>
                  </a:lnTo>
                  <a:lnTo>
                    <a:pt x="19142" y="9949"/>
                  </a:lnTo>
                  <a:lnTo>
                    <a:pt x="19108" y="9917"/>
                  </a:lnTo>
                  <a:lnTo>
                    <a:pt x="19044" y="9886"/>
                  </a:lnTo>
                  <a:lnTo>
                    <a:pt x="19039" y="9844"/>
                  </a:lnTo>
                  <a:lnTo>
                    <a:pt x="19169" y="9844"/>
                  </a:lnTo>
                  <a:lnTo>
                    <a:pt x="19223" y="9818"/>
                  </a:lnTo>
                  <a:lnTo>
                    <a:pt x="19239" y="9719"/>
                  </a:lnTo>
                  <a:lnTo>
                    <a:pt x="19239" y="9646"/>
                  </a:lnTo>
                  <a:lnTo>
                    <a:pt x="19253" y="9515"/>
                  </a:lnTo>
                  <a:lnTo>
                    <a:pt x="19243" y="9468"/>
                  </a:lnTo>
                  <a:lnTo>
                    <a:pt x="19196" y="9390"/>
                  </a:lnTo>
                  <a:lnTo>
                    <a:pt x="19173" y="9333"/>
                  </a:lnTo>
                  <a:lnTo>
                    <a:pt x="19160" y="9265"/>
                  </a:lnTo>
                  <a:lnTo>
                    <a:pt x="19101" y="9286"/>
                  </a:lnTo>
                  <a:lnTo>
                    <a:pt x="18863" y="9223"/>
                  </a:lnTo>
                  <a:lnTo>
                    <a:pt x="18652" y="9213"/>
                  </a:lnTo>
                  <a:lnTo>
                    <a:pt x="18479" y="9082"/>
                  </a:lnTo>
                  <a:lnTo>
                    <a:pt x="18325" y="9071"/>
                  </a:lnTo>
                  <a:lnTo>
                    <a:pt x="18282" y="9035"/>
                  </a:lnTo>
                  <a:lnTo>
                    <a:pt x="18196" y="8936"/>
                  </a:lnTo>
                  <a:lnTo>
                    <a:pt x="18082" y="8847"/>
                  </a:lnTo>
                  <a:lnTo>
                    <a:pt x="17976" y="8836"/>
                  </a:lnTo>
                  <a:lnTo>
                    <a:pt x="17910" y="8972"/>
                  </a:lnTo>
                  <a:lnTo>
                    <a:pt x="17869" y="8768"/>
                  </a:lnTo>
                  <a:lnTo>
                    <a:pt x="17837" y="8695"/>
                  </a:lnTo>
                  <a:lnTo>
                    <a:pt x="17785" y="8685"/>
                  </a:lnTo>
                  <a:lnTo>
                    <a:pt x="17755" y="8664"/>
                  </a:lnTo>
                  <a:lnTo>
                    <a:pt x="17721" y="8591"/>
                  </a:lnTo>
                  <a:lnTo>
                    <a:pt x="17663" y="8403"/>
                  </a:lnTo>
                  <a:lnTo>
                    <a:pt x="17771" y="8539"/>
                  </a:lnTo>
                  <a:lnTo>
                    <a:pt x="17828" y="8586"/>
                  </a:lnTo>
                  <a:lnTo>
                    <a:pt x="17944" y="8596"/>
                  </a:lnTo>
                  <a:lnTo>
                    <a:pt x="18076" y="8695"/>
                  </a:lnTo>
                  <a:lnTo>
                    <a:pt x="18148" y="8711"/>
                  </a:lnTo>
                  <a:lnTo>
                    <a:pt x="18277" y="8685"/>
                  </a:lnTo>
                  <a:lnTo>
                    <a:pt x="18330" y="8722"/>
                  </a:lnTo>
                  <a:lnTo>
                    <a:pt x="18393" y="8810"/>
                  </a:lnTo>
                  <a:lnTo>
                    <a:pt x="18454" y="8847"/>
                  </a:lnTo>
                  <a:lnTo>
                    <a:pt x="18579" y="8701"/>
                  </a:lnTo>
                  <a:lnTo>
                    <a:pt x="18654" y="8706"/>
                  </a:lnTo>
                  <a:lnTo>
                    <a:pt x="18661" y="8659"/>
                  </a:lnTo>
                  <a:lnTo>
                    <a:pt x="18674" y="8628"/>
                  </a:lnTo>
                  <a:lnTo>
                    <a:pt x="18690" y="8602"/>
                  </a:lnTo>
                  <a:lnTo>
                    <a:pt x="18713" y="8581"/>
                  </a:lnTo>
                  <a:lnTo>
                    <a:pt x="18720" y="8737"/>
                  </a:lnTo>
                  <a:lnTo>
                    <a:pt x="18781" y="8815"/>
                  </a:lnTo>
                  <a:lnTo>
                    <a:pt x="18856" y="8815"/>
                  </a:lnTo>
                  <a:lnTo>
                    <a:pt x="18901" y="8732"/>
                  </a:lnTo>
                  <a:lnTo>
                    <a:pt x="18888" y="8685"/>
                  </a:lnTo>
                  <a:lnTo>
                    <a:pt x="18869" y="8654"/>
                  </a:lnTo>
                  <a:lnTo>
                    <a:pt x="18849" y="8633"/>
                  </a:lnTo>
                  <a:lnTo>
                    <a:pt x="18822" y="8622"/>
                  </a:lnTo>
                  <a:lnTo>
                    <a:pt x="18826" y="8591"/>
                  </a:lnTo>
                  <a:lnTo>
                    <a:pt x="18829" y="8565"/>
                  </a:lnTo>
                  <a:lnTo>
                    <a:pt x="18833" y="8539"/>
                  </a:lnTo>
                  <a:lnTo>
                    <a:pt x="18847" y="8513"/>
                  </a:lnTo>
                  <a:lnTo>
                    <a:pt x="18842" y="8471"/>
                  </a:lnTo>
                  <a:lnTo>
                    <a:pt x="18824" y="8455"/>
                  </a:lnTo>
                  <a:lnTo>
                    <a:pt x="18806" y="8429"/>
                  </a:lnTo>
                  <a:lnTo>
                    <a:pt x="18760" y="8356"/>
                  </a:lnTo>
                  <a:lnTo>
                    <a:pt x="18767" y="8314"/>
                  </a:lnTo>
                  <a:lnTo>
                    <a:pt x="18778" y="8157"/>
                  </a:lnTo>
                  <a:lnTo>
                    <a:pt x="18756" y="8100"/>
                  </a:lnTo>
                  <a:lnTo>
                    <a:pt x="18731" y="8048"/>
                  </a:lnTo>
                  <a:lnTo>
                    <a:pt x="18699" y="8017"/>
                  </a:lnTo>
                  <a:lnTo>
                    <a:pt x="18661" y="8012"/>
                  </a:lnTo>
                  <a:lnTo>
                    <a:pt x="18747" y="7813"/>
                  </a:lnTo>
                  <a:lnTo>
                    <a:pt x="18794" y="7739"/>
                  </a:lnTo>
                  <a:lnTo>
                    <a:pt x="18860" y="7719"/>
                  </a:lnTo>
                  <a:lnTo>
                    <a:pt x="18980" y="7729"/>
                  </a:lnTo>
                  <a:lnTo>
                    <a:pt x="19035" y="7708"/>
                  </a:lnTo>
                  <a:lnTo>
                    <a:pt x="19096" y="7651"/>
                  </a:lnTo>
                  <a:lnTo>
                    <a:pt x="19078" y="7855"/>
                  </a:lnTo>
                  <a:lnTo>
                    <a:pt x="19042" y="7923"/>
                  </a:lnTo>
                  <a:lnTo>
                    <a:pt x="18915" y="7939"/>
                  </a:lnTo>
                  <a:lnTo>
                    <a:pt x="18854" y="8001"/>
                  </a:lnTo>
                  <a:lnTo>
                    <a:pt x="18851" y="8084"/>
                  </a:lnTo>
                  <a:lnTo>
                    <a:pt x="18885" y="8163"/>
                  </a:lnTo>
                  <a:lnTo>
                    <a:pt x="18940" y="8220"/>
                  </a:lnTo>
                  <a:lnTo>
                    <a:pt x="18944" y="8262"/>
                  </a:lnTo>
                  <a:lnTo>
                    <a:pt x="18915" y="8351"/>
                  </a:lnTo>
                  <a:lnTo>
                    <a:pt x="18955" y="8408"/>
                  </a:lnTo>
                  <a:lnTo>
                    <a:pt x="19066" y="8455"/>
                  </a:lnTo>
                  <a:lnTo>
                    <a:pt x="19062" y="8497"/>
                  </a:lnTo>
                  <a:lnTo>
                    <a:pt x="19057" y="8529"/>
                  </a:lnTo>
                  <a:lnTo>
                    <a:pt x="19046" y="8550"/>
                  </a:lnTo>
                  <a:lnTo>
                    <a:pt x="19026" y="8570"/>
                  </a:lnTo>
                  <a:lnTo>
                    <a:pt x="19066" y="8669"/>
                  </a:lnTo>
                  <a:lnTo>
                    <a:pt x="19105" y="8722"/>
                  </a:lnTo>
                  <a:lnTo>
                    <a:pt x="19203" y="8779"/>
                  </a:lnTo>
                  <a:lnTo>
                    <a:pt x="19189" y="8732"/>
                  </a:lnTo>
                  <a:lnTo>
                    <a:pt x="19176" y="8695"/>
                  </a:lnTo>
                  <a:lnTo>
                    <a:pt x="19157" y="8675"/>
                  </a:lnTo>
                  <a:lnTo>
                    <a:pt x="19139" y="8659"/>
                  </a:lnTo>
                  <a:lnTo>
                    <a:pt x="19151" y="8586"/>
                  </a:lnTo>
                  <a:lnTo>
                    <a:pt x="19173" y="8544"/>
                  </a:lnTo>
                  <a:lnTo>
                    <a:pt x="19203" y="8539"/>
                  </a:lnTo>
                  <a:lnTo>
                    <a:pt x="19234" y="8565"/>
                  </a:lnTo>
                  <a:lnTo>
                    <a:pt x="19266" y="8303"/>
                  </a:lnTo>
                  <a:lnTo>
                    <a:pt x="19234" y="8184"/>
                  </a:lnTo>
                  <a:lnTo>
                    <a:pt x="19255" y="8121"/>
                  </a:lnTo>
                  <a:lnTo>
                    <a:pt x="19298" y="8137"/>
                  </a:lnTo>
                  <a:lnTo>
                    <a:pt x="19330" y="8251"/>
                  </a:lnTo>
                  <a:lnTo>
                    <a:pt x="19353" y="8471"/>
                  </a:lnTo>
                  <a:lnTo>
                    <a:pt x="19373" y="8581"/>
                  </a:lnTo>
                  <a:lnTo>
                    <a:pt x="19400" y="8622"/>
                  </a:lnTo>
                  <a:lnTo>
                    <a:pt x="19405" y="8675"/>
                  </a:lnTo>
                  <a:lnTo>
                    <a:pt x="19305" y="8727"/>
                  </a:lnTo>
                  <a:lnTo>
                    <a:pt x="19323" y="8795"/>
                  </a:lnTo>
                  <a:lnTo>
                    <a:pt x="19339" y="8800"/>
                  </a:lnTo>
                  <a:lnTo>
                    <a:pt x="19357" y="8784"/>
                  </a:lnTo>
                  <a:lnTo>
                    <a:pt x="19380" y="8789"/>
                  </a:lnTo>
                  <a:lnTo>
                    <a:pt x="19421" y="8836"/>
                  </a:lnTo>
                  <a:lnTo>
                    <a:pt x="19443" y="8899"/>
                  </a:lnTo>
                  <a:lnTo>
                    <a:pt x="19477" y="8836"/>
                  </a:lnTo>
                  <a:lnTo>
                    <a:pt x="19479" y="8732"/>
                  </a:lnTo>
                  <a:lnTo>
                    <a:pt x="19464" y="8638"/>
                  </a:lnTo>
                  <a:lnTo>
                    <a:pt x="19441" y="8607"/>
                  </a:lnTo>
                  <a:lnTo>
                    <a:pt x="19434" y="8555"/>
                  </a:lnTo>
                  <a:lnTo>
                    <a:pt x="19427" y="8460"/>
                  </a:lnTo>
                  <a:lnTo>
                    <a:pt x="19441" y="8393"/>
                  </a:lnTo>
                  <a:lnTo>
                    <a:pt x="19502" y="8429"/>
                  </a:lnTo>
                  <a:lnTo>
                    <a:pt x="19529" y="8492"/>
                  </a:lnTo>
                  <a:lnTo>
                    <a:pt x="19579" y="8654"/>
                  </a:lnTo>
                  <a:lnTo>
                    <a:pt x="19665" y="8732"/>
                  </a:lnTo>
                  <a:lnTo>
                    <a:pt x="19695" y="8732"/>
                  </a:lnTo>
                  <a:lnTo>
                    <a:pt x="19699" y="8654"/>
                  </a:lnTo>
                  <a:lnTo>
                    <a:pt x="19702" y="8576"/>
                  </a:lnTo>
                  <a:lnTo>
                    <a:pt x="19715" y="8544"/>
                  </a:lnTo>
                  <a:lnTo>
                    <a:pt x="19733" y="8544"/>
                  </a:lnTo>
                  <a:lnTo>
                    <a:pt x="19772" y="8659"/>
                  </a:lnTo>
                  <a:lnTo>
                    <a:pt x="19817" y="8669"/>
                  </a:lnTo>
                  <a:lnTo>
                    <a:pt x="19985" y="8596"/>
                  </a:lnTo>
                  <a:lnTo>
                    <a:pt x="20001" y="8555"/>
                  </a:lnTo>
                  <a:lnTo>
                    <a:pt x="20021" y="8445"/>
                  </a:lnTo>
                  <a:lnTo>
                    <a:pt x="20046" y="8382"/>
                  </a:lnTo>
                  <a:lnTo>
                    <a:pt x="20133" y="8267"/>
                  </a:lnTo>
                  <a:lnTo>
                    <a:pt x="20169" y="8241"/>
                  </a:lnTo>
                  <a:lnTo>
                    <a:pt x="20165" y="8199"/>
                  </a:lnTo>
                  <a:lnTo>
                    <a:pt x="20128" y="8111"/>
                  </a:lnTo>
                  <a:lnTo>
                    <a:pt x="20126" y="7949"/>
                  </a:lnTo>
                  <a:lnTo>
                    <a:pt x="20153" y="7834"/>
                  </a:lnTo>
                  <a:lnTo>
                    <a:pt x="20205" y="7881"/>
                  </a:lnTo>
                  <a:lnTo>
                    <a:pt x="20192" y="7939"/>
                  </a:lnTo>
                  <a:lnTo>
                    <a:pt x="20221" y="7970"/>
                  </a:lnTo>
                  <a:lnTo>
                    <a:pt x="20235" y="7954"/>
                  </a:lnTo>
                  <a:lnTo>
                    <a:pt x="20239" y="7896"/>
                  </a:lnTo>
                  <a:lnTo>
                    <a:pt x="20232" y="7797"/>
                  </a:lnTo>
                  <a:lnTo>
                    <a:pt x="20239" y="7734"/>
                  </a:lnTo>
                  <a:lnTo>
                    <a:pt x="20260" y="7677"/>
                  </a:lnTo>
                  <a:lnTo>
                    <a:pt x="20266" y="7609"/>
                  </a:lnTo>
                  <a:lnTo>
                    <a:pt x="20239" y="7520"/>
                  </a:lnTo>
                  <a:lnTo>
                    <a:pt x="20296" y="7442"/>
                  </a:lnTo>
                  <a:lnTo>
                    <a:pt x="20309" y="7411"/>
                  </a:lnTo>
                  <a:lnTo>
                    <a:pt x="20318" y="7354"/>
                  </a:lnTo>
                  <a:lnTo>
                    <a:pt x="20316" y="7317"/>
                  </a:lnTo>
                  <a:lnTo>
                    <a:pt x="20305" y="7285"/>
                  </a:lnTo>
                  <a:lnTo>
                    <a:pt x="20300" y="7249"/>
                  </a:lnTo>
                  <a:lnTo>
                    <a:pt x="20289" y="7207"/>
                  </a:lnTo>
                  <a:lnTo>
                    <a:pt x="20289" y="7165"/>
                  </a:lnTo>
                  <a:lnTo>
                    <a:pt x="20332" y="7118"/>
                  </a:lnTo>
                  <a:lnTo>
                    <a:pt x="20344" y="7097"/>
                  </a:lnTo>
                  <a:lnTo>
                    <a:pt x="20450" y="6695"/>
                  </a:lnTo>
                  <a:lnTo>
                    <a:pt x="20450" y="6627"/>
                  </a:lnTo>
                  <a:lnTo>
                    <a:pt x="20437" y="6517"/>
                  </a:lnTo>
                  <a:lnTo>
                    <a:pt x="20428" y="6398"/>
                  </a:lnTo>
                  <a:lnTo>
                    <a:pt x="20439" y="6283"/>
                  </a:lnTo>
                  <a:cubicBezTo>
                    <a:pt x="20439" y="6283"/>
                    <a:pt x="20473" y="6429"/>
                    <a:pt x="20473" y="6429"/>
                  </a:cubicBezTo>
                  <a:close/>
                  <a:moveTo>
                    <a:pt x="19629" y="298"/>
                  </a:moveTo>
                  <a:lnTo>
                    <a:pt x="19643" y="392"/>
                  </a:lnTo>
                  <a:lnTo>
                    <a:pt x="19661" y="486"/>
                  </a:lnTo>
                  <a:lnTo>
                    <a:pt x="19715" y="502"/>
                  </a:lnTo>
                  <a:lnTo>
                    <a:pt x="19815" y="455"/>
                  </a:lnTo>
                  <a:lnTo>
                    <a:pt x="19838" y="423"/>
                  </a:lnTo>
                  <a:lnTo>
                    <a:pt x="19833" y="376"/>
                  </a:lnTo>
                  <a:lnTo>
                    <a:pt x="19817" y="319"/>
                  </a:lnTo>
                  <a:lnTo>
                    <a:pt x="19804" y="256"/>
                  </a:lnTo>
                  <a:lnTo>
                    <a:pt x="19783" y="73"/>
                  </a:lnTo>
                  <a:lnTo>
                    <a:pt x="19783" y="68"/>
                  </a:lnTo>
                  <a:lnTo>
                    <a:pt x="19740" y="89"/>
                  </a:lnTo>
                  <a:lnTo>
                    <a:pt x="19702" y="109"/>
                  </a:lnTo>
                  <a:lnTo>
                    <a:pt x="19688" y="156"/>
                  </a:lnTo>
                  <a:lnTo>
                    <a:pt x="19659" y="177"/>
                  </a:lnTo>
                  <a:lnTo>
                    <a:pt x="19643" y="136"/>
                  </a:lnTo>
                  <a:lnTo>
                    <a:pt x="19531" y="188"/>
                  </a:lnTo>
                  <a:lnTo>
                    <a:pt x="19552" y="240"/>
                  </a:lnTo>
                  <a:cubicBezTo>
                    <a:pt x="19552" y="240"/>
                    <a:pt x="19629" y="298"/>
                    <a:pt x="19629" y="298"/>
                  </a:cubicBezTo>
                  <a:close/>
                  <a:moveTo>
                    <a:pt x="21110" y="4658"/>
                  </a:moveTo>
                  <a:lnTo>
                    <a:pt x="21122" y="4700"/>
                  </a:lnTo>
                  <a:lnTo>
                    <a:pt x="21142" y="4716"/>
                  </a:lnTo>
                  <a:lnTo>
                    <a:pt x="21192" y="4737"/>
                  </a:lnTo>
                  <a:lnTo>
                    <a:pt x="21215" y="4757"/>
                  </a:lnTo>
                  <a:lnTo>
                    <a:pt x="21101" y="4387"/>
                  </a:lnTo>
                  <a:lnTo>
                    <a:pt x="21049" y="4115"/>
                  </a:lnTo>
                  <a:lnTo>
                    <a:pt x="20530" y="2700"/>
                  </a:lnTo>
                  <a:lnTo>
                    <a:pt x="20357" y="2047"/>
                  </a:lnTo>
                  <a:lnTo>
                    <a:pt x="20255" y="1744"/>
                  </a:lnTo>
                  <a:lnTo>
                    <a:pt x="20235" y="1640"/>
                  </a:lnTo>
                  <a:lnTo>
                    <a:pt x="20214" y="1478"/>
                  </a:lnTo>
                  <a:lnTo>
                    <a:pt x="20189" y="1342"/>
                  </a:lnTo>
                  <a:lnTo>
                    <a:pt x="20126" y="1081"/>
                  </a:lnTo>
                  <a:lnTo>
                    <a:pt x="19920" y="5"/>
                  </a:lnTo>
                  <a:lnTo>
                    <a:pt x="19917" y="0"/>
                  </a:lnTo>
                  <a:lnTo>
                    <a:pt x="19883" y="16"/>
                  </a:lnTo>
                  <a:lnTo>
                    <a:pt x="19852" y="31"/>
                  </a:lnTo>
                  <a:lnTo>
                    <a:pt x="19854" y="42"/>
                  </a:lnTo>
                  <a:lnTo>
                    <a:pt x="19856" y="78"/>
                  </a:lnTo>
                  <a:lnTo>
                    <a:pt x="19910" y="303"/>
                  </a:lnTo>
                  <a:lnTo>
                    <a:pt x="19951" y="528"/>
                  </a:lnTo>
                  <a:lnTo>
                    <a:pt x="20001" y="674"/>
                  </a:lnTo>
                  <a:lnTo>
                    <a:pt x="20021" y="788"/>
                  </a:lnTo>
                  <a:lnTo>
                    <a:pt x="20071" y="940"/>
                  </a:lnTo>
                  <a:lnTo>
                    <a:pt x="20088" y="1024"/>
                  </a:lnTo>
                  <a:lnTo>
                    <a:pt x="20146" y="1462"/>
                  </a:lnTo>
                  <a:lnTo>
                    <a:pt x="20180" y="1645"/>
                  </a:lnTo>
                  <a:lnTo>
                    <a:pt x="20176" y="1645"/>
                  </a:lnTo>
                  <a:lnTo>
                    <a:pt x="20169" y="1661"/>
                  </a:lnTo>
                  <a:lnTo>
                    <a:pt x="20167" y="1687"/>
                  </a:lnTo>
                  <a:lnTo>
                    <a:pt x="20178" y="1718"/>
                  </a:lnTo>
                  <a:lnTo>
                    <a:pt x="20219" y="1786"/>
                  </a:lnTo>
                  <a:lnTo>
                    <a:pt x="20318" y="2058"/>
                  </a:lnTo>
                  <a:lnTo>
                    <a:pt x="20364" y="2272"/>
                  </a:lnTo>
                  <a:lnTo>
                    <a:pt x="20419" y="2454"/>
                  </a:lnTo>
                  <a:lnTo>
                    <a:pt x="20464" y="2648"/>
                  </a:lnTo>
                  <a:lnTo>
                    <a:pt x="20468" y="2826"/>
                  </a:lnTo>
                  <a:lnTo>
                    <a:pt x="20473" y="2872"/>
                  </a:lnTo>
                  <a:lnTo>
                    <a:pt x="20502" y="2977"/>
                  </a:lnTo>
                  <a:lnTo>
                    <a:pt x="20527" y="3091"/>
                  </a:lnTo>
                  <a:lnTo>
                    <a:pt x="20554" y="3196"/>
                  </a:lnTo>
                  <a:lnTo>
                    <a:pt x="20598" y="3248"/>
                  </a:lnTo>
                  <a:lnTo>
                    <a:pt x="20621" y="3186"/>
                  </a:lnTo>
                  <a:lnTo>
                    <a:pt x="20648" y="3212"/>
                  </a:lnTo>
                  <a:lnTo>
                    <a:pt x="20675" y="3291"/>
                  </a:lnTo>
                  <a:lnTo>
                    <a:pt x="20698" y="3395"/>
                  </a:lnTo>
                  <a:lnTo>
                    <a:pt x="20643" y="3463"/>
                  </a:lnTo>
                  <a:lnTo>
                    <a:pt x="20623" y="3463"/>
                  </a:lnTo>
                  <a:lnTo>
                    <a:pt x="20596" y="3400"/>
                  </a:lnTo>
                  <a:lnTo>
                    <a:pt x="20596" y="3525"/>
                  </a:lnTo>
                  <a:lnTo>
                    <a:pt x="20627" y="3593"/>
                  </a:lnTo>
                  <a:lnTo>
                    <a:pt x="20668" y="3609"/>
                  </a:lnTo>
                  <a:lnTo>
                    <a:pt x="20695" y="3546"/>
                  </a:lnTo>
                  <a:lnTo>
                    <a:pt x="20711" y="3541"/>
                  </a:lnTo>
                  <a:lnTo>
                    <a:pt x="20927" y="3974"/>
                  </a:lnTo>
                  <a:lnTo>
                    <a:pt x="20981" y="4136"/>
                  </a:lnTo>
                  <a:lnTo>
                    <a:pt x="21010" y="4376"/>
                  </a:lnTo>
                  <a:lnTo>
                    <a:pt x="21035" y="4492"/>
                  </a:lnTo>
                  <a:lnTo>
                    <a:pt x="21096" y="4544"/>
                  </a:lnTo>
                  <a:lnTo>
                    <a:pt x="21106" y="4596"/>
                  </a:lnTo>
                  <a:cubicBezTo>
                    <a:pt x="21106" y="4596"/>
                    <a:pt x="21110" y="4658"/>
                    <a:pt x="21110" y="4658"/>
                  </a:cubicBezTo>
                  <a:close/>
                  <a:moveTo>
                    <a:pt x="20845" y="4193"/>
                  </a:moveTo>
                  <a:lnTo>
                    <a:pt x="20804" y="4094"/>
                  </a:lnTo>
                  <a:lnTo>
                    <a:pt x="20795" y="4037"/>
                  </a:lnTo>
                  <a:lnTo>
                    <a:pt x="20777" y="4011"/>
                  </a:lnTo>
                  <a:lnTo>
                    <a:pt x="20759" y="3990"/>
                  </a:lnTo>
                  <a:lnTo>
                    <a:pt x="20720" y="3974"/>
                  </a:lnTo>
                  <a:lnTo>
                    <a:pt x="20700" y="3959"/>
                  </a:lnTo>
                  <a:lnTo>
                    <a:pt x="20677" y="3943"/>
                  </a:lnTo>
                  <a:lnTo>
                    <a:pt x="20655" y="3948"/>
                  </a:lnTo>
                  <a:lnTo>
                    <a:pt x="20634" y="3969"/>
                  </a:lnTo>
                  <a:lnTo>
                    <a:pt x="20618" y="4021"/>
                  </a:lnTo>
                  <a:lnTo>
                    <a:pt x="20627" y="4053"/>
                  </a:lnTo>
                  <a:lnTo>
                    <a:pt x="20645" y="4074"/>
                  </a:lnTo>
                  <a:lnTo>
                    <a:pt x="20664" y="4105"/>
                  </a:lnTo>
                  <a:lnTo>
                    <a:pt x="20691" y="4173"/>
                  </a:lnTo>
                  <a:lnTo>
                    <a:pt x="20777" y="4314"/>
                  </a:lnTo>
                  <a:lnTo>
                    <a:pt x="20806" y="4413"/>
                  </a:lnTo>
                  <a:lnTo>
                    <a:pt x="20831" y="4539"/>
                  </a:lnTo>
                  <a:lnTo>
                    <a:pt x="20859" y="4638"/>
                  </a:lnTo>
                  <a:lnTo>
                    <a:pt x="20899" y="4669"/>
                  </a:lnTo>
                  <a:lnTo>
                    <a:pt x="20945" y="4638"/>
                  </a:lnTo>
                  <a:lnTo>
                    <a:pt x="20949" y="4601"/>
                  </a:lnTo>
                  <a:lnTo>
                    <a:pt x="20942" y="4533"/>
                  </a:lnTo>
                  <a:lnTo>
                    <a:pt x="20954" y="4397"/>
                  </a:lnTo>
                  <a:cubicBezTo>
                    <a:pt x="20954" y="4397"/>
                    <a:pt x="20845" y="4193"/>
                    <a:pt x="20845" y="4193"/>
                  </a:cubicBezTo>
                  <a:close/>
                  <a:moveTo>
                    <a:pt x="21537" y="6669"/>
                  </a:moveTo>
                  <a:lnTo>
                    <a:pt x="21532" y="6116"/>
                  </a:lnTo>
                  <a:lnTo>
                    <a:pt x="21496" y="5839"/>
                  </a:lnTo>
                  <a:lnTo>
                    <a:pt x="21417" y="5510"/>
                  </a:lnTo>
                  <a:lnTo>
                    <a:pt x="21396" y="5374"/>
                  </a:lnTo>
                  <a:lnTo>
                    <a:pt x="21376" y="5228"/>
                  </a:lnTo>
                  <a:lnTo>
                    <a:pt x="21339" y="5056"/>
                  </a:lnTo>
                  <a:lnTo>
                    <a:pt x="21292" y="4909"/>
                  </a:lnTo>
                  <a:lnTo>
                    <a:pt x="21240" y="4841"/>
                  </a:lnTo>
                  <a:lnTo>
                    <a:pt x="21221" y="4888"/>
                  </a:lnTo>
                  <a:lnTo>
                    <a:pt x="21249" y="5008"/>
                  </a:lnTo>
                  <a:lnTo>
                    <a:pt x="21312" y="5217"/>
                  </a:lnTo>
                  <a:lnTo>
                    <a:pt x="21330" y="5348"/>
                  </a:lnTo>
                  <a:lnTo>
                    <a:pt x="21442" y="5818"/>
                  </a:lnTo>
                  <a:lnTo>
                    <a:pt x="21485" y="6095"/>
                  </a:lnTo>
                  <a:lnTo>
                    <a:pt x="21503" y="6257"/>
                  </a:lnTo>
                  <a:lnTo>
                    <a:pt x="21503" y="6335"/>
                  </a:lnTo>
                  <a:lnTo>
                    <a:pt x="21485" y="6502"/>
                  </a:lnTo>
                  <a:lnTo>
                    <a:pt x="21482" y="6585"/>
                  </a:lnTo>
                  <a:lnTo>
                    <a:pt x="21491" y="6664"/>
                  </a:lnTo>
                  <a:lnTo>
                    <a:pt x="21516" y="6790"/>
                  </a:lnTo>
                  <a:lnTo>
                    <a:pt x="21525" y="6863"/>
                  </a:lnTo>
                  <a:lnTo>
                    <a:pt x="21537" y="7019"/>
                  </a:lnTo>
                  <a:lnTo>
                    <a:pt x="21537" y="7275"/>
                  </a:lnTo>
                  <a:lnTo>
                    <a:pt x="21550" y="7541"/>
                  </a:lnTo>
                  <a:lnTo>
                    <a:pt x="21555" y="7891"/>
                  </a:lnTo>
                  <a:lnTo>
                    <a:pt x="21548" y="7985"/>
                  </a:lnTo>
                  <a:lnTo>
                    <a:pt x="21568" y="8194"/>
                  </a:lnTo>
                  <a:lnTo>
                    <a:pt x="21516" y="8351"/>
                  </a:lnTo>
                  <a:lnTo>
                    <a:pt x="21360" y="8576"/>
                  </a:lnTo>
                  <a:lnTo>
                    <a:pt x="21224" y="8836"/>
                  </a:lnTo>
                  <a:lnTo>
                    <a:pt x="21215" y="8847"/>
                  </a:lnTo>
                  <a:lnTo>
                    <a:pt x="21210" y="8831"/>
                  </a:lnTo>
                  <a:lnTo>
                    <a:pt x="21206" y="8810"/>
                  </a:lnTo>
                  <a:lnTo>
                    <a:pt x="21197" y="8800"/>
                  </a:lnTo>
                  <a:lnTo>
                    <a:pt x="21185" y="8821"/>
                  </a:lnTo>
                  <a:lnTo>
                    <a:pt x="21183" y="8852"/>
                  </a:lnTo>
                  <a:lnTo>
                    <a:pt x="21185" y="8888"/>
                  </a:lnTo>
                  <a:lnTo>
                    <a:pt x="21183" y="8909"/>
                  </a:lnTo>
                  <a:lnTo>
                    <a:pt x="21174" y="8947"/>
                  </a:lnTo>
                  <a:lnTo>
                    <a:pt x="21172" y="8983"/>
                  </a:lnTo>
                  <a:lnTo>
                    <a:pt x="21163" y="9009"/>
                  </a:lnTo>
                  <a:lnTo>
                    <a:pt x="21140" y="9030"/>
                  </a:lnTo>
                  <a:lnTo>
                    <a:pt x="21122" y="9071"/>
                  </a:lnTo>
                  <a:lnTo>
                    <a:pt x="21104" y="9129"/>
                  </a:lnTo>
                  <a:lnTo>
                    <a:pt x="21104" y="9176"/>
                  </a:lnTo>
                  <a:lnTo>
                    <a:pt x="21129" y="9181"/>
                  </a:lnTo>
                  <a:lnTo>
                    <a:pt x="21149" y="9160"/>
                  </a:lnTo>
                  <a:lnTo>
                    <a:pt x="21174" y="9082"/>
                  </a:lnTo>
                  <a:lnTo>
                    <a:pt x="21187" y="9056"/>
                  </a:lnTo>
                  <a:lnTo>
                    <a:pt x="21224" y="9014"/>
                  </a:lnTo>
                  <a:lnTo>
                    <a:pt x="21307" y="8868"/>
                  </a:lnTo>
                  <a:lnTo>
                    <a:pt x="21358" y="8821"/>
                  </a:lnTo>
                  <a:lnTo>
                    <a:pt x="21439" y="8675"/>
                  </a:lnTo>
                  <a:lnTo>
                    <a:pt x="21516" y="8643"/>
                  </a:lnTo>
                  <a:lnTo>
                    <a:pt x="21541" y="8622"/>
                  </a:lnTo>
                  <a:lnTo>
                    <a:pt x="21577" y="8529"/>
                  </a:lnTo>
                  <a:lnTo>
                    <a:pt x="21591" y="8403"/>
                  </a:lnTo>
                  <a:lnTo>
                    <a:pt x="21600" y="7849"/>
                  </a:lnTo>
                  <a:cubicBezTo>
                    <a:pt x="21600" y="7849"/>
                    <a:pt x="21537" y="6669"/>
                    <a:pt x="21537" y="6669"/>
                  </a:cubicBezTo>
                  <a:close/>
                  <a:moveTo>
                    <a:pt x="20754" y="9573"/>
                  </a:moveTo>
                  <a:lnTo>
                    <a:pt x="20643" y="9844"/>
                  </a:lnTo>
                  <a:lnTo>
                    <a:pt x="20582" y="9943"/>
                  </a:lnTo>
                  <a:lnTo>
                    <a:pt x="20523" y="9933"/>
                  </a:lnTo>
                  <a:lnTo>
                    <a:pt x="20518" y="10126"/>
                  </a:lnTo>
                  <a:lnTo>
                    <a:pt x="20509" y="10215"/>
                  </a:lnTo>
                  <a:lnTo>
                    <a:pt x="20486" y="10299"/>
                  </a:lnTo>
                  <a:lnTo>
                    <a:pt x="20716" y="9745"/>
                  </a:lnTo>
                  <a:lnTo>
                    <a:pt x="20920" y="9447"/>
                  </a:lnTo>
                  <a:lnTo>
                    <a:pt x="20956" y="9317"/>
                  </a:lnTo>
                  <a:lnTo>
                    <a:pt x="20990" y="9249"/>
                  </a:lnTo>
                  <a:lnTo>
                    <a:pt x="21001" y="9207"/>
                  </a:lnTo>
                  <a:lnTo>
                    <a:pt x="21010" y="9150"/>
                  </a:lnTo>
                  <a:lnTo>
                    <a:pt x="20949" y="9280"/>
                  </a:lnTo>
                  <a:cubicBezTo>
                    <a:pt x="20949" y="9280"/>
                    <a:pt x="20754" y="9573"/>
                    <a:pt x="20754" y="9573"/>
                  </a:cubicBezTo>
                  <a:close/>
                  <a:moveTo>
                    <a:pt x="20353" y="10372"/>
                  </a:moveTo>
                  <a:lnTo>
                    <a:pt x="20342" y="10398"/>
                  </a:lnTo>
                  <a:lnTo>
                    <a:pt x="20339" y="10466"/>
                  </a:lnTo>
                  <a:lnTo>
                    <a:pt x="20325" y="10523"/>
                  </a:lnTo>
                  <a:lnTo>
                    <a:pt x="20309" y="10570"/>
                  </a:lnTo>
                  <a:lnTo>
                    <a:pt x="20305" y="10612"/>
                  </a:lnTo>
                  <a:lnTo>
                    <a:pt x="20298" y="10717"/>
                  </a:lnTo>
                  <a:lnTo>
                    <a:pt x="20242" y="10936"/>
                  </a:lnTo>
                  <a:lnTo>
                    <a:pt x="20223" y="11025"/>
                  </a:lnTo>
                  <a:lnTo>
                    <a:pt x="20239" y="11019"/>
                  </a:lnTo>
                  <a:lnTo>
                    <a:pt x="20264" y="10868"/>
                  </a:lnTo>
                  <a:lnTo>
                    <a:pt x="20419" y="10481"/>
                  </a:lnTo>
                  <a:lnTo>
                    <a:pt x="20428" y="10471"/>
                  </a:lnTo>
                  <a:lnTo>
                    <a:pt x="20434" y="10461"/>
                  </a:lnTo>
                  <a:lnTo>
                    <a:pt x="20441" y="10445"/>
                  </a:lnTo>
                  <a:lnTo>
                    <a:pt x="20448" y="10419"/>
                  </a:lnTo>
                  <a:lnTo>
                    <a:pt x="20387" y="10377"/>
                  </a:lnTo>
                  <a:cubicBezTo>
                    <a:pt x="20387" y="10377"/>
                    <a:pt x="20353" y="10372"/>
                    <a:pt x="20353" y="10372"/>
                  </a:cubicBezTo>
                  <a:close/>
                  <a:moveTo>
                    <a:pt x="20051" y="11552"/>
                  </a:moveTo>
                  <a:lnTo>
                    <a:pt x="20019" y="11636"/>
                  </a:lnTo>
                  <a:lnTo>
                    <a:pt x="20008" y="11703"/>
                  </a:lnTo>
                  <a:lnTo>
                    <a:pt x="19997" y="11756"/>
                  </a:lnTo>
                  <a:lnTo>
                    <a:pt x="19908" y="11970"/>
                  </a:lnTo>
                  <a:lnTo>
                    <a:pt x="19713" y="12706"/>
                  </a:lnTo>
                  <a:lnTo>
                    <a:pt x="19525" y="13923"/>
                  </a:lnTo>
                  <a:lnTo>
                    <a:pt x="19509" y="14142"/>
                  </a:lnTo>
                  <a:lnTo>
                    <a:pt x="19543" y="14268"/>
                  </a:lnTo>
                  <a:lnTo>
                    <a:pt x="19552" y="14069"/>
                  </a:lnTo>
                  <a:lnTo>
                    <a:pt x="19747" y="12738"/>
                  </a:lnTo>
                  <a:lnTo>
                    <a:pt x="19849" y="12320"/>
                  </a:lnTo>
                  <a:lnTo>
                    <a:pt x="19888" y="12226"/>
                  </a:lnTo>
                  <a:lnTo>
                    <a:pt x="19935" y="12132"/>
                  </a:lnTo>
                  <a:lnTo>
                    <a:pt x="20030" y="11766"/>
                  </a:lnTo>
                  <a:lnTo>
                    <a:pt x="20088" y="11636"/>
                  </a:lnTo>
                  <a:lnTo>
                    <a:pt x="20119" y="11422"/>
                  </a:lnTo>
                  <a:lnTo>
                    <a:pt x="20090" y="11469"/>
                  </a:lnTo>
                  <a:cubicBezTo>
                    <a:pt x="20090" y="11469"/>
                    <a:pt x="20051" y="11552"/>
                    <a:pt x="20051" y="11552"/>
                  </a:cubicBezTo>
                  <a:close/>
                  <a:moveTo>
                    <a:pt x="18960" y="13631"/>
                  </a:moveTo>
                  <a:lnTo>
                    <a:pt x="18568" y="13960"/>
                  </a:lnTo>
                  <a:lnTo>
                    <a:pt x="18196" y="14310"/>
                  </a:lnTo>
                  <a:lnTo>
                    <a:pt x="18134" y="14409"/>
                  </a:lnTo>
                  <a:lnTo>
                    <a:pt x="18101" y="14534"/>
                  </a:lnTo>
                  <a:lnTo>
                    <a:pt x="18738" y="13845"/>
                  </a:lnTo>
                  <a:lnTo>
                    <a:pt x="18799" y="13798"/>
                  </a:lnTo>
                  <a:lnTo>
                    <a:pt x="19101" y="13699"/>
                  </a:lnTo>
                  <a:lnTo>
                    <a:pt x="19096" y="13652"/>
                  </a:lnTo>
                  <a:cubicBezTo>
                    <a:pt x="19096" y="13652"/>
                    <a:pt x="18960" y="13631"/>
                    <a:pt x="18960" y="13631"/>
                  </a:cubicBezTo>
                  <a:close/>
                  <a:moveTo>
                    <a:pt x="19434" y="13782"/>
                  </a:moveTo>
                  <a:lnTo>
                    <a:pt x="19405" y="13746"/>
                  </a:lnTo>
                  <a:lnTo>
                    <a:pt x="19221" y="13688"/>
                  </a:lnTo>
                  <a:lnTo>
                    <a:pt x="19171" y="13714"/>
                  </a:lnTo>
                  <a:lnTo>
                    <a:pt x="19176" y="13762"/>
                  </a:lnTo>
                  <a:lnTo>
                    <a:pt x="19207" y="13788"/>
                  </a:lnTo>
                  <a:lnTo>
                    <a:pt x="19341" y="13829"/>
                  </a:lnTo>
                  <a:lnTo>
                    <a:pt x="19448" y="13944"/>
                  </a:lnTo>
                  <a:lnTo>
                    <a:pt x="19459" y="13965"/>
                  </a:lnTo>
                  <a:lnTo>
                    <a:pt x="19491" y="13908"/>
                  </a:lnTo>
                  <a:lnTo>
                    <a:pt x="19473" y="13840"/>
                  </a:lnTo>
                  <a:cubicBezTo>
                    <a:pt x="19473" y="13840"/>
                    <a:pt x="19434" y="13782"/>
                    <a:pt x="19434" y="13782"/>
                  </a:cubicBezTo>
                  <a:close/>
                  <a:moveTo>
                    <a:pt x="17504" y="15730"/>
                  </a:moveTo>
                  <a:lnTo>
                    <a:pt x="17418" y="15908"/>
                  </a:lnTo>
                  <a:lnTo>
                    <a:pt x="17375" y="15960"/>
                  </a:lnTo>
                  <a:lnTo>
                    <a:pt x="17334" y="16012"/>
                  </a:lnTo>
                  <a:lnTo>
                    <a:pt x="17057" y="16644"/>
                  </a:lnTo>
                  <a:lnTo>
                    <a:pt x="16987" y="16895"/>
                  </a:lnTo>
                  <a:lnTo>
                    <a:pt x="16959" y="17140"/>
                  </a:lnTo>
                  <a:lnTo>
                    <a:pt x="16991" y="17020"/>
                  </a:lnTo>
                  <a:lnTo>
                    <a:pt x="17198" y="16372"/>
                  </a:lnTo>
                  <a:lnTo>
                    <a:pt x="17229" y="16325"/>
                  </a:lnTo>
                  <a:lnTo>
                    <a:pt x="17307" y="16237"/>
                  </a:lnTo>
                  <a:lnTo>
                    <a:pt x="17486" y="15892"/>
                  </a:lnTo>
                  <a:lnTo>
                    <a:pt x="17538" y="15735"/>
                  </a:lnTo>
                  <a:lnTo>
                    <a:pt x="17544" y="15725"/>
                  </a:lnTo>
                  <a:lnTo>
                    <a:pt x="17554" y="15720"/>
                  </a:lnTo>
                  <a:lnTo>
                    <a:pt x="17556" y="15709"/>
                  </a:lnTo>
                  <a:lnTo>
                    <a:pt x="17552" y="15678"/>
                  </a:lnTo>
                  <a:cubicBezTo>
                    <a:pt x="17552" y="15678"/>
                    <a:pt x="17504" y="15730"/>
                    <a:pt x="17504" y="15730"/>
                  </a:cubicBezTo>
                  <a:close/>
                  <a:moveTo>
                    <a:pt x="16558" y="18733"/>
                  </a:moveTo>
                  <a:lnTo>
                    <a:pt x="16542" y="18916"/>
                  </a:lnTo>
                  <a:lnTo>
                    <a:pt x="16540" y="19125"/>
                  </a:lnTo>
                  <a:lnTo>
                    <a:pt x="16531" y="19307"/>
                  </a:lnTo>
                  <a:lnTo>
                    <a:pt x="16558" y="19208"/>
                  </a:lnTo>
                  <a:lnTo>
                    <a:pt x="16581" y="19031"/>
                  </a:lnTo>
                  <a:lnTo>
                    <a:pt x="16601" y="18686"/>
                  </a:lnTo>
                  <a:lnTo>
                    <a:pt x="16606" y="18675"/>
                  </a:lnTo>
                  <a:lnTo>
                    <a:pt x="16613" y="18675"/>
                  </a:lnTo>
                  <a:lnTo>
                    <a:pt x="16617" y="18665"/>
                  </a:lnTo>
                  <a:lnTo>
                    <a:pt x="16613" y="18629"/>
                  </a:lnTo>
                  <a:cubicBezTo>
                    <a:pt x="16613" y="18629"/>
                    <a:pt x="16558" y="18733"/>
                    <a:pt x="16558" y="18733"/>
                  </a:cubicBezTo>
                  <a:close/>
                  <a:moveTo>
                    <a:pt x="16413" y="20791"/>
                  </a:moveTo>
                  <a:lnTo>
                    <a:pt x="16383" y="20739"/>
                  </a:lnTo>
                  <a:lnTo>
                    <a:pt x="16345" y="20749"/>
                  </a:lnTo>
                  <a:lnTo>
                    <a:pt x="16311" y="20817"/>
                  </a:lnTo>
                  <a:lnTo>
                    <a:pt x="16302" y="20937"/>
                  </a:lnTo>
                  <a:lnTo>
                    <a:pt x="16322" y="21005"/>
                  </a:lnTo>
                  <a:lnTo>
                    <a:pt x="16363" y="21031"/>
                  </a:lnTo>
                  <a:lnTo>
                    <a:pt x="16406" y="21046"/>
                  </a:lnTo>
                  <a:lnTo>
                    <a:pt x="16438" y="21078"/>
                  </a:lnTo>
                  <a:lnTo>
                    <a:pt x="16451" y="21005"/>
                  </a:lnTo>
                  <a:lnTo>
                    <a:pt x="16465" y="20566"/>
                  </a:lnTo>
                  <a:lnTo>
                    <a:pt x="16426" y="20749"/>
                  </a:lnTo>
                  <a:cubicBezTo>
                    <a:pt x="16426" y="20749"/>
                    <a:pt x="16413" y="20791"/>
                    <a:pt x="16413" y="2079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0" name="Google Shape;360;p17"/>
            <p:cNvSpPr/>
            <p:nvPr/>
          </p:nvSpPr>
          <p:spPr>
            <a:xfrm>
              <a:off x="6980414" y="2838248"/>
              <a:ext cx="3428719" cy="1905332"/>
            </a:xfrm>
            <a:custGeom>
              <a:avLst/>
              <a:gdLst/>
              <a:ahLst/>
              <a:cxnLst/>
              <a:rect l="l" t="t" r="r" b="b"/>
              <a:pathLst>
                <a:path w="21600" h="21600" extrusionOk="0">
                  <a:moveTo>
                    <a:pt x="21371" y="16816"/>
                  </a:moveTo>
                  <a:lnTo>
                    <a:pt x="21362" y="17296"/>
                  </a:lnTo>
                  <a:lnTo>
                    <a:pt x="21354" y="17776"/>
                  </a:lnTo>
                  <a:lnTo>
                    <a:pt x="21345" y="18256"/>
                  </a:lnTo>
                  <a:lnTo>
                    <a:pt x="21337" y="18735"/>
                  </a:lnTo>
                  <a:lnTo>
                    <a:pt x="21330" y="19215"/>
                  </a:lnTo>
                  <a:lnTo>
                    <a:pt x="21320" y="19695"/>
                  </a:lnTo>
                  <a:lnTo>
                    <a:pt x="21313" y="20178"/>
                  </a:lnTo>
                  <a:lnTo>
                    <a:pt x="21303" y="20657"/>
                  </a:lnTo>
                  <a:lnTo>
                    <a:pt x="21299" y="20930"/>
                  </a:lnTo>
                  <a:lnTo>
                    <a:pt x="21297" y="20987"/>
                  </a:lnTo>
                  <a:lnTo>
                    <a:pt x="21237" y="20981"/>
                  </a:lnTo>
                  <a:lnTo>
                    <a:pt x="21035" y="20967"/>
                  </a:lnTo>
                  <a:lnTo>
                    <a:pt x="20832" y="20953"/>
                  </a:lnTo>
                  <a:lnTo>
                    <a:pt x="20630" y="20940"/>
                  </a:lnTo>
                  <a:lnTo>
                    <a:pt x="20427" y="20926"/>
                  </a:lnTo>
                  <a:lnTo>
                    <a:pt x="20223" y="20909"/>
                  </a:lnTo>
                  <a:lnTo>
                    <a:pt x="20021" y="20896"/>
                  </a:lnTo>
                  <a:lnTo>
                    <a:pt x="19818" y="20879"/>
                  </a:lnTo>
                  <a:lnTo>
                    <a:pt x="19616" y="20862"/>
                  </a:lnTo>
                  <a:lnTo>
                    <a:pt x="19414" y="20848"/>
                  </a:lnTo>
                  <a:lnTo>
                    <a:pt x="19211" y="20831"/>
                  </a:lnTo>
                  <a:lnTo>
                    <a:pt x="19007" y="20814"/>
                  </a:lnTo>
                  <a:lnTo>
                    <a:pt x="18805" y="20797"/>
                  </a:lnTo>
                  <a:lnTo>
                    <a:pt x="18602" y="20776"/>
                  </a:lnTo>
                  <a:lnTo>
                    <a:pt x="18400" y="20759"/>
                  </a:lnTo>
                  <a:lnTo>
                    <a:pt x="18198" y="20743"/>
                  </a:lnTo>
                  <a:lnTo>
                    <a:pt x="17995" y="20722"/>
                  </a:lnTo>
                  <a:lnTo>
                    <a:pt x="17791" y="20701"/>
                  </a:lnTo>
                  <a:lnTo>
                    <a:pt x="17589" y="20684"/>
                  </a:lnTo>
                  <a:lnTo>
                    <a:pt x="17386" y="20664"/>
                  </a:lnTo>
                  <a:lnTo>
                    <a:pt x="17184" y="20644"/>
                  </a:lnTo>
                  <a:lnTo>
                    <a:pt x="16981" y="20624"/>
                  </a:lnTo>
                  <a:lnTo>
                    <a:pt x="16779" y="20603"/>
                  </a:lnTo>
                  <a:lnTo>
                    <a:pt x="16575" y="20579"/>
                  </a:lnTo>
                  <a:lnTo>
                    <a:pt x="16374" y="20559"/>
                  </a:lnTo>
                  <a:lnTo>
                    <a:pt x="16172" y="20535"/>
                  </a:lnTo>
                  <a:lnTo>
                    <a:pt x="15968" y="20515"/>
                  </a:lnTo>
                  <a:lnTo>
                    <a:pt x="15765" y="20491"/>
                  </a:lnTo>
                  <a:lnTo>
                    <a:pt x="15563" y="20467"/>
                  </a:lnTo>
                  <a:lnTo>
                    <a:pt x="15361" y="20443"/>
                  </a:lnTo>
                  <a:lnTo>
                    <a:pt x="15158" y="20419"/>
                  </a:lnTo>
                  <a:lnTo>
                    <a:pt x="14956" y="20395"/>
                  </a:lnTo>
                  <a:lnTo>
                    <a:pt x="14754" y="20372"/>
                  </a:lnTo>
                  <a:lnTo>
                    <a:pt x="14551" y="20348"/>
                  </a:lnTo>
                  <a:lnTo>
                    <a:pt x="14349" y="20320"/>
                  </a:lnTo>
                  <a:lnTo>
                    <a:pt x="14147" y="20297"/>
                  </a:lnTo>
                  <a:lnTo>
                    <a:pt x="13944" y="20269"/>
                  </a:lnTo>
                  <a:lnTo>
                    <a:pt x="13742" y="20243"/>
                  </a:lnTo>
                  <a:lnTo>
                    <a:pt x="13540" y="20219"/>
                  </a:lnTo>
                  <a:lnTo>
                    <a:pt x="13337" y="20191"/>
                  </a:lnTo>
                  <a:lnTo>
                    <a:pt x="13135" y="20164"/>
                  </a:lnTo>
                  <a:lnTo>
                    <a:pt x="12932" y="20134"/>
                  </a:lnTo>
                  <a:lnTo>
                    <a:pt x="12730" y="20106"/>
                  </a:lnTo>
                  <a:lnTo>
                    <a:pt x="12528" y="20079"/>
                  </a:lnTo>
                  <a:lnTo>
                    <a:pt x="12325" y="20049"/>
                  </a:lnTo>
                  <a:lnTo>
                    <a:pt x="12123" y="20021"/>
                  </a:lnTo>
                  <a:lnTo>
                    <a:pt x="11920" y="19991"/>
                  </a:lnTo>
                  <a:lnTo>
                    <a:pt x="11718" y="19960"/>
                  </a:lnTo>
                  <a:lnTo>
                    <a:pt x="11516" y="19929"/>
                  </a:lnTo>
                  <a:lnTo>
                    <a:pt x="11314" y="19899"/>
                  </a:lnTo>
                  <a:lnTo>
                    <a:pt x="11111" y="19868"/>
                  </a:lnTo>
                  <a:lnTo>
                    <a:pt x="10909" y="19837"/>
                  </a:lnTo>
                  <a:lnTo>
                    <a:pt x="10708" y="19804"/>
                  </a:lnTo>
                  <a:lnTo>
                    <a:pt x="10506" y="19773"/>
                  </a:lnTo>
                  <a:lnTo>
                    <a:pt x="10304" y="19739"/>
                  </a:lnTo>
                  <a:lnTo>
                    <a:pt x="10101" y="19708"/>
                  </a:lnTo>
                  <a:lnTo>
                    <a:pt x="9899" y="19674"/>
                  </a:lnTo>
                  <a:lnTo>
                    <a:pt x="9697" y="19640"/>
                  </a:lnTo>
                  <a:lnTo>
                    <a:pt x="9494" y="19606"/>
                  </a:lnTo>
                  <a:lnTo>
                    <a:pt x="9294" y="19573"/>
                  </a:lnTo>
                  <a:lnTo>
                    <a:pt x="9091" y="19538"/>
                  </a:lnTo>
                  <a:lnTo>
                    <a:pt x="8889" y="19504"/>
                  </a:lnTo>
                  <a:lnTo>
                    <a:pt x="8687" y="19467"/>
                  </a:lnTo>
                  <a:lnTo>
                    <a:pt x="8484" y="19433"/>
                  </a:lnTo>
                  <a:lnTo>
                    <a:pt x="8284" y="19395"/>
                  </a:lnTo>
                  <a:lnTo>
                    <a:pt x="8189" y="19378"/>
                  </a:lnTo>
                  <a:lnTo>
                    <a:pt x="8185" y="19450"/>
                  </a:lnTo>
                  <a:lnTo>
                    <a:pt x="8178" y="19586"/>
                  </a:lnTo>
                  <a:lnTo>
                    <a:pt x="8170" y="19719"/>
                  </a:lnTo>
                  <a:lnTo>
                    <a:pt x="8163" y="19854"/>
                  </a:lnTo>
                  <a:lnTo>
                    <a:pt x="8155" y="19987"/>
                  </a:lnTo>
                  <a:lnTo>
                    <a:pt x="8148" y="20123"/>
                  </a:lnTo>
                  <a:lnTo>
                    <a:pt x="8140" y="20256"/>
                  </a:lnTo>
                  <a:lnTo>
                    <a:pt x="8132" y="20392"/>
                  </a:lnTo>
                  <a:lnTo>
                    <a:pt x="8125" y="20525"/>
                  </a:lnTo>
                  <a:lnTo>
                    <a:pt x="8117" y="20661"/>
                  </a:lnTo>
                  <a:lnTo>
                    <a:pt x="8110" y="20793"/>
                  </a:lnTo>
                  <a:lnTo>
                    <a:pt x="8102" y="20926"/>
                  </a:lnTo>
                  <a:lnTo>
                    <a:pt x="8094" y="21062"/>
                  </a:lnTo>
                  <a:lnTo>
                    <a:pt x="8087" y="21195"/>
                  </a:lnTo>
                  <a:lnTo>
                    <a:pt x="8079" y="21331"/>
                  </a:lnTo>
                  <a:lnTo>
                    <a:pt x="8072" y="21468"/>
                  </a:lnTo>
                  <a:lnTo>
                    <a:pt x="8064" y="21600"/>
                  </a:lnTo>
                  <a:lnTo>
                    <a:pt x="7985" y="21545"/>
                  </a:lnTo>
                  <a:lnTo>
                    <a:pt x="7956" y="21501"/>
                  </a:lnTo>
                  <a:lnTo>
                    <a:pt x="7909" y="21379"/>
                  </a:lnTo>
                  <a:lnTo>
                    <a:pt x="7883" y="21277"/>
                  </a:lnTo>
                  <a:lnTo>
                    <a:pt x="7860" y="21222"/>
                  </a:lnTo>
                  <a:lnTo>
                    <a:pt x="7841" y="21192"/>
                  </a:lnTo>
                  <a:lnTo>
                    <a:pt x="7815" y="21161"/>
                  </a:lnTo>
                  <a:lnTo>
                    <a:pt x="7801" y="21141"/>
                  </a:lnTo>
                  <a:lnTo>
                    <a:pt x="7792" y="21120"/>
                  </a:lnTo>
                  <a:lnTo>
                    <a:pt x="7788" y="21100"/>
                  </a:lnTo>
                  <a:lnTo>
                    <a:pt x="7784" y="21079"/>
                  </a:lnTo>
                  <a:lnTo>
                    <a:pt x="7783" y="21055"/>
                  </a:lnTo>
                  <a:lnTo>
                    <a:pt x="7783" y="21001"/>
                  </a:lnTo>
                  <a:lnTo>
                    <a:pt x="7784" y="20970"/>
                  </a:lnTo>
                  <a:lnTo>
                    <a:pt x="7786" y="20943"/>
                  </a:lnTo>
                  <a:lnTo>
                    <a:pt x="7781" y="20909"/>
                  </a:lnTo>
                  <a:lnTo>
                    <a:pt x="7771" y="20889"/>
                  </a:lnTo>
                  <a:lnTo>
                    <a:pt x="7758" y="20869"/>
                  </a:lnTo>
                  <a:lnTo>
                    <a:pt x="7741" y="20852"/>
                  </a:lnTo>
                  <a:lnTo>
                    <a:pt x="7733" y="20831"/>
                  </a:lnTo>
                  <a:lnTo>
                    <a:pt x="7722" y="20773"/>
                  </a:lnTo>
                  <a:lnTo>
                    <a:pt x="7658" y="20555"/>
                  </a:lnTo>
                  <a:lnTo>
                    <a:pt x="7644" y="20474"/>
                  </a:lnTo>
                  <a:lnTo>
                    <a:pt x="7627" y="20447"/>
                  </a:lnTo>
                  <a:lnTo>
                    <a:pt x="7563" y="20368"/>
                  </a:lnTo>
                  <a:lnTo>
                    <a:pt x="7540" y="20355"/>
                  </a:lnTo>
                  <a:lnTo>
                    <a:pt x="7525" y="20352"/>
                  </a:lnTo>
                  <a:lnTo>
                    <a:pt x="7516" y="20365"/>
                  </a:lnTo>
                  <a:lnTo>
                    <a:pt x="7491" y="20423"/>
                  </a:lnTo>
                  <a:lnTo>
                    <a:pt x="7480" y="20440"/>
                  </a:lnTo>
                  <a:lnTo>
                    <a:pt x="7465" y="20447"/>
                  </a:lnTo>
                  <a:lnTo>
                    <a:pt x="7412" y="20447"/>
                  </a:lnTo>
                  <a:lnTo>
                    <a:pt x="7399" y="20454"/>
                  </a:lnTo>
                  <a:lnTo>
                    <a:pt x="7374" y="20474"/>
                  </a:lnTo>
                  <a:lnTo>
                    <a:pt x="7355" y="20501"/>
                  </a:lnTo>
                  <a:lnTo>
                    <a:pt x="7348" y="20521"/>
                  </a:lnTo>
                  <a:lnTo>
                    <a:pt x="7344" y="20542"/>
                  </a:lnTo>
                  <a:lnTo>
                    <a:pt x="7348" y="20562"/>
                  </a:lnTo>
                  <a:lnTo>
                    <a:pt x="7351" y="20583"/>
                  </a:lnTo>
                  <a:lnTo>
                    <a:pt x="7359" y="20600"/>
                  </a:lnTo>
                  <a:lnTo>
                    <a:pt x="7365" y="20620"/>
                  </a:lnTo>
                  <a:lnTo>
                    <a:pt x="7367" y="20641"/>
                  </a:lnTo>
                  <a:lnTo>
                    <a:pt x="7368" y="20667"/>
                  </a:lnTo>
                  <a:lnTo>
                    <a:pt x="7367" y="20691"/>
                  </a:lnTo>
                  <a:lnTo>
                    <a:pt x="7361" y="20719"/>
                  </a:lnTo>
                  <a:lnTo>
                    <a:pt x="7353" y="20736"/>
                  </a:lnTo>
                  <a:lnTo>
                    <a:pt x="7342" y="20746"/>
                  </a:lnTo>
                  <a:lnTo>
                    <a:pt x="7291" y="20770"/>
                  </a:lnTo>
                  <a:lnTo>
                    <a:pt x="7281" y="20783"/>
                  </a:lnTo>
                  <a:lnTo>
                    <a:pt x="7276" y="20800"/>
                  </a:lnTo>
                  <a:lnTo>
                    <a:pt x="7270" y="20848"/>
                  </a:lnTo>
                  <a:lnTo>
                    <a:pt x="7266" y="20869"/>
                  </a:lnTo>
                  <a:lnTo>
                    <a:pt x="7249" y="20916"/>
                  </a:lnTo>
                  <a:lnTo>
                    <a:pt x="7243" y="20940"/>
                  </a:lnTo>
                  <a:lnTo>
                    <a:pt x="7240" y="20967"/>
                  </a:lnTo>
                  <a:lnTo>
                    <a:pt x="7240" y="20991"/>
                  </a:lnTo>
                  <a:lnTo>
                    <a:pt x="7240" y="21015"/>
                  </a:lnTo>
                  <a:lnTo>
                    <a:pt x="7243" y="21062"/>
                  </a:lnTo>
                  <a:lnTo>
                    <a:pt x="7245" y="21083"/>
                  </a:lnTo>
                  <a:lnTo>
                    <a:pt x="7249" y="21093"/>
                  </a:lnTo>
                  <a:lnTo>
                    <a:pt x="7253" y="21107"/>
                  </a:lnTo>
                  <a:lnTo>
                    <a:pt x="7260" y="21124"/>
                  </a:lnTo>
                  <a:lnTo>
                    <a:pt x="7272" y="21134"/>
                  </a:lnTo>
                  <a:lnTo>
                    <a:pt x="7313" y="21168"/>
                  </a:lnTo>
                  <a:lnTo>
                    <a:pt x="7323" y="21185"/>
                  </a:lnTo>
                  <a:lnTo>
                    <a:pt x="7327" y="21202"/>
                  </a:lnTo>
                  <a:lnTo>
                    <a:pt x="7327" y="21222"/>
                  </a:lnTo>
                  <a:lnTo>
                    <a:pt x="7313" y="21233"/>
                  </a:lnTo>
                  <a:lnTo>
                    <a:pt x="7295" y="21239"/>
                  </a:lnTo>
                  <a:lnTo>
                    <a:pt x="7262" y="21239"/>
                  </a:lnTo>
                  <a:lnTo>
                    <a:pt x="7245" y="21233"/>
                  </a:lnTo>
                  <a:lnTo>
                    <a:pt x="7234" y="21226"/>
                  </a:lnTo>
                  <a:lnTo>
                    <a:pt x="7213" y="21192"/>
                  </a:lnTo>
                  <a:lnTo>
                    <a:pt x="7158" y="21134"/>
                  </a:lnTo>
                  <a:lnTo>
                    <a:pt x="7136" y="21120"/>
                  </a:lnTo>
                  <a:lnTo>
                    <a:pt x="6933" y="21079"/>
                  </a:lnTo>
                  <a:lnTo>
                    <a:pt x="6905" y="21083"/>
                  </a:lnTo>
                  <a:lnTo>
                    <a:pt x="6816" y="21161"/>
                  </a:lnTo>
                  <a:lnTo>
                    <a:pt x="6803" y="21171"/>
                  </a:lnTo>
                  <a:lnTo>
                    <a:pt x="6771" y="21178"/>
                  </a:lnTo>
                  <a:lnTo>
                    <a:pt x="6733" y="21174"/>
                  </a:lnTo>
                  <a:lnTo>
                    <a:pt x="6716" y="21182"/>
                  </a:lnTo>
                  <a:lnTo>
                    <a:pt x="6676" y="21205"/>
                  </a:lnTo>
                  <a:lnTo>
                    <a:pt x="6659" y="21202"/>
                  </a:lnTo>
                  <a:lnTo>
                    <a:pt x="6646" y="21192"/>
                  </a:lnTo>
                  <a:lnTo>
                    <a:pt x="6636" y="21178"/>
                  </a:lnTo>
                  <a:lnTo>
                    <a:pt x="6631" y="21158"/>
                  </a:lnTo>
                  <a:lnTo>
                    <a:pt x="6627" y="21137"/>
                  </a:lnTo>
                  <a:lnTo>
                    <a:pt x="6614" y="21100"/>
                  </a:lnTo>
                  <a:lnTo>
                    <a:pt x="6602" y="21079"/>
                  </a:lnTo>
                  <a:lnTo>
                    <a:pt x="6585" y="21055"/>
                  </a:lnTo>
                  <a:lnTo>
                    <a:pt x="6553" y="21028"/>
                  </a:lnTo>
                  <a:lnTo>
                    <a:pt x="6476" y="21008"/>
                  </a:lnTo>
                  <a:lnTo>
                    <a:pt x="6459" y="21011"/>
                  </a:lnTo>
                  <a:lnTo>
                    <a:pt x="6444" y="21015"/>
                  </a:lnTo>
                  <a:lnTo>
                    <a:pt x="6434" y="21028"/>
                  </a:lnTo>
                  <a:lnTo>
                    <a:pt x="6419" y="21038"/>
                  </a:lnTo>
                  <a:lnTo>
                    <a:pt x="6400" y="21045"/>
                  </a:lnTo>
                  <a:lnTo>
                    <a:pt x="6364" y="21048"/>
                  </a:lnTo>
                  <a:lnTo>
                    <a:pt x="6334" y="21035"/>
                  </a:lnTo>
                  <a:lnTo>
                    <a:pt x="6152" y="21055"/>
                  </a:lnTo>
                  <a:lnTo>
                    <a:pt x="6135" y="21048"/>
                  </a:lnTo>
                  <a:lnTo>
                    <a:pt x="6092" y="21008"/>
                  </a:lnTo>
                  <a:lnTo>
                    <a:pt x="6041" y="20974"/>
                  </a:lnTo>
                  <a:lnTo>
                    <a:pt x="6007" y="20964"/>
                  </a:lnTo>
                  <a:lnTo>
                    <a:pt x="5963" y="20957"/>
                  </a:lnTo>
                  <a:lnTo>
                    <a:pt x="5942" y="20950"/>
                  </a:lnTo>
                  <a:lnTo>
                    <a:pt x="5929" y="20936"/>
                  </a:lnTo>
                  <a:lnTo>
                    <a:pt x="5905" y="20896"/>
                  </a:lnTo>
                  <a:lnTo>
                    <a:pt x="5878" y="20869"/>
                  </a:lnTo>
                  <a:lnTo>
                    <a:pt x="5861" y="20865"/>
                  </a:lnTo>
                  <a:lnTo>
                    <a:pt x="5848" y="20872"/>
                  </a:lnTo>
                  <a:lnTo>
                    <a:pt x="5831" y="20899"/>
                  </a:lnTo>
                  <a:lnTo>
                    <a:pt x="5821" y="20909"/>
                  </a:lnTo>
                  <a:lnTo>
                    <a:pt x="5806" y="20916"/>
                  </a:lnTo>
                  <a:lnTo>
                    <a:pt x="5757" y="20926"/>
                  </a:lnTo>
                  <a:lnTo>
                    <a:pt x="5727" y="20943"/>
                  </a:lnTo>
                  <a:lnTo>
                    <a:pt x="5704" y="20960"/>
                  </a:lnTo>
                  <a:lnTo>
                    <a:pt x="5693" y="20970"/>
                  </a:lnTo>
                  <a:lnTo>
                    <a:pt x="5685" y="20987"/>
                  </a:lnTo>
                  <a:lnTo>
                    <a:pt x="5678" y="21008"/>
                  </a:lnTo>
                  <a:lnTo>
                    <a:pt x="5657" y="21110"/>
                  </a:lnTo>
                  <a:lnTo>
                    <a:pt x="5615" y="21250"/>
                  </a:lnTo>
                  <a:lnTo>
                    <a:pt x="5604" y="21270"/>
                  </a:lnTo>
                  <a:lnTo>
                    <a:pt x="5587" y="21287"/>
                  </a:lnTo>
                  <a:lnTo>
                    <a:pt x="5557" y="21297"/>
                  </a:lnTo>
                  <a:lnTo>
                    <a:pt x="5536" y="21297"/>
                  </a:lnTo>
                  <a:lnTo>
                    <a:pt x="5519" y="21287"/>
                  </a:lnTo>
                  <a:lnTo>
                    <a:pt x="5509" y="21270"/>
                  </a:lnTo>
                  <a:lnTo>
                    <a:pt x="5502" y="21253"/>
                  </a:lnTo>
                  <a:lnTo>
                    <a:pt x="5490" y="21233"/>
                  </a:lnTo>
                  <a:lnTo>
                    <a:pt x="5475" y="21209"/>
                  </a:lnTo>
                  <a:lnTo>
                    <a:pt x="5441" y="21185"/>
                  </a:lnTo>
                  <a:lnTo>
                    <a:pt x="5413" y="21178"/>
                  </a:lnTo>
                  <a:lnTo>
                    <a:pt x="5362" y="21182"/>
                  </a:lnTo>
                  <a:lnTo>
                    <a:pt x="5350" y="21174"/>
                  </a:lnTo>
                  <a:lnTo>
                    <a:pt x="5335" y="21144"/>
                  </a:lnTo>
                  <a:lnTo>
                    <a:pt x="5326" y="21130"/>
                  </a:lnTo>
                  <a:lnTo>
                    <a:pt x="5314" y="21117"/>
                  </a:lnTo>
                  <a:lnTo>
                    <a:pt x="5089" y="21018"/>
                  </a:lnTo>
                  <a:lnTo>
                    <a:pt x="5027" y="20977"/>
                  </a:lnTo>
                  <a:lnTo>
                    <a:pt x="5008" y="20974"/>
                  </a:lnTo>
                  <a:lnTo>
                    <a:pt x="4993" y="20977"/>
                  </a:lnTo>
                  <a:lnTo>
                    <a:pt x="4957" y="21008"/>
                  </a:lnTo>
                  <a:lnTo>
                    <a:pt x="4946" y="21015"/>
                  </a:lnTo>
                  <a:lnTo>
                    <a:pt x="4891" y="21025"/>
                  </a:lnTo>
                  <a:lnTo>
                    <a:pt x="4879" y="21035"/>
                  </a:lnTo>
                  <a:lnTo>
                    <a:pt x="4760" y="21199"/>
                  </a:lnTo>
                  <a:lnTo>
                    <a:pt x="4751" y="21216"/>
                  </a:lnTo>
                  <a:lnTo>
                    <a:pt x="4743" y="21233"/>
                  </a:lnTo>
                  <a:lnTo>
                    <a:pt x="4736" y="21253"/>
                  </a:lnTo>
                  <a:lnTo>
                    <a:pt x="4730" y="21273"/>
                  </a:lnTo>
                  <a:lnTo>
                    <a:pt x="4728" y="21300"/>
                  </a:lnTo>
                  <a:lnTo>
                    <a:pt x="4732" y="21321"/>
                  </a:lnTo>
                  <a:lnTo>
                    <a:pt x="4758" y="21423"/>
                  </a:lnTo>
                  <a:lnTo>
                    <a:pt x="4755" y="21447"/>
                  </a:lnTo>
                  <a:lnTo>
                    <a:pt x="4745" y="21471"/>
                  </a:lnTo>
                  <a:lnTo>
                    <a:pt x="4713" y="21491"/>
                  </a:lnTo>
                  <a:lnTo>
                    <a:pt x="4696" y="21485"/>
                  </a:lnTo>
                  <a:lnTo>
                    <a:pt x="4687" y="21471"/>
                  </a:lnTo>
                  <a:lnTo>
                    <a:pt x="4649" y="21355"/>
                  </a:lnTo>
                  <a:lnTo>
                    <a:pt x="4641" y="21338"/>
                  </a:lnTo>
                  <a:lnTo>
                    <a:pt x="4632" y="21324"/>
                  </a:lnTo>
                  <a:lnTo>
                    <a:pt x="4550" y="21260"/>
                  </a:lnTo>
                  <a:lnTo>
                    <a:pt x="4539" y="21243"/>
                  </a:lnTo>
                  <a:lnTo>
                    <a:pt x="4530" y="21226"/>
                  </a:lnTo>
                  <a:lnTo>
                    <a:pt x="4505" y="21151"/>
                  </a:lnTo>
                  <a:lnTo>
                    <a:pt x="4496" y="21127"/>
                  </a:lnTo>
                  <a:lnTo>
                    <a:pt x="4480" y="21107"/>
                  </a:lnTo>
                  <a:lnTo>
                    <a:pt x="4450" y="21079"/>
                  </a:lnTo>
                  <a:lnTo>
                    <a:pt x="4435" y="21059"/>
                  </a:lnTo>
                  <a:lnTo>
                    <a:pt x="4429" y="21032"/>
                  </a:lnTo>
                  <a:lnTo>
                    <a:pt x="4431" y="20981"/>
                  </a:lnTo>
                  <a:lnTo>
                    <a:pt x="4429" y="20960"/>
                  </a:lnTo>
                  <a:lnTo>
                    <a:pt x="4416" y="20899"/>
                  </a:lnTo>
                  <a:lnTo>
                    <a:pt x="4414" y="20879"/>
                  </a:lnTo>
                  <a:lnTo>
                    <a:pt x="4416" y="20869"/>
                  </a:lnTo>
                  <a:lnTo>
                    <a:pt x="4426" y="20828"/>
                  </a:lnTo>
                  <a:lnTo>
                    <a:pt x="4448" y="20763"/>
                  </a:lnTo>
                  <a:lnTo>
                    <a:pt x="4452" y="20739"/>
                  </a:lnTo>
                  <a:lnTo>
                    <a:pt x="4448" y="20716"/>
                  </a:lnTo>
                  <a:lnTo>
                    <a:pt x="4437" y="20688"/>
                  </a:lnTo>
                  <a:lnTo>
                    <a:pt x="4408" y="20657"/>
                  </a:lnTo>
                  <a:lnTo>
                    <a:pt x="4395" y="20634"/>
                  </a:lnTo>
                  <a:lnTo>
                    <a:pt x="4386" y="20610"/>
                  </a:lnTo>
                  <a:lnTo>
                    <a:pt x="4390" y="20559"/>
                  </a:lnTo>
                  <a:lnTo>
                    <a:pt x="4388" y="20535"/>
                  </a:lnTo>
                  <a:lnTo>
                    <a:pt x="4384" y="20515"/>
                  </a:lnTo>
                  <a:lnTo>
                    <a:pt x="4340" y="20409"/>
                  </a:lnTo>
                  <a:lnTo>
                    <a:pt x="4335" y="20389"/>
                  </a:lnTo>
                  <a:lnTo>
                    <a:pt x="4335" y="20368"/>
                  </a:lnTo>
                  <a:lnTo>
                    <a:pt x="4337" y="20345"/>
                  </a:lnTo>
                  <a:lnTo>
                    <a:pt x="4344" y="20328"/>
                  </a:lnTo>
                  <a:lnTo>
                    <a:pt x="4354" y="20314"/>
                  </a:lnTo>
                  <a:lnTo>
                    <a:pt x="4375" y="20290"/>
                  </a:lnTo>
                  <a:lnTo>
                    <a:pt x="4384" y="20273"/>
                  </a:lnTo>
                  <a:lnTo>
                    <a:pt x="4391" y="20256"/>
                  </a:lnTo>
                  <a:lnTo>
                    <a:pt x="4393" y="20232"/>
                  </a:lnTo>
                  <a:lnTo>
                    <a:pt x="4393" y="20208"/>
                  </a:lnTo>
                  <a:lnTo>
                    <a:pt x="4391" y="20188"/>
                  </a:lnTo>
                  <a:lnTo>
                    <a:pt x="4382" y="20147"/>
                  </a:lnTo>
                  <a:lnTo>
                    <a:pt x="4365" y="20086"/>
                  </a:lnTo>
                  <a:lnTo>
                    <a:pt x="4361" y="20066"/>
                  </a:lnTo>
                  <a:lnTo>
                    <a:pt x="4352" y="19997"/>
                  </a:lnTo>
                  <a:lnTo>
                    <a:pt x="4348" y="19977"/>
                  </a:lnTo>
                  <a:lnTo>
                    <a:pt x="4342" y="19957"/>
                  </a:lnTo>
                  <a:lnTo>
                    <a:pt x="4329" y="19919"/>
                  </a:lnTo>
                  <a:lnTo>
                    <a:pt x="4323" y="19899"/>
                  </a:lnTo>
                  <a:lnTo>
                    <a:pt x="4320" y="19879"/>
                  </a:lnTo>
                  <a:lnTo>
                    <a:pt x="4318" y="19854"/>
                  </a:lnTo>
                  <a:lnTo>
                    <a:pt x="4316" y="19831"/>
                  </a:lnTo>
                  <a:lnTo>
                    <a:pt x="4314" y="19810"/>
                  </a:lnTo>
                  <a:lnTo>
                    <a:pt x="4310" y="19790"/>
                  </a:lnTo>
                  <a:lnTo>
                    <a:pt x="4304" y="19770"/>
                  </a:lnTo>
                  <a:lnTo>
                    <a:pt x="4282" y="19719"/>
                  </a:lnTo>
                  <a:lnTo>
                    <a:pt x="4274" y="19698"/>
                  </a:lnTo>
                  <a:lnTo>
                    <a:pt x="4253" y="19620"/>
                  </a:lnTo>
                  <a:lnTo>
                    <a:pt x="4248" y="19599"/>
                  </a:lnTo>
                  <a:lnTo>
                    <a:pt x="4218" y="19531"/>
                  </a:lnTo>
                  <a:lnTo>
                    <a:pt x="4178" y="19460"/>
                  </a:lnTo>
                  <a:lnTo>
                    <a:pt x="4132" y="19406"/>
                  </a:lnTo>
                  <a:lnTo>
                    <a:pt x="4091" y="19378"/>
                  </a:lnTo>
                  <a:lnTo>
                    <a:pt x="4059" y="19368"/>
                  </a:lnTo>
                  <a:lnTo>
                    <a:pt x="4045" y="19375"/>
                  </a:lnTo>
                  <a:lnTo>
                    <a:pt x="4032" y="19382"/>
                  </a:lnTo>
                  <a:lnTo>
                    <a:pt x="4023" y="19392"/>
                  </a:lnTo>
                  <a:lnTo>
                    <a:pt x="3981" y="19443"/>
                  </a:lnTo>
                  <a:lnTo>
                    <a:pt x="3966" y="19453"/>
                  </a:lnTo>
                  <a:lnTo>
                    <a:pt x="3947" y="19460"/>
                  </a:lnTo>
                  <a:lnTo>
                    <a:pt x="3913" y="19456"/>
                  </a:lnTo>
                  <a:lnTo>
                    <a:pt x="3896" y="19446"/>
                  </a:lnTo>
                  <a:lnTo>
                    <a:pt x="3887" y="19426"/>
                  </a:lnTo>
                  <a:lnTo>
                    <a:pt x="3887" y="19351"/>
                  </a:lnTo>
                  <a:lnTo>
                    <a:pt x="3885" y="19327"/>
                  </a:lnTo>
                  <a:lnTo>
                    <a:pt x="3871" y="19300"/>
                  </a:lnTo>
                  <a:lnTo>
                    <a:pt x="3847" y="19266"/>
                  </a:lnTo>
                  <a:lnTo>
                    <a:pt x="3765" y="19177"/>
                  </a:lnTo>
                  <a:lnTo>
                    <a:pt x="3745" y="19143"/>
                  </a:lnTo>
                  <a:lnTo>
                    <a:pt x="3731" y="19103"/>
                  </a:lnTo>
                  <a:lnTo>
                    <a:pt x="3722" y="19062"/>
                  </a:lnTo>
                  <a:lnTo>
                    <a:pt x="3705" y="18926"/>
                  </a:lnTo>
                  <a:lnTo>
                    <a:pt x="3697" y="18885"/>
                  </a:lnTo>
                  <a:lnTo>
                    <a:pt x="3686" y="18848"/>
                  </a:lnTo>
                  <a:lnTo>
                    <a:pt x="3671" y="18810"/>
                  </a:lnTo>
                  <a:lnTo>
                    <a:pt x="3665" y="18789"/>
                  </a:lnTo>
                  <a:lnTo>
                    <a:pt x="3663" y="18769"/>
                  </a:lnTo>
                  <a:lnTo>
                    <a:pt x="3667" y="18749"/>
                  </a:lnTo>
                  <a:lnTo>
                    <a:pt x="3677" y="18735"/>
                  </a:lnTo>
                  <a:lnTo>
                    <a:pt x="3686" y="18725"/>
                  </a:lnTo>
                  <a:lnTo>
                    <a:pt x="3724" y="18705"/>
                  </a:lnTo>
                  <a:lnTo>
                    <a:pt x="3733" y="18691"/>
                  </a:lnTo>
                  <a:lnTo>
                    <a:pt x="3743" y="18674"/>
                  </a:lnTo>
                  <a:lnTo>
                    <a:pt x="3750" y="18654"/>
                  </a:lnTo>
                  <a:lnTo>
                    <a:pt x="3756" y="18630"/>
                  </a:lnTo>
                  <a:lnTo>
                    <a:pt x="3775" y="18524"/>
                  </a:lnTo>
                  <a:lnTo>
                    <a:pt x="3779" y="18500"/>
                  </a:lnTo>
                  <a:lnTo>
                    <a:pt x="3779" y="18494"/>
                  </a:lnTo>
                  <a:lnTo>
                    <a:pt x="3775" y="18422"/>
                  </a:lnTo>
                  <a:lnTo>
                    <a:pt x="3773" y="18398"/>
                  </a:lnTo>
                  <a:lnTo>
                    <a:pt x="3752" y="18269"/>
                  </a:lnTo>
                  <a:lnTo>
                    <a:pt x="3745" y="18225"/>
                  </a:lnTo>
                  <a:lnTo>
                    <a:pt x="3696" y="18069"/>
                  </a:lnTo>
                  <a:lnTo>
                    <a:pt x="3692" y="18048"/>
                  </a:lnTo>
                  <a:lnTo>
                    <a:pt x="3686" y="17966"/>
                  </a:lnTo>
                  <a:lnTo>
                    <a:pt x="3675" y="17932"/>
                  </a:lnTo>
                  <a:lnTo>
                    <a:pt x="3661" y="17915"/>
                  </a:lnTo>
                  <a:lnTo>
                    <a:pt x="3601" y="17905"/>
                  </a:lnTo>
                  <a:lnTo>
                    <a:pt x="3586" y="17892"/>
                  </a:lnTo>
                  <a:lnTo>
                    <a:pt x="3576" y="17875"/>
                  </a:lnTo>
                  <a:lnTo>
                    <a:pt x="3575" y="17851"/>
                  </a:lnTo>
                  <a:lnTo>
                    <a:pt x="3578" y="17796"/>
                  </a:lnTo>
                  <a:lnTo>
                    <a:pt x="3576" y="17773"/>
                  </a:lnTo>
                  <a:lnTo>
                    <a:pt x="3571" y="17755"/>
                  </a:lnTo>
                  <a:lnTo>
                    <a:pt x="3557" y="17715"/>
                  </a:lnTo>
                  <a:lnTo>
                    <a:pt x="3556" y="17695"/>
                  </a:lnTo>
                  <a:lnTo>
                    <a:pt x="3554" y="17670"/>
                  </a:lnTo>
                  <a:lnTo>
                    <a:pt x="3554" y="17643"/>
                  </a:lnTo>
                  <a:lnTo>
                    <a:pt x="3550" y="17599"/>
                  </a:lnTo>
                  <a:lnTo>
                    <a:pt x="3546" y="17575"/>
                  </a:lnTo>
                  <a:lnTo>
                    <a:pt x="3537" y="17538"/>
                  </a:lnTo>
                  <a:lnTo>
                    <a:pt x="3514" y="17480"/>
                  </a:lnTo>
                  <a:lnTo>
                    <a:pt x="3487" y="17432"/>
                  </a:lnTo>
                  <a:lnTo>
                    <a:pt x="3455" y="17351"/>
                  </a:lnTo>
                  <a:lnTo>
                    <a:pt x="3427" y="17300"/>
                  </a:lnTo>
                  <a:lnTo>
                    <a:pt x="3419" y="17276"/>
                  </a:lnTo>
                  <a:lnTo>
                    <a:pt x="3418" y="17252"/>
                  </a:lnTo>
                  <a:lnTo>
                    <a:pt x="3419" y="17204"/>
                  </a:lnTo>
                  <a:lnTo>
                    <a:pt x="3418" y="17177"/>
                  </a:lnTo>
                  <a:lnTo>
                    <a:pt x="3412" y="17153"/>
                  </a:lnTo>
                  <a:lnTo>
                    <a:pt x="3399" y="17126"/>
                  </a:lnTo>
                  <a:lnTo>
                    <a:pt x="3361" y="17065"/>
                  </a:lnTo>
                  <a:lnTo>
                    <a:pt x="3351" y="17041"/>
                  </a:lnTo>
                  <a:lnTo>
                    <a:pt x="3346" y="17021"/>
                  </a:lnTo>
                  <a:lnTo>
                    <a:pt x="3342" y="17000"/>
                  </a:lnTo>
                  <a:lnTo>
                    <a:pt x="3344" y="16949"/>
                  </a:lnTo>
                  <a:lnTo>
                    <a:pt x="3346" y="16922"/>
                  </a:lnTo>
                  <a:lnTo>
                    <a:pt x="3353" y="16871"/>
                  </a:lnTo>
                  <a:lnTo>
                    <a:pt x="3365" y="16762"/>
                  </a:lnTo>
                  <a:lnTo>
                    <a:pt x="3368" y="16708"/>
                  </a:lnTo>
                  <a:lnTo>
                    <a:pt x="3363" y="16677"/>
                  </a:lnTo>
                  <a:lnTo>
                    <a:pt x="3351" y="16647"/>
                  </a:lnTo>
                  <a:lnTo>
                    <a:pt x="3304" y="16561"/>
                  </a:lnTo>
                  <a:lnTo>
                    <a:pt x="3298" y="16527"/>
                  </a:lnTo>
                  <a:lnTo>
                    <a:pt x="3298" y="16476"/>
                  </a:lnTo>
                  <a:lnTo>
                    <a:pt x="3296" y="16456"/>
                  </a:lnTo>
                  <a:lnTo>
                    <a:pt x="3295" y="16432"/>
                  </a:lnTo>
                  <a:lnTo>
                    <a:pt x="3296" y="16408"/>
                  </a:lnTo>
                  <a:lnTo>
                    <a:pt x="3300" y="16381"/>
                  </a:lnTo>
                  <a:lnTo>
                    <a:pt x="3306" y="16357"/>
                  </a:lnTo>
                  <a:lnTo>
                    <a:pt x="3321" y="16316"/>
                  </a:lnTo>
                  <a:lnTo>
                    <a:pt x="3327" y="16293"/>
                  </a:lnTo>
                  <a:lnTo>
                    <a:pt x="3329" y="16269"/>
                  </a:lnTo>
                  <a:lnTo>
                    <a:pt x="3329" y="16194"/>
                  </a:lnTo>
                  <a:lnTo>
                    <a:pt x="3331" y="16167"/>
                  </a:lnTo>
                  <a:lnTo>
                    <a:pt x="3332" y="16163"/>
                  </a:lnTo>
                  <a:lnTo>
                    <a:pt x="3329" y="16129"/>
                  </a:lnTo>
                  <a:lnTo>
                    <a:pt x="3312" y="16095"/>
                  </a:lnTo>
                  <a:lnTo>
                    <a:pt x="3257" y="16041"/>
                  </a:lnTo>
                  <a:lnTo>
                    <a:pt x="3243" y="16014"/>
                  </a:lnTo>
                  <a:lnTo>
                    <a:pt x="3238" y="15986"/>
                  </a:lnTo>
                  <a:lnTo>
                    <a:pt x="3242" y="15959"/>
                  </a:lnTo>
                  <a:lnTo>
                    <a:pt x="3249" y="15905"/>
                  </a:lnTo>
                  <a:lnTo>
                    <a:pt x="3262" y="15857"/>
                  </a:lnTo>
                  <a:lnTo>
                    <a:pt x="3268" y="15837"/>
                  </a:lnTo>
                  <a:lnTo>
                    <a:pt x="3285" y="15803"/>
                  </a:lnTo>
                  <a:lnTo>
                    <a:pt x="3293" y="15782"/>
                  </a:lnTo>
                  <a:lnTo>
                    <a:pt x="3296" y="15758"/>
                  </a:lnTo>
                  <a:lnTo>
                    <a:pt x="3295" y="15734"/>
                  </a:lnTo>
                  <a:lnTo>
                    <a:pt x="3289" y="15707"/>
                  </a:lnTo>
                  <a:lnTo>
                    <a:pt x="3274" y="15673"/>
                  </a:lnTo>
                  <a:lnTo>
                    <a:pt x="3262" y="15650"/>
                  </a:lnTo>
                  <a:lnTo>
                    <a:pt x="3247" y="15636"/>
                  </a:lnTo>
                  <a:lnTo>
                    <a:pt x="3157" y="15558"/>
                  </a:lnTo>
                  <a:lnTo>
                    <a:pt x="3136" y="15531"/>
                  </a:lnTo>
                  <a:lnTo>
                    <a:pt x="3124" y="15503"/>
                  </a:lnTo>
                  <a:lnTo>
                    <a:pt x="3126" y="15456"/>
                  </a:lnTo>
                  <a:lnTo>
                    <a:pt x="3124" y="15432"/>
                  </a:lnTo>
                  <a:lnTo>
                    <a:pt x="3121" y="15412"/>
                  </a:lnTo>
                  <a:lnTo>
                    <a:pt x="3077" y="15330"/>
                  </a:lnTo>
                  <a:lnTo>
                    <a:pt x="3018" y="15235"/>
                  </a:lnTo>
                  <a:lnTo>
                    <a:pt x="2984" y="15197"/>
                  </a:lnTo>
                  <a:lnTo>
                    <a:pt x="2962" y="15177"/>
                  </a:lnTo>
                  <a:lnTo>
                    <a:pt x="2950" y="15180"/>
                  </a:lnTo>
                  <a:lnTo>
                    <a:pt x="2943" y="15190"/>
                  </a:lnTo>
                  <a:lnTo>
                    <a:pt x="2937" y="15201"/>
                  </a:lnTo>
                  <a:lnTo>
                    <a:pt x="2933" y="15221"/>
                  </a:lnTo>
                  <a:lnTo>
                    <a:pt x="2931" y="15248"/>
                  </a:lnTo>
                  <a:lnTo>
                    <a:pt x="2930" y="15272"/>
                  </a:lnTo>
                  <a:lnTo>
                    <a:pt x="2931" y="15292"/>
                  </a:lnTo>
                  <a:lnTo>
                    <a:pt x="2935" y="15323"/>
                  </a:lnTo>
                  <a:lnTo>
                    <a:pt x="2935" y="15343"/>
                  </a:lnTo>
                  <a:lnTo>
                    <a:pt x="2935" y="15367"/>
                  </a:lnTo>
                  <a:lnTo>
                    <a:pt x="2931" y="15384"/>
                  </a:lnTo>
                  <a:lnTo>
                    <a:pt x="2926" y="15391"/>
                  </a:lnTo>
                  <a:lnTo>
                    <a:pt x="2916" y="15398"/>
                  </a:lnTo>
                  <a:lnTo>
                    <a:pt x="2867" y="15415"/>
                  </a:lnTo>
                  <a:lnTo>
                    <a:pt x="2854" y="15422"/>
                  </a:lnTo>
                  <a:lnTo>
                    <a:pt x="2843" y="15432"/>
                  </a:lnTo>
                  <a:lnTo>
                    <a:pt x="2833" y="15445"/>
                  </a:lnTo>
                  <a:lnTo>
                    <a:pt x="2824" y="15462"/>
                  </a:lnTo>
                  <a:lnTo>
                    <a:pt x="2809" y="15503"/>
                  </a:lnTo>
                  <a:lnTo>
                    <a:pt x="2803" y="15527"/>
                  </a:lnTo>
                  <a:lnTo>
                    <a:pt x="2795" y="15548"/>
                  </a:lnTo>
                  <a:lnTo>
                    <a:pt x="2786" y="15568"/>
                  </a:lnTo>
                  <a:lnTo>
                    <a:pt x="2776" y="15578"/>
                  </a:lnTo>
                  <a:lnTo>
                    <a:pt x="2742" y="15605"/>
                  </a:lnTo>
                  <a:lnTo>
                    <a:pt x="2731" y="15619"/>
                  </a:lnTo>
                  <a:lnTo>
                    <a:pt x="2723" y="15639"/>
                  </a:lnTo>
                  <a:lnTo>
                    <a:pt x="2716" y="15660"/>
                  </a:lnTo>
                  <a:lnTo>
                    <a:pt x="2710" y="15680"/>
                  </a:lnTo>
                  <a:lnTo>
                    <a:pt x="2703" y="15694"/>
                  </a:lnTo>
                  <a:lnTo>
                    <a:pt x="2691" y="15704"/>
                  </a:lnTo>
                  <a:lnTo>
                    <a:pt x="2614" y="15741"/>
                  </a:lnTo>
                  <a:lnTo>
                    <a:pt x="2568" y="15779"/>
                  </a:lnTo>
                  <a:lnTo>
                    <a:pt x="2557" y="15786"/>
                  </a:lnTo>
                  <a:lnTo>
                    <a:pt x="2542" y="15786"/>
                  </a:lnTo>
                  <a:lnTo>
                    <a:pt x="2512" y="15772"/>
                  </a:lnTo>
                  <a:lnTo>
                    <a:pt x="2496" y="15772"/>
                  </a:lnTo>
                  <a:lnTo>
                    <a:pt x="2485" y="15779"/>
                  </a:lnTo>
                  <a:lnTo>
                    <a:pt x="2474" y="15789"/>
                  </a:lnTo>
                  <a:lnTo>
                    <a:pt x="2464" y="15803"/>
                  </a:lnTo>
                  <a:lnTo>
                    <a:pt x="2455" y="15820"/>
                  </a:lnTo>
                  <a:lnTo>
                    <a:pt x="2447" y="15840"/>
                  </a:lnTo>
                  <a:lnTo>
                    <a:pt x="2421" y="15929"/>
                  </a:lnTo>
                  <a:lnTo>
                    <a:pt x="2411" y="15949"/>
                  </a:lnTo>
                  <a:lnTo>
                    <a:pt x="2410" y="15952"/>
                  </a:lnTo>
                  <a:lnTo>
                    <a:pt x="2400" y="15963"/>
                  </a:lnTo>
                  <a:lnTo>
                    <a:pt x="2355" y="15990"/>
                  </a:lnTo>
                  <a:lnTo>
                    <a:pt x="2343" y="16000"/>
                  </a:lnTo>
                  <a:lnTo>
                    <a:pt x="2326" y="16007"/>
                  </a:lnTo>
                  <a:lnTo>
                    <a:pt x="2305" y="16010"/>
                  </a:lnTo>
                  <a:lnTo>
                    <a:pt x="2268" y="15997"/>
                  </a:lnTo>
                  <a:lnTo>
                    <a:pt x="2249" y="15980"/>
                  </a:lnTo>
                  <a:lnTo>
                    <a:pt x="2235" y="15959"/>
                  </a:lnTo>
                  <a:lnTo>
                    <a:pt x="2230" y="15942"/>
                  </a:lnTo>
                  <a:lnTo>
                    <a:pt x="2222" y="15908"/>
                  </a:lnTo>
                  <a:lnTo>
                    <a:pt x="2164" y="15837"/>
                  </a:lnTo>
                  <a:lnTo>
                    <a:pt x="2147" y="15809"/>
                  </a:lnTo>
                  <a:lnTo>
                    <a:pt x="2137" y="15782"/>
                  </a:lnTo>
                  <a:lnTo>
                    <a:pt x="2135" y="15758"/>
                  </a:lnTo>
                  <a:lnTo>
                    <a:pt x="2133" y="15731"/>
                  </a:lnTo>
                  <a:lnTo>
                    <a:pt x="2126" y="15704"/>
                  </a:lnTo>
                  <a:lnTo>
                    <a:pt x="2069" y="15612"/>
                  </a:lnTo>
                  <a:lnTo>
                    <a:pt x="2052" y="15599"/>
                  </a:lnTo>
                  <a:lnTo>
                    <a:pt x="1969" y="15548"/>
                  </a:lnTo>
                  <a:lnTo>
                    <a:pt x="1933" y="15541"/>
                  </a:lnTo>
                  <a:lnTo>
                    <a:pt x="1906" y="15527"/>
                  </a:lnTo>
                  <a:lnTo>
                    <a:pt x="1901" y="15510"/>
                  </a:lnTo>
                  <a:lnTo>
                    <a:pt x="1903" y="15493"/>
                  </a:lnTo>
                  <a:lnTo>
                    <a:pt x="1927" y="15442"/>
                  </a:lnTo>
                  <a:lnTo>
                    <a:pt x="1935" y="15422"/>
                  </a:lnTo>
                  <a:lnTo>
                    <a:pt x="1939" y="15398"/>
                  </a:lnTo>
                  <a:lnTo>
                    <a:pt x="1939" y="15370"/>
                  </a:lnTo>
                  <a:lnTo>
                    <a:pt x="1933" y="15343"/>
                  </a:lnTo>
                  <a:lnTo>
                    <a:pt x="1925" y="15302"/>
                  </a:lnTo>
                  <a:lnTo>
                    <a:pt x="1923" y="15275"/>
                  </a:lnTo>
                  <a:lnTo>
                    <a:pt x="1927" y="15251"/>
                  </a:lnTo>
                  <a:lnTo>
                    <a:pt x="1937" y="15238"/>
                  </a:lnTo>
                  <a:lnTo>
                    <a:pt x="1978" y="15190"/>
                  </a:lnTo>
                  <a:lnTo>
                    <a:pt x="2007" y="15153"/>
                  </a:lnTo>
                  <a:lnTo>
                    <a:pt x="2012" y="15143"/>
                  </a:lnTo>
                  <a:lnTo>
                    <a:pt x="2016" y="15129"/>
                  </a:lnTo>
                  <a:lnTo>
                    <a:pt x="2022" y="15109"/>
                  </a:lnTo>
                  <a:lnTo>
                    <a:pt x="2027" y="15085"/>
                  </a:lnTo>
                  <a:lnTo>
                    <a:pt x="2029" y="15061"/>
                  </a:lnTo>
                  <a:lnTo>
                    <a:pt x="2026" y="15013"/>
                  </a:lnTo>
                  <a:lnTo>
                    <a:pt x="2027" y="14993"/>
                  </a:lnTo>
                  <a:lnTo>
                    <a:pt x="2037" y="14952"/>
                  </a:lnTo>
                  <a:lnTo>
                    <a:pt x="2037" y="14921"/>
                  </a:lnTo>
                  <a:lnTo>
                    <a:pt x="2027" y="14887"/>
                  </a:lnTo>
                  <a:lnTo>
                    <a:pt x="1986" y="14796"/>
                  </a:lnTo>
                  <a:lnTo>
                    <a:pt x="1976" y="14769"/>
                  </a:lnTo>
                  <a:lnTo>
                    <a:pt x="1974" y="14745"/>
                  </a:lnTo>
                  <a:lnTo>
                    <a:pt x="1969" y="14683"/>
                  </a:lnTo>
                  <a:lnTo>
                    <a:pt x="1957" y="14639"/>
                  </a:lnTo>
                  <a:lnTo>
                    <a:pt x="1956" y="14605"/>
                  </a:lnTo>
                  <a:lnTo>
                    <a:pt x="1959" y="14585"/>
                  </a:lnTo>
                  <a:lnTo>
                    <a:pt x="1969" y="14571"/>
                  </a:lnTo>
                  <a:lnTo>
                    <a:pt x="1990" y="14544"/>
                  </a:lnTo>
                  <a:lnTo>
                    <a:pt x="2001" y="14530"/>
                  </a:lnTo>
                  <a:lnTo>
                    <a:pt x="2009" y="14510"/>
                  </a:lnTo>
                  <a:lnTo>
                    <a:pt x="2016" y="14489"/>
                  </a:lnTo>
                  <a:lnTo>
                    <a:pt x="2031" y="14452"/>
                  </a:lnTo>
                  <a:lnTo>
                    <a:pt x="2056" y="14401"/>
                  </a:lnTo>
                  <a:lnTo>
                    <a:pt x="2067" y="14364"/>
                  </a:lnTo>
                  <a:lnTo>
                    <a:pt x="2073" y="14354"/>
                  </a:lnTo>
                  <a:lnTo>
                    <a:pt x="2080" y="14340"/>
                  </a:lnTo>
                  <a:lnTo>
                    <a:pt x="2101" y="14319"/>
                  </a:lnTo>
                  <a:lnTo>
                    <a:pt x="2113" y="14313"/>
                  </a:lnTo>
                  <a:lnTo>
                    <a:pt x="2126" y="14309"/>
                  </a:lnTo>
                  <a:lnTo>
                    <a:pt x="2190" y="14319"/>
                  </a:lnTo>
                  <a:lnTo>
                    <a:pt x="2203" y="14319"/>
                  </a:lnTo>
                  <a:lnTo>
                    <a:pt x="2217" y="14313"/>
                  </a:lnTo>
                  <a:lnTo>
                    <a:pt x="2228" y="14302"/>
                  </a:lnTo>
                  <a:lnTo>
                    <a:pt x="2277" y="14237"/>
                  </a:lnTo>
                  <a:lnTo>
                    <a:pt x="2287" y="14220"/>
                  </a:lnTo>
                  <a:lnTo>
                    <a:pt x="2290" y="14193"/>
                  </a:lnTo>
                  <a:lnTo>
                    <a:pt x="2290" y="14163"/>
                  </a:lnTo>
                  <a:lnTo>
                    <a:pt x="2260" y="14047"/>
                  </a:lnTo>
                  <a:lnTo>
                    <a:pt x="2254" y="14023"/>
                  </a:lnTo>
                  <a:lnTo>
                    <a:pt x="2253" y="14003"/>
                  </a:lnTo>
                  <a:lnTo>
                    <a:pt x="2253" y="13979"/>
                  </a:lnTo>
                  <a:lnTo>
                    <a:pt x="2256" y="13952"/>
                  </a:lnTo>
                  <a:lnTo>
                    <a:pt x="2262" y="13928"/>
                  </a:lnTo>
                  <a:lnTo>
                    <a:pt x="2268" y="13904"/>
                  </a:lnTo>
                  <a:lnTo>
                    <a:pt x="2290" y="13846"/>
                  </a:lnTo>
                  <a:lnTo>
                    <a:pt x="2296" y="13822"/>
                  </a:lnTo>
                  <a:lnTo>
                    <a:pt x="2296" y="13792"/>
                  </a:lnTo>
                  <a:lnTo>
                    <a:pt x="2292" y="13765"/>
                  </a:lnTo>
                  <a:lnTo>
                    <a:pt x="2279" y="13748"/>
                  </a:lnTo>
                  <a:lnTo>
                    <a:pt x="2232" y="13714"/>
                  </a:lnTo>
                  <a:lnTo>
                    <a:pt x="2192" y="13670"/>
                  </a:lnTo>
                  <a:lnTo>
                    <a:pt x="2177" y="13639"/>
                  </a:lnTo>
                  <a:lnTo>
                    <a:pt x="2173" y="13612"/>
                  </a:lnTo>
                  <a:lnTo>
                    <a:pt x="2179" y="13588"/>
                  </a:lnTo>
                  <a:lnTo>
                    <a:pt x="2182" y="13561"/>
                  </a:lnTo>
                  <a:lnTo>
                    <a:pt x="2182" y="13530"/>
                  </a:lnTo>
                  <a:lnTo>
                    <a:pt x="2171" y="13482"/>
                  </a:lnTo>
                  <a:lnTo>
                    <a:pt x="2167" y="13448"/>
                  </a:lnTo>
                  <a:lnTo>
                    <a:pt x="2169" y="13421"/>
                  </a:lnTo>
                  <a:lnTo>
                    <a:pt x="2175" y="13397"/>
                  </a:lnTo>
                  <a:lnTo>
                    <a:pt x="2182" y="13377"/>
                  </a:lnTo>
                  <a:lnTo>
                    <a:pt x="2226" y="13292"/>
                  </a:lnTo>
                  <a:lnTo>
                    <a:pt x="2234" y="13272"/>
                  </a:lnTo>
                  <a:lnTo>
                    <a:pt x="2239" y="13251"/>
                  </a:lnTo>
                  <a:lnTo>
                    <a:pt x="2243" y="13224"/>
                  </a:lnTo>
                  <a:lnTo>
                    <a:pt x="2245" y="13200"/>
                  </a:lnTo>
                  <a:lnTo>
                    <a:pt x="2241" y="13176"/>
                  </a:lnTo>
                  <a:lnTo>
                    <a:pt x="2235" y="13156"/>
                  </a:lnTo>
                  <a:lnTo>
                    <a:pt x="2173" y="13006"/>
                  </a:lnTo>
                  <a:lnTo>
                    <a:pt x="2165" y="12979"/>
                  </a:lnTo>
                  <a:lnTo>
                    <a:pt x="2165" y="12955"/>
                  </a:lnTo>
                  <a:lnTo>
                    <a:pt x="2169" y="12931"/>
                  </a:lnTo>
                  <a:lnTo>
                    <a:pt x="2175" y="12914"/>
                  </a:lnTo>
                  <a:lnTo>
                    <a:pt x="2179" y="12908"/>
                  </a:lnTo>
                  <a:lnTo>
                    <a:pt x="2188" y="12897"/>
                  </a:lnTo>
                  <a:lnTo>
                    <a:pt x="2200" y="12891"/>
                  </a:lnTo>
                  <a:lnTo>
                    <a:pt x="2262" y="12894"/>
                  </a:lnTo>
                  <a:lnTo>
                    <a:pt x="2275" y="12891"/>
                  </a:lnTo>
                  <a:lnTo>
                    <a:pt x="2287" y="12880"/>
                  </a:lnTo>
                  <a:lnTo>
                    <a:pt x="2296" y="12867"/>
                  </a:lnTo>
                  <a:lnTo>
                    <a:pt x="2304" y="12850"/>
                  </a:lnTo>
                  <a:lnTo>
                    <a:pt x="2307" y="12826"/>
                  </a:lnTo>
                  <a:lnTo>
                    <a:pt x="2309" y="12799"/>
                  </a:lnTo>
                  <a:lnTo>
                    <a:pt x="2307" y="12751"/>
                  </a:lnTo>
                  <a:lnTo>
                    <a:pt x="2309" y="12673"/>
                  </a:lnTo>
                  <a:lnTo>
                    <a:pt x="2309" y="12649"/>
                  </a:lnTo>
                  <a:lnTo>
                    <a:pt x="2307" y="12625"/>
                  </a:lnTo>
                  <a:lnTo>
                    <a:pt x="2300" y="12577"/>
                  </a:lnTo>
                  <a:lnTo>
                    <a:pt x="2294" y="12547"/>
                  </a:lnTo>
                  <a:lnTo>
                    <a:pt x="2290" y="12520"/>
                  </a:lnTo>
                  <a:lnTo>
                    <a:pt x="2290" y="12496"/>
                  </a:lnTo>
                  <a:lnTo>
                    <a:pt x="2296" y="12475"/>
                  </a:lnTo>
                  <a:lnTo>
                    <a:pt x="2302" y="12459"/>
                  </a:lnTo>
                  <a:lnTo>
                    <a:pt x="2321" y="12424"/>
                  </a:lnTo>
                  <a:lnTo>
                    <a:pt x="2328" y="12404"/>
                  </a:lnTo>
                  <a:lnTo>
                    <a:pt x="2334" y="12380"/>
                  </a:lnTo>
                  <a:lnTo>
                    <a:pt x="2339" y="12329"/>
                  </a:lnTo>
                  <a:lnTo>
                    <a:pt x="2343" y="12305"/>
                  </a:lnTo>
                  <a:lnTo>
                    <a:pt x="2351" y="12285"/>
                  </a:lnTo>
                  <a:lnTo>
                    <a:pt x="2394" y="12200"/>
                  </a:lnTo>
                  <a:lnTo>
                    <a:pt x="2402" y="12183"/>
                  </a:lnTo>
                  <a:lnTo>
                    <a:pt x="2408" y="12159"/>
                  </a:lnTo>
                  <a:lnTo>
                    <a:pt x="2410" y="12132"/>
                  </a:lnTo>
                  <a:lnTo>
                    <a:pt x="2411" y="12078"/>
                  </a:lnTo>
                  <a:lnTo>
                    <a:pt x="2415" y="12023"/>
                  </a:lnTo>
                  <a:lnTo>
                    <a:pt x="2425" y="11972"/>
                  </a:lnTo>
                  <a:lnTo>
                    <a:pt x="2436" y="11924"/>
                  </a:lnTo>
                  <a:lnTo>
                    <a:pt x="2489" y="11781"/>
                  </a:lnTo>
                  <a:lnTo>
                    <a:pt x="2495" y="11754"/>
                  </a:lnTo>
                  <a:lnTo>
                    <a:pt x="2500" y="11730"/>
                  </a:lnTo>
                  <a:lnTo>
                    <a:pt x="2504" y="11703"/>
                  </a:lnTo>
                  <a:lnTo>
                    <a:pt x="2504" y="11676"/>
                  </a:lnTo>
                  <a:lnTo>
                    <a:pt x="2502" y="11652"/>
                  </a:lnTo>
                  <a:lnTo>
                    <a:pt x="2496" y="11628"/>
                  </a:lnTo>
                  <a:lnTo>
                    <a:pt x="2491" y="11601"/>
                  </a:lnTo>
                  <a:lnTo>
                    <a:pt x="2468" y="11543"/>
                  </a:lnTo>
                  <a:lnTo>
                    <a:pt x="2462" y="11523"/>
                  </a:lnTo>
                  <a:lnTo>
                    <a:pt x="2462" y="11516"/>
                  </a:lnTo>
                  <a:lnTo>
                    <a:pt x="2462" y="11512"/>
                  </a:lnTo>
                  <a:lnTo>
                    <a:pt x="2468" y="11492"/>
                  </a:lnTo>
                  <a:lnTo>
                    <a:pt x="2476" y="11482"/>
                  </a:lnTo>
                  <a:lnTo>
                    <a:pt x="2487" y="11475"/>
                  </a:lnTo>
                  <a:lnTo>
                    <a:pt x="2540" y="11455"/>
                  </a:lnTo>
                  <a:lnTo>
                    <a:pt x="2551" y="11445"/>
                  </a:lnTo>
                  <a:lnTo>
                    <a:pt x="2563" y="11434"/>
                  </a:lnTo>
                  <a:lnTo>
                    <a:pt x="2572" y="11421"/>
                  </a:lnTo>
                  <a:lnTo>
                    <a:pt x="2580" y="11407"/>
                  </a:lnTo>
                  <a:lnTo>
                    <a:pt x="2585" y="11383"/>
                  </a:lnTo>
                  <a:lnTo>
                    <a:pt x="2583" y="11363"/>
                  </a:lnTo>
                  <a:lnTo>
                    <a:pt x="2582" y="11342"/>
                  </a:lnTo>
                  <a:lnTo>
                    <a:pt x="2578" y="11322"/>
                  </a:lnTo>
                  <a:lnTo>
                    <a:pt x="2576" y="11298"/>
                  </a:lnTo>
                  <a:lnTo>
                    <a:pt x="2578" y="11274"/>
                  </a:lnTo>
                  <a:lnTo>
                    <a:pt x="2583" y="11254"/>
                  </a:lnTo>
                  <a:lnTo>
                    <a:pt x="2600" y="11220"/>
                  </a:lnTo>
                  <a:lnTo>
                    <a:pt x="2606" y="11196"/>
                  </a:lnTo>
                  <a:lnTo>
                    <a:pt x="2610" y="11176"/>
                  </a:lnTo>
                  <a:lnTo>
                    <a:pt x="2610" y="11148"/>
                  </a:lnTo>
                  <a:lnTo>
                    <a:pt x="2608" y="11128"/>
                  </a:lnTo>
                  <a:lnTo>
                    <a:pt x="2610" y="11104"/>
                  </a:lnTo>
                  <a:lnTo>
                    <a:pt x="2614" y="11081"/>
                  </a:lnTo>
                  <a:lnTo>
                    <a:pt x="2619" y="11057"/>
                  </a:lnTo>
                  <a:lnTo>
                    <a:pt x="2635" y="11016"/>
                  </a:lnTo>
                  <a:lnTo>
                    <a:pt x="2644" y="10965"/>
                  </a:lnTo>
                  <a:lnTo>
                    <a:pt x="2650" y="10883"/>
                  </a:lnTo>
                  <a:lnTo>
                    <a:pt x="2652" y="10856"/>
                  </a:lnTo>
                  <a:lnTo>
                    <a:pt x="2650" y="10829"/>
                  </a:lnTo>
                  <a:lnTo>
                    <a:pt x="2644" y="10798"/>
                  </a:lnTo>
                  <a:lnTo>
                    <a:pt x="2635" y="10778"/>
                  </a:lnTo>
                  <a:lnTo>
                    <a:pt x="2621" y="10764"/>
                  </a:lnTo>
                  <a:lnTo>
                    <a:pt x="2606" y="10757"/>
                  </a:lnTo>
                  <a:lnTo>
                    <a:pt x="2591" y="10754"/>
                  </a:lnTo>
                  <a:lnTo>
                    <a:pt x="2464" y="10781"/>
                  </a:lnTo>
                  <a:lnTo>
                    <a:pt x="2453" y="10784"/>
                  </a:lnTo>
                  <a:lnTo>
                    <a:pt x="2421" y="10815"/>
                  </a:lnTo>
                  <a:lnTo>
                    <a:pt x="2396" y="10832"/>
                  </a:lnTo>
                  <a:lnTo>
                    <a:pt x="2383" y="10836"/>
                  </a:lnTo>
                  <a:lnTo>
                    <a:pt x="2368" y="10836"/>
                  </a:lnTo>
                  <a:lnTo>
                    <a:pt x="2355" y="10829"/>
                  </a:lnTo>
                  <a:lnTo>
                    <a:pt x="2326" y="10801"/>
                  </a:lnTo>
                  <a:lnTo>
                    <a:pt x="2315" y="10795"/>
                  </a:lnTo>
                  <a:lnTo>
                    <a:pt x="2302" y="10795"/>
                  </a:lnTo>
                  <a:lnTo>
                    <a:pt x="2258" y="10812"/>
                  </a:lnTo>
                  <a:lnTo>
                    <a:pt x="2235" y="10818"/>
                  </a:lnTo>
                  <a:lnTo>
                    <a:pt x="2205" y="10815"/>
                  </a:lnTo>
                  <a:lnTo>
                    <a:pt x="2182" y="10798"/>
                  </a:lnTo>
                  <a:lnTo>
                    <a:pt x="2158" y="10774"/>
                  </a:lnTo>
                  <a:lnTo>
                    <a:pt x="2118" y="10716"/>
                  </a:lnTo>
                  <a:lnTo>
                    <a:pt x="2101" y="10682"/>
                  </a:lnTo>
                  <a:lnTo>
                    <a:pt x="2090" y="10652"/>
                  </a:lnTo>
                  <a:lnTo>
                    <a:pt x="2088" y="10632"/>
                  </a:lnTo>
                  <a:lnTo>
                    <a:pt x="2086" y="10608"/>
                  </a:lnTo>
                  <a:lnTo>
                    <a:pt x="2090" y="10584"/>
                  </a:lnTo>
                  <a:lnTo>
                    <a:pt x="2097" y="10564"/>
                  </a:lnTo>
                  <a:lnTo>
                    <a:pt x="2126" y="10516"/>
                  </a:lnTo>
                  <a:lnTo>
                    <a:pt x="2130" y="10492"/>
                  </a:lnTo>
                  <a:lnTo>
                    <a:pt x="2130" y="10458"/>
                  </a:lnTo>
                  <a:lnTo>
                    <a:pt x="2116" y="10414"/>
                  </a:lnTo>
                  <a:lnTo>
                    <a:pt x="2107" y="10386"/>
                  </a:lnTo>
                  <a:lnTo>
                    <a:pt x="2065" y="10318"/>
                  </a:lnTo>
                  <a:lnTo>
                    <a:pt x="2052" y="10305"/>
                  </a:lnTo>
                  <a:lnTo>
                    <a:pt x="2039" y="10298"/>
                  </a:lnTo>
                  <a:lnTo>
                    <a:pt x="2024" y="10298"/>
                  </a:lnTo>
                  <a:lnTo>
                    <a:pt x="2012" y="10298"/>
                  </a:lnTo>
                  <a:lnTo>
                    <a:pt x="1999" y="10308"/>
                  </a:lnTo>
                  <a:lnTo>
                    <a:pt x="1967" y="10342"/>
                  </a:lnTo>
                  <a:lnTo>
                    <a:pt x="1921" y="10417"/>
                  </a:lnTo>
                  <a:lnTo>
                    <a:pt x="1908" y="10427"/>
                  </a:lnTo>
                  <a:lnTo>
                    <a:pt x="1893" y="10427"/>
                  </a:lnTo>
                  <a:lnTo>
                    <a:pt x="1876" y="10417"/>
                  </a:lnTo>
                  <a:lnTo>
                    <a:pt x="1869" y="10397"/>
                  </a:lnTo>
                  <a:lnTo>
                    <a:pt x="1865" y="10376"/>
                  </a:lnTo>
                  <a:lnTo>
                    <a:pt x="1867" y="10352"/>
                  </a:lnTo>
                  <a:lnTo>
                    <a:pt x="1888" y="10251"/>
                  </a:lnTo>
                  <a:lnTo>
                    <a:pt x="1889" y="10223"/>
                  </a:lnTo>
                  <a:lnTo>
                    <a:pt x="1891" y="10192"/>
                  </a:lnTo>
                  <a:lnTo>
                    <a:pt x="1886" y="10158"/>
                  </a:lnTo>
                  <a:lnTo>
                    <a:pt x="1878" y="10138"/>
                  </a:lnTo>
                  <a:lnTo>
                    <a:pt x="1867" y="10121"/>
                  </a:lnTo>
                  <a:lnTo>
                    <a:pt x="1816" y="10084"/>
                  </a:lnTo>
                  <a:lnTo>
                    <a:pt x="1789" y="10056"/>
                  </a:lnTo>
                  <a:lnTo>
                    <a:pt x="1772" y="10022"/>
                  </a:lnTo>
                  <a:lnTo>
                    <a:pt x="1749" y="9965"/>
                  </a:lnTo>
                  <a:lnTo>
                    <a:pt x="1732" y="9931"/>
                  </a:lnTo>
                  <a:lnTo>
                    <a:pt x="1681" y="9856"/>
                  </a:lnTo>
                  <a:lnTo>
                    <a:pt x="1666" y="9828"/>
                  </a:lnTo>
                  <a:lnTo>
                    <a:pt x="1657" y="9805"/>
                  </a:lnTo>
                  <a:lnTo>
                    <a:pt x="1645" y="9740"/>
                  </a:lnTo>
                  <a:lnTo>
                    <a:pt x="1642" y="9693"/>
                  </a:lnTo>
                  <a:lnTo>
                    <a:pt x="1640" y="9645"/>
                  </a:lnTo>
                  <a:lnTo>
                    <a:pt x="1642" y="9570"/>
                  </a:lnTo>
                  <a:lnTo>
                    <a:pt x="1645" y="9543"/>
                  </a:lnTo>
                  <a:lnTo>
                    <a:pt x="1649" y="9516"/>
                  </a:lnTo>
                  <a:lnTo>
                    <a:pt x="1657" y="9492"/>
                  </a:lnTo>
                  <a:lnTo>
                    <a:pt x="1660" y="9471"/>
                  </a:lnTo>
                  <a:lnTo>
                    <a:pt x="1660" y="9447"/>
                  </a:lnTo>
                  <a:lnTo>
                    <a:pt x="1651" y="9427"/>
                  </a:lnTo>
                  <a:lnTo>
                    <a:pt x="1609" y="9369"/>
                  </a:lnTo>
                  <a:lnTo>
                    <a:pt x="1596" y="9345"/>
                  </a:lnTo>
                  <a:lnTo>
                    <a:pt x="1585" y="9322"/>
                  </a:lnTo>
                  <a:lnTo>
                    <a:pt x="1543" y="9196"/>
                  </a:lnTo>
                  <a:lnTo>
                    <a:pt x="1534" y="9172"/>
                  </a:lnTo>
                  <a:lnTo>
                    <a:pt x="1522" y="9155"/>
                  </a:lnTo>
                  <a:lnTo>
                    <a:pt x="1488" y="9131"/>
                  </a:lnTo>
                  <a:lnTo>
                    <a:pt x="1464" y="9107"/>
                  </a:lnTo>
                  <a:lnTo>
                    <a:pt x="1451" y="9087"/>
                  </a:lnTo>
                  <a:lnTo>
                    <a:pt x="1443" y="9066"/>
                  </a:lnTo>
                  <a:lnTo>
                    <a:pt x="1441" y="9056"/>
                  </a:lnTo>
                  <a:lnTo>
                    <a:pt x="1441" y="9046"/>
                  </a:lnTo>
                  <a:lnTo>
                    <a:pt x="1437" y="8968"/>
                  </a:lnTo>
                  <a:lnTo>
                    <a:pt x="1435" y="8944"/>
                  </a:lnTo>
                  <a:lnTo>
                    <a:pt x="1297" y="8607"/>
                  </a:lnTo>
                  <a:lnTo>
                    <a:pt x="1278" y="8498"/>
                  </a:lnTo>
                  <a:lnTo>
                    <a:pt x="1239" y="8369"/>
                  </a:lnTo>
                  <a:lnTo>
                    <a:pt x="1222" y="8332"/>
                  </a:lnTo>
                  <a:lnTo>
                    <a:pt x="1176" y="8264"/>
                  </a:lnTo>
                  <a:lnTo>
                    <a:pt x="1163" y="8230"/>
                  </a:lnTo>
                  <a:lnTo>
                    <a:pt x="1148" y="8185"/>
                  </a:lnTo>
                  <a:lnTo>
                    <a:pt x="1139" y="8161"/>
                  </a:lnTo>
                  <a:lnTo>
                    <a:pt x="1125" y="8141"/>
                  </a:lnTo>
                  <a:lnTo>
                    <a:pt x="1108" y="8121"/>
                  </a:lnTo>
                  <a:lnTo>
                    <a:pt x="1099" y="8100"/>
                  </a:lnTo>
                  <a:lnTo>
                    <a:pt x="1093" y="8076"/>
                  </a:lnTo>
                  <a:lnTo>
                    <a:pt x="1091" y="8029"/>
                  </a:lnTo>
                  <a:lnTo>
                    <a:pt x="1088" y="8008"/>
                  </a:lnTo>
                  <a:lnTo>
                    <a:pt x="1082" y="7985"/>
                  </a:lnTo>
                  <a:lnTo>
                    <a:pt x="1072" y="7958"/>
                  </a:lnTo>
                  <a:lnTo>
                    <a:pt x="1067" y="7933"/>
                  </a:lnTo>
                  <a:lnTo>
                    <a:pt x="1053" y="7866"/>
                  </a:lnTo>
                  <a:lnTo>
                    <a:pt x="1038" y="7808"/>
                  </a:lnTo>
                  <a:lnTo>
                    <a:pt x="1025" y="7780"/>
                  </a:lnTo>
                  <a:lnTo>
                    <a:pt x="1012" y="7756"/>
                  </a:lnTo>
                  <a:lnTo>
                    <a:pt x="859" y="7607"/>
                  </a:lnTo>
                  <a:lnTo>
                    <a:pt x="770" y="7559"/>
                  </a:lnTo>
                  <a:lnTo>
                    <a:pt x="745" y="7532"/>
                  </a:lnTo>
                  <a:lnTo>
                    <a:pt x="732" y="7512"/>
                  </a:lnTo>
                  <a:lnTo>
                    <a:pt x="724" y="7488"/>
                  </a:lnTo>
                  <a:lnTo>
                    <a:pt x="711" y="7427"/>
                  </a:lnTo>
                  <a:lnTo>
                    <a:pt x="700" y="7362"/>
                  </a:lnTo>
                  <a:lnTo>
                    <a:pt x="677" y="7284"/>
                  </a:lnTo>
                  <a:lnTo>
                    <a:pt x="628" y="7154"/>
                  </a:lnTo>
                  <a:lnTo>
                    <a:pt x="613" y="7128"/>
                  </a:lnTo>
                  <a:lnTo>
                    <a:pt x="490" y="6943"/>
                  </a:lnTo>
                  <a:lnTo>
                    <a:pt x="424" y="6889"/>
                  </a:lnTo>
                  <a:lnTo>
                    <a:pt x="395" y="6859"/>
                  </a:lnTo>
                  <a:lnTo>
                    <a:pt x="384" y="6831"/>
                  </a:lnTo>
                  <a:lnTo>
                    <a:pt x="382" y="6807"/>
                  </a:lnTo>
                  <a:lnTo>
                    <a:pt x="386" y="6787"/>
                  </a:lnTo>
                  <a:lnTo>
                    <a:pt x="393" y="6773"/>
                  </a:lnTo>
                  <a:lnTo>
                    <a:pt x="399" y="6767"/>
                  </a:lnTo>
                  <a:lnTo>
                    <a:pt x="409" y="6757"/>
                  </a:lnTo>
                  <a:lnTo>
                    <a:pt x="420" y="6753"/>
                  </a:lnTo>
                  <a:lnTo>
                    <a:pt x="497" y="6764"/>
                  </a:lnTo>
                  <a:lnTo>
                    <a:pt x="511" y="6760"/>
                  </a:lnTo>
                  <a:lnTo>
                    <a:pt x="524" y="6753"/>
                  </a:lnTo>
                  <a:lnTo>
                    <a:pt x="535" y="6747"/>
                  </a:lnTo>
                  <a:lnTo>
                    <a:pt x="545" y="6729"/>
                  </a:lnTo>
                  <a:lnTo>
                    <a:pt x="550" y="6708"/>
                  </a:lnTo>
                  <a:lnTo>
                    <a:pt x="545" y="6678"/>
                  </a:lnTo>
                  <a:lnTo>
                    <a:pt x="530" y="6654"/>
                  </a:lnTo>
                  <a:lnTo>
                    <a:pt x="503" y="6624"/>
                  </a:lnTo>
                  <a:lnTo>
                    <a:pt x="488" y="6600"/>
                  </a:lnTo>
                  <a:lnTo>
                    <a:pt x="486" y="6596"/>
                  </a:lnTo>
                  <a:lnTo>
                    <a:pt x="484" y="6505"/>
                  </a:lnTo>
                  <a:lnTo>
                    <a:pt x="473" y="6454"/>
                  </a:lnTo>
                  <a:lnTo>
                    <a:pt x="460" y="6423"/>
                  </a:lnTo>
                  <a:lnTo>
                    <a:pt x="416" y="6358"/>
                  </a:lnTo>
                  <a:lnTo>
                    <a:pt x="409" y="6334"/>
                  </a:lnTo>
                  <a:lnTo>
                    <a:pt x="409" y="6310"/>
                  </a:lnTo>
                  <a:lnTo>
                    <a:pt x="418" y="6297"/>
                  </a:lnTo>
                  <a:lnTo>
                    <a:pt x="429" y="6287"/>
                  </a:lnTo>
                  <a:lnTo>
                    <a:pt x="477" y="6256"/>
                  </a:lnTo>
                  <a:lnTo>
                    <a:pt x="486" y="6243"/>
                  </a:lnTo>
                  <a:lnTo>
                    <a:pt x="495" y="6229"/>
                  </a:lnTo>
                  <a:lnTo>
                    <a:pt x="505" y="6212"/>
                  </a:lnTo>
                  <a:lnTo>
                    <a:pt x="520" y="6171"/>
                  </a:lnTo>
                  <a:lnTo>
                    <a:pt x="526" y="6147"/>
                  </a:lnTo>
                  <a:lnTo>
                    <a:pt x="524" y="6110"/>
                  </a:lnTo>
                  <a:lnTo>
                    <a:pt x="516" y="6063"/>
                  </a:lnTo>
                  <a:lnTo>
                    <a:pt x="477" y="5923"/>
                  </a:lnTo>
                  <a:lnTo>
                    <a:pt x="471" y="5885"/>
                  </a:lnTo>
                  <a:lnTo>
                    <a:pt x="484" y="5780"/>
                  </a:lnTo>
                  <a:lnTo>
                    <a:pt x="486" y="5749"/>
                  </a:lnTo>
                  <a:lnTo>
                    <a:pt x="482" y="5719"/>
                  </a:lnTo>
                  <a:lnTo>
                    <a:pt x="475" y="5678"/>
                  </a:lnTo>
                  <a:lnTo>
                    <a:pt x="463" y="5654"/>
                  </a:lnTo>
                  <a:lnTo>
                    <a:pt x="416" y="5582"/>
                  </a:lnTo>
                  <a:lnTo>
                    <a:pt x="409" y="5559"/>
                  </a:lnTo>
                  <a:lnTo>
                    <a:pt x="405" y="5528"/>
                  </a:lnTo>
                  <a:lnTo>
                    <a:pt x="403" y="5497"/>
                  </a:lnTo>
                  <a:lnTo>
                    <a:pt x="395" y="5453"/>
                  </a:lnTo>
                  <a:lnTo>
                    <a:pt x="380" y="5426"/>
                  </a:lnTo>
                  <a:lnTo>
                    <a:pt x="337" y="5368"/>
                  </a:lnTo>
                  <a:lnTo>
                    <a:pt x="325" y="5341"/>
                  </a:lnTo>
                  <a:lnTo>
                    <a:pt x="320" y="5314"/>
                  </a:lnTo>
                  <a:lnTo>
                    <a:pt x="303" y="5096"/>
                  </a:lnTo>
                  <a:lnTo>
                    <a:pt x="299" y="5069"/>
                  </a:lnTo>
                  <a:lnTo>
                    <a:pt x="289" y="5032"/>
                  </a:lnTo>
                  <a:lnTo>
                    <a:pt x="276" y="5008"/>
                  </a:lnTo>
                  <a:lnTo>
                    <a:pt x="238" y="4953"/>
                  </a:lnTo>
                  <a:lnTo>
                    <a:pt x="223" y="4923"/>
                  </a:lnTo>
                  <a:lnTo>
                    <a:pt x="208" y="4875"/>
                  </a:lnTo>
                  <a:lnTo>
                    <a:pt x="191" y="4838"/>
                  </a:lnTo>
                  <a:lnTo>
                    <a:pt x="170" y="4800"/>
                  </a:lnTo>
                  <a:lnTo>
                    <a:pt x="161" y="4776"/>
                  </a:lnTo>
                  <a:lnTo>
                    <a:pt x="155" y="4753"/>
                  </a:lnTo>
                  <a:lnTo>
                    <a:pt x="146" y="4701"/>
                  </a:lnTo>
                  <a:lnTo>
                    <a:pt x="110" y="4593"/>
                  </a:lnTo>
                  <a:lnTo>
                    <a:pt x="93" y="4521"/>
                  </a:lnTo>
                  <a:lnTo>
                    <a:pt x="49" y="4399"/>
                  </a:lnTo>
                  <a:lnTo>
                    <a:pt x="15" y="4327"/>
                  </a:lnTo>
                  <a:lnTo>
                    <a:pt x="4" y="4280"/>
                  </a:lnTo>
                  <a:lnTo>
                    <a:pt x="0" y="4252"/>
                  </a:lnTo>
                  <a:lnTo>
                    <a:pt x="17" y="4038"/>
                  </a:lnTo>
                  <a:lnTo>
                    <a:pt x="59" y="3531"/>
                  </a:lnTo>
                  <a:lnTo>
                    <a:pt x="98" y="3028"/>
                  </a:lnTo>
                  <a:lnTo>
                    <a:pt x="140" y="2521"/>
                  </a:lnTo>
                  <a:lnTo>
                    <a:pt x="182" y="2017"/>
                  </a:lnTo>
                  <a:lnTo>
                    <a:pt x="223" y="1511"/>
                  </a:lnTo>
                  <a:lnTo>
                    <a:pt x="265" y="1007"/>
                  </a:lnTo>
                  <a:lnTo>
                    <a:pt x="305" y="503"/>
                  </a:lnTo>
                  <a:lnTo>
                    <a:pt x="346" y="0"/>
                  </a:lnTo>
                  <a:lnTo>
                    <a:pt x="711" y="95"/>
                  </a:lnTo>
                  <a:lnTo>
                    <a:pt x="1099" y="197"/>
                  </a:lnTo>
                  <a:lnTo>
                    <a:pt x="1487" y="296"/>
                  </a:lnTo>
                  <a:lnTo>
                    <a:pt x="1872" y="391"/>
                  </a:lnTo>
                  <a:lnTo>
                    <a:pt x="2260" y="486"/>
                  </a:lnTo>
                  <a:lnTo>
                    <a:pt x="2646" y="582"/>
                  </a:lnTo>
                  <a:lnTo>
                    <a:pt x="3034" y="674"/>
                  </a:lnTo>
                  <a:lnTo>
                    <a:pt x="3421" y="765"/>
                  </a:lnTo>
                  <a:lnTo>
                    <a:pt x="3809" y="854"/>
                  </a:lnTo>
                  <a:lnTo>
                    <a:pt x="3839" y="861"/>
                  </a:lnTo>
                  <a:lnTo>
                    <a:pt x="4197" y="942"/>
                  </a:lnTo>
                  <a:lnTo>
                    <a:pt x="4584" y="1030"/>
                  </a:lnTo>
                  <a:lnTo>
                    <a:pt x="4972" y="1116"/>
                  </a:lnTo>
                  <a:lnTo>
                    <a:pt x="5360" y="1201"/>
                  </a:lnTo>
                  <a:lnTo>
                    <a:pt x="5748" y="1282"/>
                  </a:lnTo>
                  <a:lnTo>
                    <a:pt x="6135" y="1364"/>
                  </a:lnTo>
                  <a:lnTo>
                    <a:pt x="6523" y="1443"/>
                  </a:lnTo>
                  <a:lnTo>
                    <a:pt x="6911" y="1524"/>
                  </a:lnTo>
                  <a:lnTo>
                    <a:pt x="7300" y="1599"/>
                  </a:lnTo>
                  <a:lnTo>
                    <a:pt x="7688" y="1677"/>
                  </a:lnTo>
                  <a:lnTo>
                    <a:pt x="8076" y="1752"/>
                  </a:lnTo>
                  <a:lnTo>
                    <a:pt x="8465" y="1824"/>
                  </a:lnTo>
                  <a:lnTo>
                    <a:pt x="8853" y="1895"/>
                  </a:lnTo>
                  <a:lnTo>
                    <a:pt x="9243" y="1966"/>
                  </a:lnTo>
                  <a:lnTo>
                    <a:pt x="9630" y="2034"/>
                  </a:lnTo>
                  <a:lnTo>
                    <a:pt x="10020" y="2102"/>
                  </a:lnTo>
                  <a:lnTo>
                    <a:pt x="10409" y="2170"/>
                  </a:lnTo>
                  <a:lnTo>
                    <a:pt x="10797" y="2235"/>
                  </a:lnTo>
                  <a:lnTo>
                    <a:pt x="11020" y="2269"/>
                  </a:lnTo>
                  <a:lnTo>
                    <a:pt x="11187" y="2296"/>
                  </a:lnTo>
                  <a:lnTo>
                    <a:pt x="11576" y="2361"/>
                  </a:lnTo>
                  <a:lnTo>
                    <a:pt x="11964" y="2422"/>
                  </a:lnTo>
                  <a:lnTo>
                    <a:pt x="12354" y="2480"/>
                  </a:lnTo>
                  <a:lnTo>
                    <a:pt x="12743" y="2537"/>
                  </a:lnTo>
                  <a:lnTo>
                    <a:pt x="13133" y="2596"/>
                  </a:lnTo>
                  <a:lnTo>
                    <a:pt x="13523" y="2650"/>
                  </a:lnTo>
                  <a:lnTo>
                    <a:pt x="13912" y="2705"/>
                  </a:lnTo>
                  <a:lnTo>
                    <a:pt x="14302" y="2756"/>
                  </a:lnTo>
                  <a:lnTo>
                    <a:pt x="14691" y="2806"/>
                  </a:lnTo>
                  <a:lnTo>
                    <a:pt x="15081" y="2858"/>
                  </a:lnTo>
                  <a:lnTo>
                    <a:pt x="15470" y="2905"/>
                  </a:lnTo>
                  <a:lnTo>
                    <a:pt x="15860" y="2950"/>
                  </a:lnTo>
                  <a:lnTo>
                    <a:pt x="16250" y="2997"/>
                  </a:lnTo>
                  <a:lnTo>
                    <a:pt x="16639" y="3041"/>
                  </a:lnTo>
                  <a:lnTo>
                    <a:pt x="17029" y="3082"/>
                  </a:lnTo>
                  <a:lnTo>
                    <a:pt x="17420" y="3123"/>
                  </a:lnTo>
                  <a:lnTo>
                    <a:pt x="17810" y="3164"/>
                  </a:lnTo>
                  <a:lnTo>
                    <a:pt x="18200" y="3201"/>
                  </a:lnTo>
                  <a:lnTo>
                    <a:pt x="18589" y="3239"/>
                  </a:lnTo>
                  <a:lnTo>
                    <a:pt x="18981" y="3276"/>
                  </a:lnTo>
                  <a:lnTo>
                    <a:pt x="19370" y="3310"/>
                  </a:lnTo>
                  <a:lnTo>
                    <a:pt x="19760" y="3344"/>
                  </a:lnTo>
                  <a:lnTo>
                    <a:pt x="20151" y="3375"/>
                  </a:lnTo>
                  <a:lnTo>
                    <a:pt x="20541" y="3405"/>
                  </a:lnTo>
                  <a:lnTo>
                    <a:pt x="20931" y="3433"/>
                  </a:lnTo>
                  <a:lnTo>
                    <a:pt x="21322" y="3460"/>
                  </a:lnTo>
                  <a:lnTo>
                    <a:pt x="21600" y="3480"/>
                  </a:lnTo>
                  <a:lnTo>
                    <a:pt x="21585" y="4303"/>
                  </a:lnTo>
                  <a:lnTo>
                    <a:pt x="21572" y="5130"/>
                  </a:lnTo>
                  <a:lnTo>
                    <a:pt x="21557" y="5957"/>
                  </a:lnTo>
                  <a:lnTo>
                    <a:pt x="21543" y="6787"/>
                  </a:lnTo>
                  <a:lnTo>
                    <a:pt x="21528" y="7617"/>
                  </a:lnTo>
                  <a:lnTo>
                    <a:pt x="21515" y="8447"/>
                  </a:lnTo>
                  <a:lnTo>
                    <a:pt x="21500" y="9281"/>
                  </a:lnTo>
                  <a:lnTo>
                    <a:pt x="21485" y="10114"/>
                  </a:lnTo>
                  <a:lnTo>
                    <a:pt x="21471" y="10948"/>
                  </a:lnTo>
                  <a:lnTo>
                    <a:pt x="21456" y="11785"/>
                  </a:lnTo>
                  <a:lnTo>
                    <a:pt x="21443" y="12618"/>
                  </a:lnTo>
                  <a:lnTo>
                    <a:pt x="21428" y="13458"/>
                  </a:lnTo>
                  <a:lnTo>
                    <a:pt x="21413" y="14296"/>
                  </a:lnTo>
                  <a:lnTo>
                    <a:pt x="21400" y="15136"/>
                  </a:lnTo>
                  <a:lnTo>
                    <a:pt x="21384" y="15976"/>
                  </a:lnTo>
                  <a:lnTo>
                    <a:pt x="21371" y="16816"/>
                  </a:lnTo>
                  <a:cubicBezTo>
                    <a:pt x="21371" y="16816"/>
                    <a:pt x="21371" y="16816"/>
                    <a:pt x="21371" y="1681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1" name="Google Shape;361;p17"/>
            <p:cNvSpPr/>
            <p:nvPr/>
          </p:nvSpPr>
          <p:spPr>
            <a:xfrm>
              <a:off x="14437323" y="8482467"/>
              <a:ext cx="1154895" cy="1998075"/>
            </a:xfrm>
            <a:custGeom>
              <a:avLst/>
              <a:gdLst/>
              <a:ahLst/>
              <a:cxnLst/>
              <a:rect l="l" t="t" r="r" b="b"/>
              <a:pathLst>
                <a:path w="21600" h="21600" extrusionOk="0">
                  <a:moveTo>
                    <a:pt x="18557" y="20935"/>
                  </a:moveTo>
                  <a:lnTo>
                    <a:pt x="18523" y="20955"/>
                  </a:lnTo>
                  <a:lnTo>
                    <a:pt x="18478" y="20997"/>
                  </a:lnTo>
                  <a:lnTo>
                    <a:pt x="18534" y="20984"/>
                  </a:lnTo>
                  <a:lnTo>
                    <a:pt x="18636" y="20931"/>
                  </a:lnTo>
                  <a:lnTo>
                    <a:pt x="18631" y="20915"/>
                  </a:lnTo>
                  <a:cubicBezTo>
                    <a:pt x="18631" y="20915"/>
                    <a:pt x="18557" y="20935"/>
                    <a:pt x="18557" y="20935"/>
                  </a:cubicBezTo>
                  <a:close/>
                  <a:moveTo>
                    <a:pt x="20303" y="20870"/>
                  </a:moveTo>
                  <a:lnTo>
                    <a:pt x="20152" y="20841"/>
                  </a:lnTo>
                  <a:lnTo>
                    <a:pt x="20000" y="20796"/>
                  </a:lnTo>
                  <a:lnTo>
                    <a:pt x="19781" y="20786"/>
                  </a:lnTo>
                  <a:lnTo>
                    <a:pt x="19568" y="20802"/>
                  </a:lnTo>
                  <a:lnTo>
                    <a:pt x="19411" y="20841"/>
                  </a:lnTo>
                  <a:lnTo>
                    <a:pt x="19411" y="20867"/>
                  </a:lnTo>
                  <a:lnTo>
                    <a:pt x="20736" y="20909"/>
                  </a:lnTo>
                  <a:lnTo>
                    <a:pt x="20797" y="20890"/>
                  </a:lnTo>
                  <a:lnTo>
                    <a:pt x="20848" y="20870"/>
                  </a:lnTo>
                  <a:lnTo>
                    <a:pt x="20702" y="20847"/>
                  </a:lnTo>
                  <a:cubicBezTo>
                    <a:pt x="20702" y="20847"/>
                    <a:pt x="20303" y="20870"/>
                    <a:pt x="20303" y="20870"/>
                  </a:cubicBezTo>
                  <a:close/>
                  <a:moveTo>
                    <a:pt x="21600" y="20105"/>
                  </a:moveTo>
                  <a:lnTo>
                    <a:pt x="21387" y="19293"/>
                  </a:lnTo>
                  <a:lnTo>
                    <a:pt x="21275" y="18888"/>
                  </a:lnTo>
                  <a:lnTo>
                    <a:pt x="21168" y="18482"/>
                  </a:lnTo>
                  <a:lnTo>
                    <a:pt x="21061" y="18077"/>
                  </a:lnTo>
                  <a:lnTo>
                    <a:pt x="20954" y="17671"/>
                  </a:lnTo>
                  <a:lnTo>
                    <a:pt x="20842" y="17266"/>
                  </a:lnTo>
                  <a:lnTo>
                    <a:pt x="20736" y="16860"/>
                  </a:lnTo>
                  <a:lnTo>
                    <a:pt x="20523" y="16049"/>
                  </a:lnTo>
                  <a:lnTo>
                    <a:pt x="20415" y="15644"/>
                  </a:lnTo>
                  <a:lnTo>
                    <a:pt x="20309" y="15238"/>
                  </a:lnTo>
                  <a:lnTo>
                    <a:pt x="20197" y="14833"/>
                  </a:lnTo>
                  <a:lnTo>
                    <a:pt x="20090" y="14427"/>
                  </a:lnTo>
                  <a:lnTo>
                    <a:pt x="19984" y="14022"/>
                  </a:lnTo>
                  <a:lnTo>
                    <a:pt x="19877" y="13616"/>
                  </a:lnTo>
                  <a:lnTo>
                    <a:pt x="19877" y="13577"/>
                  </a:lnTo>
                  <a:lnTo>
                    <a:pt x="19877" y="13470"/>
                  </a:lnTo>
                  <a:lnTo>
                    <a:pt x="19883" y="13292"/>
                  </a:lnTo>
                  <a:lnTo>
                    <a:pt x="19883" y="13055"/>
                  </a:lnTo>
                  <a:lnTo>
                    <a:pt x="19888" y="12760"/>
                  </a:lnTo>
                  <a:lnTo>
                    <a:pt x="19894" y="12412"/>
                  </a:lnTo>
                  <a:lnTo>
                    <a:pt x="19899" y="12017"/>
                  </a:lnTo>
                  <a:lnTo>
                    <a:pt x="19905" y="11579"/>
                  </a:lnTo>
                  <a:lnTo>
                    <a:pt x="19911" y="11102"/>
                  </a:lnTo>
                  <a:lnTo>
                    <a:pt x="19916" y="10589"/>
                  </a:lnTo>
                  <a:lnTo>
                    <a:pt x="19922" y="10054"/>
                  </a:lnTo>
                  <a:lnTo>
                    <a:pt x="19928" y="9489"/>
                  </a:lnTo>
                  <a:lnTo>
                    <a:pt x="19928" y="8909"/>
                  </a:lnTo>
                  <a:lnTo>
                    <a:pt x="19939" y="8312"/>
                  </a:lnTo>
                  <a:lnTo>
                    <a:pt x="19939" y="7705"/>
                  </a:lnTo>
                  <a:lnTo>
                    <a:pt x="19950" y="6485"/>
                  </a:lnTo>
                  <a:lnTo>
                    <a:pt x="19956" y="5882"/>
                  </a:lnTo>
                  <a:lnTo>
                    <a:pt x="19956" y="5285"/>
                  </a:lnTo>
                  <a:lnTo>
                    <a:pt x="19961" y="4704"/>
                  </a:lnTo>
                  <a:lnTo>
                    <a:pt x="19961" y="4143"/>
                  </a:lnTo>
                  <a:lnTo>
                    <a:pt x="19967" y="3604"/>
                  </a:lnTo>
                  <a:lnTo>
                    <a:pt x="19967" y="3095"/>
                  </a:lnTo>
                  <a:lnTo>
                    <a:pt x="19972" y="2618"/>
                  </a:lnTo>
                  <a:lnTo>
                    <a:pt x="19972" y="2180"/>
                  </a:lnTo>
                  <a:lnTo>
                    <a:pt x="19972" y="1784"/>
                  </a:lnTo>
                  <a:lnTo>
                    <a:pt x="19972" y="1437"/>
                  </a:lnTo>
                  <a:lnTo>
                    <a:pt x="19972" y="1142"/>
                  </a:lnTo>
                  <a:lnTo>
                    <a:pt x="19972" y="730"/>
                  </a:lnTo>
                  <a:lnTo>
                    <a:pt x="19972" y="620"/>
                  </a:lnTo>
                  <a:lnTo>
                    <a:pt x="19972" y="425"/>
                  </a:lnTo>
                  <a:lnTo>
                    <a:pt x="19972" y="354"/>
                  </a:lnTo>
                  <a:lnTo>
                    <a:pt x="19860" y="354"/>
                  </a:lnTo>
                  <a:lnTo>
                    <a:pt x="19646" y="286"/>
                  </a:lnTo>
                  <a:lnTo>
                    <a:pt x="19478" y="169"/>
                  </a:lnTo>
                  <a:lnTo>
                    <a:pt x="19332" y="0"/>
                  </a:lnTo>
                  <a:lnTo>
                    <a:pt x="19276" y="3"/>
                  </a:lnTo>
                  <a:lnTo>
                    <a:pt x="19051" y="16"/>
                  </a:lnTo>
                  <a:lnTo>
                    <a:pt x="18254" y="65"/>
                  </a:lnTo>
                  <a:lnTo>
                    <a:pt x="17451" y="114"/>
                  </a:lnTo>
                  <a:lnTo>
                    <a:pt x="16648" y="162"/>
                  </a:lnTo>
                  <a:lnTo>
                    <a:pt x="15839" y="211"/>
                  </a:lnTo>
                  <a:lnTo>
                    <a:pt x="15037" y="256"/>
                  </a:lnTo>
                  <a:lnTo>
                    <a:pt x="14234" y="302"/>
                  </a:lnTo>
                  <a:lnTo>
                    <a:pt x="13430" y="347"/>
                  </a:lnTo>
                  <a:lnTo>
                    <a:pt x="12628" y="392"/>
                  </a:lnTo>
                  <a:lnTo>
                    <a:pt x="11825" y="435"/>
                  </a:lnTo>
                  <a:lnTo>
                    <a:pt x="11021" y="480"/>
                  </a:lnTo>
                  <a:lnTo>
                    <a:pt x="10219" y="522"/>
                  </a:lnTo>
                  <a:lnTo>
                    <a:pt x="9411" y="565"/>
                  </a:lnTo>
                  <a:lnTo>
                    <a:pt x="8608" y="607"/>
                  </a:lnTo>
                  <a:lnTo>
                    <a:pt x="7804" y="649"/>
                  </a:lnTo>
                  <a:lnTo>
                    <a:pt x="7002" y="691"/>
                  </a:lnTo>
                  <a:lnTo>
                    <a:pt x="6193" y="730"/>
                  </a:lnTo>
                  <a:lnTo>
                    <a:pt x="6216" y="749"/>
                  </a:lnTo>
                  <a:lnTo>
                    <a:pt x="6429" y="873"/>
                  </a:lnTo>
                  <a:lnTo>
                    <a:pt x="6446" y="1054"/>
                  </a:lnTo>
                  <a:lnTo>
                    <a:pt x="6261" y="1213"/>
                  </a:lnTo>
                  <a:lnTo>
                    <a:pt x="5985" y="1337"/>
                  </a:lnTo>
                  <a:lnTo>
                    <a:pt x="5317" y="1528"/>
                  </a:lnTo>
                  <a:lnTo>
                    <a:pt x="5255" y="1590"/>
                  </a:lnTo>
                  <a:lnTo>
                    <a:pt x="5294" y="1661"/>
                  </a:lnTo>
                  <a:lnTo>
                    <a:pt x="5380" y="1745"/>
                  </a:lnTo>
                  <a:lnTo>
                    <a:pt x="5419" y="1823"/>
                  </a:lnTo>
                  <a:lnTo>
                    <a:pt x="5339" y="1885"/>
                  </a:lnTo>
                  <a:lnTo>
                    <a:pt x="5289" y="1927"/>
                  </a:lnTo>
                  <a:lnTo>
                    <a:pt x="5160" y="1956"/>
                  </a:lnTo>
                  <a:lnTo>
                    <a:pt x="5020" y="1960"/>
                  </a:lnTo>
                  <a:lnTo>
                    <a:pt x="4896" y="1921"/>
                  </a:lnTo>
                  <a:lnTo>
                    <a:pt x="4818" y="1940"/>
                  </a:lnTo>
                  <a:lnTo>
                    <a:pt x="4745" y="2031"/>
                  </a:lnTo>
                  <a:lnTo>
                    <a:pt x="4660" y="2190"/>
                  </a:lnTo>
                  <a:lnTo>
                    <a:pt x="4632" y="2375"/>
                  </a:lnTo>
                  <a:lnTo>
                    <a:pt x="4790" y="2670"/>
                  </a:lnTo>
                  <a:lnTo>
                    <a:pt x="4779" y="3040"/>
                  </a:lnTo>
                  <a:lnTo>
                    <a:pt x="4801" y="3192"/>
                  </a:lnTo>
                  <a:lnTo>
                    <a:pt x="4773" y="3319"/>
                  </a:lnTo>
                  <a:lnTo>
                    <a:pt x="4587" y="3455"/>
                  </a:lnTo>
                  <a:lnTo>
                    <a:pt x="4368" y="3540"/>
                  </a:lnTo>
                  <a:lnTo>
                    <a:pt x="4234" y="3578"/>
                  </a:lnTo>
                  <a:lnTo>
                    <a:pt x="3975" y="3608"/>
                  </a:lnTo>
                  <a:lnTo>
                    <a:pt x="3902" y="3608"/>
                  </a:lnTo>
                  <a:lnTo>
                    <a:pt x="3852" y="3595"/>
                  </a:lnTo>
                  <a:lnTo>
                    <a:pt x="3768" y="3562"/>
                  </a:lnTo>
                  <a:lnTo>
                    <a:pt x="3745" y="3588"/>
                  </a:lnTo>
                  <a:lnTo>
                    <a:pt x="3745" y="3627"/>
                  </a:lnTo>
                  <a:lnTo>
                    <a:pt x="3779" y="3689"/>
                  </a:lnTo>
                  <a:lnTo>
                    <a:pt x="3846" y="3767"/>
                  </a:lnTo>
                  <a:lnTo>
                    <a:pt x="3863" y="3822"/>
                  </a:lnTo>
                  <a:lnTo>
                    <a:pt x="3846" y="3858"/>
                  </a:lnTo>
                  <a:lnTo>
                    <a:pt x="3773" y="3942"/>
                  </a:lnTo>
                  <a:lnTo>
                    <a:pt x="3756" y="3987"/>
                  </a:lnTo>
                  <a:lnTo>
                    <a:pt x="3734" y="4007"/>
                  </a:lnTo>
                  <a:lnTo>
                    <a:pt x="3672" y="4004"/>
                  </a:lnTo>
                  <a:lnTo>
                    <a:pt x="3566" y="3981"/>
                  </a:lnTo>
                  <a:lnTo>
                    <a:pt x="3481" y="3987"/>
                  </a:lnTo>
                  <a:lnTo>
                    <a:pt x="3441" y="3997"/>
                  </a:lnTo>
                  <a:lnTo>
                    <a:pt x="3419" y="4023"/>
                  </a:lnTo>
                  <a:lnTo>
                    <a:pt x="3223" y="4354"/>
                  </a:lnTo>
                  <a:lnTo>
                    <a:pt x="3150" y="4393"/>
                  </a:lnTo>
                  <a:lnTo>
                    <a:pt x="3055" y="4419"/>
                  </a:lnTo>
                  <a:lnTo>
                    <a:pt x="2756" y="4545"/>
                  </a:lnTo>
                  <a:lnTo>
                    <a:pt x="2684" y="4594"/>
                  </a:lnTo>
                  <a:lnTo>
                    <a:pt x="2706" y="4717"/>
                  </a:lnTo>
                  <a:lnTo>
                    <a:pt x="3178" y="4824"/>
                  </a:lnTo>
                  <a:lnTo>
                    <a:pt x="3217" y="4989"/>
                  </a:lnTo>
                  <a:lnTo>
                    <a:pt x="3144" y="5071"/>
                  </a:lnTo>
                  <a:lnTo>
                    <a:pt x="3049" y="5110"/>
                  </a:lnTo>
                  <a:lnTo>
                    <a:pt x="2926" y="5126"/>
                  </a:lnTo>
                  <a:lnTo>
                    <a:pt x="2779" y="5133"/>
                  </a:lnTo>
                  <a:lnTo>
                    <a:pt x="2639" y="5152"/>
                  </a:lnTo>
                  <a:lnTo>
                    <a:pt x="2302" y="5272"/>
                  </a:lnTo>
                  <a:lnTo>
                    <a:pt x="1976" y="5330"/>
                  </a:lnTo>
                  <a:lnTo>
                    <a:pt x="1926" y="5363"/>
                  </a:lnTo>
                  <a:lnTo>
                    <a:pt x="1959" y="5424"/>
                  </a:lnTo>
                  <a:lnTo>
                    <a:pt x="2027" y="5451"/>
                  </a:lnTo>
                  <a:lnTo>
                    <a:pt x="2111" y="5467"/>
                  </a:lnTo>
                  <a:lnTo>
                    <a:pt x="2200" y="5489"/>
                  </a:lnTo>
                  <a:lnTo>
                    <a:pt x="2319" y="5606"/>
                  </a:lnTo>
                  <a:lnTo>
                    <a:pt x="2246" y="5713"/>
                  </a:lnTo>
                  <a:lnTo>
                    <a:pt x="2139" y="5817"/>
                  </a:lnTo>
                  <a:lnTo>
                    <a:pt x="2200" y="5966"/>
                  </a:lnTo>
                  <a:lnTo>
                    <a:pt x="2280" y="6031"/>
                  </a:lnTo>
                  <a:lnTo>
                    <a:pt x="2331" y="6112"/>
                  </a:lnTo>
                  <a:lnTo>
                    <a:pt x="2263" y="6210"/>
                  </a:lnTo>
                  <a:lnTo>
                    <a:pt x="2200" y="6226"/>
                  </a:lnTo>
                  <a:lnTo>
                    <a:pt x="2032" y="6239"/>
                  </a:lnTo>
                  <a:lnTo>
                    <a:pt x="1965" y="6252"/>
                  </a:lnTo>
                  <a:lnTo>
                    <a:pt x="1903" y="6281"/>
                  </a:lnTo>
                  <a:lnTo>
                    <a:pt x="1786" y="6365"/>
                  </a:lnTo>
                  <a:lnTo>
                    <a:pt x="1746" y="6382"/>
                  </a:lnTo>
                  <a:lnTo>
                    <a:pt x="1696" y="6414"/>
                  </a:lnTo>
                  <a:lnTo>
                    <a:pt x="1476" y="6618"/>
                  </a:lnTo>
                  <a:lnTo>
                    <a:pt x="1364" y="6670"/>
                  </a:lnTo>
                  <a:lnTo>
                    <a:pt x="1275" y="6706"/>
                  </a:lnTo>
                  <a:lnTo>
                    <a:pt x="1263" y="6748"/>
                  </a:lnTo>
                  <a:lnTo>
                    <a:pt x="1398" y="6816"/>
                  </a:lnTo>
                  <a:lnTo>
                    <a:pt x="1668" y="6878"/>
                  </a:lnTo>
                  <a:lnTo>
                    <a:pt x="1774" y="6930"/>
                  </a:lnTo>
                  <a:lnTo>
                    <a:pt x="1814" y="7040"/>
                  </a:lnTo>
                  <a:lnTo>
                    <a:pt x="1769" y="7131"/>
                  </a:lnTo>
                  <a:lnTo>
                    <a:pt x="1668" y="7179"/>
                  </a:lnTo>
                  <a:lnTo>
                    <a:pt x="1532" y="7202"/>
                  </a:lnTo>
                  <a:lnTo>
                    <a:pt x="1381" y="7209"/>
                  </a:lnTo>
                  <a:lnTo>
                    <a:pt x="1286" y="7244"/>
                  </a:lnTo>
                  <a:lnTo>
                    <a:pt x="1325" y="7316"/>
                  </a:lnTo>
                  <a:lnTo>
                    <a:pt x="1431" y="7384"/>
                  </a:lnTo>
                  <a:lnTo>
                    <a:pt x="1538" y="7410"/>
                  </a:lnTo>
                  <a:lnTo>
                    <a:pt x="1657" y="7429"/>
                  </a:lnTo>
                  <a:lnTo>
                    <a:pt x="1791" y="7485"/>
                  </a:lnTo>
                  <a:lnTo>
                    <a:pt x="2021" y="7601"/>
                  </a:lnTo>
                  <a:lnTo>
                    <a:pt x="2038" y="7679"/>
                  </a:lnTo>
                  <a:lnTo>
                    <a:pt x="2060" y="7803"/>
                  </a:lnTo>
                  <a:lnTo>
                    <a:pt x="2060" y="7932"/>
                  </a:lnTo>
                  <a:lnTo>
                    <a:pt x="2038" y="8017"/>
                  </a:lnTo>
                  <a:lnTo>
                    <a:pt x="1825" y="8208"/>
                  </a:lnTo>
                  <a:lnTo>
                    <a:pt x="1769" y="8305"/>
                  </a:lnTo>
                  <a:lnTo>
                    <a:pt x="1870" y="8386"/>
                  </a:lnTo>
                  <a:lnTo>
                    <a:pt x="1943" y="8390"/>
                  </a:lnTo>
                  <a:lnTo>
                    <a:pt x="2139" y="8422"/>
                  </a:lnTo>
                  <a:lnTo>
                    <a:pt x="2230" y="8458"/>
                  </a:lnTo>
                  <a:lnTo>
                    <a:pt x="2274" y="8509"/>
                  </a:lnTo>
                  <a:lnTo>
                    <a:pt x="2308" y="8727"/>
                  </a:lnTo>
                  <a:lnTo>
                    <a:pt x="2398" y="8870"/>
                  </a:lnTo>
                  <a:lnTo>
                    <a:pt x="2426" y="8941"/>
                  </a:lnTo>
                  <a:lnTo>
                    <a:pt x="2398" y="9022"/>
                  </a:lnTo>
                  <a:lnTo>
                    <a:pt x="2319" y="9055"/>
                  </a:lnTo>
                  <a:lnTo>
                    <a:pt x="2189" y="9081"/>
                  </a:lnTo>
                  <a:lnTo>
                    <a:pt x="2072" y="9120"/>
                  </a:lnTo>
                  <a:lnTo>
                    <a:pt x="2027" y="9175"/>
                  </a:lnTo>
                  <a:lnTo>
                    <a:pt x="2055" y="9629"/>
                  </a:lnTo>
                  <a:lnTo>
                    <a:pt x="2060" y="9775"/>
                  </a:lnTo>
                  <a:lnTo>
                    <a:pt x="2105" y="9814"/>
                  </a:lnTo>
                  <a:lnTo>
                    <a:pt x="2195" y="9843"/>
                  </a:lnTo>
                  <a:lnTo>
                    <a:pt x="2302" y="9859"/>
                  </a:lnTo>
                  <a:lnTo>
                    <a:pt x="2403" y="9862"/>
                  </a:lnTo>
                  <a:lnTo>
                    <a:pt x="2487" y="9875"/>
                  </a:lnTo>
                  <a:lnTo>
                    <a:pt x="2572" y="9918"/>
                  </a:lnTo>
                  <a:lnTo>
                    <a:pt x="2706" y="9999"/>
                  </a:lnTo>
                  <a:lnTo>
                    <a:pt x="2656" y="10077"/>
                  </a:lnTo>
                  <a:lnTo>
                    <a:pt x="2577" y="10158"/>
                  </a:lnTo>
                  <a:lnTo>
                    <a:pt x="2487" y="10223"/>
                  </a:lnTo>
                  <a:lnTo>
                    <a:pt x="2415" y="10251"/>
                  </a:lnTo>
                  <a:lnTo>
                    <a:pt x="2359" y="10300"/>
                  </a:lnTo>
                  <a:lnTo>
                    <a:pt x="2286" y="10515"/>
                  </a:lnTo>
                  <a:lnTo>
                    <a:pt x="2263" y="10690"/>
                  </a:lnTo>
                  <a:lnTo>
                    <a:pt x="2286" y="10751"/>
                  </a:lnTo>
                  <a:lnTo>
                    <a:pt x="2370" y="10783"/>
                  </a:lnTo>
                  <a:lnTo>
                    <a:pt x="2689" y="10800"/>
                  </a:lnTo>
                  <a:lnTo>
                    <a:pt x="2807" y="10849"/>
                  </a:lnTo>
                  <a:lnTo>
                    <a:pt x="2846" y="10923"/>
                  </a:lnTo>
                  <a:lnTo>
                    <a:pt x="2756" y="11021"/>
                  </a:lnTo>
                  <a:lnTo>
                    <a:pt x="2644" y="11044"/>
                  </a:lnTo>
                  <a:lnTo>
                    <a:pt x="2471" y="11056"/>
                  </a:lnTo>
                  <a:lnTo>
                    <a:pt x="2314" y="11082"/>
                  </a:lnTo>
                  <a:lnTo>
                    <a:pt x="2252" y="11147"/>
                  </a:lnTo>
                  <a:lnTo>
                    <a:pt x="2280" y="11241"/>
                  </a:lnTo>
                  <a:lnTo>
                    <a:pt x="2325" y="11322"/>
                  </a:lnTo>
                  <a:lnTo>
                    <a:pt x="2387" y="11390"/>
                  </a:lnTo>
                  <a:lnTo>
                    <a:pt x="2471" y="11449"/>
                  </a:lnTo>
                  <a:lnTo>
                    <a:pt x="2538" y="11478"/>
                  </a:lnTo>
                  <a:lnTo>
                    <a:pt x="2700" y="11527"/>
                  </a:lnTo>
                  <a:lnTo>
                    <a:pt x="2751" y="11559"/>
                  </a:lnTo>
                  <a:lnTo>
                    <a:pt x="2773" y="11608"/>
                  </a:lnTo>
                  <a:lnTo>
                    <a:pt x="2762" y="11663"/>
                  </a:lnTo>
                  <a:lnTo>
                    <a:pt x="2740" y="11712"/>
                  </a:lnTo>
                  <a:lnTo>
                    <a:pt x="2728" y="11754"/>
                  </a:lnTo>
                  <a:lnTo>
                    <a:pt x="2745" y="11932"/>
                  </a:lnTo>
                  <a:lnTo>
                    <a:pt x="2773" y="12004"/>
                  </a:lnTo>
                  <a:lnTo>
                    <a:pt x="2858" y="12062"/>
                  </a:lnTo>
                  <a:lnTo>
                    <a:pt x="3083" y="12127"/>
                  </a:lnTo>
                  <a:lnTo>
                    <a:pt x="3284" y="12166"/>
                  </a:lnTo>
                  <a:lnTo>
                    <a:pt x="3441" y="12240"/>
                  </a:lnTo>
                  <a:lnTo>
                    <a:pt x="3521" y="12409"/>
                  </a:lnTo>
                  <a:lnTo>
                    <a:pt x="3571" y="12438"/>
                  </a:lnTo>
                  <a:lnTo>
                    <a:pt x="3678" y="12458"/>
                  </a:lnTo>
                  <a:lnTo>
                    <a:pt x="3902" y="12467"/>
                  </a:lnTo>
                  <a:lnTo>
                    <a:pt x="4053" y="12494"/>
                  </a:lnTo>
                  <a:lnTo>
                    <a:pt x="4104" y="12558"/>
                  </a:lnTo>
                  <a:lnTo>
                    <a:pt x="4093" y="12620"/>
                  </a:lnTo>
                  <a:lnTo>
                    <a:pt x="4042" y="12636"/>
                  </a:lnTo>
                  <a:lnTo>
                    <a:pt x="4048" y="12669"/>
                  </a:lnTo>
                  <a:lnTo>
                    <a:pt x="3784" y="12847"/>
                  </a:lnTo>
                  <a:lnTo>
                    <a:pt x="3622" y="13136"/>
                  </a:lnTo>
                  <a:lnTo>
                    <a:pt x="3430" y="13366"/>
                  </a:lnTo>
                  <a:lnTo>
                    <a:pt x="3088" y="13373"/>
                  </a:lnTo>
                  <a:lnTo>
                    <a:pt x="3032" y="13412"/>
                  </a:lnTo>
                  <a:lnTo>
                    <a:pt x="3015" y="13457"/>
                  </a:lnTo>
                  <a:lnTo>
                    <a:pt x="3021" y="13499"/>
                  </a:lnTo>
                  <a:lnTo>
                    <a:pt x="3027" y="13528"/>
                  </a:lnTo>
                  <a:lnTo>
                    <a:pt x="3240" y="13648"/>
                  </a:lnTo>
                  <a:lnTo>
                    <a:pt x="3256" y="13807"/>
                  </a:lnTo>
                  <a:lnTo>
                    <a:pt x="3139" y="13963"/>
                  </a:lnTo>
                  <a:lnTo>
                    <a:pt x="2920" y="14073"/>
                  </a:lnTo>
                  <a:lnTo>
                    <a:pt x="2728" y="14119"/>
                  </a:lnTo>
                  <a:lnTo>
                    <a:pt x="2667" y="14145"/>
                  </a:lnTo>
                  <a:lnTo>
                    <a:pt x="2622" y="14184"/>
                  </a:lnTo>
                  <a:lnTo>
                    <a:pt x="2572" y="14278"/>
                  </a:lnTo>
                  <a:lnTo>
                    <a:pt x="2538" y="14317"/>
                  </a:lnTo>
                  <a:lnTo>
                    <a:pt x="2269" y="14528"/>
                  </a:lnTo>
                  <a:lnTo>
                    <a:pt x="2156" y="14589"/>
                  </a:lnTo>
                  <a:lnTo>
                    <a:pt x="2032" y="14622"/>
                  </a:lnTo>
                  <a:lnTo>
                    <a:pt x="1769" y="14667"/>
                  </a:lnTo>
                  <a:lnTo>
                    <a:pt x="1662" y="14716"/>
                  </a:lnTo>
                  <a:lnTo>
                    <a:pt x="1577" y="14794"/>
                  </a:lnTo>
                  <a:lnTo>
                    <a:pt x="1527" y="14875"/>
                  </a:lnTo>
                  <a:lnTo>
                    <a:pt x="1465" y="15040"/>
                  </a:lnTo>
                  <a:lnTo>
                    <a:pt x="1297" y="15258"/>
                  </a:lnTo>
                  <a:lnTo>
                    <a:pt x="1280" y="15332"/>
                  </a:lnTo>
                  <a:lnTo>
                    <a:pt x="1286" y="15420"/>
                  </a:lnTo>
                  <a:lnTo>
                    <a:pt x="1213" y="15803"/>
                  </a:lnTo>
                  <a:lnTo>
                    <a:pt x="1224" y="15907"/>
                  </a:lnTo>
                  <a:lnTo>
                    <a:pt x="1196" y="15955"/>
                  </a:lnTo>
                  <a:lnTo>
                    <a:pt x="1196" y="15984"/>
                  </a:lnTo>
                  <a:lnTo>
                    <a:pt x="769" y="16192"/>
                  </a:lnTo>
                  <a:lnTo>
                    <a:pt x="634" y="16328"/>
                  </a:lnTo>
                  <a:lnTo>
                    <a:pt x="691" y="16516"/>
                  </a:lnTo>
                  <a:lnTo>
                    <a:pt x="724" y="16546"/>
                  </a:lnTo>
                  <a:lnTo>
                    <a:pt x="791" y="16594"/>
                  </a:lnTo>
                  <a:lnTo>
                    <a:pt x="887" y="16682"/>
                  </a:lnTo>
                  <a:lnTo>
                    <a:pt x="904" y="16708"/>
                  </a:lnTo>
                  <a:lnTo>
                    <a:pt x="904" y="16792"/>
                  </a:lnTo>
                  <a:lnTo>
                    <a:pt x="892" y="16831"/>
                  </a:lnTo>
                  <a:lnTo>
                    <a:pt x="836" y="16873"/>
                  </a:lnTo>
                  <a:lnTo>
                    <a:pt x="791" y="17159"/>
                  </a:lnTo>
                  <a:lnTo>
                    <a:pt x="758" y="17230"/>
                  </a:lnTo>
                  <a:lnTo>
                    <a:pt x="685" y="17282"/>
                  </a:lnTo>
                  <a:lnTo>
                    <a:pt x="550" y="17304"/>
                  </a:lnTo>
                  <a:lnTo>
                    <a:pt x="241" y="17311"/>
                  </a:lnTo>
                  <a:lnTo>
                    <a:pt x="95" y="17324"/>
                  </a:lnTo>
                  <a:lnTo>
                    <a:pt x="0" y="17360"/>
                  </a:lnTo>
                  <a:lnTo>
                    <a:pt x="0" y="17428"/>
                  </a:lnTo>
                  <a:lnTo>
                    <a:pt x="78" y="17515"/>
                  </a:lnTo>
                  <a:lnTo>
                    <a:pt x="191" y="17584"/>
                  </a:lnTo>
                  <a:lnTo>
                    <a:pt x="280" y="17613"/>
                  </a:lnTo>
                  <a:lnTo>
                    <a:pt x="319" y="17636"/>
                  </a:lnTo>
                  <a:lnTo>
                    <a:pt x="314" y="17684"/>
                  </a:lnTo>
                  <a:lnTo>
                    <a:pt x="291" y="17733"/>
                  </a:lnTo>
                  <a:lnTo>
                    <a:pt x="275" y="17749"/>
                  </a:lnTo>
                  <a:lnTo>
                    <a:pt x="263" y="17798"/>
                  </a:lnTo>
                  <a:lnTo>
                    <a:pt x="207" y="17876"/>
                  </a:lnTo>
                  <a:lnTo>
                    <a:pt x="207" y="17918"/>
                  </a:lnTo>
                  <a:lnTo>
                    <a:pt x="297" y="18037"/>
                  </a:lnTo>
                  <a:lnTo>
                    <a:pt x="511" y="18168"/>
                  </a:lnTo>
                  <a:lnTo>
                    <a:pt x="567" y="18278"/>
                  </a:lnTo>
                  <a:lnTo>
                    <a:pt x="95" y="18544"/>
                  </a:lnTo>
                  <a:lnTo>
                    <a:pt x="135" y="18541"/>
                  </a:lnTo>
                  <a:lnTo>
                    <a:pt x="433" y="18528"/>
                  </a:lnTo>
                  <a:lnTo>
                    <a:pt x="562" y="18521"/>
                  </a:lnTo>
                  <a:lnTo>
                    <a:pt x="932" y="18505"/>
                  </a:lnTo>
                  <a:lnTo>
                    <a:pt x="1499" y="18482"/>
                  </a:lnTo>
                  <a:lnTo>
                    <a:pt x="2241" y="18447"/>
                  </a:lnTo>
                  <a:lnTo>
                    <a:pt x="3116" y="18407"/>
                  </a:lnTo>
                  <a:lnTo>
                    <a:pt x="4093" y="18362"/>
                  </a:lnTo>
                  <a:lnTo>
                    <a:pt x="5137" y="18314"/>
                  </a:lnTo>
                  <a:lnTo>
                    <a:pt x="6216" y="18262"/>
                  </a:lnTo>
                  <a:lnTo>
                    <a:pt x="7294" y="18209"/>
                  </a:lnTo>
                  <a:lnTo>
                    <a:pt x="8338" y="18155"/>
                  </a:lnTo>
                  <a:lnTo>
                    <a:pt x="9315" y="18106"/>
                  </a:lnTo>
                  <a:lnTo>
                    <a:pt x="10191" y="18061"/>
                  </a:lnTo>
                  <a:lnTo>
                    <a:pt x="10926" y="18022"/>
                  </a:lnTo>
                  <a:lnTo>
                    <a:pt x="11499" y="17992"/>
                  </a:lnTo>
                  <a:lnTo>
                    <a:pt x="11864" y="17973"/>
                  </a:lnTo>
                  <a:lnTo>
                    <a:pt x="11993" y="17967"/>
                  </a:lnTo>
                  <a:lnTo>
                    <a:pt x="12274" y="17954"/>
                  </a:lnTo>
                  <a:lnTo>
                    <a:pt x="12516" y="17937"/>
                  </a:lnTo>
                  <a:lnTo>
                    <a:pt x="12544" y="18002"/>
                  </a:lnTo>
                  <a:lnTo>
                    <a:pt x="12527" y="18158"/>
                  </a:lnTo>
                  <a:lnTo>
                    <a:pt x="12465" y="18317"/>
                  </a:lnTo>
                  <a:lnTo>
                    <a:pt x="12342" y="18486"/>
                  </a:lnTo>
                  <a:lnTo>
                    <a:pt x="12279" y="18742"/>
                  </a:lnTo>
                  <a:lnTo>
                    <a:pt x="12139" y="18862"/>
                  </a:lnTo>
                  <a:lnTo>
                    <a:pt x="12094" y="18939"/>
                  </a:lnTo>
                  <a:lnTo>
                    <a:pt x="12145" y="19021"/>
                  </a:lnTo>
                  <a:lnTo>
                    <a:pt x="12049" y="19183"/>
                  </a:lnTo>
                  <a:lnTo>
                    <a:pt x="12016" y="19280"/>
                  </a:lnTo>
                  <a:lnTo>
                    <a:pt x="12021" y="19358"/>
                  </a:lnTo>
                  <a:lnTo>
                    <a:pt x="12094" y="19420"/>
                  </a:lnTo>
                  <a:lnTo>
                    <a:pt x="12201" y="19481"/>
                  </a:lnTo>
                  <a:lnTo>
                    <a:pt x="12268" y="19553"/>
                  </a:lnTo>
                  <a:lnTo>
                    <a:pt x="12201" y="19647"/>
                  </a:lnTo>
                  <a:lnTo>
                    <a:pt x="12404" y="19848"/>
                  </a:lnTo>
                  <a:lnTo>
                    <a:pt x="12510" y="19903"/>
                  </a:lnTo>
                  <a:lnTo>
                    <a:pt x="12729" y="19939"/>
                  </a:lnTo>
                  <a:lnTo>
                    <a:pt x="12841" y="19978"/>
                  </a:lnTo>
                  <a:lnTo>
                    <a:pt x="12948" y="20108"/>
                  </a:lnTo>
                  <a:lnTo>
                    <a:pt x="13145" y="20173"/>
                  </a:lnTo>
                  <a:lnTo>
                    <a:pt x="13268" y="20283"/>
                  </a:lnTo>
                  <a:lnTo>
                    <a:pt x="13290" y="20312"/>
                  </a:lnTo>
                  <a:lnTo>
                    <a:pt x="13301" y="20348"/>
                  </a:lnTo>
                  <a:lnTo>
                    <a:pt x="13307" y="20426"/>
                  </a:lnTo>
                  <a:lnTo>
                    <a:pt x="13318" y="20461"/>
                  </a:lnTo>
                  <a:lnTo>
                    <a:pt x="13374" y="20529"/>
                  </a:lnTo>
                  <a:lnTo>
                    <a:pt x="13583" y="20688"/>
                  </a:lnTo>
                  <a:lnTo>
                    <a:pt x="13628" y="20759"/>
                  </a:lnTo>
                  <a:lnTo>
                    <a:pt x="13644" y="20938"/>
                  </a:lnTo>
                  <a:lnTo>
                    <a:pt x="13790" y="21058"/>
                  </a:lnTo>
                  <a:lnTo>
                    <a:pt x="14026" y="21315"/>
                  </a:lnTo>
                  <a:lnTo>
                    <a:pt x="14189" y="21405"/>
                  </a:lnTo>
                  <a:lnTo>
                    <a:pt x="14234" y="21357"/>
                  </a:lnTo>
                  <a:lnTo>
                    <a:pt x="14313" y="21337"/>
                  </a:lnTo>
                  <a:lnTo>
                    <a:pt x="14397" y="21347"/>
                  </a:lnTo>
                  <a:lnTo>
                    <a:pt x="14447" y="21373"/>
                  </a:lnTo>
                  <a:lnTo>
                    <a:pt x="14458" y="21360"/>
                  </a:lnTo>
                  <a:lnTo>
                    <a:pt x="14503" y="21360"/>
                  </a:lnTo>
                  <a:lnTo>
                    <a:pt x="14576" y="21383"/>
                  </a:lnTo>
                  <a:lnTo>
                    <a:pt x="14671" y="21379"/>
                  </a:lnTo>
                  <a:lnTo>
                    <a:pt x="14761" y="21354"/>
                  </a:lnTo>
                  <a:lnTo>
                    <a:pt x="14813" y="21308"/>
                  </a:lnTo>
                  <a:lnTo>
                    <a:pt x="14874" y="21334"/>
                  </a:lnTo>
                  <a:lnTo>
                    <a:pt x="14891" y="21344"/>
                  </a:lnTo>
                  <a:lnTo>
                    <a:pt x="14863" y="21370"/>
                  </a:lnTo>
                  <a:lnTo>
                    <a:pt x="14913" y="21399"/>
                  </a:lnTo>
                  <a:lnTo>
                    <a:pt x="14986" y="21357"/>
                  </a:lnTo>
                  <a:lnTo>
                    <a:pt x="15009" y="21324"/>
                  </a:lnTo>
                  <a:lnTo>
                    <a:pt x="15009" y="21288"/>
                  </a:lnTo>
                  <a:lnTo>
                    <a:pt x="15020" y="21240"/>
                  </a:lnTo>
                  <a:lnTo>
                    <a:pt x="15115" y="21156"/>
                  </a:lnTo>
                  <a:lnTo>
                    <a:pt x="15138" y="21110"/>
                  </a:lnTo>
                  <a:lnTo>
                    <a:pt x="15076" y="21055"/>
                  </a:lnTo>
                  <a:lnTo>
                    <a:pt x="15638" y="20825"/>
                  </a:lnTo>
                  <a:lnTo>
                    <a:pt x="15694" y="20783"/>
                  </a:lnTo>
                  <a:lnTo>
                    <a:pt x="15699" y="20730"/>
                  </a:lnTo>
                  <a:lnTo>
                    <a:pt x="15682" y="20646"/>
                  </a:lnTo>
                  <a:lnTo>
                    <a:pt x="15649" y="20633"/>
                  </a:lnTo>
                  <a:lnTo>
                    <a:pt x="15497" y="20640"/>
                  </a:lnTo>
                  <a:lnTo>
                    <a:pt x="15436" y="20630"/>
                  </a:lnTo>
                  <a:lnTo>
                    <a:pt x="15436" y="20594"/>
                  </a:lnTo>
                  <a:lnTo>
                    <a:pt x="15492" y="20546"/>
                  </a:lnTo>
                  <a:lnTo>
                    <a:pt x="15570" y="20503"/>
                  </a:lnTo>
                  <a:lnTo>
                    <a:pt x="15638" y="20484"/>
                  </a:lnTo>
                  <a:lnTo>
                    <a:pt x="15778" y="20494"/>
                  </a:lnTo>
                  <a:lnTo>
                    <a:pt x="16002" y="20574"/>
                  </a:lnTo>
                  <a:lnTo>
                    <a:pt x="16126" y="20607"/>
                  </a:lnTo>
                  <a:lnTo>
                    <a:pt x="16035" y="20643"/>
                  </a:lnTo>
                  <a:lnTo>
                    <a:pt x="15985" y="20685"/>
                  </a:lnTo>
                  <a:lnTo>
                    <a:pt x="16007" y="20718"/>
                  </a:lnTo>
                  <a:lnTo>
                    <a:pt x="16126" y="20727"/>
                  </a:lnTo>
                  <a:lnTo>
                    <a:pt x="16210" y="20718"/>
                  </a:lnTo>
                  <a:lnTo>
                    <a:pt x="16603" y="20620"/>
                  </a:lnTo>
                  <a:lnTo>
                    <a:pt x="17002" y="20533"/>
                  </a:lnTo>
                  <a:lnTo>
                    <a:pt x="17451" y="20416"/>
                  </a:lnTo>
                  <a:lnTo>
                    <a:pt x="17558" y="20402"/>
                  </a:lnTo>
                  <a:lnTo>
                    <a:pt x="17642" y="20386"/>
                  </a:lnTo>
                  <a:lnTo>
                    <a:pt x="17832" y="20315"/>
                  </a:lnTo>
                  <a:lnTo>
                    <a:pt x="17916" y="20293"/>
                  </a:lnTo>
                  <a:lnTo>
                    <a:pt x="18321" y="20280"/>
                  </a:lnTo>
                  <a:lnTo>
                    <a:pt x="18517" y="20257"/>
                  </a:lnTo>
                  <a:lnTo>
                    <a:pt x="18619" y="20195"/>
                  </a:lnTo>
                  <a:lnTo>
                    <a:pt x="17810" y="20179"/>
                  </a:lnTo>
                  <a:lnTo>
                    <a:pt x="17804" y="20150"/>
                  </a:lnTo>
                  <a:lnTo>
                    <a:pt x="17911" y="20143"/>
                  </a:lnTo>
                  <a:lnTo>
                    <a:pt x="18002" y="20124"/>
                  </a:lnTo>
                  <a:lnTo>
                    <a:pt x="18153" y="20072"/>
                  </a:lnTo>
                  <a:lnTo>
                    <a:pt x="18692" y="20127"/>
                  </a:lnTo>
                  <a:lnTo>
                    <a:pt x="19422" y="20383"/>
                  </a:lnTo>
                  <a:lnTo>
                    <a:pt x="19624" y="20390"/>
                  </a:lnTo>
                  <a:lnTo>
                    <a:pt x="19939" y="20351"/>
                  </a:lnTo>
                  <a:lnTo>
                    <a:pt x="20219" y="20267"/>
                  </a:lnTo>
                  <a:lnTo>
                    <a:pt x="20320" y="20150"/>
                  </a:lnTo>
                  <a:lnTo>
                    <a:pt x="20370" y="20147"/>
                  </a:lnTo>
                  <a:lnTo>
                    <a:pt x="20398" y="20195"/>
                  </a:lnTo>
                  <a:lnTo>
                    <a:pt x="20495" y="20231"/>
                  </a:lnTo>
                  <a:lnTo>
                    <a:pt x="20556" y="20319"/>
                  </a:lnTo>
                  <a:lnTo>
                    <a:pt x="20618" y="20338"/>
                  </a:lnTo>
                  <a:lnTo>
                    <a:pt x="20702" y="20341"/>
                  </a:lnTo>
                  <a:lnTo>
                    <a:pt x="20781" y="20335"/>
                  </a:lnTo>
                  <a:lnTo>
                    <a:pt x="20960" y="20351"/>
                  </a:lnTo>
                  <a:lnTo>
                    <a:pt x="21090" y="20390"/>
                  </a:lnTo>
                  <a:lnTo>
                    <a:pt x="21208" y="20410"/>
                  </a:lnTo>
                  <a:lnTo>
                    <a:pt x="21348" y="20364"/>
                  </a:lnTo>
                  <a:lnTo>
                    <a:pt x="21387" y="20332"/>
                  </a:lnTo>
                  <a:lnTo>
                    <a:pt x="21409" y="20299"/>
                  </a:lnTo>
                  <a:lnTo>
                    <a:pt x="21443" y="20273"/>
                  </a:lnTo>
                  <a:lnTo>
                    <a:pt x="21527" y="20257"/>
                  </a:lnTo>
                  <a:lnTo>
                    <a:pt x="21589" y="20231"/>
                  </a:lnTo>
                  <a:lnTo>
                    <a:pt x="21589" y="20182"/>
                  </a:lnTo>
                  <a:lnTo>
                    <a:pt x="21572" y="20134"/>
                  </a:lnTo>
                  <a:lnTo>
                    <a:pt x="21594" y="20108"/>
                  </a:lnTo>
                  <a:cubicBezTo>
                    <a:pt x="21594" y="20108"/>
                    <a:pt x="21600" y="20105"/>
                    <a:pt x="21600" y="20105"/>
                  </a:cubicBezTo>
                  <a:close/>
                  <a:moveTo>
                    <a:pt x="21083" y="20890"/>
                  </a:moveTo>
                  <a:lnTo>
                    <a:pt x="21303" y="20902"/>
                  </a:lnTo>
                  <a:lnTo>
                    <a:pt x="21533" y="20893"/>
                  </a:lnTo>
                  <a:lnTo>
                    <a:pt x="21572" y="20860"/>
                  </a:lnTo>
                  <a:lnTo>
                    <a:pt x="21072" y="20857"/>
                  </a:lnTo>
                  <a:cubicBezTo>
                    <a:pt x="21072" y="20857"/>
                    <a:pt x="21083" y="20890"/>
                    <a:pt x="21083" y="20890"/>
                  </a:cubicBezTo>
                  <a:close/>
                  <a:moveTo>
                    <a:pt x="18063" y="21078"/>
                  </a:moveTo>
                  <a:lnTo>
                    <a:pt x="18052" y="21094"/>
                  </a:lnTo>
                  <a:lnTo>
                    <a:pt x="18220" y="21071"/>
                  </a:lnTo>
                  <a:lnTo>
                    <a:pt x="18316" y="21048"/>
                  </a:lnTo>
                  <a:lnTo>
                    <a:pt x="18231" y="21052"/>
                  </a:lnTo>
                  <a:cubicBezTo>
                    <a:pt x="18231" y="21052"/>
                    <a:pt x="18063" y="21078"/>
                    <a:pt x="18063" y="21078"/>
                  </a:cubicBezTo>
                  <a:close/>
                  <a:moveTo>
                    <a:pt x="15082" y="21548"/>
                  </a:moveTo>
                  <a:lnTo>
                    <a:pt x="15048" y="21590"/>
                  </a:lnTo>
                  <a:lnTo>
                    <a:pt x="15104" y="21600"/>
                  </a:lnTo>
                  <a:lnTo>
                    <a:pt x="15138" y="21558"/>
                  </a:lnTo>
                  <a:lnTo>
                    <a:pt x="15121" y="21532"/>
                  </a:lnTo>
                  <a:cubicBezTo>
                    <a:pt x="15121" y="21532"/>
                    <a:pt x="15082" y="21548"/>
                    <a:pt x="15082" y="21548"/>
                  </a:cubicBezTo>
                  <a:close/>
                  <a:moveTo>
                    <a:pt x="17395" y="20925"/>
                  </a:moveTo>
                  <a:lnTo>
                    <a:pt x="17334" y="21003"/>
                  </a:lnTo>
                  <a:lnTo>
                    <a:pt x="17176" y="21039"/>
                  </a:lnTo>
                  <a:lnTo>
                    <a:pt x="16834" y="21048"/>
                  </a:lnTo>
                  <a:lnTo>
                    <a:pt x="16839" y="21078"/>
                  </a:lnTo>
                  <a:lnTo>
                    <a:pt x="17047" y="21061"/>
                  </a:lnTo>
                  <a:lnTo>
                    <a:pt x="17142" y="21074"/>
                  </a:lnTo>
                  <a:lnTo>
                    <a:pt x="17204" y="21116"/>
                  </a:lnTo>
                  <a:lnTo>
                    <a:pt x="17243" y="21084"/>
                  </a:lnTo>
                  <a:lnTo>
                    <a:pt x="17299" y="21113"/>
                  </a:lnTo>
                  <a:lnTo>
                    <a:pt x="17271" y="21133"/>
                  </a:lnTo>
                  <a:lnTo>
                    <a:pt x="17237" y="21159"/>
                  </a:lnTo>
                  <a:lnTo>
                    <a:pt x="17215" y="21175"/>
                  </a:lnTo>
                  <a:lnTo>
                    <a:pt x="17243" y="21188"/>
                  </a:lnTo>
                  <a:lnTo>
                    <a:pt x="17260" y="21198"/>
                  </a:lnTo>
                  <a:lnTo>
                    <a:pt x="17282" y="21201"/>
                  </a:lnTo>
                  <a:lnTo>
                    <a:pt x="17310" y="21201"/>
                  </a:lnTo>
                  <a:lnTo>
                    <a:pt x="17401" y="21065"/>
                  </a:lnTo>
                  <a:lnTo>
                    <a:pt x="17412" y="21016"/>
                  </a:lnTo>
                  <a:lnTo>
                    <a:pt x="17401" y="20971"/>
                  </a:lnTo>
                  <a:lnTo>
                    <a:pt x="17412" y="20958"/>
                  </a:lnTo>
                  <a:lnTo>
                    <a:pt x="17451" y="20945"/>
                  </a:lnTo>
                  <a:lnTo>
                    <a:pt x="17440" y="20922"/>
                  </a:lnTo>
                  <a:cubicBezTo>
                    <a:pt x="17440" y="20922"/>
                    <a:pt x="17395" y="20925"/>
                    <a:pt x="17395" y="2092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2" name="Google Shape;362;p17"/>
            <p:cNvSpPr/>
            <p:nvPr/>
          </p:nvSpPr>
          <p:spPr>
            <a:xfrm>
              <a:off x="12841608" y="6335211"/>
              <a:ext cx="2215869" cy="1819178"/>
            </a:xfrm>
            <a:custGeom>
              <a:avLst/>
              <a:gdLst/>
              <a:ahLst/>
              <a:cxnLst/>
              <a:rect l="l" t="t" r="r" b="b"/>
              <a:pathLst>
                <a:path w="21600" h="21600" extrusionOk="0">
                  <a:moveTo>
                    <a:pt x="13204" y="1072"/>
                  </a:moveTo>
                  <a:lnTo>
                    <a:pt x="13204" y="1072"/>
                  </a:lnTo>
                  <a:lnTo>
                    <a:pt x="13116" y="1179"/>
                  </a:lnTo>
                  <a:lnTo>
                    <a:pt x="13058" y="1400"/>
                  </a:lnTo>
                  <a:lnTo>
                    <a:pt x="13029" y="1646"/>
                  </a:lnTo>
                  <a:lnTo>
                    <a:pt x="13020" y="1842"/>
                  </a:lnTo>
                  <a:lnTo>
                    <a:pt x="13032" y="2059"/>
                  </a:lnTo>
                  <a:lnTo>
                    <a:pt x="13161" y="2833"/>
                  </a:lnTo>
                  <a:lnTo>
                    <a:pt x="13181" y="2904"/>
                  </a:lnTo>
                  <a:lnTo>
                    <a:pt x="13228" y="2979"/>
                  </a:lnTo>
                  <a:lnTo>
                    <a:pt x="13286" y="3050"/>
                  </a:lnTo>
                  <a:lnTo>
                    <a:pt x="13304" y="3082"/>
                  </a:lnTo>
                  <a:lnTo>
                    <a:pt x="13321" y="3114"/>
                  </a:lnTo>
                  <a:lnTo>
                    <a:pt x="13333" y="3150"/>
                  </a:lnTo>
                  <a:lnTo>
                    <a:pt x="13339" y="3193"/>
                  </a:lnTo>
                  <a:lnTo>
                    <a:pt x="13345" y="3306"/>
                  </a:lnTo>
                  <a:lnTo>
                    <a:pt x="13330" y="3449"/>
                  </a:lnTo>
                  <a:lnTo>
                    <a:pt x="13336" y="3503"/>
                  </a:lnTo>
                  <a:lnTo>
                    <a:pt x="13351" y="3535"/>
                  </a:lnTo>
                  <a:lnTo>
                    <a:pt x="13394" y="3585"/>
                  </a:lnTo>
                  <a:lnTo>
                    <a:pt x="13421" y="3645"/>
                  </a:lnTo>
                  <a:lnTo>
                    <a:pt x="13509" y="3734"/>
                  </a:lnTo>
                  <a:lnTo>
                    <a:pt x="13532" y="3780"/>
                  </a:lnTo>
                  <a:lnTo>
                    <a:pt x="13541" y="3830"/>
                  </a:lnTo>
                  <a:lnTo>
                    <a:pt x="13556" y="3941"/>
                  </a:lnTo>
                  <a:lnTo>
                    <a:pt x="13602" y="4097"/>
                  </a:lnTo>
                  <a:lnTo>
                    <a:pt x="13672" y="4208"/>
                  </a:lnTo>
                  <a:lnTo>
                    <a:pt x="14495" y="4974"/>
                  </a:lnTo>
                  <a:lnTo>
                    <a:pt x="14548" y="5042"/>
                  </a:lnTo>
                  <a:lnTo>
                    <a:pt x="14589" y="5128"/>
                  </a:lnTo>
                  <a:lnTo>
                    <a:pt x="14612" y="5227"/>
                  </a:lnTo>
                  <a:lnTo>
                    <a:pt x="14632" y="5291"/>
                  </a:lnTo>
                  <a:lnTo>
                    <a:pt x="14682" y="5341"/>
                  </a:lnTo>
                  <a:lnTo>
                    <a:pt x="15437" y="5897"/>
                  </a:lnTo>
                  <a:lnTo>
                    <a:pt x="15510" y="5972"/>
                  </a:lnTo>
                  <a:lnTo>
                    <a:pt x="15589" y="6079"/>
                  </a:lnTo>
                  <a:lnTo>
                    <a:pt x="15680" y="6246"/>
                  </a:lnTo>
                  <a:lnTo>
                    <a:pt x="15724" y="6343"/>
                  </a:lnTo>
                  <a:lnTo>
                    <a:pt x="15750" y="6435"/>
                  </a:lnTo>
                  <a:lnTo>
                    <a:pt x="15759" y="6499"/>
                  </a:lnTo>
                  <a:lnTo>
                    <a:pt x="15762" y="6631"/>
                  </a:lnTo>
                  <a:lnTo>
                    <a:pt x="15768" y="6692"/>
                  </a:lnTo>
                  <a:lnTo>
                    <a:pt x="15789" y="6749"/>
                  </a:lnTo>
                  <a:lnTo>
                    <a:pt x="15853" y="6848"/>
                  </a:lnTo>
                  <a:lnTo>
                    <a:pt x="15867" y="6898"/>
                  </a:lnTo>
                  <a:lnTo>
                    <a:pt x="15859" y="6951"/>
                  </a:lnTo>
                  <a:lnTo>
                    <a:pt x="15838" y="7009"/>
                  </a:lnTo>
                  <a:lnTo>
                    <a:pt x="15829" y="7070"/>
                  </a:lnTo>
                  <a:lnTo>
                    <a:pt x="15853" y="7130"/>
                  </a:lnTo>
                  <a:lnTo>
                    <a:pt x="15882" y="7183"/>
                  </a:lnTo>
                  <a:lnTo>
                    <a:pt x="15902" y="7262"/>
                  </a:lnTo>
                  <a:lnTo>
                    <a:pt x="15911" y="7340"/>
                  </a:lnTo>
                  <a:lnTo>
                    <a:pt x="15902" y="7401"/>
                  </a:lnTo>
                  <a:lnTo>
                    <a:pt x="16066" y="7739"/>
                  </a:lnTo>
                  <a:lnTo>
                    <a:pt x="16172" y="7871"/>
                  </a:lnTo>
                  <a:lnTo>
                    <a:pt x="16303" y="7918"/>
                  </a:lnTo>
                  <a:lnTo>
                    <a:pt x="16432" y="7828"/>
                  </a:lnTo>
                  <a:lnTo>
                    <a:pt x="16605" y="7501"/>
                  </a:lnTo>
                  <a:lnTo>
                    <a:pt x="16757" y="7443"/>
                  </a:lnTo>
                  <a:lnTo>
                    <a:pt x="16819" y="7465"/>
                  </a:lnTo>
                  <a:lnTo>
                    <a:pt x="16930" y="7540"/>
                  </a:lnTo>
                  <a:lnTo>
                    <a:pt x="16988" y="7550"/>
                  </a:lnTo>
                  <a:lnTo>
                    <a:pt x="17061" y="7550"/>
                  </a:lnTo>
                  <a:lnTo>
                    <a:pt x="17222" y="7590"/>
                  </a:lnTo>
                  <a:lnTo>
                    <a:pt x="17541" y="7764"/>
                  </a:lnTo>
                  <a:lnTo>
                    <a:pt x="17676" y="7875"/>
                  </a:lnTo>
                  <a:lnTo>
                    <a:pt x="17734" y="7996"/>
                  </a:lnTo>
                  <a:lnTo>
                    <a:pt x="17717" y="8081"/>
                  </a:lnTo>
                  <a:lnTo>
                    <a:pt x="17673" y="8206"/>
                  </a:lnTo>
                  <a:lnTo>
                    <a:pt x="17623" y="8320"/>
                  </a:lnTo>
                  <a:lnTo>
                    <a:pt x="17582" y="8370"/>
                  </a:lnTo>
                  <a:lnTo>
                    <a:pt x="17544" y="8427"/>
                  </a:lnTo>
                  <a:lnTo>
                    <a:pt x="17547" y="8545"/>
                  </a:lnTo>
                  <a:lnTo>
                    <a:pt x="17576" y="8733"/>
                  </a:lnTo>
                  <a:lnTo>
                    <a:pt x="17588" y="8929"/>
                  </a:lnTo>
                  <a:lnTo>
                    <a:pt x="17544" y="9083"/>
                  </a:lnTo>
                  <a:lnTo>
                    <a:pt x="17412" y="9403"/>
                  </a:lnTo>
                  <a:lnTo>
                    <a:pt x="17292" y="9948"/>
                  </a:lnTo>
                  <a:lnTo>
                    <a:pt x="17164" y="10259"/>
                  </a:lnTo>
                  <a:lnTo>
                    <a:pt x="17126" y="10415"/>
                  </a:lnTo>
                  <a:lnTo>
                    <a:pt x="17126" y="10593"/>
                  </a:lnTo>
                  <a:lnTo>
                    <a:pt x="17170" y="10807"/>
                  </a:lnTo>
                  <a:lnTo>
                    <a:pt x="17193" y="10882"/>
                  </a:lnTo>
                  <a:lnTo>
                    <a:pt x="17216" y="10936"/>
                  </a:lnTo>
                  <a:lnTo>
                    <a:pt x="17240" y="10982"/>
                  </a:lnTo>
                  <a:lnTo>
                    <a:pt x="17269" y="11025"/>
                  </a:lnTo>
                  <a:lnTo>
                    <a:pt x="17454" y="11185"/>
                  </a:lnTo>
                  <a:lnTo>
                    <a:pt x="17477" y="11228"/>
                  </a:lnTo>
                  <a:lnTo>
                    <a:pt x="17573" y="11327"/>
                  </a:lnTo>
                  <a:lnTo>
                    <a:pt x="17597" y="11367"/>
                  </a:lnTo>
                  <a:lnTo>
                    <a:pt x="17623" y="11438"/>
                  </a:lnTo>
                  <a:lnTo>
                    <a:pt x="17682" y="11488"/>
                  </a:lnTo>
                  <a:lnTo>
                    <a:pt x="17805" y="11559"/>
                  </a:lnTo>
                  <a:lnTo>
                    <a:pt x="17892" y="11648"/>
                  </a:lnTo>
                  <a:lnTo>
                    <a:pt x="17977" y="11759"/>
                  </a:lnTo>
                  <a:lnTo>
                    <a:pt x="18068" y="11848"/>
                  </a:lnTo>
                  <a:lnTo>
                    <a:pt x="18182" y="11880"/>
                  </a:lnTo>
                  <a:lnTo>
                    <a:pt x="18366" y="12040"/>
                  </a:lnTo>
                  <a:lnTo>
                    <a:pt x="18419" y="12068"/>
                  </a:lnTo>
                  <a:lnTo>
                    <a:pt x="18533" y="12054"/>
                  </a:lnTo>
                  <a:lnTo>
                    <a:pt x="18574" y="12065"/>
                  </a:lnTo>
                  <a:lnTo>
                    <a:pt x="18676" y="12090"/>
                  </a:lnTo>
                  <a:lnTo>
                    <a:pt x="18791" y="12175"/>
                  </a:lnTo>
                  <a:lnTo>
                    <a:pt x="18987" y="12382"/>
                  </a:lnTo>
                  <a:lnTo>
                    <a:pt x="19066" y="12432"/>
                  </a:lnTo>
                  <a:lnTo>
                    <a:pt x="19265" y="12510"/>
                  </a:lnTo>
                  <a:lnTo>
                    <a:pt x="19347" y="12567"/>
                  </a:lnTo>
                  <a:lnTo>
                    <a:pt x="19432" y="12692"/>
                  </a:lnTo>
                  <a:lnTo>
                    <a:pt x="19543" y="12942"/>
                  </a:lnTo>
                  <a:lnTo>
                    <a:pt x="19619" y="13031"/>
                  </a:lnTo>
                  <a:lnTo>
                    <a:pt x="19935" y="13170"/>
                  </a:lnTo>
                  <a:lnTo>
                    <a:pt x="20025" y="13248"/>
                  </a:lnTo>
                  <a:lnTo>
                    <a:pt x="20005" y="13309"/>
                  </a:lnTo>
                  <a:lnTo>
                    <a:pt x="20023" y="13383"/>
                  </a:lnTo>
                  <a:lnTo>
                    <a:pt x="20052" y="13469"/>
                  </a:lnTo>
                  <a:lnTo>
                    <a:pt x="20070" y="13554"/>
                  </a:lnTo>
                  <a:lnTo>
                    <a:pt x="20070" y="13633"/>
                  </a:lnTo>
                  <a:lnTo>
                    <a:pt x="20061" y="13715"/>
                  </a:lnTo>
                  <a:lnTo>
                    <a:pt x="20058" y="13804"/>
                  </a:lnTo>
                  <a:lnTo>
                    <a:pt x="20076" y="13900"/>
                  </a:lnTo>
                  <a:lnTo>
                    <a:pt x="20155" y="14057"/>
                  </a:lnTo>
                  <a:lnTo>
                    <a:pt x="20254" y="14200"/>
                  </a:lnTo>
                  <a:lnTo>
                    <a:pt x="20339" y="14356"/>
                  </a:lnTo>
                  <a:lnTo>
                    <a:pt x="20386" y="14549"/>
                  </a:lnTo>
                  <a:lnTo>
                    <a:pt x="20344" y="14727"/>
                  </a:lnTo>
                  <a:lnTo>
                    <a:pt x="20245" y="14869"/>
                  </a:lnTo>
                  <a:lnTo>
                    <a:pt x="20163" y="15016"/>
                  </a:lnTo>
                  <a:lnTo>
                    <a:pt x="20178" y="15201"/>
                  </a:lnTo>
                  <a:lnTo>
                    <a:pt x="20195" y="15215"/>
                  </a:lnTo>
                  <a:lnTo>
                    <a:pt x="20260" y="15240"/>
                  </a:lnTo>
                  <a:lnTo>
                    <a:pt x="20289" y="15254"/>
                  </a:lnTo>
                  <a:lnTo>
                    <a:pt x="20342" y="15297"/>
                  </a:lnTo>
                  <a:lnTo>
                    <a:pt x="20342" y="15361"/>
                  </a:lnTo>
                  <a:lnTo>
                    <a:pt x="20359" y="15440"/>
                  </a:lnTo>
                  <a:lnTo>
                    <a:pt x="20389" y="15511"/>
                  </a:lnTo>
                  <a:lnTo>
                    <a:pt x="20474" y="15660"/>
                  </a:lnTo>
                  <a:lnTo>
                    <a:pt x="20617" y="15860"/>
                  </a:lnTo>
                  <a:lnTo>
                    <a:pt x="20672" y="15988"/>
                  </a:lnTo>
                  <a:lnTo>
                    <a:pt x="20661" y="16131"/>
                  </a:lnTo>
                  <a:lnTo>
                    <a:pt x="20720" y="16195"/>
                  </a:lnTo>
                  <a:lnTo>
                    <a:pt x="20889" y="16334"/>
                  </a:lnTo>
                  <a:lnTo>
                    <a:pt x="21024" y="16384"/>
                  </a:lnTo>
                  <a:lnTo>
                    <a:pt x="21059" y="16380"/>
                  </a:lnTo>
                  <a:lnTo>
                    <a:pt x="21071" y="16330"/>
                  </a:lnTo>
                  <a:lnTo>
                    <a:pt x="21056" y="16259"/>
                  </a:lnTo>
                  <a:lnTo>
                    <a:pt x="21030" y="16220"/>
                  </a:lnTo>
                  <a:lnTo>
                    <a:pt x="21000" y="16195"/>
                  </a:lnTo>
                  <a:lnTo>
                    <a:pt x="20968" y="16159"/>
                  </a:lnTo>
                  <a:lnTo>
                    <a:pt x="20927" y="16056"/>
                  </a:lnTo>
                  <a:lnTo>
                    <a:pt x="20942" y="16006"/>
                  </a:lnTo>
                  <a:lnTo>
                    <a:pt x="21000" y="15988"/>
                  </a:lnTo>
                  <a:lnTo>
                    <a:pt x="21077" y="15981"/>
                  </a:lnTo>
                  <a:lnTo>
                    <a:pt x="21097" y="16002"/>
                  </a:lnTo>
                  <a:lnTo>
                    <a:pt x="21120" y="16116"/>
                  </a:lnTo>
                  <a:lnTo>
                    <a:pt x="21132" y="16156"/>
                  </a:lnTo>
                  <a:lnTo>
                    <a:pt x="21164" y="16184"/>
                  </a:lnTo>
                  <a:lnTo>
                    <a:pt x="21234" y="16227"/>
                  </a:lnTo>
                  <a:lnTo>
                    <a:pt x="21261" y="16256"/>
                  </a:lnTo>
                  <a:lnTo>
                    <a:pt x="21281" y="16305"/>
                  </a:lnTo>
                  <a:lnTo>
                    <a:pt x="21293" y="16355"/>
                  </a:lnTo>
                  <a:lnTo>
                    <a:pt x="21307" y="16405"/>
                  </a:lnTo>
                  <a:lnTo>
                    <a:pt x="21339" y="16440"/>
                  </a:lnTo>
                  <a:lnTo>
                    <a:pt x="21378" y="16448"/>
                  </a:lnTo>
                  <a:lnTo>
                    <a:pt x="21416" y="16433"/>
                  </a:lnTo>
                  <a:lnTo>
                    <a:pt x="21451" y="16408"/>
                  </a:lnTo>
                  <a:lnTo>
                    <a:pt x="21480" y="16394"/>
                  </a:lnTo>
                  <a:lnTo>
                    <a:pt x="21545" y="16423"/>
                  </a:lnTo>
                  <a:lnTo>
                    <a:pt x="21568" y="16505"/>
                  </a:lnTo>
                  <a:lnTo>
                    <a:pt x="21562" y="16715"/>
                  </a:lnTo>
                  <a:lnTo>
                    <a:pt x="21580" y="16865"/>
                  </a:lnTo>
                  <a:lnTo>
                    <a:pt x="21580" y="16911"/>
                  </a:lnTo>
                  <a:lnTo>
                    <a:pt x="21565" y="16947"/>
                  </a:lnTo>
                  <a:lnTo>
                    <a:pt x="21539" y="16990"/>
                  </a:lnTo>
                  <a:lnTo>
                    <a:pt x="21512" y="17043"/>
                  </a:lnTo>
                  <a:lnTo>
                    <a:pt x="21504" y="17100"/>
                  </a:lnTo>
                  <a:lnTo>
                    <a:pt x="21524" y="17199"/>
                  </a:lnTo>
                  <a:lnTo>
                    <a:pt x="21585" y="17360"/>
                  </a:lnTo>
                  <a:lnTo>
                    <a:pt x="21600" y="17467"/>
                  </a:lnTo>
                  <a:lnTo>
                    <a:pt x="21585" y="17595"/>
                  </a:lnTo>
                  <a:lnTo>
                    <a:pt x="21486" y="17941"/>
                  </a:lnTo>
                  <a:lnTo>
                    <a:pt x="21431" y="18222"/>
                  </a:lnTo>
                  <a:lnTo>
                    <a:pt x="21372" y="18361"/>
                  </a:lnTo>
                  <a:lnTo>
                    <a:pt x="21293" y="18425"/>
                  </a:lnTo>
                  <a:lnTo>
                    <a:pt x="21190" y="18393"/>
                  </a:lnTo>
                  <a:lnTo>
                    <a:pt x="21100" y="18311"/>
                  </a:lnTo>
                  <a:lnTo>
                    <a:pt x="21015" y="18212"/>
                  </a:lnTo>
                  <a:lnTo>
                    <a:pt x="20930" y="18137"/>
                  </a:lnTo>
                  <a:lnTo>
                    <a:pt x="20898" y="18166"/>
                  </a:lnTo>
                  <a:lnTo>
                    <a:pt x="20880" y="18194"/>
                  </a:lnTo>
                  <a:lnTo>
                    <a:pt x="20857" y="18279"/>
                  </a:lnTo>
                  <a:lnTo>
                    <a:pt x="20825" y="18461"/>
                  </a:lnTo>
                  <a:lnTo>
                    <a:pt x="20822" y="18536"/>
                  </a:lnTo>
                  <a:lnTo>
                    <a:pt x="20790" y="18764"/>
                  </a:lnTo>
                  <a:lnTo>
                    <a:pt x="20775" y="18821"/>
                  </a:lnTo>
                  <a:lnTo>
                    <a:pt x="20769" y="18850"/>
                  </a:lnTo>
                  <a:lnTo>
                    <a:pt x="20708" y="18964"/>
                  </a:lnTo>
                  <a:lnTo>
                    <a:pt x="20661" y="19031"/>
                  </a:lnTo>
                  <a:lnTo>
                    <a:pt x="20620" y="19063"/>
                  </a:lnTo>
                  <a:lnTo>
                    <a:pt x="20535" y="19045"/>
                  </a:lnTo>
                  <a:lnTo>
                    <a:pt x="20526" y="18974"/>
                  </a:lnTo>
                  <a:lnTo>
                    <a:pt x="20547" y="18878"/>
                  </a:lnTo>
                  <a:lnTo>
                    <a:pt x="20552" y="18835"/>
                  </a:lnTo>
                  <a:lnTo>
                    <a:pt x="20564" y="18771"/>
                  </a:lnTo>
                  <a:lnTo>
                    <a:pt x="20509" y="18586"/>
                  </a:lnTo>
                  <a:lnTo>
                    <a:pt x="20395" y="18536"/>
                  </a:lnTo>
                  <a:lnTo>
                    <a:pt x="20295" y="18600"/>
                  </a:lnTo>
                  <a:lnTo>
                    <a:pt x="20280" y="18771"/>
                  </a:lnTo>
                  <a:lnTo>
                    <a:pt x="20315" y="18828"/>
                  </a:lnTo>
                  <a:lnTo>
                    <a:pt x="20347" y="18867"/>
                  </a:lnTo>
                  <a:lnTo>
                    <a:pt x="20362" y="18882"/>
                  </a:lnTo>
                  <a:lnTo>
                    <a:pt x="20392" y="18949"/>
                  </a:lnTo>
                  <a:lnTo>
                    <a:pt x="20377" y="19042"/>
                  </a:lnTo>
                  <a:lnTo>
                    <a:pt x="20380" y="19117"/>
                  </a:lnTo>
                  <a:lnTo>
                    <a:pt x="20465" y="19305"/>
                  </a:lnTo>
                  <a:lnTo>
                    <a:pt x="20482" y="19409"/>
                  </a:lnTo>
                  <a:lnTo>
                    <a:pt x="20456" y="19519"/>
                  </a:lnTo>
                  <a:lnTo>
                    <a:pt x="20403" y="19573"/>
                  </a:lnTo>
                  <a:lnTo>
                    <a:pt x="20327" y="19594"/>
                  </a:lnTo>
                  <a:lnTo>
                    <a:pt x="20245" y="19601"/>
                  </a:lnTo>
                  <a:lnTo>
                    <a:pt x="20187" y="19648"/>
                  </a:lnTo>
                  <a:lnTo>
                    <a:pt x="20201" y="19733"/>
                  </a:lnTo>
                  <a:lnTo>
                    <a:pt x="20257" y="19826"/>
                  </a:lnTo>
                  <a:lnTo>
                    <a:pt x="20321" y="19886"/>
                  </a:lnTo>
                  <a:lnTo>
                    <a:pt x="20403" y="19911"/>
                  </a:lnTo>
                  <a:lnTo>
                    <a:pt x="20439" y="19940"/>
                  </a:lnTo>
                  <a:lnTo>
                    <a:pt x="20430" y="19993"/>
                  </a:lnTo>
                  <a:lnTo>
                    <a:pt x="20401" y="20025"/>
                  </a:lnTo>
                  <a:lnTo>
                    <a:pt x="20362" y="20043"/>
                  </a:lnTo>
                  <a:lnTo>
                    <a:pt x="20067" y="20089"/>
                  </a:lnTo>
                  <a:lnTo>
                    <a:pt x="20011" y="20121"/>
                  </a:lnTo>
                  <a:lnTo>
                    <a:pt x="20207" y="20410"/>
                  </a:lnTo>
                  <a:lnTo>
                    <a:pt x="20306" y="20592"/>
                  </a:lnTo>
                  <a:lnTo>
                    <a:pt x="20286" y="20684"/>
                  </a:lnTo>
                  <a:lnTo>
                    <a:pt x="20236" y="20702"/>
                  </a:lnTo>
                  <a:lnTo>
                    <a:pt x="20178" y="20749"/>
                  </a:lnTo>
                  <a:lnTo>
                    <a:pt x="20131" y="20802"/>
                  </a:lnTo>
                  <a:lnTo>
                    <a:pt x="20111" y="20848"/>
                  </a:lnTo>
                  <a:lnTo>
                    <a:pt x="20105" y="20931"/>
                  </a:lnTo>
                  <a:lnTo>
                    <a:pt x="20023" y="21137"/>
                  </a:lnTo>
                  <a:lnTo>
                    <a:pt x="20008" y="21304"/>
                  </a:lnTo>
                  <a:lnTo>
                    <a:pt x="20002" y="21304"/>
                  </a:lnTo>
                  <a:lnTo>
                    <a:pt x="19996" y="21304"/>
                  </a:lnTo>
                  <a:lnTo>
                    <a:pt x="19990" y="21308"/>
                  </a:lnTo>
                  <a:lnTo>
                    <a:pt x="19985" y="21308"/>
                  </a:lnTo>
                  <a:lnTo>
                    <a:pt x="19531" y="21372"/>
                  </a:lnTo>
                  <a:lnTo>
                    <a:pt x="19081" y="21440"/>
                  </a:lnTo>
                  <a:lnTo>
                    <a:pt x="18627" y="21504"/>
                  </a:lnTo>
                  <a:lnTo>
                    <a:pt x="18173" y="21568"/>
                  </a:lnTo>
                  <a:lnTo>
                    <a:pt x="17942" y="21600"/>
                  </a:lnTo>
                  <a:lnTo>
                    <a:pt x="17922" y="21596"/>
                  </a:lnTo>
                  <a:lnTo>
                    <a:pt x="17916" y="21575"/>
                  </a:lnTo>
                  <a:lnTo>
                    <a:pt x="17913" y="21557"/>
                  </a:lnTo>
                  <a:lnTo>
                    <a:pt x="17922" y="21508"/>
                  </a:lnTo>
                  <a:lnTo>
                    <a:pt x="18015" y="21230"/>
                  </a:lnTo>
                  <a:lnTo>
                    <a:pt x="18041" y="21180"/>
                  </a:lnTo>
                  <a:lnTo>
                    <a:pt x="18086" y="21066"/>
                  </a:lnTo>
                  <a:lnTo>
                    <a:pt x="18121" y="21009"/>
                  </a:lnTo>
                  <a:lnTo>
                    <a:pt x="18138" y="20970"/>
                  </a:lnTo>
                  <a:lnTo>
                    <a:pt x="18150" y="20952"/>
                  </a:lnTo>
                  <a:lnTo>
                    <a:pt x="18165" y="20938"/>
                  </a:lnTo>
                  <a:lnTo>
                    <a:pt x="18179" y="20924"/>
                  </a:lnTo>
                  <a:lnTo>
                    <a:pt x="18244" y="20898"/>
                  </a:lnTo>
                  <a:lnTo>
                    <a:pt x="18261" y="20888"/>
                  </a:lnTo>
                  <a:lnTo>
                    <a:pt x="18276" y="20873"/>
                  </a:lnTo>
                  <a:lnTo>
                    <a:pt x="18290" y="20859"/>
                  </a:lnTo>
                  <a:lnTo>
                    <a:pt x="18299" y="20838"/>
                  </a:lnTo>
                  <a:lnTo>
                    <a:pt x="18308" y="20816"/>
                  </a:lnTo>
                  <a:lnTo>
                    <a:pt x="18314" y="20788"/>
                  </a:lnTo>
                  <a:lnTo>
                    <a:pt x="18314" y="20763"/>
                  </a:lnTo>
                  <a:lnTo>
                    <a:pt x="18317" y="20720"/>
                  </a:lnTo>
                  <a:lnTo>
                    <a:pt x="18319" y="20695"/>
                  </a:lnTo>
                  <a:lnTo>
                    <a:pt x="18325" y="20670"/>
                  </a:lnTo>
                  <a:lnTo>
                    <a:pt x="18337" y="20649"/>
                  </a:lnTo>
                  <a:lnTo>
                    <a:pt x="18349" y="20631"/>
                  </a:lnTo>
                  <a:lnTo>
                    <a:pt x="18378" y="20603"/>
                  </a:lnTo>
                  <a:lnTo>
                    <a:pt x="18393" y="20592"/>
                  </a:lnTo>
                  <a:lnTo>
                    <a:pt x="18434" y="20571"/>
                  </a:lnTo>
                  <a:lnTo>
                    <a:pt x="18501" y="20528"/>
                  </a:lnTo>
                  <a:lnTo>
                    <a:pt x="18598" y="20449"/>
                  </a:lnTo>
                  <a:lnTo>
                    <a:pt x="18612" y="20432"/>
                  </a:lnTo>
                  <a:lnTo>
                    <a:pt x="18621" y="20413"/>
                  </a:lnTo>
                  <a:lnTo>
                    <a:pt x="18630" y="20389"/>
                  </a:lnTo>
                  <a:lnTo>
                    <a:pt x="18636" y="20364"/>
                  </a:lnTo>
                  <a:lnTo>
                    <a:pt x="18641" y="20268"/>
                  </a:lnTo>
                  <a:lnTo>
                    <a:pt x="18644" y="20246"/>
                  </a:lnTo>
                  <a:lnTo>
                    <a:pt x="18656" y="20228"/>
                  </a:lnTo>
                  <a:lnTo>
                    <a:pt x="18671" y="20214"/>
                  </a:lnTo>
                  <a:lnTo>
                    <a:pt x="18747" y="20175"/>
                  </a:lnTo>
                  <a:lnTo>
                    <a:pt x="18765" y="20161"/>
                  </a:lnTo>
                  <a:lnTo>
                    <a:pt x="18779" y="20147"/>
                  </a:lnTo>
                  <a:lnTo>
                    <a:pt x="18788" y="20129"/>
                  </a:lnTo>
                  <a:lnTo>
                    <a:pt x="18800" y="20107"/>
                  </a:lnTo>
                  <a:lnTo>
                    <a:pt x="18806" y="20086"/>
                  </a:lnTo>
                  <a:lnTo>
                    <a:pt x="18811" y="20061"/>
                  </a:lnTo>
                  <a:lnTo>
                    <a:pt x="18814" y="20036"/>
                  </a:lnTo>
                  <a:lnTo>
                    <a:pt x="18811" y="20011"/>
                  </a:lnTo>
                  <a:lnTo>
                    <a:pt x="18788" y="19872"/>
                  </a:lnTo>
                  <a:lnTo>
                    <a:pt x="18788" y="19844"/>
                  </a:lnTo>
                  <a:lnTo>
                    <a:pt x="18800" y="19726"/>
                  </a:lnTo>
                  <a:lnTo>
                    <a:pt x="18800" y="19697"/>
                  </a:lnTo>
                  <a:lnTo>
                    <a:pt x="18800" y="19669"/>
                  </a:lnTo>
                  <a:lnTo>
                    <a:pt x="18791" y="19644"/>
                  </a:lnTo>
                  <a:lnTo>
                    <a:pt x="18782" y="19622"/>
                  </a:lnTo>
                  <a:lnTo>
                    <a:pt x="18771" y="19605"/>
                  </a:lnTo>
                  <a:lnTo>
                    <a:pt x="18759" y="19587"/>
                  </a:lnTo>
                  <a:lnTo>
                    <a:pt x="18744" y="19573"/>
                  </a:lnTo>
                  <a:lnTo>
                    <a:pt x="18726" y="19558"/>
                  </a:lnTo>
                  <a:lnTo>
                    <a:pt x="18615" y="19491"/>
                  </a:lnTo>
                  <a:lnTo>
                    <a:pt x="18603" y="19477"/>
                  </a:lnTo>
                  <a:lnTo>
                    <a:pt x="18592" y="19455"/>
                  </a:lnTo>
                  <a:lnTo>
                    <a:pt x="18586" y="19430"/>
                  </a:lnTo>
                  <a:lnTo>
                    <a:pt x="18580" y="19405"/>
                  </a:lnTo>
                  <a:lnTo>
                    <a:pt x="18571" y="19330"/>
                  </a:lnTo>
                  <a:lnTo>
                    <a:pt x="18565" y="19309"/>
                  </a:lnTo>
                  <a:lnTo>
                    <a:pt x="18560" y="19291"/>
                  </a:lnTo>
                  <a:lnTo>
                    <a:pt x="18548" y="19281"/>
                  </a:lnTo>
                  <a:lnTo>
                    <a:pt x="18530" y="19270"/>
                  </a:lnTo>
                  <a:lnTo>
                    <a:pt x="18516" y="19256"/>
                  </a:lnTo>
                  <a:lnTo>
                    <a:pt x="18507" y="19241"/>
                  </a:lnTo>
                  <a:lnTo>
                    <a:pt x="18469" y="19138"/>
                  </a:lnTo>
                  <a:lnTo>
                    <a:pt x="18449" y="19102"/>
                  </a:lnTo>
                  <a:lnTo>
                    <a:pt x="18443" y="19092"/>
                  </a:lnTo>
                  <a:lnTo>
                    <a:pt x="18437" y="19081"/>
                  </a:lnTo>
                  <a:lnTo>
                    <a:pt x="18217" y="19106"/>
                  </a:lnTo>
                  <a:lnTo>
                    <a:pt x="17348" y="19198"/>
                  </a:lnTo>
                  <a:lnTo>
                    <a:pt x="16479" y="19288"/>
                  </a:lnTo>
                  <a:lnTo>
                    <a:pt x="15607" y="19373"/>
                  </a:lnTo>
                  <a:lnTo>
                    <a:pt x="14738" y="19459"/>
                  </a:lnTo>
                  <a:lnTo>
                    <a:pt x="13866" y="19541"/>
                  </a:lnTo>
                  <a:lnTo>
                    <a:pt x="12996" y="19619"/>
                  </a:lnTo>
                  <a:lnTo>
                    <a:pt x="12127" y="19697"/>
                  </a:lnTo>
                  <a:lnTo>
                    <a:pt x="11255" y="19769"/>
                  </a:lnTo>
                  <a:lnTo>
                    <a:pt x="10383" y="19840"/>
                  </a:lnTo>
                  <a:lnTo>
                    <a:pt x="9511" y="19911"/>
                  </a:lnTo>
                  <a:lnTo>
                    <a:pt x="8642" y="19975"/>
                  </a:lnTo>
                  <a:lnTo>
                    <a:pt x="7770" y="20040"/>
                  </a:lnTo>
                  <a:lnTo>
                    <a:pt x="6898" y="20100"/>
                  </a:lnTo>
                  <a:lnTo>
                    <a:pt x="6026" y="20161"/>
                  </a:lnTo>
                  <a:lnTo>
                    <a:pt x="5154" y="20214"/>
                  </a:lnTo>
                  <a:lnTo>
                    <a:pt x="4281" y="20268"/>
                  </a:lnTo>
                  <a:lnTo>
                    <a:pt x="4258" y="19673"/>
                  </a:lnTo>
                  <a:lnTo>
                    <a:pt x="4235" y="19074"/>
                  </a:lnTo>
                  <a:lnTo>
                    <a:pt x="4211" y="18479"/>
                  </a:lnTo>
                  <a:lnTo>
                    <a:pt x="4188" y="17880"/>
                  </a:lnTo>
                  <a:lnTo>
                    <a:pt x="4164" y="17271"/>
                  </a:lnTo>
                  <a:lnTo>
                    <a:pt x="4138" y="16662"/>
                  </a:lnTo>
                  <a:lnTo>
                    <a:pt x="4115" y="16052"/>
                  </a:lnTo>
                  <a:lnTo>
                    <a:pt x="4091" y="15447"/>
                  </a:lnTo>
                  <a:lnTo>
                    <a:pt x="4065" y="14837"/>
                  </a:lnTo>
                  <a:lnTo>
                    <a:pt x="4042" y="14228"/>
                  </a:lnTo>
                  <a:lnTo>
                    <a:pt x="4018" y="13618"/>
                  </a:lnTo>
                  <a:lnTo>
                    <a:pt x="3992" y="13010"/>
                  </a:lnTo>
                  <a:lnTo>
                    <a:pt x="3968" y="12403"/>
                  </a:lnTo>
                  <a:lnTo>
                    <a:pt x="3945" y="11794"/>
                  </a:lnTo>
                  <a:lnTo>
                    <a:pt x="3921" y="11188"/>
                  </a:lnTo>
                  <a:lnTo>
                    <a:pt x="3895" y="10579"/>
                  </a:lnTo>
                  <a:lnTo>
                    <a:pt x="3872" y="9973"/>
                  </a:lnTo>
                  <a:lnTo>
                    <a:pt x="3848" y="9364"/>
                  </a:lnTo>
                  <a:lnTo>
                    <a:pt x="3825" y="8758"/>
                  </a:lnTo>
                  <a:lnTo>
                    <a:pt x="3799" y="8153"/>
                  </a:lnTo>
                  <a:lnTo>
                    <a:pt x="3787" y="7803"/>
                  </a:lnTo>
                  <a:lnTo>
                    <a:pt x="3784" y="7771"/>
                  </a:lnTo>
                  <a:lnTo>
                    <a:pt x="3770" y="7764"/>
                  </a:lnTo>
                  <a:lnTo>
                    <a:pt x="3767" y="7750"/>
                  </a:lnTo>
                  <a:lnTo>
                    <a:pt x="3767" y="7735"/>
                  </a:lnTo>
                  <a:lnTo>
                    <a:pt x="3761" y="7728"/>
                  </a:lnTo>
                  <a:lnTo>
                    <a:pt x="3802" y="7668"/>
                  </a:lnTo>
                  <a:lnTo>
                    <a:pt x="3796" y="7629"/>
                  </a:lnTo>
                  <a:lnTo>
                    <a:pt x="3743" y="7607"/>
                  </a:lnTo>
                  <a:lnTo>
                    <a:pt x="3670" y="7604"/>
                  </a:lnTo>
                  <a:lnTo>
                    <a:pt x="3659" y="7597"/>
                  </a:lnTo>
                  <a:lnTo>
                    <a:pt x="3652" y="7558"/>
                  </a:lnTo>
                  <a:lnTo>
                    <a:pt x="3635" y="7543"/>
                  </a:lnTo>
                  <a:lnTo>
                    <a:pt x="3620" y="7540"/>
                  </a:lnTo>
                  <a:lnTo>
                    <a:pt x="3588" y="7547"/>
                  </a:lnTo>
                  <a:lnTo>
                    <a:pt x="3541" y="7543"/>
                  </a:lnTo>
                  <a:lnTo>
                    <a:pt x="3448" y="7554"/>
                  </a:lnTo>
                  <a:lnTo>
                    <a:pt x="3378" y="7526"/>
                  </a:lnTo>
                  <a:lnTo>
                    <a:pt x="3237" y="7422"/>
                  </a:lnTo>
                  <a:lnTo>
                    <a:pt x="3172" y="7404"/>
                  </a:lnTo>
                  <a:lnTo>
                    <a:pt x="3114" y="7362"/>
                  </a:lnTo>
                  <a:lnTo>
                    <a:pt x="3096" y="7262"/>
                  </a:lnTo>
                  <a:lnTo>
                    <a:pt x="3088" y="7162"/>
                  </a:lnTo>
                  <a:lnTo>
                    <a:pt x="3056" y="7119"/>
                  </a:lnTo>
                  <a:lnTo>
                    <a:pt x="2950" y="7037"/>
                  </a:lnTo>
                  <a:lnTo>
                    <a:pt x="2874" y="6852"/>
                  </a:lnTo>
                  <a:lnTo>
                    <a:pt x="2842" y="6663"/>
                  </a:lnTo>
                  <a:lnTo>
                    <a:pt x="2868" y="6578"/>
                  </a:lnTo>
                  <a:lnTo>
                    <a:pt x="2731" y="6549"/>
                  </a:lnTo>
                  <a:lnTo>
                    <a:pt x="2716" y="6524"/>
                  </a:lnTo>
                  <a:lnTo>
                    <a:pt x="2696" y="6449"/>
                  </a:lnTo>
                  <a:lnTo>
                    <a:pt x="2684" y="6421"/>
                  </a:lnTo>
                  <a:lnTo>
                    <a:pt x="2549" y="6318"/>
                  </a:lnTo>
                  <a:lnTo>
                    <a:pt x="2491" y="6289"/>
                  </a:lnTo>
                  <a:lnTo>
                    <a:pt x="2467" y="6271"/>
                  </a:lnTo>
                  <a:lnTo>
                    <a:pt x="2435" y="6218"/>
                  </a:lnTo>
                  <a:lnTo>
                    <a:pt x="2359" y="6054"/>
                  </a:lnTo>
                  <a:lnTo>
                    <a:pt x="2341" y="6018"/>
                  </a:lnTo>
                  <a:lnTo>
                    <a:pt x="2286" y="5993"/>
                  </a:lnTo>
                  <a:lnTo>
                    <a:pt x="2230" y="5922"/>
                  </a:lnTo>
                  <a:lnTo>
                    <a:pt x="2189" y="5829"/>
                  </a:lnTo>
                  <a:lnTo>
                    <a:pt x="2189" y="5729"/>
                  </a:lnTo>
                  <a:lnTo>
                    <a:pt x="2213" y="5715"/>
                  </a:lnTo>
                  <a:lnTo>
                    <a:pt x="2294" y="5704"/>
                  </a:lnTo>
                  <a:lnTo>
                    <a:pt x="2326" y="5676"/>
                  </a:lnTo>
                  <a:lnTo>
                    <a:pt x="2335" y="5637"/>
                  </a:lnTo>
                  <a:lnTo>
                    <a:pt x="2338" y="5584"/>
                  </a:lnTo>
                  <a:lnTo>
                    <a:pt x="2329" y="5480"/>
                  </a:lnTo>
                  <a:lnTo>
                    <a:pt x="2350" y="5398"/>
                  </a:lnTo>
                  <a:lnTo>
                    <a:pt x="2394" y="5316"/>
                  </a:lnTo>
                  <a:lnTo>
                    <a:pt x="2488" y="5192"/>
                  </a:lnTo>
                  <a:lnTo>
                    <a:pt x="2520" y="5163"/>
                  </a:lnTo>
                  <a:lnTo>
                    <a:pt x="2546" y="5145"/>
                  </a:lnTo>
                  <a:lnTo>
                    <a:pt x="2564" y="5117"/>
                  </a:lnTo>
                  <a:lnTo>
                    <a:pt x="2567" y="4999"/>
                  </a:lnTo>
                  <a:lnTo>
                    <a:pt x="2575" y="4949"/>
                  </a:lnTo>
                  <a:lnTo>
                    <a:pt x="2590" y="4910"/>
                  </a:lnTo>
                  <a:lnTo>
                    <a:pt x="2613" y="4892"/>
                  </a:lnTo>
                  <a:lnTo>
                    <a:pt x="2763" y="4938"/>
                  </a:lnTo>
                  <a:lnTo>
                    <a:pt x="2833" y="4938"/>
                  </a:lnTo>
                  <a:lnTo>
                    <a:pt x="2880" y="4878"/>
                  </a:lnTo>
                  <a:lnTo>
                    <a:pt x="2883" y="4825"/>
                  </a:lnTo>
                  <a:lnTo>
                    <a:pt x="2865" y="4792"/>
                  </a:lnTo>
                  <a:lnTo>
                    <a:pt x="2842" y="4760"/>
                  </a:lnTo>
                  <a:lnTo>
                    <a:pt x="2827" y="4704"/>
                  </a:lnTo>
                  <a:lnTo>
                    <a:pt x="2830" y="4650"/>
                  </a:lnTo>
                  <a:lnTo>
                    <a:pt x="2839" y="4553"/>
                  </a:lnTo>
                  <a:lnTo>
                    <a:pt x="2842" y="4507"/>
                  </a:lnTo>
                  <a:lnTo>
                    <a:pt x="2810" y="4457"/>
                  </a:lnTo>
                  <a:lnTo>
                    <a:pt x="2672" y="4369"/>
                  </a:lnTo>
                  <a:lnTo>
                    <a:pt x="2625" y="4304"/>
                  </a:lnTo>
                  <a:lnTo>
                    <a:pt x="2648" y="4254"/>
                  </a:lnTo>
                  <a:lnTo>
                    <a:pt x="2648" y="4190"/>
                  </a:lnTo>
                  <a:lnTo>
                    <a:pt x="2625" y="4137"/>
                  </a:lnTo>
                  <a:lnTo>
                    <a:pt x="2584" y="4112"/>
                  </a:lnTo>
                  <a:lnTo>
                    <a:pt x="2514" y="4119"/>
                  </a:lnTo>
                  <a:lnTo>
                    <a:pt x="2461" y="4137"/>
                  </a:lnTo>
                  <a:lnTo>
                    <a:pt x="2418" y="4169"/>
                  </a:lnTo>
                  <a:lnTo>
                    <a:pt x="2326" y="4272"/>
                  </a:lnTo>
                  <a:lnTo>
                    <a:pt x="2265" y="4326"/>
                  </a:lnTo>
                  <a:lnTo>
                    <a:pt x="2195" y="4354"/>
                  </a:lnTo>
                  <a:lnTo>
                    <a:pt x="2131" y="4319"/>
                  </a:lnTo>
                  <a:lnTo>
                    <a:pt x="2043" y="4208"/>
                  </a:lnTo>
                  <a:lnTo>
                    <a:pt x="2007" y="4179"/>
                  </a:lnTo>
                  <a:lnTo>
                    <a:pt x="1972" y="4165"/>
                  </a:lnTo>
                  <a:lnTo>
                    <a:pt x="1908" y="4158"/>
                  </a:lnTo>
                  <a:lnTo>
                    <a:pt x="1882" y="4151"/>
                  </a:lnTo>
                  <a:lnTo>
                    <a:pt x="1856" y="4122"/>
                  </a:lnTo>
                  <a:lnTo>
                    <a:pt x="1838" y="4090"/>
                  </a:lnTo>
                  <a:lnTo>
                    <a:pt x="1826" y="4051"/>
                  </a:lnTo>
                  <a:lnTo>
                    <a:pt x="1803" y="4012"/>
                  </a:lnTo>
                  <a:lnTo>
                    <a:pt x="1777" y="3998"/>
                  </a:lnTo>
                  <a:lnTo>
                    <a:pt x="1739" y="3991"/>
                  </a:lnTo>
                  <a:lnTo>
                    <a:pt x="1704" y="3984"/>
                  </a:lnTo>
                  <a:lnTo>
                    <a:pt x="1659" y="3913"/>
                  </a:lnTo>
                  <a:lnTo>
                    <a:pt x="1481" y="3727"/>
                  </a:lnTo>
                  <a:lnTo>
                    <a:pt x="1393" y="3641"/>
                  </a:lnTo>
                  <a:lnTo>
                    <a:pt x="1340" y="3609"/>
                  </a:lnTo>
                  <a:lnTo>
                    <a:pt x="1197" y="3585"/>
                  </a:lnTo>
                  <a:lnTo>
                    <a:pt x="1159" y="3531"/>
                  </a:lnTo>
                  <a:lnTo>
                    <a:pt x="1150" y="3449"/>
                  </a:lnTo>
                  <a:lnTo>
                    <a:pt x="1159" y="3342"/>
                  </a:lnTo>
                  <a:lnTo>
                    <a:pt x="1188" y="3253"/>
                  </a:lnTo>
                  <a:lnTo>
                    <a:pt x="1197" y="3200"/>
                  </a:lnTo>
                  <a:lnTo>
                    <a:pt x="1188" y="3178"/>
                  </a:lnTo>
                  <a:lnTo>
                    <a:pt x="1089" y="3071"/>
                  </a:lnTo>
                  <a:lnTo>
                    <a:pt x="1069" y="3004"/>
                  </a:lnTo>
                  <a:lnTo>
                    <a:pt x="1024" y="2925"/>
                  </a:lnTo>
                  <a:lnTo>
                    <a:pt x="937" y="2804"/>
                  </a:lnTo>
                  <a:lnTo>
                    <a:pt x="980" y="2683"/>
                  </a:lnTo>
                  <a:lnTo>
                    <a:pt x="983" y="2622"/>
                  </a:lnTo>
                  <a:lnTo>
                    <a:pt x="948" y="2572"/>
                  </a:lnTo>
                  <a:lnTo>
                    <a:pt x="896" y="2551"/>
                  </a:lnTo>
                  <a:lnTo>
                    <a:pt x="785" y="2547"/>
                  </a:lnTo>
                  <a:lnTo>
                    <a:pt x="738" y="2523"/>
                  </a:lnTo>
                  <a:lnTo>
                    <a:pt x="699" y="2462"/>
                  </a:lnTo>
                  <a:lnTo>
                    <a:pt x="670" y="2398"/>
                  </a:lnTo>
                  <a:lnTo>
                    <a:pt x="638" y="2341"/>
                  </a:lnTo>
                  <a:lnTo>
                    <a:pt x="582" y="2298"/>
                  </a:lnTo>
                  <a:lnTo>
                    <a:pt x="527" y="2298"/>
                  </a:lnTo>
                  <a:lnTo>
                    <a:pt x="466" y="2312"/>
                  </a:lnTo>
                  <a:lnTo>
                    <a:pt x="416" y="2305"/>
                  </a:lnTo>
                  <a:lnTo>
                    <a:pt x="393" y="2245"/>
                  </a:lnTo>
                  <a:lnTo>
                    <a:pt x="431" y="2209"/>
                  </a:lnTo>
                  <a:lnTo>
                    <a:pt x="460" y="2173"/>
                  </a:lnTo>
                  <a:lnTo>
                    <a:pt x="474" y="2138"/>
                  </a:lnTo>
                  <a:lnTo>
                    <a:pt x="466" y="2120"/>
                  </a:lnTo>
                  <a:lnTo>
                    <a:pt x="425" y="1981"/>
                  </a:lnTo>
                  <a:lnTo>
                    <a:pt x="372" y="1892"/>
                  </a:lnTo>
                  <a:lnTo>
                    <a:pt x="357" y="1856"/>
                  </a:lnTo>
                  <a:lnTo>
                    <a:pt x="354" y="1824"/>
                  </a:lnTo>
                  <a:lnTo>
                    <a:pt x="357" y="1753"/>
                  </a:lnTo>
                  <a:lnTo>
                    <a:pt x="354" y="1724"/>
                  </a:lnTo>
                  <a:lnTo>
                    <a:pt x="328" y="1650"/>
                  </a:lnTo>
                  <a:lnTo>
                    <a:pt x="272" y="1571"/>
                  </a:lnTo>
                  <a:lnTo>
                    <a:pt x="243" y="1503"/>
                  </a:lnTo>
                  <a:lnTo>
                    <a:pt x="237" y="1436"/>
                  </a:lnTo>
                  <a:lnTo>
                    <a:pt x="246" y="1382"/>
                  </a:lnTo>
                  <a:lnTo>
                    <a:pt x="243" y="1329"/>
                  </a:lnTo>
                  <a:lnTo>
                    <a:pt x="193" y="1279"/>
                  </a:lnTo>
                  <a:lnTo>
                    <a:pt x="120" y="1251"/>
                  </a:lnTo>
                  <a:lnTo>
                    <a:pt x="59" y="1240"/>
                  </a:lnTo>
                  <a:lnTo>
                    <a:pt x="18" y="1197"/>
                  </a:lnTo>
                  <a:lnTo>
                    <a:pt x="0" y="1076"/>
                  </a:lnTo>
                  <a:lnTo>
                    <a:pt x="12" y="951"/>
                  </a:lnTo>
                  <a:lnTo>
                    <a:pt x="15" y="951"/>
                  </a:lnTo>
                  <a:lnTo>
                    <a:pt x="15" y="951"/>
                  </a:lnTo>
                  <a:lnTo>
                    <a:pt x="18" y="951"/>
                  </a:lnTo>
                  <a:lnTo>
                    <a:pt x="18" y="951"/>
                  </a:lnTo>
                  <a:lnTo>
                    <a:pt x="18" y="951"/>
                  </a:lnTo>
                  <a:lnTo>
                    <a:pt x="20" y="951"/>
                  </a:lnTo>
                  <a:lnTo>
                    <a:pt x="20" y="951"/>
                  </a:lnTo>
                  <a:lnTo>
                    <a:pt x="20" y="951"/>
                  </a:lnTo>
                  <a:lnTo>
                    <a:pt x="23" y="951"/>
                  </a:lnTo>
                  <a:lnTo>
                    <a:pt x="23" y="951"/>
                  </a:lnTo>
                  <a:lnTo>
                    <a:pt x="23" y="951"/>
                  </a:lnTo>
                  <a:lnTo>
                    <a:pt x="26" y="951"/>
                  </a:lnTo>
                  <a:lnTo>
                    <a:pt x="26" y="951"/>
                  </a:lnTo>
                  <a:lnTo>
                    <a:pt x="29" y="951"/>
                  </a:lnTo>
                  <a:lnTo>
                    <a:pt x="29" y="951"/>
                  </a:lnTo>
                  <a:lnTo>
                    <a:pt x="29" y="951"/>
                  </a:lnTo>
                  <a:lnTo>
                    <a:pt x="770" y="908"/>
                  </a:lnTo>
                  <a:lnTo>
                    <a:pt x="1510" y="866"/>
                  </a:lnTo>
                  <a:lnTo>
                    <a:pt x="2248" y="819"/>
                  </a:lnTo>
                  <a:lnTo>
                    <a:pt x="2985" y="770"/>
                  </a:lnTo>
                  <a:lnTo>
                    <a:pt x="3726" y="720"/>
                  </a:lnTo>
                  <a:lnTo>
                    <a:pt x="4463" y="670"/>
                  </a:lnTo>
                  <a:lnTo>
                    <a:pt x="5200" y="616"/>
                  </a:lnTo>
                  <a:lnTo>
                    <a:pt x="5941" y="559"/>
                  </a:lnTo>
                  <a:lnTo>
                    <a:pt x="6678" y="502"/>
                  </a:lnTo>
                  <a:lnTo>
                    <a:pt x="7416" y="442"/>
                  </a:lnTo>
                  <a:lnTo>
                    <a:pt x="8153" y="378"/>
                  </a:lnTo>
                  <a:lnTo>
                    <a:pt x="8890" y="313"/>
                  </a:lnTo>
                  <a:lnTo>
                    <a:pt x="9628" y="249"/>
                  </a:lnTo>
                  <a:lnTo>
                    <a:pt x="10366" y="181"/>
                  </a:lnTo>
                  <a:lnTo>
                    <a:pt x="11103" y="110"/>
                  </a:lnTo>
                  <a:lnTo>
                    <a:pt x="11840" y="39"/>
                  </a:lnTo>
                  <a:lnTo>
                    <a:pt x="12130" y="11"/>
                  </a:lnTo>
                  <a:lnTo>
                    <a:pt x="12253" y="0"/>
                  </a:lnTo>
                  <a:lnTo>
                    <a:pt x="12283" y="68"/>
                  </a:lnTo>
                  <a:lnTo>
                    <a:pt x="12297" y="89"/>
                  </a:lnTo>
                  <a:lnTo>
                    <a:pt x="12356" y="132"/>
                  </a:lnTo>
                  <a:lnTo>
                    <a:pt x="12370" y="157"/>
                  </a:lnTo>
                  <a:lnTo>
                    <a:pt x="12376" y="221"/>
                  </a:lnTo>
                  <a:lnTo>
                    <a:pt x="12385" y="264"/>
                  </a:lnTo>
                  <a:lnTo>
                    <a:pt x="12399" y="299"/>
                  </a:lnTo>
                  <a:lnTo>
                    <a:pt x="12426" y="331"/>
                  </a:lnTo>
                  <a:lnTo>
                    <a:pt x="12455" y="349"/>
                  </a:lnTo>
                  <a:lnTo>
                    <a:pt x="12523" y="364"/>
                  </a:lnTo>
                  <a:lnTo>
                    <a:pt x="12596" y="413"/>
                  </a:lnTo>
                  <a:lnTo>
                    <a:pt x="12604" y="431"/>
                  </a:lnTo>
                  <a:lnTo>
                    <a:pt x="12622" y="495"/>
                  </a:lnTo>
                  <a:lnTo>
                    <a:pt x="12637" y="524"/>
                  </a:lnTo>
                  <a:lnTo>
                    <a:pt x="12651" y="534"/>
                  </a:lnTo>
                  <a:lnTo>
                    <a:pt x="12666" y="538"/>
                  </a:lnTo>
                  <a:lnTo>
                    <a:pt x="12698" y="534"/>
                  </a:lnTo>
                  <a:lnTo>
                    <a:pt x="12718" y="541"/>
                  </a:lnTo>
                  <a:lnTo>
                    <a:pt x="12727" y="563"/>
                  </a:lnTo>
                  <a:lnTo>
                    <a:pt x="12736" y="588"/>
                  </a:lnTo>
                  <a:lnTo>
                    <a:pt x="12745" y="612"/>
                  </a:lnTo>
                  <a:lnTo>
                    <a:pt x="12774" y="634"/>
                  </a:lnTo>
                  <a:lnTo>
                    <a:pt x="12836" y="659"/>
                  </a:lnTo>
                  <a:lnTo>
                    <a:pt x="12862" y="680"/>
                  </a:lnTo>
                  <a:lnTo>
                    <a:pt x="12883" y="712"/>
                  </a:lnTo>
                  <a:lnTo>
                    <a:pt x="12894" y="745"/>
                  </a:lnTo>
                  <a:lnTo>
                    <a:pt x="12897" y="777"/>
                  </a:lnTo>
                  <a:lnTo>
                    <a:pt x="12891" y="809"/>
                  </a:lnTo>
                  <a:lnTo>
                    <a:pt x="12921" y="852"/>
                  </a:lnTo>
                  <a:lnTo>
                    <a:pt x="13040" y="972"/>
                  </a:lnTo>
                  <a:lnTo>
                    <a:pt x="13078" y="1004"/>
                  </a:lnTo>
                  <a:lnTo>
                    <a:pt x="13169" y="1037"/>
                  </a:lnTo>
                  <a:lnTo>
                    <a:pt x="13204" y="1072"/>
                  </a:lnTo>
                  <a:cubicBezTo>
                    <a:pt x="13204" y="1072"/>
                    <a:pt x="13204" y="1072"/>
                    <a:pt x="13204" y="1072"/>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3" name="Google Shape;363;p17"/>
            <p:cNvSpPr/>
            <p:nvPr/>
          </p:nvSpPr>
          <p:spPr>
            <a:xfrm>
              <a:off x="12319929" y="2991624"/>
              <a:ext cx="2188899" cy="2290688"/>
            </a:xfrm>
            <a:custGeom>
              <a:avLst/>
              <a:gdLst/>
              <a:ahLst/>
              <a:cxnLst/>
              <a:rect l="l" t="t" r="r" b="b"/>
              <a:pathLst>
                <a:path w="21600" h="21600" extrusionOk="0">
                  <a:moveTo>
                    <a:pt x="21564" y="3917"/>
                  </a:moveTo>
                  <a:lnTo>
                    <a:pt x="21384" y="3891"/>
                  </a:lnTo>
                  <a:lnTo>
                    <a:pt x="21321" y="3894"/>
                  </a:lnTo>
                  <a:lnTo>
                    <a:pt x="21226" y="3922"/>
                  </a:lnTo>
                  <a:lnTo>
                    <a:pt x="21194" y="3917"/>
                  </a:lnTo>
                  <a:lnTo>
                    <a:pt x="21129" y="3894"/>
                  </a:lnTo>
                  <a:lnTo>
                    <a:pt x="21081" y="3885"/>
                  </a:lnTo>
                  <a:lnTo>
                    <a:pt x="21031" y="3891"/>
                  </a:lnTo>
                  <a:lnTo>
                    <a:pt x="20969" y="3908"/>
                  </a:lnTo>
                  <a:lnTo>
                    <a:pt x="20699" y="4033"/>
                  </a:lnTo>
                  <a:lnTo>
                    <a:pt x="20649" y="4033"/>
                  </a:lnTo>
                  <a:lnTo>
                    <a:pt x="20474" y="3965"/>
                  </a:lnTo>
                  <a:lnTo>
                    <a:pt x="20430" y="3937"/>
                  </a:lnTo>
                  <a:lnTo>
                    <a:pt x="20388" y="3900"/>
                  </a:lnTo>
                  <a:lnTo>
                    <a:pt x="20219" y="3693"/>
                  </a:lnTo>
                  <a:lnTo>
                    <a:pt x="20181" y="3659"/>
                  </a:lnTo>
                  <a:lnTo>
                    <a:pt x="20045" y="3620"/>
                  </a:lnTo>
                  <a:lnTo>
                    <a:pt x="19881" y="3628"/>
                  </a:lnTo>
                  <a:lnTo>
                    <a:pt x="19073" y="3792"/>
                  </a:lnTo>
                  <a:lnTo>
                    <a:pt x="19052" y="3789"/>
                  </a:lnTo>
                  <a:lnTo>
                    <a:pt x="19034" y="3778"/>
                  </a:lnTo>
                  <a:lnTo>
                    <a:pt x="19014" y="3775"/>
                  </a:lnTo>
                  <a:lnTo>
                    <a:pt x="18984" y="3784"/>
                  </a:lnTo>
                  <a:lnTo>
                    <a:pt x="18904" y="3826"/>
                  </a:lnTo>
                  <a:lnTo>
                    <a:pt x="18874" y="3832"/>
                  </a:lnTo>
                  <a:lnTo>
                    <a:pt x="18815" y="3817"/>
                  </a:lnTo>
                  <a:lnTo>
                    <a:pt x="18779" y="3787"/>
                  </a:lnTo>
                  <a:lnTo>
                    <a:pt x="18741" y="3767"/>
                  </a:lnTo>
                  <a:lnTo>
                    <a:pt x="18673" y="3775"/>
                  </a:lnTo>
                  <a:lnTo>
                    <a:pt x="18427" y="3866"/>
                  </a:lnTo>
                  <a:lnTo>
                    <a:pt x="18288" y="3877"/>
                  </a:lnTo>
                  <a:lnTo>
                    <a:pt x="18184" y="3826"/>
                  </a:lnTo>
                  <a:lnTo>
                    <a:pt x="18148" y="3770"/>
                  </a:lnTo>
                  <a:lnTo>
                    <a:pt x="18122" y="3662"/>
                  </a:lnTo>
                  <a:lnTo>
                    <a:pt x="18089" y="3614"/>
                  </a:lnTo>
                  <a:lnTo>
                    <a:pt x="18057" y="3591"/>
                  </a:lnTo>
                  <a:lnTo>
                    <a:pt x="18027" y="3580"/>
                  </a:lnTo>
                  <a:lnTo>
                    <a:pt x="18000" y="3563"/>
                  </a:lnTo>
                  <a:lnTo>
                    <a:pt x="17977" y="3518"/>
                  </a:lnTo>
                  <a:lnTo>
                    <a:pt x="17977" y="3486"/>
                  </a:lnTo>
                  <a:lnTo>
                    <a:pt x="18003" y="3441"/>
                  </a:lnTo>
                  <a:lnTo>
                    <a:pt x="17995" y="3407"/>
                  </a:lnTo>
                  <a:lnTo>
                    <a:pt x="17896" y="3362"/>
                  </a:lnTo>
                  <a:lnTo>
                    <a:pt x="17760" y="3399"/>
                  </a:lnTo>
                  <a:lnTo>
                    <a:pt x="17532" y="3538"/>
                  </a:lnTo>
                  <a:lnTo>
                    <a:pt x="17479" y="3574"/>
                  </a:lnTo>
                  <a:lnTo>
                    <a:pt x="17364" y="3634"/>
                  </a:lnTo>
                  <a:lnTo>
                    <a:pt x="17011" y="3891"/>
                  </a:lnTo>
                  <a:lnTo>
                    <a:pt x="16922" y="3990"/>
                  </a:lnTo>
                  <a:lnTo>
                    <a:pt x="16818" y="4061"/>
                  </a:lnTo>
                  <a:lnTo>
                    <a:pt x="16572" y="4106"/>
                  </a:lnTo>
                  <a:lnTo>
                    <a:pt x="16401" y="4197"/>
                  </a:lnTo>
                  <a:lnTo>
                    <a:pt x="16350" y="4185"/>
                  </a:lnTo>
                  <a:lnTo>
                    <a:pt x="16294" y="4157"/>
                  </a:lnTo>
                  <a:lnTo>
                    <a:pt x="16231" y="4146"/>
                  </a:lnTo>
                  <a:lnTo>
                    <a:pt x="15986" y="4183"/>
                  </a:lnTo>
                  <a:lnTo>
                    <a:pt x="15950" y="4172"/>
                  </a:lnTo>
                  <a:lnTo>
                    <a:pt x="15953" y="4140"/>
                  </a:lnTo>
                  <a:lnTo>
                    <a:pt x="15965" y="4103"/>
                  </a:lnTo>
                  <a:lnTo>
                    <a:pt x="15959" y="4066"/>
                  </a:lnTo>
                  <a:lnTo>
                    <a:pt x="15932" y="4041"/>
                  </a:lnTo>
                  <a:lnTo>
                    <a:pt x="15912" y="4035"/>
                  </a:lnTo>
                  <a:lnTo>
                    <a:pt x="15852" y="4044"/>
                  </a:lnTo>
                  <a:lnTo>
                    <a:pt x="15642" y="4027"/>
                  </a:lnTo>
                  <a:lnTo>
                    <a:pt x="15571" y="3982"/>
                  </a:lnTo>
                  <a:lnTo>
                    <a:pt x="15621" y="3885"/>
                  </a:lnTo>
                  <a:lnTo>
                    <a:pt x="15524" y="3781"/>
                  </a:lnTo>
                  <a:lnTo>
                    <a:pt x="15473" y="3744"/>
                  </a:lnTo>
                  <a:lnTo>
                    <a:pt x="15411" y="3718"/>
                  </a:lnTo>
                  <a:lnTo>
                    <a:pt x="15165" y="3707"/>
                  </a:lnTo>
                  <a:lnTo>
                    <a:pt x="14863" y="3611"/>
                  </a:lnTo>
                  <a:lnTo>
                    <a:pt x="14810" y="3583"/>
                  </a:lnTo>
                  <a:lnTo>
                    <a:pt x="14759" y="3546"/>
                  </a:lnTo>
                  <a:lnTo>
                    <a:pt x="14712" y="3495"/>
                  </a:lnTo>
                  <a:lnTo>
                    <a:pt x="14668" y="3407"/>
                  </a:lnTo>
                  <a:lnTo>
                    <a:pt x="14635" y="3317"/>
                  </a:lnTo>
                  <a:lnTo>
                    <a:pt x="14593" y="3243"/>
                  </a:lnTo>
                  <a:lnTo>
                    <a:pt x="14513" y="3204"/>
                  </a:lnTo>
                  <a:lnTo>
                    <a:pt x="14276" y="3209"/>
                  </a:lnTo>
                  <a:lnTo>
                    <a:pt x="13986" y="3266"/>
                  </a:lnTo>
                  <a:lnTo>
                    <a:pt x="13927" y="3300"/>
                  </a:lnTo>
                  <a:lnTo>
                    <a:pt x="13870" y="3376"/>
                  </a:lnTo>
                  <a:lnTo>
                    <a:pt x="13882" y="3450"/>
                  </a:lnTo>
                  <a:lnTo>
                    <a:pt x="13912" y="3524"/>
                  </a:lnTo>
                  <a:lnTo>
                    <a:pt x="13921" y="3597"/>
                  </a:lnTo>
                  <a:lnTo>
                    <a:pt x="13888" y="3637"/>
                  </a:lnTo>
                  <a:lnTo>
                    <a:pt x="13823" y="3676"/>
                  </a:lnTo>
                  <a:lnTo>
                    <a:pt x="13752" y="3704"/>
                  </a:lnTo>
                  <a:lnTo>
                    <a:pt x="13702" y="3710"/>
                  </a:lnTo>
                  <a:lnTo>
                    <a:pt x="13663" y="3676"/>
                  </a:lnTo>
                  <a:lnTo>
                    <a:pt x="13556" y="3503"/>
                  </a:lnTo>
                  <a:lnTo>
                    <a:pt x="13456" y="3399"/>
                  </a:lnTo>
                  <a:lnTo>
                    <a:pt x="13420" y="3339"/>
                  </a:lnTo>
                  <a:lnTo>
                    <a:pt x="13403" y="3254"/>
                  </a:lnTo>
                  <a:lnTo>
                    <a:pt x="13391" y="3107"/>
                  </a:lnTo>
                  <a:lnTo>
                    <a:pt x="13367" y="3051"/>
                  </a:lnTo>
                  <a:lnTo>
                    <a:pt x="13314" y="2972"/>
                  </a:lnTo>
                  <a:lnTo>
                    <a:pt x="13210" y="2932"/>
                  </a:lnTo>
                  <a:lnTo>
                    <a:pt x="13089" y="2937"/>
                  </a:lnTo>
                  <a:lnTo>
                    <a:pt x="12848" y="2983"/>
                  </a:lnTo>
                  <a:lnTo>
                    <a:pt x="12792" y="2974"/>
                  </a:lnTo>
                  <a:lnTo>
                    <a:pt x="12715" y="2966"/>
                  </a:lnTo>
                  <a:lnTo>
                    <a:pt x="12671" y="2915"/>
                  </a:lnTo>
                  <a:lnTo>
                    <a:pt x="12689" y="2830"/>
                  </a:lnTo>
                  <a:lnTo>
                    <a:pt x="12739" y="2802"/>
                  </a:lnTo>
                  <a:lnTo>
                    <a:pt x="12863" y="2768"/>
                  </a:lnTo>
                  <a:lnTo>
                    <a:pt x="12916" y="2745"/>
                  </a:lnTo>
                  <a:lnTo>
                    <a:pt x="12902" y="2686"/>
                  </a:lnTo>
                  <a:lnTo>
                    <a:pt x="12848" y="2626"/>
                  </a:lnTo>
                  <a:lnTo>
                    <a:pt x="12629" y="2595"/>
                  </a:lnTo>
                  <a:lnTo>
                    <a:pt x="12179" y="2513"/>
                  </a:lnTo>
                  <a:lnTo>
                    <a:pt x="11971" y="2408"/>
                  </a:lnTo>
                  <a:lnTo>
                    <a:pt x="11903" y="2391"/>
                  </a:lnTo>
                  <a:lnTo>
                    <a:pt x="11477" y="2391"/>
                  </a:lnTo>
                  <a:lnTo>
                    <a:pt x="11124" y="2391"/>
                  </a:lnTo>
                  <a:lnTo>
                    <a:pt x="10769" y="2468"/>
                  </a:lnTo>
                  <a:lnTo>
                    <a:pt x="10683" y="2513"/>
                  </a:lnTo>
                  <a:lnTo>
                    <a:pt x="10591" y="2541"/>
                  </a:lnTo>
                  <a:lnTo>
                    <a:pt x="10588" y="2581"/>
                  </a:lnTo>
                  <a:lnTo>
                    <a:pt x="10594" y="2632"/>
                  </a:lnTo>
                  <a:lnTo>
                    <a:pt x="10576" y="2689"/>
                  </a:lnTo>
                  <a:lnTo>
                    <a:pt x="10490" y="2748"/>
                  </a:lnTo>
                  <a:lnTo>
                    <a:pt x="10283" y="2773"/>
                  </a:lnTo>
                  <a:lnTo>
                    <a:pt x="10191" y="2822"/>
                  </a:lnTo>
                  <a:lnTo>
                    <a:pt x="10144" y="2807"/>
                  </a:lnTo>
                  <a:lnTo>
                    <a:pt x="9756" y="2881"/>
                  </a:lnTo>
                  <a:lnTo>
                    <a:pt x="9694" y="2872"/>
                  </a:lnTo>
                  <a:lnTo>
                    <a:pt x="9601" y="2790"/>
                  </a:lnTo>
                  <a:lnTo>
                    <a:pt x="9513" y="2530"/>
                  </a:lnTo>
                  <a:lnTo>
                    <a:pt x="9400" y="2468"/>
                  </a:lnTo>
                  <a:lnTo>
                    <a:pt x="8953" y="2465"/>
                  </a:lnTo>
                  <a:lnTo>
                    <a:pt x="8399" y="2462"/>
                  </a:lnTo>
                  <a:lnTo>
                    <a:pt x="8346" y="2445"/>
                  </a:lnTo>
                  <a:lnTo>
                    <a:pt x="8340" y="2425"/>
                  </a:lnTo>
                  <a:lnTo>
                    <a:pt x="8327" y="2352"/>
                  </a:lnTo>
                  <a:lnTo>
                    <a:pt x="8319" y="2326"/>
                  </a:lnTo>
                  <a:lnTo>
                    <a:pt x="8298" y="2301"/>
                  </a:lnTo>
                  <a:lnTo>
                    <a:pt x="8271" y="2278"/>
                  </a:lnTo>
                  <a:lnTo>
                    <a:pt x="8245" y="2264"/>
                  </a:lnTo>
                  <a:lnTo>
                    <a:pt x="8218" y="2253"/>
                  </a:lnTo>
                  <a:lnTo>
                    <a:pt x="8165" y="2250"/>
                  </a:lnTo>
                  <a:lnTo>
                    <a:pt x="7700" y="2320"/>
                  </a:lnTo>
                  <a:lnTo>
                    <a:pt x="7587" y="2312"/>
                  </a:lnTo>
                  <a:lnTo>
                    <a:pt x="7380" y="2241"/>
                  </a:lnTo>
                  <a:lnTo>
                    <a:pt x="7101" y="2066"/>
                  </a:lnTo>
                  <a:lnTo>
                    <a:pt x="7063" y="2026"/>
                  </a:lnTo>
                  <a:lnTo>
                    <a:pt x="7033" y="1964"/>
                  </a:lnTo>
                  <a:lnTo>
                    <a:pt x="7025" y="1907"/>
                  </a:lnTo>
                  <a:lnTo>
                    <a:pt x="7025" y="1839"/>
                  </a:lnTo>
                  <a:lnTo>
                    <a:pt x="7022" y="1766"/>
                  </a:lnTo>
                  <a:lnTo>
                    <a:pt x="7022" y="1763"/>
                  </a:lnTo>
                  <a:lnTo>
                    <a:pt x="7016" y="1579"/>
                  </a:lnTo>
                  <a:lnTo>
                    <a:pt x="6876" y="1183"/>
                  </a:lnTo>
                  <a:lnTo>
                    <a:pt x="6752" y="829"/>
                  </a:lnTo>
                  <a:lnTo>
                    <a:pt x="6716" y="759"/>
                  </a:lnTo>
                  <a:lnTo>
                    <a:pt x="6693" y="685"/>
                  </a:lnTo>
                  <a:lnTo>
                    <a:pt x="6699" y="527"/>
                  </a:lnTo>
                  <a:lnTo>
                    <a:pt x="6684" y="459"/>
                  </a:lnTo>
                  <a:lnTo>
                    <a:pt x="6654" y="382"/>
                  </a:lnTo>
                  <a:lnTo>
                    <a:pt x="6624" y="235"/>
                  </a:lnTo>
                  <a:lnTo>
                    <a:pt x="6589" y="179"/>
                  </a:lnTo>
                  <a:lnTo>
                    <a:pt x="6541" y="147"/>
                  </a:lnTo>
                  <a:lnTo>
                    <a:pt x="6343" y="57"/>
                  </a:lnTo>
                  <a:lnTo>
                    <a:pt x="6183" y="25"/>
                  </a:lnTo>
                  <a:lnTo>
                    <a:pt x="5851" y="49"/>
                  </a:lnTo>
                  <a:lnTo>
                    <a:pt x="5688" y="0"/>
                  </a:lnTo>
                  <a:lnTo>
                    <a:pt x="5700" y="204"/>
                  </a:lnTo>
                  <a:lnTo>
                    <a:pt x="5715" y="524"/>
                  </a:lnTo>
                  <a:lnTo>
                    <a:pt x="5736" y="934"/>
                  </a:lnTo>
                  <a:lnTo>
                    <a:pt x="5751" y="1285"/>
                  </a:lnTo>
                  <a:lnTo>
                    <a:pt x="5748" y="1322"/>
                  </a:lnTo>
                  <a:lnTo>
                    <a:pt x="5730" y="1344"/>
                  </a:lnTo>
                  <a:lnTo>
                    <a:pt x="5706" y="1356"/>
                  </a:lnTo>
                  <a:lnTo>
                    <a:pt x="5093" y="1381"/>
                  </a:lnTo>
                  <a:lnTo>
                    <a:pt x="4483" y="1404"/>
                  </a:lnTo>
                  <a:lnTo>
                    <a:pt x="3872" y="1426"/>
                  </a:lnTo>
                  <a:lnTo>
                    <a:pt x="3259" y="1449"/>
                  </a:lnTo>
                  <a:lnTo>
                    <a:pt x="2648" y="1469"/>
                  </a:lnTo>
                  <a:lnTo>
                    <a:pt x="2036" y="1486"/>
                  </a:lnTo>
                  <a:lnTo>
                    <a:pt x="1425" y="1506"/>
                  </a:lnTo>
                  <a:lnTo>
                    <a:pt x="812" y="1523"/>
                  </a:lnTo>
                  <a:lnTo>
                    <a:pt x="202" y="1537"/>
                  </a:lnTo>
                  <a:lnTo>
                    <a:pt x="6" y="1542"/>
                  </a:lnTo>
                  <a:lnTo>
                    <a:pt x="6" y="1542"/>
                  </a:lnTo>
                  <a:lnTo>
                    <a:pt x="0" y="1630"/>
                  </a:lnTo>
                  <a:lnTo>
                    <a:pt x="24" y="1689"/>
                  </a:lnTo>
                  <a:lnTo>
                    <a:pt x="54" y="1743"/>
                  </a:lnTo>
                  <a:lnTo>
                    <a:pt x="66" y="1791"/>
                  </a:lnTo>
                  <a:lnTo>
                    <a:pt x="80" y="1862"/>
                  </a:lnTo>
                  <a:lnTo>
                    <a:pt x="98" y="1896"/>
                  </a:lnTo>
                  <a:lnTo>
                    <a:pt x="116" y="1927"/>
                  </a:lnTo>
                  <a:lnTo>
                    <a:pt x="131" y="1959"/>
                  </a:lnTo>
                  <a:lnTo>
                    <a:pt x="154" y="2083"/>
                  </a:lnTo>
                  <a:lnTo>
                    <a:pt x="243" y="2276"/>
                  </a:lnTo>
                  <a:lnTo>
                    <a:pt x="267" y="2414"/>
                  </a:lnTo>
                  <a:lnTo>
                    <a:pt x="293" y="2473"/>
                  </a:lnTo>
                  <a:lnTo>
                    <a:pt x="361" y="2595"/>
                  </a:lnTo>
                  <a:lnTo>
                    <a:pt x="389" y="2768"/>
                  </a:lnTo>
                  <a:lnTo>
                    <a:pt x="335" y="2907"/>
                  </a:lnTo>
                  <a:lnTo>
                    <a:pt x="264" y="3039"/>
                  </a:lnTo>
                  <a:lnTo>
                    <a:pt x="243" y="3192"/>
                  </a:lnTo>
                  <a:lnTo>
                    <a:pt x="314" y="3399"/>
                  </a:lnTo>
                  <a:lnTo>
                    <a:pt x="332" y="3512"/>
                  </a:lnTo>
                  <a:lnTo>
                    <a:pt x="350" y="3571"/>
                  </a:lnTo>
                  <a:lnTo>
                    <a:pt x="350" y="3611"/>
                  </a:lnTo>
                  <a:lnTo>
                    <a:pt x="338" y="3651"/>
                  </a:lnTo>
                  <a:lnTo>
                    <a:pt x="305" y="3716"/>
                  </a:lnTo>
                  <a:lnTo>
                    <a:pt x="293" y="3761"/>
                  </a:lnTo>
                  <a:lnTo>
                    <a:pt x="350" y="3996"/>
                  </a:lnTo>
                  <a:lnTo>
                    <a:pt x="371" y="4047"/>
                  </a:lnTo>
                  <a:lnTo>
                    <a:pt x="386" y="4103"/>
                  </a:lnTo>
                  <a:lnTo>
                    <a:pt x="350" y="4355"/>
                  </a:lnTo>
                  <a:lnTo>
                    <a:pt x="355" y="4505"/>
                  </a:lnTo>
                  <a:lnTo>
                    <a:pt x="380" y="4641"/>
                  </a:lnTo>
                  <a:lnTo>
                    <a:pt x="430" y="4768"/>
                  </a:lnTo>
                  <a:lnTo>
                    <a:pt x="560" y="5034"/>
                  </a:lnTo>
                  <a:lnTo>
                    <a:pt x="596" y="5168"/>
                  </a:lnTo>
                  <a:lnTo>
                    <a:pt x="643" y="5289"/>
                  </a:lnTo>
                  <a:lnTo>
                    <a:pt x="744" y="5388"/>
                  </a:lnTo>
                  <a:lnTo>
                    <a:pt x="706" y="5476"/>
                  </a:lnTo>
                  <a:lnTo>
                    <a:pt x="717" y="5558"/>
                  </a:lnTo>
                  <a:lnTo>
                    <a:pt x="794" y="5733"/>
                  </a:lnTo>
                  <a:lnTo>
                    <a:pt x="794" y="5756"/>
                  </a:lnTo>
                  <a:lnTo>
                    <a:pt x="780" y="5781"/>
                  </a:lnTo>
                  <a:lnTo>
                    <a:pt x="785" y="5799"/>
                  </a:lnTo>
                  <a:lnTo>
                    <a:pt x="794" y="5804"/>
                  </a:lnTo>
                  <a:lnTo>
                    <a:pt x="806" y="5807"/>
                  </a:lnTo>
                  <a:lnTo>
                    <a:pt x="812" y="5813"/>
                  </a:lnTo>
                  <a:lnTo>
                    <a:pt x="818" y="5821"/>
                  </a:lnTo>
                  <a:lnTo>
                    <a:pt x="827" y="5835"/>
                  </a:lnTo>
                  <a:lnTo>
                    <a:pt x="898" y="5906"/>
                  </a:lnTo>
                  <a:lnTo>
                    <a:pt x="919" y="5951"/>
                  </a:lnTo>
                  <a:lnTo>
                    <a:pt x="957" y="6078"/>
                  </a:lnTo>
                  <a:lnTo>
                    <a:pt x="998" y="6152"/>
                  </a:lnTo>
                  <a:lnTo>
                    <a:pt x="1037" y="6206"/>
                  </a:lnTo>
                  <a:lnTo>
                    <a:pt x="1070" y="6268"/>
                  </a:lnTo>
                  <a:lnTo>
                    <a:pt x="1091" y="6398"/>
                  </a:lnTo>
                  <a:lnTo>
                    <a:pt x="1126" y="6497"/>
                  </a:lnTo>
                  <a:lnTo>
                    <a:pt x="1173" y="6528"/>
                  </a:lnTo>
                  <a:lnTo>
                    <a:pt x="1185" y="6545"/>
                  </a:lnTo>
                  <a:lnTo>
                    <a:pt x="1188" y="6571"/>
                  </a:lnTo>
                  <a:lnTo>
                    <a:pt x="1182" y="6591"/>
                  </a:lnTo>
                  <a:lnTo>
                    <a:pt x="1170" y="6608"/>
                  </a:lnTo>
                  <a:lnTo>
                    <a:pt x="1168" y="6622"/>
                  </a:lnTo>
                  <a:lnTo>
                    <a:pt x="1173" y="6710"/>
                  </a:lnTo>
                  <a:lnTo>
                    <a:pt x="1170" y="6780"/>
                  </a:lnTo>
                  <a:lnTo>
                    <a:pt x="1176" y="6845"/>
                  </a:lnTo>
                  <a:lnTo>
                    <a:pt x="1206" y="6905"/>
                  </a:lnTo>
                  <a:lnTo>
                    <a:pt x="1209" y="6958"/>
                  </a:lnTo>
                  <a:lnTo>
                    <a:pt x="1168" y="7145"/>
                  </a:lnTo>
                  <a:lnTo>
                    <a:pt x="1168" y="7219"/>
                  </a:lnTo>
                  <a:lnTo>
                    <a:pt x="1185" y="7239"/>
                  </a:lnTo>
                  <a:lnTo>
                    <a:pt x="1209" y="7261"/>
                  </a:lnTo>
                  <a:lnTo>
                    <a:pt x="1236" y="7293"/>
                  </a:lnTo>
                  <a:lnTo>
                    <a:pt x="1247" y="7330"/>
                  </a:lnTo>
                  <a:lnTo>
                    <a:pt x="1241" y="7793"/>
                  </a:lnTo>
                  <a:lnTo>
                    <a:pt x="1253" y="7876"/>
                  </a:lnTo>
                  <a:lnTo>
                    <a:pt x="1301" y="8051"/>
                  </a:lnTo>
                  <a:lnTo>
                    <a:pt x="1312" y="8127"/>
                  </a:lnTo>
                  <a:lnTo>
                    <a:pt x="1309" y="8156"/>
                  </a:lnTo>
                  <a:lnTo>
                    <a:pt x="1301" y="8187"/>
                  </a:lnTo>
                  <a:lnTo>
                    <a:pt x="1292" y="8224"/>
                  </a:lnTo>
                  <a:lnTo>
                    <a:pt x="1295" y="8266"/>
                  </a:lnTo>
                  <a:lnTo>
                    <a:pt x="1339" y="8416"/>
                  </a:lnTo>
                  <a:lnTo>
                    <a:pt x="1345" y="8487"/>
                  </a:lnTo>
                  <a:lnTo>
                    <a:pt x="1330" y="8727"/>
                  </a:lnTo>
                  <a:lnTo>
                    <a:pt x="1339" y="8775"/>
                  </a:lnTo>
                  <a:lnTo>
                    <a:pt x="1354" y="8809"/>
                  </a:lnTo>
                  <a:lnTo>
                    <a:pt x="1393" y="8863"/>
                  </a:lnTo>
                  <a:lnTo>
                    <a:pt x="1405" y="8911"/>
                  </a:lnTo>
                  <a:lnTo>
                    <a:pt x="1405" y="8940"/>
                  </a:lnTo>
                  <a:lnTo>
                    <a:pt x="1393" y="8940"/>
                  </a:lnTo>
                  <a:lnTo>
                    <a:pt x="1411" y="8948"/>
                  </a:lnTo>
                  <a:lnTo>
                    <a:pt x="1443" y="8957"/>
                  </a:lnTo>
                  <a:lnTo>
                    <a:pt x="1473" y="8974"/>
                  </a:lnTo>
                  <a:lnTo>
                    <a:pt x="1505" y="8982"/>
                  </a:lnTo>
                  <a:lnTo>
                    <a:pt x="1523" y="8996"/>
                  </a:lnTo>
                  <a:lnTo>
                    <a:pt x="1535" y="9019"/>
                  </a:lnTo>
                  <a:lnTo>
                    <a:pt x="1532" y="9036"/>
                  </a:lnTo>
                  <a:lnTo>
                    <a:pt x="1523" y="9053"/>
                  </a:lnTo>
                  <a:lnTo>
                    <a:pt x="1508" y="9112"/>
                  </a:lnTo>
                  <a:lnTo>
                    <a:pt x="1470" y="9163"/>
                  </a:lnTo>
                  <a:lnTo>
                    <a:pt x="1461" y="9200"/>
                  </a:lnTo>
                  <a:lnTo>
                    <a:pt x="1470" y="9324"/>
                  </a:lnTo>
                  <a:lnTo>
                    <a:pt x="1467" y="9364"/>
                  </a:lnTo>
                  <a:lnTo>
                    <a:pt x="1458" y="9389"/>
                  </a:lnTo>
                  <a:lnTo>
                    <a:pt x="1434" y="9449"/>
                  </a:lnTo>
                  <a:lnTo>
                    <a:pt x="1428" y="9486"/>
                  </a:lnTo>
                  <a:lnTo>
                    <a:pt x="1440" y="9545"/>
                  </a:lnTo>
                  <a:lnTo>
                    <a:pt x="1485" y="9670"/>
                  </a:lnTo>
                  <a:lnTo>
                    <a:pt x="1496" y="9751"/>
                  </a:lnTo>
                  <a:lnTo>
                    <a:pt x="1487" y="9834"/>
                  </a:lnTo>
                  <a:lnTo>
                    <a:pt x="1458" y="9961"/>
                  </a:lnTo>
                  <a:lnTo>
                    <a:pt x="1467" y="10040"/>
                  </a:lnTo>
                  <a:lnTo>
                    <a:pt x="1496" y="10091"/>
                  </a:lnTo>
                  <a:lnTo>
                    <a:pt x="1591" y="10202"/>
                  </a:lnTo>
                  <a:lnTo>
                    <a:pt x="1612" y="10272"/>
                  </a:lnTo>
                  <a:lnTo>
                    <a:pt x="1632" y="10408"/>
                  </a:lnTo>
                  <a:lnTo>
                    <a:pt x="1638" y="10485"/>
                  </a:lnTo>
                  <a:lnTo>
                    <a:pt x="1621" y="10561"/>
                  </a:lnTo>
                  <a:lnTo>
                    <a:pt x="1638" y="10586"/>
                  </a:lnTo>
                  <a:lnTo>
                    <a:pt x="1686" y="10632"/>
                  </a:lnTo>
                  <a:lnTo>
                    <a:pt x="1704" y="10660"/>
                  </a:lnTo>
                  <a:lnTo>
                    <a:pt x="1710" y="10688"/>
                  </a:lnTo>
                  <a:lnTo>
                    <a:pt x="1710" y="10719"/>
                  </a:lnTo>
                  <a:lnTo>
                    <a:pt x="1716" y="10756"/>
                  </a:lnTo>
                  <a:lnTo>
                    <a:pt x="1736" y="10796"/>
                  </a:lnTo>
                  <a:lnTo>
                    <a:pt x="1911" y="11031"/>
                  </a:lnTo>
                  <a:lnTo>
                    <a:pt x="2011" y="11127"/>
                  </a:lnTo>
                  <a:lnTo>
                    <a:pt x="2056" y="11189"/>
                  </a:lnTo>
                  <a:lnTo>
                    <a:pt x="2077" y="11266"/>
                  </a:lnTo>
                  <a:lnTo>
                    <a:pt x="2077" y="11503"/>
                  </a:lnTo>
                  <a:lnTo>
                    <a:pt x="2086" y="11577"/>
                  </a:lnTo>
                  <a:lnTo>
                    <a:pt x="2098" y="11616"/>
                  </a:lnTo>
                  <a:lnTo>
                    <a:pt x="2110" y="11647"/>
                  </a:lnTo>
                  <a:lnTo>
                    <a:pt x="2181" y="11744"/>
                  </a:lnTo>
                  <a:lnTo>
                    <a:pt x="2181" y="11769"/>
                  </a:lnTo>
                  <a:lnTo>
                    <a:pt x="2175" y="11798"/>
                  </a:lnTo>
                  <a:lnTo>
                    <a:pt x="2175" y="11840"/>
                  </a:lnTo>
                  <a:lnTo>
                    <a:pt x="2187" y="11860"/>
                  </a:lnTo>
                  <a:lnTo>
                    <a:pt x="2210" y="11996"/>
                  </a:lnTo>
                  <a:lnTo>
                    <a:pt x="2210" y="12041"/>
                  </a:lnTo>
                  <a:lnTo>
                    <a:pt x="2195" y="12146"/>
                  </a:lnTo>
                  <a:lnTo>
                    <a:pt x="2163" y="12228"/>
                  </a:lnTo>
                  <a:lnTo>
                    <a:pt x="2166" y="12316"/>
                  </a:lnTo>
                  <a:lnTo>
                    <a:pt x="2231" y="12587"/>
                  </a:lnTo>
                  <a:lnTo>
                    <a:pt x="2216" y="12627"/>
                  </a:lnTo>
                  <a:lnTo>
                    <a:pt x="2204" y="12641"/>
                  </a:lnTo>
                  <a:lnTo>
                    <a:pt x="2195" y="12661"/>
                  </a:lnTo>
                  <a:lnTo>
                    <a:pt x="2190" y="12678"/>
                  </a:lnTo>
                  <a:lnTo>
                    <a:pt x="2172" y="12904"/>
                  </a:lnTo>
                  <a:lnTo>
                    <a:pt x="2154" y="12966"/>
                  </a:lnTo>
                  <a:lnTo>
                    <a:pt x="2098" y="13065"/>
                  </a:lnTo>
                  <a:lnTo>
                    <a:pt x="2017" y="13249"/>
                  </a:lnTo>
                  <a:lnTo>
                    <a:pt x="2006" y="13266"/>
                  </a:lnTo>
                  <a:lnTo>
                    <a:pt x="1985" y="13294"/>
                  </a:lnTo>
                  <a:lnTo>
                    <a:pt x="1958" y="13323"/>
                  </a:lnTo>
                  <a:lnTo>
                    <a:pt x="1881" y="13382"/>
                  </a:lnTo>
                  <a:lnTo>
                    <a:pt x="1674" y="13496"/>
                  </a:lnTo>
                  <a:lnTo>
                    <a:pt x="1644" y="13521"/>
                  </a:lnTo>
                  <a:lnTo>
                    <a:pt x="1582" y="13592"/>
                  </a:lnTo>
                  <a:lnTo>
                    <a:pt x="1473" y="13665"/>
                  </a:lnTo>
                  <a:lnTo>
                    <a:pt x="1449" y="13685"/>
                  </a:lnTo>
                  <a:lnTo>
                    <a:pt x="1428" y="13708"/>
                  </a:lnTo>
                  <a:lnTo>
                    <a:pt x="1393" y="13787"/>
                  </a:lnTo>
                  <a:lnTo>
                    <a:pt x="1384" y="13866"/>
                  </a:lnTo>
                  <a:lnTo>
                    <a:pt x="1464" y="13957"/>
                  </a:lnTo>
                  <a:lnTo>
                    <a:pt x="1612" y="14101"/>
                  </a:lnTo>
                  <a:lnTo>
                    <a:pt x="1671" y="14183"/>
                  </a:lnTo>
                  <a:lnTo>
                    <a:pt x="1784" y="14404"/>
                  </a:lnTo>
                  <a:lnTo>
                    <a:pt x="1852" y="14512"/>
                  </a:lnTo>
                  <a:lnTo>
                    <a:pt x="1914" y="14557"/>
                  </a:lnTo>
                  <a:lnTo>
                    <a:pt x="2145" y="14574"/>
                  </a:lnTo>
                  <a:lnTo>
                    <a:pt x="2269" y="14605"/>
                  </a:lnTo>
                  <a:lnTo>
                    <a:pt x="2355" y="14659"/>
                  </a:lnTo>
                  <a:lnTo>
                    <a:pt x="2388" y="14690"/>
                  </a:lnTo>
                  <a:lnTo>
                    <a:pt x="2459" y="14740"/>
                  </a:lnTo>
                  <a:lnTo>
                    <a:pt x="2489" y="14766"/>
                  </a:lnTo>
                  <a:lnTo>
                    <a:pt x="2572" y="14902"/>
                  </a:lnTo>
                  <a:lnTo>
                    <a:pt x="2592" y="14939"/>
                  </a:lnTo>
                  <a:lnTo>
                    <a:pt x="2607" y="14950"/>
                  </a:lnTo>
                  <a:lnTo>
                    <a:pt x="2607" y="14953"/>
                  </a:lnTo>
                  <a:lnTo>
                    <a:pt x="2613" y="15094"/>
                  </a:lnTo>
                  <a:lnTo>
                    <a:pt x="2640" y="15904"/>
                  </a:lnTo>
                  <a:lnTo>
                    <a:pt x="2666" y="16716"/>
                  </a:lnTo>
                  <a:lnTo>
                    <a:pt x="2696" y="17528"/>
                  </a:lnTo>
                  <a:lnTo>
                    <a:pt x="2723" y="18340"/>
                  </a:lnTo>
                  <a:lnTo>
                    <a:pt x="2750" y="19155"/>
                  </a:lnTo>
                  <a:lnTo>
                    <a:pt x="2776" y="19970"/>
                  </a:lnTo>
                  <a:lnTo>
                    <a:pt x="2803" y="20785"/>
                  </a:lnTo>
                  <a:lnTo>
                    <a:pt x="2832" y="21600"/>
                  </a:lnTo>
                  <a:lnTo>
                    <a:pt x="3798" y="21569"/>
                  </a:lnTo>
                  <a:lnTo>
                    <a:pt x="4764" y="21535"/>
                  </a:lnTo>
                  <a:lnTo>
                    <a:pt x="5730" y="21498"/>
                  </a:lnTo>
                  <a:lnTo>
                    <a:pt x="6699" y="21462"/>
                  </a:lnTo>
                  <a:lnTo>
                    <a:pt x="7664" y="21419"/>
                  </a:lnTo>
                  <a:lnTo>
                    <a:pt x="8630" y="21373"/>
                  </a:lnTo>
                  <a:lnTo>
                    <a:pt x="9596" y="21325"/>
                  </a:lnTo>
                  <a:lnTo>
                    <a:pt x="10561" y="21277"/>
                  </a:lnTo>
                  <a:lnTo>
                    <a:pt x="11527" y="21224"/>
                  </a:lnTo>
                  <a:lnTo>
                    <a:pt x="12493" y="21167"/>
                  </a:lnTo>
                  <a:lnTo>
                    <a:pt x="13459" y="21110"/>
                  </a:lnTo>
                  <a:lnTo>
                    <a:pt x="14422" y="21048"/>
                  </a:lnTo>
                  <a:lnTo>
                    <a:pt x="15388" y="20986"/>
                  </a:lnTo>
                  <a:lnTo>
                    <a:pt x="16353" y="20918"/>
                  </a:lnTo>
                  <a:lnTo>
                    <a:pt x="17316" y="20850"/>
                  </a:lnTo>
                  <a:lnTo>
                    <a:pt x="18282" y="20776"/>
                  </a:lnTo>
                  <a:lnTo>
                    <a:pt x="18291" y="20689"/>
                  </a:lnTo>
                  <a:lnTo>
                    <a:pt x="18294" y="20641"/>
                  </a:lnTo>
                  <a:lnTo>
                    <a:pt x="18285" y="20593"/>
                  </a:lnTo>
                  <a:lnTo>
                    <a:pt x="18258" y="20499"/>
                  </a:lnTo>
                  <a:lnTo>
                    <a:pt x="18252" y="20448"/>
                  </a:lnTo>
                  <a:lnTo>
                    <a:pt x="18255" y="20332"/>
                  </a:lnTo>
                  <a:lnTo>
                    <a:pt x="18252" y="20293"/>
                  </a:lnTo>
                  <a:lnTo>
                    <a:pt x="18219" y="20197"/>
                  </a:lnTo>
                  <a:lnTo>
                    <a:pt x="18216" y="20162"/>
                  </a:lnTo>
                  <a:lnTo>
                    <a:pt x="18237" y="19959"/>
                  </a:lnTo>
                  <a:lnTo>
                    <a:pt x="18231" y="19888"/>
                  </a:lnTo>
                  <a:lnTo>
                    <a:pt x="18213" y="19817"/>
                  </a:lnTo>
                  <a:lnTo>
                    <a:pt x="18202" y="19783"/>
                  </a:lnTo>
                  <a:lnTo>
                    <a:pt x="18181" y="19758"/>
                  </a:lnTo>
                  <a:lnTo>
                    <a:pt x="18137" y="19715"/>
                  </a:lnTo>
                  <a:lnTo>
                    <a:pt x="18119" y="19690"/>
                  </a:lnTo>
                  <a:lnTo>
                    <a:pt x="18104" y="19662"/>
                  </a:lnTo>
                  <a:lnTo>
                    <a:pt x="18095" y="19631"/>
                  </a:lnTo>
                  <a:lnTo>
                    <a:pt x="18092" y="19596"/>
                  </a:lnTo>
                  <a:lnTo>
                    <a:pt x="18089" y="19489"/>
                  </a:lnTo>
                  <a:lnTo>
                    <a:pt x="18080" y="19404"/>
                  </a:lnTo>
                  <a:lnTo>
                    <a:pt x="18060" y="19314"/>
                  </a:lnTo>
                  <a:lnTo>
                    <a:pt x="18042" y="19274"/>
                  </a:lnTo>
                  <a:lnTo>
                    <a:pt x="18021" y="19240"/>
                  </a:lnTo>
                  <a:lnTo>
                    <a:pt x="17989" y="19211"/>
                  </a:lnTo>
                  <a:lnTo>
                    <a:pt x="17947" y="19192"/>
                  </a:lnTo>
                  <a:lnTo>
                    <a:pt x="17817" y="19158"/>
                  </a:lnTo>
                  <a:lnTo>
                    <a:pt x="17790" y="19110"/>
                  </a:lnTo>
                  <a:lnTo>
                    <a:pt x="17716" y="19036"/>
                  </a:lnTo>
                  <a:lnTo>
                    <a:pt x="17692" y="18985"/>
                  </a:lnTo>
                  <a:lnTo>
                    <a:pt x="17683" y="18957"/>
                  </a:lnTo>
                  <a:lnTo>
                    <a:pt x="17675" y="18935"/>
                  </a:lnTo>
                  <a:lnTo>
                    <a:pt x="17660" y="18915"/>
                  </a:lnTo>
                  <a:lnTo>
                    <a:pt x="17639" y="18897"/>
                  </a:lnTo>
                  <a:lnTo>
                    <a:pt x="17603" y="18883"/>
                  </a:lnTo>
                  <a:lnTo>
                    <a:pt x="17494" y="18883"/>
                  </a:lnTo>
                  <a:lnTo>
                    <a:pt x="17467" y="18878"/>
                  </a:lnTo>
                  <a:lnTo>
                    <a:pt x="17446" y="18869"/>
                  </a:lnTo>
                  <a:lnTo>
                    <a:pt x="17268" y="18756"/>
                  </a:lnTo>
                  <a:lnTo>
                    <a:pt x="17251" y="18750"/>
                  </a:lnTo>
                  <a:lnTo>
                    <a:pt x="16967" y="18770"/>
                  </a:lnTo>
                  <a:lnTo>
                    <a:pt x="16928" y="18765"/>
                  </a:lnTo>
                  <a:lnTo>
                    <a:pt x="16892" y="18748"/>
                  </a:lnTo>
                  <a:lnTo>
                    <a:pt x="16528" y="18490"/>
                  </a:lnTo>
                  <a:lnTo>
                    <a:pt x="16410" y="18450"/>
                  </a:lnTo>
                  <a:lnTo>
                    <a:pt x="16347" y="18383"/>
                  </a:lnTo>
                  <a:lnTo>
                    <a:pt x="16095" y="18004"/>
                  </a:lnTo>
                  <a:lnTo>
                    <a:pt x="15971" y="17836"/>
                  </a:lnTo>
                  <a:lnTo>
                    <a:pt x="15494" y="17494"/>
                  </a:lnTo>
                  <a:lnTo>
                    <a:pt x="15334" y="17452"/>
                  </a:lnTo>
                  <a:lnTo>
                    <a:pt x="14988" y="17420"/>
                  </a:lnTo>
                  <a:lnTo>
                    <a:pt x="14946" y="17406"/>
                  </a:lnTo>
                  <a:lnTo>
                    <a:pt x="14913" y="17378"/>
                  </a:lnTo>
                  <a:lnTo>
                    <a:pt x="14887" y="17338"/>
                  </a:lnTo>
                  <a:lnTo>
                    <a:pt x="14798" y="17183"/>
                  </a:lnTo>
                  <a:lnTo>
                    <a:pt x="14706" y="17092"/>
                  </a:lnTo>
                  <a:lnTo>
                    <a:pt x="14602" y="17024"/>
                  </a:lnTo>
                  <a:lnTo>
                    <a:pt x="14496" y="16996"/>
                  </a:lnTo>
                  <a:lnTo>
                    <a:pt x="14037" y="16956"/>
                  </a:lnTo>
                  <a:lnTo>
                    <a:pt x="13903" y="16891"/>
                  </a:lnTo>
                  <a:lnTo>
                    <a:pt x="13888" y="16871"/>
                  </a:lnTo>
                  <a:lnTo>
                    <a:pt x="13873" y="16838"/>
                  </a:lnTo>
                  <a:lnTo>
                    <a:pt x="13853" y="16806"/>
                  </a:lnTo>
                  <a:lnTo>
                    <a:pt x="13797" y="16778"/>
                  </a:lnTo>
                  <a:lnTo>
                    <a:pt x="13580" y="16600"/>
                  </a:lnTo>
                  <a:lnTo>
                    <a:pt x="13391" y="16506"/>
                  </a:lnTo>
                  <a:lnTo>
                    <a:pt x="13308" y="16447"/>
                  </a:lnTo>
                  <a:lnTo>
                    <a:pt x="13414" y="16209"/>
                  </a:lnTo>
                  <a:lnTo>
                    <a:pt x="13426" y="16108"/>
                  </a:lnTo>
                  <a:lnTo>
                    <a:pt x="13420" y="16062"/>
                  </a:lnTo>
                  <a:lnTo>
                    <a:pt x="13397" y="15946"/>
                  </a:lnTo>
                  <a:lnTo>
                    <a:pt x="13403" y="15907"/>
                  </a:lnTo>
                  <a:lnTo>
                    <a:pt x="13438" y="15841"/>
                  </a:lnTo>
                  <a:lnTo>
                    <a:pt x="13447" y="15816"/>
                  </a:lnTo>
                  <a:lnTo>
                    <a:pt x="13423" y="15660"/>
                  </a:lnTo>
                  <a:lnTo>
                    <a:pt x="13385" y="15505"/>
                  </a:lnTo>
                  <a:lnTo>
                    <a:pt x="13304" y="15343"/>
                  </a:lnTo>
                  <a:lnTo>
                    <a:pt x="13278" y="15264"/>
                  </a:lnTo>
                  <a:lnTo>
                    <a:pt x="13317" y="15225"/>
                  </a:lnTo>
                  <a:lnTo>
                    <a:pt x="13373" y="15202"/>
                  </a:lnTo>
                  <a:lnTo>
                    <a:pt x="13409" y="15148"/>
                  </a:lnTo>
                  <a:lnTo>
                    <a:pt x="13420" y="15075"/>
                  </a:lnTo>
                  <a:lnTo>
                    <a:pt x="13412" y="14992"/>
                  </a:lnTo>
                  <a:lnTo>
                    <a:pt x="13352" y="14874"/>
                  </a:lnTo>
                  <a:lnTo>
                    <a:pt x="13338" y="14854"/>
                  </a:lnTo>
                  <a:lnTo>
                    <a:pt x="13341" y="14811"/>
                  </a:lnTo>
                  <a:lnTo>
                    <a:pt x="13355" y="14732"/>
                  </a:lnTo>
                  <a:lnTo>
                    <a:pt x="13346" y="14568"/>
                  </a:lnTo>
                  <a:lnTo>
                    <a:pt x="13352" y="14500"/>
                  </a:lnTo>
                  <a:lnTo>
                    <a:pt x="13373" y="14438"/>
                  </a:lnTo>
                  <a:lnTo>
                    <a:pt x="13412" y="14390"/>
                  </a:lnTo>
                  <a:lnTo>
                    <a:pt x="13453" y="14353"/>
                  </a:lnTo>
                  <a:lnTo>
                    <a:pt x="13488" y="14308"/>
                  </a:lnTo>
                  <a:lnTo>
                    <a:pt x="13500" y="14240"/>
                  </a:lnTo>
                  <a:lnTo>
                    <a:pt x="13512" y="14155"/>
                  </a:lnTo>
                  <a:lnTo>
                    <a:pt x="13589" y="14022"/>
                  </a:lnTo>
                  <a:lnTo>
                    <a:pt x="13595" y="13957"/>
                  </a:lnTo>
                  <a:lnTo>
                    <a:pt x="13577" y="13886"/>
                  </a:lnTo>
                  <a:lnTo>
                    <a:pt x="13533" y="13832"/>
                  </a:lnTo>
                  <a:lnTo>
                    <a:pt x="13477" y="13784"/>
                  </a:lnTo>
                  <a:lnTo>
                    <a:pt x="13423" y="13728"/>
                  </a:lnTo>
                  <a:lnTo>
                    <a:pt x="13397" y="13677"/>
                  </a:lnTo>
                  <a:lnTo>
                    <a:pt x="13343" y="13538"/>
                  </a:lnTo>
                  <a:lnTo>
                    <a:pt x="13308" y="13484"/>
                  </a:lnTo>
                  <a:lnTo>
                    <a:pt x="13195" y="13453"/>
                  </a:lnTo>
                  <a:lnTo>
                    <a:pt x="13047" y="13464"/>
                  </a:lnTo>
                  <a:lnTo>
                    <a:pt x="12922" y="13444"/>
                  </a:lnTo>
                  <a:lnTo>
                    <a:pt x="12857" y="13320"/>
                  </a:lnTo>
                  <a:lnTo>
                    <a:pt x="12860" y="13040"/>
                  </a:lnTo>
                  <a:lnTo>
                    <a:pt x="12866" y="12978"/>
                  </a:lnTo>
                  <a:lnTo>
                    <a:pt x="12890" y="12932"/>
                  </a:lnTo>
                  <a:lnTo>
                    <a:pt x="13124" y="12698"/>
                  </a:lnTo>
                  <a:lnTo>
                    <a:pt x="13198" y="12584"/>
                  </a:lnTo>
                  <a:lnTo>
                    <a:pt x="13177" y="12480"/>
                  </a:lnTo>
                  <a:lnTo>
                    <a:pt x="13278" y="12273"/>
                  </a:lnTo>
                  <a:lnTo>
                    <a:pt x="13355" y="12177"/>
                  </a:lnTo>
                  <a:lnTo>
                    <a:pt x="13441" y="12132"/>
                  </a:lnTo>
                  <a:lnTo>
                    <a:pt x="13491" y="12117"/>
                  </a:lnTo>
                  <a:lnTo>
                    <a:pt x="13643" y="12018"/>
                  </a:lnTo>
                  <a:lnTo>
                    <a:pt x="13717" y="12004"/>
                  </a:lnTo>
                  <a:lnTo>
                    <a:pt x="13737" y="11990"/>
                  </a:lnTo>
                  <a:lnTo>
                    <a:pt x="13752" y="11973"/>
                  </a:lnTo>
                  <a:lnTo>
                    <a:pt x="13782" y="11919"/>
                  </a:lnTo>
                  <a:lnTo>
                    <a:pt x="13785" y="11911"/>
                  </a:lnTo>
                  <a:lnTo>
                    <a:pt x="13794" y="11902"/>
                  </a:lnTo>
                  <a:lnTo>
                    <a:pt x="13811" y="11882"/>
                  </a:lnTo>
                  <a:lnTo>
                    <a:pt x="13832" y="11865"/>
                  </a:lnTo>
                  <a:lnTo>
                    <a:pt x="13859" y="11854"/>
                  </a:lnTo>
                  <a:lnTo>
                    <a:pt x="13978" y="11846"/>
                  </a:lnTo>
                  <a:lnTo>
                    <a:pt x="14019" y="11823"/>
                  </a:lnTo>
                  <a:lnTo>
                    <a:pt x="14075" y="11724"/>
                  </a:lnTo>
                  <a:lnTo>
                    <a:pt x="14117" y="11687"/>
                  </a:lnTo>
                  <a:lnTo>
                    <a:pt x="14167" y="11687"/>
                  </a:lnTo>
                  <a:lnTo>
                    <a:pt x="14241" y="11696"/>
                  </a:lnTo>
                  <a:lnTo>
                    <a:pt x="14306" y="11696"/>
                  </a:lnTo>
                  <a:lnTo>
                    <a:pt x="14333" y="11662"/>
                  </a:lnTo>
                  <a:lnTo>
                    <a:pt x="14342" y="11611"/>
                  </a:lnTo>
                  <a:lnTo>
                    <a:pt x="14368" y="11560"/>
                  </a:lnTo>
                  <a:lnTo>
                    <a:pt x="14404" y="11517"/>
                  </a:lnTo>
                  <a:lnTo>
                    <a:pt x="14439" y="11489"/>
                  </a:lnTo>
                  <a:lnTo>
                    <a:pt x="14493" y="11475"/>
                  </a:lnTo>
                  <a:lnTo>
                    <a:pt x="14487" y="11356"/>
                  </a:lnTo>
                  <a:lnTo>
                    <a:pt x="14481" y="11302"/>
                  </a:lnTo>
                  <a:lnTo>
                    <a:pt x="14466" y="11070"/>
                  </a:lnTo>
                  <a:lnTo>
                    <a:pt x="14448" y="10838"/>
                  </a:lnTo>
                  <a:lnTo>
                    <a:pt x="14431" y="10606"/>
                  </a:lnTo>
                  <a:lnTo>
                    <a:pt x="14416" y="10374"/>
                  </a:lnTo>
                  <a:lnTo>
                    <a:pt x="14398" y="10142"/>
                  </a:lnTo>
                  <a:lnTo>
                    <a:pt x="14383" y="9913"/>
                  </a:lnTo>
                  <a:lnTo>
                    <a:pt x="14366" y="9681"/>
                  </a:lnTo>
                  <a:lnTo>
                    <a:pt x="14351" y="9449"/>
                  </a:lnTo>
                  <a:lnTo>
                    <a:pt x="14345" y="9370"/>
                  </a:lnTo>
                  <a:lnTo>
                    <a:pt x="14351" y="9355"/>
                  </a:lnTo>
                  <a:lnTo>
                    <a:pt x="14363" y="9358"/>
                  </a:lnTo>
                  <a:lnTo>
                    <a:pt x="14404" y="9370"/>
                  </a:lnTo>
                  <a:lnTo>
                    <a:pt x="14457" y="9370"/>
                  </a:lnTo>
                  <a:lnTo>
                    <a:pt x="14504" y="9364"/>
                  </a:lnTo>
                  <a:lnTo>
                    <a:pt x="14546" y="9350"/>
                  </a:lnTo>
                  <a:lnTo>
                    <a:pt x="14561" y="9341"/>
                  </a:lnTo>
                  <a:lnTo>
                    <a:pt x="14570" y="9327"/>
                  </a:lnTo>
                  <a:lnTo>
                    <a:pt x="14575" y="9319"/>
                  </a:lnTo>
                  <a:lnTo>
                    <a:pt x="14581" y="9302"/>
                  </a:lnTo>
                  <a:lnTo>
                    <a:pt x="14587" y="9208"/>
                  </a:lnTo>
                  <a:lnTo>
                    <a:pt x="14590" y="9186"/>
                  </a:lnTo>
                  <a:lnTo>
                    <a:pt x="14599" y="9166"/>
                  </a:lnTo>
                  <a:lnTo>
                    <a:pt x="14611" y="9149"/>
                  </a:lnTo>
                  <a:lnTo>
                    <a:pt x="14623" y="9138"/>
                  </a:lnTo>
                  <a:lnTo>
                    <a:pt x="14641" y="9129"/>
                  </a:lnTo>
                  <a:lnTo>
                    <a:pt x="14685" y="9115"/>
                  </a:lnTo>
                  <a:lnTo>
                    <a:pt x="14700" y="9103"/>
                  </a:lnTo>
                  <a:lnTo>
                    <a:pt x="14709" y="9089"/>
                  </a:lnTo>
                  <a:lnTo>
                    <a:pt x="14730" y="9027"/>
                  </a:lnTo>
                  <a:lnTo>
                    <a:pt x="14748" y="8990"/>
                  </a:lnTo>
                  <a:lnTo>
                    <a:pt x="14792" y="8957"/>
                  </a:lnTo>
                  <a:lnTo>
                    <a:pt x="14830" y="8940"/>
                  </a:lnTo>
                  <a:lnTo>
                    <a:pt x="14819" y="8922"/>
                  </a:lnTo>
                  <a:lnTo>
                    <a:pt x="14866" y="8803"/>
                  </a:lnTo>
                  <a:lnTo>
                    <a:pt x="14991" y="8685"/>
                  </a:lnTo>
                  <a:lnTo>
                    <a:pt x="15239" y="8518"/>
                  </a:lnTo>
                  <a:lnTo>
                    <a:pt x="15399" y="8374"/>
                  </a:lnTo>
                  <a:lnTo>
                    <a:pt x="15503" y="8334"/>
                  </a:lnTo>
                  <a:lnTo>
                    <a:pt x="15669" y="8215"/>
                  </a:lnTo>
                  <a:lnTo>
                    <a:pt x="15808" y="8048"/>
                  </a:lnTo>
                  <a:lnTo>
                    <a:pt x="15900" y="8003"/>
                  </a:lnTo>
                  <a:lnTo>
                    <a:pt x="16054" y="7881"/>
                  </a:lnTo>
                  <a:lnTo>
                    <a:pt x="16069" y="7858"/>
                  </a:lnTo>
                  <a:lnTo>
                    <a:pt x="16093" y="7802"/>
                  </a:lnTo>
                  <a:lnTo>
                    <a:pt x="16107" y="7782"/>
                  </a:lnTo>
                  <a:lnTo>
                    <a:pt x="16134" y="7765"/>
                  </a:lnTo>
                  <a:lnTo>
                    <a:pt x="16172" y="7748"/>
                  </a:lnTo>
                  <a:lnTo>
                    <a:pt x="16205" y="7726"/>
                  </a:lnTo>
                  <a:lnTo>
                    <a:pt x="16217" y="7683"/>
                  </a:lnTo>
                  <a:lnTo>
                    <a:pt x="16243" y="7638"/>
                  </a:lnTo>
                  <a:lnTo>
                    <a:pt x="16439" y="7530"/>
                  </a:lnTo>
                  <a:lnTo>
                    <a:pt x="17740" y="6076"/>
                  </a:lnTo>
                  <a:lnTo>
                    <a:pt x="17911" y="5991"/>
                  </a:lnTo>
                  <a:lnTo>
                    <a:pt x="18323" y="5580"/>
                  </a:lnTo>
                  <a:lnTo>
                    <a:pt x="19022" y="5176"/>
                  </a:lnTo>
                  <a:lnTo>
                    <a:pt x="19399" y="5034"/>
                  </a:lnTo>
                  <a:lnTo>
                    <a:pt x="19538" y="5006"/>
                  </a:lnTo>
                  <a:lnTo>
                    <a:pt x="19585" y="4989"/>
                  </a:lnTo>
                  <a:lnTo>
                    <a:pt x="19695" y="4916"/>
                  </a:lnTo>
                  <a:lnTo>
                    <a:pt x="20249" y="4709"/>
                  </a:lnTo>
                  <a:lnTo>
                    <a:pt x="21170" y="4194"/>
                  </a:lnTo>
                  <a:lnTo>
                    <a:pt x="21217" y="4151"/>
                  </a:lnTo>
                  <a:lnTo>
                    <a:pt x="21298" y="4052"/>
                  </a:lnTo>
                  <a:lnTo>
                    <a:pt x="21372" y="4010"/>
                  </a:lnTo>
                  <a:lnTo>
                    <a:pt x="21413" y="3939"/>
                  </a:lnTo>
                  <a:lnTo>
                    <a:pt x="21446" y="3920"/>
                  </a:lnTo>
                  <a:lnTo>
                    <a:pt x="21531" y="3939"/>
                  </a:lnTo>
                  <a:lnTo>
                    <a:pt x="21576" y="3939"/>
                  </a:lnTo>
                  <a:lnTo>
                    <a:pt x="21600" y="3917"/>
                  </a:lnTo>
                  <a:cubicBezTo>
                    <a:pt x="21600" y="3917"/>
                    <a:pt x="21564" y="3917"/>
                    <a:pt x="21564" y="391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4" name="Google Shape;364;p17"/>
            <p:cNvSpPr/>
            <p:nvPr/>
          </p:nvSpPr>
          <p:spPr>
            <a:xfrm>
              <a:off x="14314577" y="3298375"/>
              <a:ext cx="2528372" cy="2447029"/>
            </a:xfrm>
            <a:custGeom>
              <a:avLst/>
              <a:gdLst/>
              <a:ahLst/>
              <a:cxnLst/>
              <a:rect l="l" t="t" r="r" b="b"/>
              <a:pathLst>
                <a:path w="21600" h="21600" extrusionOk="0">
                  <a:moveTo>
                    <a:pt x="12331" y="7457"/>
                  </a:moveTo>
                  <a:lnTo>
                    <a:pt x="12318" y="7502"/>
                  </a:lnTo>
                  <a:lnTo>
                    <a:pt x="12300" y="7542"/>
                  </a:lnTo>
                  <a:lnTo>
                    <a:pt x="12283" y="7576"/>
                  </a:lnTo>
                  <a:lnTo>
                    <a:pt x="12270" y="7613"/>
                  </a:lnTo>
                  <a:lnTo>
                    <a:pt x="12260" y="7764"/>
                  </a:lnTo>
                  <a:lnTo>
                    <a:pt x="12231" y="7838"/>
                  </a:lnTo>
                  <a:lnTo>
                    <a:pt x="12226" y="7894"/>
                  </a:lnTo>
                  <a:lnTo>
                    <a:pt x="12288" y="7947"/>
                  </a:lnTo>
                  <a:lnTo>
                    <a:pt x="12367" y="7958"/>
                  </a:lnTo>
                  <a:lnTo>
                    <a:pt x="12457" y="7921"/>
                  </a:lnTo>
                  <a:lnTo>
                    <a:pt x="12529" y="7857"/>
                  </a:lnTo>
                  <a:lnTo>
                    <a:pt x="12560" y="7778"/>
                  </a:lnTo>
                  <a:lnTo>
                    <a:pt x="12554" y="7727"/>
                  </a:lnTo>
                  <a:lnTo>
                    <a:pt x="12516" y="7637"/>
                  </a:lnTo>
                  <a:lnTo>
                    <a:pt x="12503" y="7584"/>
                  </a:lnTo>
                  <a:lnTo>
                    <a:pt x="12503" y="7544"/>
                  </a:lnTo>
                  <a:lnTo>
                    <a:pt x="12503" y="7507"/>
                  </a:lnTo>
                  <a:lnTo>
                    <a:pt x="12500" y="7470"/>
                  </a:lnTo>
                  <a:lnTo>
                    <a:pt x="12482" y="7436"/>
                  </a:lnTo>
                  <a:lnTo>
                    <a:pt x="12467" y="7409"/>
                  </a:lnTo>
                  <a:lnTo>
                    <a:pt x="12467" y="7386"/>
                  </a:lnTo>
                  <a:lnTo>
                    <a:pt x="12480" y="7359"/>
                  </a:lnTo>
                  <a:lnTo>
                    <a:pt x="12503" y="7335"/>
                  </a:lnTo>
                  <a:lnTo>
                    <a:pt x="12462" y="7325"/>
                  </a:lnTo>
                  <a:lnTo>
                    <a:pt x="12372" y="7325"/>
                  </a:lnTo>
                  <a:lnTo>
                    <a:pt x="12329" y="7311"/>
                  </a:lnTo>
                  <a:lnTo>
                    <a:pt x="12336" y="7375"/>
                  </a:lnTo>
                  <a:lnTo>
                    <a:pt x="12336" y="7420"/>
                  </a:lnTo>
                  <a:cubicBezTo>
                    <a:pt x="12336" y="7420"/>
                    <a:pt x="12331" y="7457"/>
                    <a:pt x="12331" y="7457"/>
                  </a:cubicBezTo>
                  <a:close/>
                  <a:moveTo>
                    <a:pt x="14850" y="6805"/>
                  </a:moveTo>
                  <a:lnTo>
                    <a:pt x="14783" y="6811"/>
                  </a:lnTo>
                  <a:lnTo>
                    <a:pt x="14729" y="6856"/>
                  </a:lnTo>
                  <a:lnTo>
                    <a:pt x="14767" y="6890"/>
                  </a:lnTo>
                  <a:lnTo>
                    <a:pt x="14901" y="6975"/>
                  </a:lnTo>
                  <a:lnTo>
                    <a:pt x="14996" y="7057"/>
                  </a:lnTo>
                  <a:lnTo>
                    <a:pt x="15034" y="7076"/>
                  </a:lnTo>
                  <a:lnTo>
                    <a:pt x="15080" y="7081"/>
                  </a:lnTo>
                  <a:lnTo>
                    <a:pt x="15135" y="7078"/>
                  </a:lnTo>
                  <a:lnTo>
                    <a:pt x="15186" y="7068"/>
                  </a:lnTo>
                  <a:lnTo>
                    <a:pt x="15224" y="7049"/>
                  </a:lnTo>
                  <a:lnTo>
                    <a:pt x="15250" y="7012"/>
                  </a:lnTo>
                  <a:lnTo>
                    <a:pt x="15283" y="6909"/>
                  </a:lnTo>
                  <a:lnTo>
                    <a:pt x="15304" y="6869"/>
                  </a:lnTo>
                  <a:lnTo>
                    <a:pt x="15222" y="6856"/>
                  </a:lnTo>
                  <a:lnTo>
                    <a:pt x="15186" y="6835"/>
                  </a:lnTo>
                  <a:lnTo>
                    <a:pt x="15170" y="6790"/>
                  </a:lnTo>
                  <a:lnTo>
                    <a:pt x="15127" y="6752"/>
                  </a:lnTo>
                  <a:lnTo>
                    <a:pt x="15117" y="6771"/>
                  </a:lnTo>
                  <a:lnTo>
                    <a:pt x="15119" y="6816"/>
                  </a:lnTo>
                  <a:lnTo>
                    <a:pt x="15109" y="6848"/>
                  </a:lnTo>
                  <a:lnTo>
                    <a:pt x="15083" y="6848"/>
                  </a:lnTo>
                  <a:lnTo>
                    <a:pt x="15019" y="6821"/>
                  </a:lnTo>
                  <a:cubicBezTo>
                    <a:pt x="15019" y="6821"/>
                    <a:pt x="14850" y="6805"/>
                    <a:pt x="14850" y="6805"/>
                  </a:cubicBezTo>
                  <a:close/>
                  <a:moveTo>
                    <a:pt x="12578" y="7213"/>
                  </a:moveTo>
                  <a:lnTo>
                    <a:pt x="12588" y="7197"/>
                  </a:lnTo>
                  <a:lnTo>
                    <a:pt x="12590" y="7181"/>
                  </a:lnTo>
                  <a:lnTo>
                    <a:pt x="12585" y="7158"/>
                  </a:lnTo>
                  <a:lnTo>
                    <a:pt x="12570" y="7158"/>
                  </a:lnTo>
                  <a:lnTo>
                    <a:pt x="12552" y="7166"/>
                  </a:lnTo>
                  <a:lnTo>
                    <a:pt x="12534" y="7163"/>
                  </a:lnTo>
                  <a:lnTo>
                    <a:pt x="12493" y="7134"/>
                  </a:lnTo>
                  <a:lnTo>
                    <a:pt x="12441" y="7105"/>
                  </a:lnTo>
                  <a:lnTo>
                    <a:pt x="12431" y="7102"/>
                  </a:lnTo>
                  <a:lnTo>
                    <a:pt x="12423" y="7102"/>
                  </a:lnTo>
                  <a:lnTo>
                    <a:pt x="12413" y="7099"/>
                  </a:lnTo>
                  <a:lnTo>
                    <a:pt x="12405" y="7086"/>
                  </a:lnTo>
                  <a:lnTo>
                    <a:pt x="12403" y="7158"/>
                  </a:lnTo>
                  <a:lnTo>
                    <a:pt x="12441" y="7205"/>
                  </a:lnTo>
                  <a:lnTo>
                    <a:pt x="12498" y="7232"/>
                  </a:lnTo>
                  <a:lnTo>
                    <a:pt x="12552" y="7234"/>
                  </a:lnTo>
                  <a:lnTo>
                    <a:pt x="12565" y="7226"/>
                  </a:lnTo>
                  <a:cubicBezTo>
                    <a:pt x="12565" y="7226"/>
                    <a:pt x="12578" y="7213"/>
                    <a:pt x="12578" y="7213"/>
                  </a:cubicBezTo>
                  <a:close/>
                  <a:moveTo>
                    <a:pt x="21577" y="15825"/>
                  </a:moveTo>
                  <a:lnTo>
                    <a:pt x="21600" y="15709"/>
                  </a:lnTo>
                  <a:lnTo>
                    <a:pt x="21577" y="15592"/>
                  </a:lnTo>
                  <a:lnTo>
                    <a:pt x="21554" y="15574"/>
                  </a:lnTo>
                  <a:lnTo>
                    <a:pt x="21528" y="15523"/>
                  </a:lnTo>
                  <a:lnTo>
                    <a:pt x="21436" y="15383"/>
                  </a:lnTo>
                  <a:lnTo>
                    <a:pt x="21405" y="15356"/>
                  </a:lnTo>
                  <a:lnTo>
                    <a:pt x="21382" y="15324"/>
                  </a:lnTo>
                  <a:lnTo>
                    <a:pt x="21159" y="14747"/>
                  </a:lnTo>
                  <a:lnTo>
                    <a:pt x="21015" y="14156"/>
                  </a:lnTo>
                  <a:lnTo>
                    <a:pt x="20892" y="13902"/>
                  </a:lnTo>
                  <a:lnTo>
                    <a:pt x="20597" y="12951"/>
                  </a:lnTo>
                  <a:lnTo>
                    <a:pt x="20474" y="12768"/>
                  </a:lnTo>
                  <a:lnTo>
                    <a:pt x="20454" y="12721"/>
                  </a:lnTo>
                  <a:lnTo>
                    <a:pt x="20436" y="12652"/>
                  </a:lnTo>
                  <a:lnTo>
                    <a:pt x="20405" y="12598"/>
                  </a:lnTo>
                  <a:lnTo>
                    <a:pt x="20241" y="12413"/>
                  </a:lnTo>
                  <a:lnTo>
                    <a:pt x="20146" y="12342"/>
                  </a:lnTo>
                  <a:lnTo>
                    <a:pt x="20043" y="12289"/>
                  </a:lnTo>
                  <a:lnTo>
                    <a:pt x="19736" y="12183"/>
                  </a:lnTo>
                  <a:lnTo>
                    <a:pt x="19674" y="12185"/>
                  </a:lnTo>
                  <a:lnTo>
                    <a:pt x="19623" y="12201"/>
                  </a:lnTo>
                  <a:lnTo>
                    <a:pt x="19502" y="12262"/>
                  </a:lnTo>
                  <a:lnTo>
                    <a:pt x="19469" y="12289"/>
                  </a:lnTo>
                  <a:lnTo>
                    <a:pt x="19394" y="12405"/>
                  </a:lnTo>
                  <a:lnTo>
                    <a:pt x="19353" y="12442"/>
                  </a:lnTo>
                  <a:lnTo>
                    <a:pt x="19271" y="12466"/>
                  </a:lnTo>
                  <a:lnTo>
                    <a:pt x="19241" y="12482"/>
                  </a:lnTo>
                  <a:lnTo>
                    <a:pt x="19189" y="12538"/>
                  </a:lnTo>
                  <a:lnTo>
                    <a:pt x="19159" y="12554"/>
                  </a:lnTo>
                  <a:lnTo>
                    <a:pt x="18976" y="12588"/>
                  </a:lnTo>
                  <a:lnTo>
                    <a:pt x="18953" y="12601"/>
                  </a:lnTo>
                  <a:lnTo>
                    <a:pt x="18935" y="12617"/>
                  </a:lnTo>
                  <a:lnTo>
                    <a:pt x="18915" y="12644"/>
                  </a:lnTo>
                  <a:lnTo>
                    <a:pt x="18856" y="12760"/>
                  </a:lnTo>
                  <a:lnTo>
                    <a:pt x="18848" y="12787"/>
                  </a:lnTo>
                  <a:lnTo>
                    <a:pt x="18815" y="12818"/>
                  </a:lnTo>
                  <a:lnTo>
                    <a:pt x="18594" y="12885"/>
                  </a:lnTo>
                  <a:lnTo>
                    <a:pt x="18646" y="12895"/>
                  </a:lnTo>
                  <a:lnTo>
                    <a:pt x="18697" y="12887"/>
                  </a:lnTo>
                  <a:lnTo>
                    <a:pt x="18743" y="12890"/>
                  </a:lnTo>
                  <a:lnTo>
                    <a:pt x="18779" y="12930"/>
                  </a:lnTo>
                  <a:lnTo>
                    <a:pt x="18707" y="13038"/>
                  </a:lnTo>
                  <a:lnTo>
                    <a:pt x="18669" y="13110"/>
                  </a:lnTo>
                  <a:lnTo>
                    <a:pt x="18656" y="13176"/>
                  </a:lnTo>
                  <a:lnTo>
                    <a:pt x="18651" y="13256"/>
                  </a:lnTo>
                  <a:lnTo>
                    <a:pt x="18553" y="13444"/>
                  </a:lnTo>
                  <a:lnTo>
                    <a:pt x="18520" y="13603"/>
                  </a:lnTo>
                  <a:lnTo>
                    <a:pt x="18486" y="13672"/>
                  </a:lnTo>
                  <a:lnTo>
                    <a:pt x="18435" y="13669"/>
                  </a:lnTo>
                  <a:lnTo>
                    <a:pt x="18420" y="13642"/>
                  </a:lnTo>
                  <a:lnTo>
                    <a:pt x="18402" y="13605"/>
                  </a:lnTo>
                  <a:lnTo>
                    <a:pt x="18381" y="13584"/>
                  </a:lnTo>
                  <a:lnTo>
                    <a:pt x="18356" y="13608"/>
                  </a:lnTo>
                  <a:lnTo>
                    <a:pt x="18222" y="13894"/>
                  </a:lnTo>
                  <a:lnTo>
                    <a:pt x="18145" y="14003"/>
                  </a:lnTo>
                  <a:lnTo>
                    <a:pt x="18056" y="14071"/>
                  </a:lnTo>
                  <a:lnTo>
                    <a:pt x="17950" y="14069"/>
                  </a:lnTo>
                  <a:lnTo>
                    <a:pt x="17835" y="14016"/>
                  </a:lnTo>
                  <a:lnTo>
                    <a:pt x="17699" y="13997"/>
                  </a:lnTo>
                  <a:lnTo>
                    <a:pt x="17640" y="13966"/>
                  </a:lnTo>
                  <a:lnTo>
                    <a:pt x="17509" y="13934"/>
                  </a:lnTo>
                  <a:lnTo>
                    <a:pt x="17445" y="13905"/>
                  </a:lnTo>
                  <a:lnTo>
                    <a:pt x="17383" y="13846"/>
                  </a:lnTo>
                  <a:lnTo>
                    <a:pt x="17325" y="13761"/>
                  </a:lnTo>
                  <a:lnTo>
                    <a:pt x="17294" y="13666"/>
                  </a:lnTo>
                  <a:lnTo>
                    <a:pt x="17319" y="13573"/>
                  </a:lnTo>
                  <a:lnTo>
                    <a:pt x="17322" y="13539"/>
                  </a:lnTo>
                  <a:lnTo>
                    <a:pt x="17299" y="13425"/>
                  </a:lnTo>
                  <a:lnTo>
                    <a:pt x="17299" y="13372"/>
                  </a:lnTo>
                  <a:lnTo>
                    <a:pt x="17322" y="13330"/>
                  </a:lnTo>
                  <a:lnTo>
                    <a:pt x="17345" y="13296"/>
                  </a:lnTo>
                  <a:lnTo>
                    <a:pt x="17345" y="13264"/>
                  </a:lnTo>
                  <a:lnTo>
                    <a:pt x="17294" y="13229"/>
                  </a:lnTo>
                  <a:lnTo>
                    <a:pt x="17348" y="12948"/>
                  </a:lnTo>
                  <a:lnTo>
                    <a:pt x="17399" y="12829"/>
                  </a:lnTo>
                  <a:lnTo>
                    <a:pt x="17497" y="12766"/>
                  </a:lnTo>
                  <a:lnTo>
                    <a:pt x="17527" y="12763"/>
                  </a:lnTo>
                  <a:lnTo>
                    <a:pt x="17586" y="12774"/>
                  </a:lnTo>
                  <a:lnTo>
                    <a:pt x="17619" y="12771"/>
                  </a:lnTo>
                  <a:lnTo>
                    <a:pt x="17643" y="12758"/>
                  </a:lnTo>
                  <a:lnTo>
                    <a:pt x="17683" y="12721"/>
                  </a:lnTo>
                  <a:lnTo>
                    <a:pt x="17710" y="12707"/>
                  </a:lnTo>
                  <a:lnTo>
                    <a:pt x="17735" y="12707"/>
                  </a:lnTo>
                  <a:lnTo>
                    <a:pt x="17786" y="12718"/>
                  </a:lnTo>
                  <a:lnTo>
                    <a:pt x="17817" y="12715"/>
                  </a:lnTo>
                  <a:lnTo>
                    <a:pt x="17827" y="12694"/>
                  </a:lnTo>
                  <a:lnTo>
                    <a:pt x="17835" y="12604"/>
                  </a:lnTo>
                  <a:lnTo>
                    <a:pt x="17840" y="12570"/>
                  </a:lnTo>
                  <a:lnTo>
                    <a:pt x="17884" y="12532"/>
                  </a:lnTo>
                  <a:lnTo>
                    <a:pt x="18007" y="12509"/>
                  </a:lnTo>
                  <a:lnTo>
                    <a:pt x="18051" y="12474"/>
                  </a:lnTo>
                  <a:lnTo>
                    <a:pt x="18051" y="12440"/>
                  </a:lnTo>
                  <a:lnTo>
                    <a:pt x="18040" y="12398"/>
                  </a:lnTo>
                  <a:lnTo>
                    <a:pt x="18038" y="12360"/>
                  </a:lnTo>
                  <a:lnTo>
                    <a:pt x="18063" y="12342"/>
                  </a:lnTo>
                  <a:lnTo>
                    <a:pt x="18079" y="12323"/>
                  </a:lnTo>
                  <a:lnTo>
                    <a:pt x="18081" y="12281"/>
                  </a:lnTo>
                  <a:lnTo>
                    <a:pt x="18058" y="12037"/>
                  </a:lnTo>
                  <a:lnTo>
                    <a:pt x="18063" y="11883"/>
                  </a:lnTo>
                  <a:lnTo>
                    <a:pt x="18099" y="11754"/>
                  </a:lnTo>
                  <a:lnTo>
                    <a:pt x="18189" y="11672"/>
                  </a:lnTo>
                  <a:lnTo>
                    <a:pt x="18212" y="11664"/>
                  </a:lnTo>
                  <a:lnTo>
                    <a:pt x="18292" y="11656"/>
                  </a:lnTo>
                  <a:lnTo>
                    <a:pt x="18287" y="11677"/>
                  </a:lnTo>
                  <a:lnTo>
                    <a:pt x="18276" y="11733"/>
                  </a:lnTo>
                  <a:lnTo>
                    <a:pt x="18271" y="11754"/>
                  </a:lnTo>
                  <a:lnTo>
                    <a:pt x="18302" y="11716"/>
                  </a:lnTo>
                  <a:lnTo>
                    <a:pt x="18394" y="11552"/>
                  </a:lnTo>
                  <a:lnTo>
                    <a:pt x="18412" y="11505"/>
                  </a:lnTo>
                  <a:lnTo>
                    <a:pt x="18425" y="11491"/>
                  </a:lnTo>
                  <a:lnTo>
                    <a:pt x="18497" y="11478"/>
                  </a:lnTo>
                  <a:lnTo>
                    <a:pt x="18520" y="11465"/>
                  </a:lnTo>
                  <a:lnTo>
                    <a:pt x="18550" y="11404"/>
                  </a:lnTo>
                  <a:lnTo>
                    <a:pt x="18559" y="11372"/>
                  </a:lnTo>
                  <a:lnTo>
                    <a:pt x="18564" y="11324"/>
                  </a:lnTo>
                  <a:lnTo>
                    <a:pt x="18561" y="11184"/>
                  </a:lnTo>
                  <a:lnTo>
                    <a:pt x="18468" y="10440"/>
                  </a:lnTo>
                  <a:lnTo>
                    <a:pt x="18468" y="10368"/>
                  </a:lnTo>
                  <a:lnTo>
                    <a:pt x="18499" y="10236"/>
                  </a:lnTo>
                  <a:lnTo>
                    <a:pt x="18497" y="10159"/>
                  </a:lnTo>
                  <a:lnTo>
                    <a:pt x="18479" y="10088"/>
                  </a:lnTo>
                  <a:lnTo>
                    <a:pt x="18435" y="9952"/>
                  </a:lnTo>
                  <a:lnTo>
                    <a:pt x="18402" y="9791"/>
                  </a:lnTo>
                  <a:lnTo>
                    <a:pt x="18376" y="9724"/>
                  </a:lnTo>
                  <a:lnTo>
                    <a:pt x="18348" y="9666"/>
                  </a:lnTo>
                  <a:lnTo>
                    <a:pt x="18312" y="9613"/>
                  </a:lnTo>
                  <a:lnTo>
                    <a:pt x="18302" y="9595"/>
                  </a:lnTo>
                  <a:lnTo>
                    <a:pt x="18294" y="9560"/>
                  </a:lnTo>
                  <a:lnTo>
                    <a:pt x="18284" y="9544"/>
                  </a:lnTo>
                  <a:lnTo>
                    <a:pt x="18263" y="9534"/>
                  </a:lnTo>
                  <a:lnTo>
                    <a:pt x="18220" y="9518"/>
                  </a:lnTo>
                  <a:lnTo>
                    <a:pt x="18166" y="9473"/>
                  </a:lnTo>
                  <a:lnTo>
                    <a:pt x="18089" y="9438"/>
                  </a:lnTo>
                  <a:lnTo>
                    <a:pt x="18053" y="9412"/>
                  </a:lnTo>
                  <a:lnTo>
                    <a:pt x="18022" y="9383"/>
                  </a:lnTo>
                  <a:lnTo>
                    <a:pt x="18002" y="9361"/>
                  </a:lnTo>
                  <a:lnTo>
                    <a:pt x="17992" y="9330"/>
                  </a:lnTo>
                  <a:lnTo>
                    <a:pt x="17981" y="9269"/>
                  </a:lnTo>
                  <a:lnTo>
                    <a:pt x="17968" y="9248"/>
                  </a:lnTo>
                  <a:lnTo>
                    <a:pt x="17948" y="9234"/>
                  </a:lnTo>
                  <a:lnTo>
                    <a:pt x="17927" y="9227"/>
                  </a:lnTo>
                  <a:lnTo>
                    <a:pt x="17917" y="9219"/>
                  </a:lnTo>
                  <a:lnTo>
                    <a:pt x="17914" y="9187"/>
                  </a:lnTo>
                  <a:lnTo>
                    <a:pt x="17925" y="9171"/>
                  </a:lnTo>
                  <a:lnTo>
                    <a:pt x="17937" y="9158"/>
                  </a:lnTo>
                  <a:lnTo>
                    <a:pt x="17940" y="9131"/>
                  </a:lnTo>
                  <a:lnTo>
                    <a:pt x="17935" y="9044"/>
                  </a:lnTo>
                  <a:lnTo>
                    <a:pt x="17948" y="8977"/>
                  </a:lnTo>
                  <a:lnTo>
                    <a:pt x="17992" y="8933"/>
                  </a:lnTo>
                  <a:lnTo>
                    <a:pt x="18076" y="8909"/>
                  </a:lnTo>
                  <a:lnTo>
                    <a:pt x="18102" y="8919"/>
                  </a:lnTo>
                  <a:lnTo>
                    <a:pt x="18166" y="8980"/>
                  </a:lnTo>
                  <a:lnTo>
                    <a:pt x="18204" y="9004"/>
                  </a:lnTo>
                  <a:lnTo>
                    <a:pt x="18245" y="9015"/>
                  </a:lnTo>
                  <a:lnTo>
                    <a:pt x="18289" y="9015"/>
                  </a:lnTo>
                  <a:lnTo>
                    <a:pt x="18379" y="9004"/>
                  </a:lnTo>
                  <a:lnTo>
                    <a:pt x="18346" y="8946"/>
                  </a:lnTo>
                  <a:lnTo>
                    <a:pt x="18245" y="8914"/>
                  </a:lnTo>
                  <a:lnTo>
                    <a:pt x="18214" y="8837"/>
                  </a:lnTo>
                  <a:lnTo>
                    <a:pt x="18222" y="8837"/>
                  </a:lnTo>
                  <a:lnTo>
                    <a:pt x="18237" y="8834"/>
                  </a:lnTo>
                  <a:lnTo>
                    <a:pt x="18255" y="8824"/>
                  </a:lnTo>
                  <a:lnTo>
                    <a:pt x="18261" y="8805"/>
                  </a:lnTo>
                  <a:lnTo>
                    <a:pt x="18255" y="8782"/>
                  </a:lnTo>
                  <a:lnTo>
                    <a:pt x="18248" y="8768"/>
                  </a:lnTo>
                  <a:lnTo>
                    <a:pt x="18240" y="8757"/>
                  </a:lnTo>
                  <a:lnTo>
                    <a:pt x="18235" y="8750"/>
                  </a:lnTo>
                  <a:lnTo>
                    <a:pt x="18227" y="8718"/>
                  </a:lnTo>
                  <a:lnTo>
                    <a:pt x="18197" y="8631"/>
                  </a:lnTo>
                  <a:lnTo>
                    <a:pt x="18179" y="8604"/>
                  </a:lnTo>
                  <a:lnTo>
                    <a:pt x="18153" y="8596"/>
                  </a:lnTo>
                  <a:lnTo>
                    <a:pt x="18117" y="8594"/>
                  </a:lnTo>
                  <a:lnTo>
                    <a:pt x="18086" y="8586"/>
                  </a:lnTo>
                  <a:lnTo>
                    <a:pt x="18069" y="8562"/>
                  </a:lnTo>
                  <a:lnTo>
                    <a:pt x="17984" y="8466"/>
                  </a:lnTo>
                  <a:lnTo>
                    <a:pt x="17925" y="8379"/>
                  </a:lnTo>
                  <a:lnTo>
                    <a:pt x="17914" y="8347"/>
                  </a:lnTo>
                  <a:lnTo>
                    <a:pt x="17912" y="8307"/>
                  </a:lnTo>
                  <a:lnTo>
                    <a:pt x="17925" y="8281"/>
                  </a:lnTo>
                  <a:lnTo>
                    <a:pt x="17966" y="8228"/>
                  </a:lnTo>
                  <a:lnTo>
                    <a:pt x="17853" y="8133"/>
                  </a:lnTo>
                  <a:lnTo>
                    <a:pt x="17735" y="8056"/>
                  </a:lnTo>
                  <a:lnTo>
                    <a:pt x="17612" y="8005"/>
                  </a:lnTo>
                  <a:lnTo>
                    <a:pt x="17497" y="7995"/>
                  </a:lnTo>
                  <a:lnTo>
                    <a:pt x="17412" y="8013"/>
                  </a:lnTo>
                  <a:lnTo>
                    <a:pt x="17376" y="8013"/>
                  </a:lnTo>
                  <a:lnTo>
                    <a:pt x="17271" y="7984"/>
                  </a:lnTo>
                  <a:lnTo>
                    <a:pt x="17232" y="7984"/>
                  </a:lnTo>
                  <a:lnTo>
                    <a:pt x="17189" y="7974"/>
                  </a:lnTo>
                  <a:lnTo>
                    <a:pt x="17112" y="7894"/>
                  </a:lnTo>
                  <a:lnTo>
                    <a:pt x="17060" y="7867"/>
                  </a:lnTo>
                  <a:lnTo>
                    <a:pt x="17032" y="7867"/>
                  </a:lnTo>
                  <a:lnTo>
                    <a:pt x="16940" y="7886"/>
                  </a:lnTo>
                  <a:lnTo>
                    <a:pt x="16907" y="7883"/>
                  </a:lnTo>
                  <a:lnTo>
                    <a:pt x="16832" y="7862"/>
                  </a:lnTo>
                  <a:lnTo>
                    <a:pt x="16740" y="7852"/>
                  </a:lnTo>
                  <a:lnTo>
                    <a:pt x="16686" y="7815"/>
                  </a:lnTo>
                  <a:lnTo>
                    <a:pt x="16586" y="7727"/>
                  </a:lnTo>
                  <a:lnTo>
                    <a:pt x="16465" y="7685"/>
                  </a:lnTo>
                  <a:lnTo>
                    <a:pt x="16083" y="7730"/>
                  </a:lnTo>
                  <a:lnTo>
                    <a:pt x="16030" y="7714"/>
                  </a:lnTo>
                  <a:lnTo>
                    <a:pt x="15984" y="7669"/>
                  </a:lnTo>
                  <a:lnTo>
                    <a:pt x="15952" y="7608"/>
                  </a:lnTo>
                  <a:lnTo>
                    <a:pt x="15934" y="7550"/>
                  </a:lnTo>
                  <a:lnTo>
                    <a:pt x="15914" y="7499"/>
                  </a:lnTo>
                  <a:lnTo>
                    <a:pt x="15875" y="7449"/>
                  </a:lnTo>
                  <a:lnTo>
                    <a:pt x="15788" y="7367"/>
                  </a:lnTo>
                  <a:lnTo>
                    <a:pt x="15699" y="7309"/>
                  </a:lnTo>
                  <a:lnTo>
                    <a:pt x="15578" y="7261"/>
                  </a:lnTo>
                  <a:lnTo>
                    <a:pt x="15450" y="7234"/>
                  </a:lnTo>
                  <a:lnTo>
                    <a:pt x="15337" y="7242"/>
                  </a:lnTo>
                  <a:lnTo>
                    <a:pt x="15103" y="7298"/>
                  </a:lnTo>
                  <a:lnTo>
                    <a:pt x="14998" y="7274"/>
                  </a:lnTo>
                  <a:lnTo>
                    <a:pt x="14785" y="7137"/>
                  </a:lnTo>
                  <a:lnTo>
                    <a:pt x="14437" y="7017"/>
                  </a:lnTo>
                  <a:lnTo>
                    <a:pt x="14350" y="6956"/>
                  </a:lnTo>
                  <a:lnTo>
                    <a:pt x="14306" y="6946"/>
                  </a:lnTo>
                  <a:lnTo>
                    <a:pt x="14260" y="6969"/>
                  </a:lnTo>
                  <a:lnTo>
                    <a:pt x="14236" y="7004"/>
                  </a:lnTo>
                  <a:lnTo>
                    <a:pt x="14224" y="7044"/>
                  </a:lnTo>
                  <a:lnTo>
                    <a:pt x="14201" y="7081"/>
                  </a:lnTo>
                  <a:lnTo>
                    <a:pt x="14155" y="7105"/>
                  </a:lnTo>
                  <a:lnTo>
                    <a:pt x="13821" y="7137"/>
                  </a:lnTo>
                  <a:lnTo>
                    <a:pt x="13724" y="7118"/>
                  </a:lnTo>
                  <a:lnTo>
                    <a:pt x="13727" y="7142"/>
                  </a:lnTo>
                  <a:lnTo>
                    <a:pt x="13765" y="7166"/>
                  </a:lnTo>
                  <a:lnTo>
                    <a:pt x="13862" y="7245"/>
                  </a:lnTo>
                  <a:lnTo>
                    <a:pt x="13872" y="7261"/>
                  </a:lnTo>
                  <a:lnTo>
                    <a:pt x="13844" y="7287"/>
                  </a:lnTo>
                  <a:lnTo>
                    <a:pt x="13765" y="7446"/>
                  </a:lnTo>
                  <a:lnTo>
                    <a:pt x="13631" y="7576"/>
                  </a:lnTo>
                  <a:lnTo>
                    <a:pt x="13570" y="7653"/>
                  </a:lnTo>
                  <a:lnTo>
                    <a:pt x="13531" y="7764"/>
                  </a:lnTo>
                  <a:lnTo>
                    <a:pt x="13531" y="7894"/>
                  </a:lnTo>
                  <a:lnTo>
                    <a:pt x="13562" y="8016"/>
                  </a:lnTo>
                  <a:lnTo>
                    <a:pt x="13616" y="8122"/>
                  </a:lnTo>
                  <a:lnTo>
                    <a:pt x="13675" y="8196"/>
                  </a:lnTo>
                  <a:lnTo>
                    <a:pt x="13765" y="8268"/>
                  </a:lnTo>
                  <a:lnTo>
                    <a:pt x="13808" y="8289"/>
                  </a:lnTo>
                  <a:lnTo>
                    <a:pt x="14042" y="8292"/>
                  </a:lnTo>
                  <a:lnTo>
                    <a:pt x="14091" y="8307"/>
                  </a:lnTo>
                  <a:lnTo>
                    <a:pt x="14042" y="8405"/>
                  </a:lnTo>
                  <a:lnTo>
                    <a:pt x="13924" y="8469"/>
                  </a:lnTo>
                  <a:lnTo>
                    <a:pt x="13785" y="8501"/>
                  </a:lnTo>
                  <a:lnTo>
                    <a:pt x="13562" y="8517"/>
                  </a:lnTo>
                  <a:lnTo>
                    <a:pt x="13455" y="8554"/>
                  </a:lnTo>
                  <a:lnTo>
                    <a:pt x="13082" y="8819"/>
                  </a:lnTo>
                  <a:lnTo>
                    <a:pt x="13008" y="8906"/>
                  </a:lnTo>
                  <a:lnTo>
                    <a:pt x="12962" y="9012"/>
                  </a:lnTo>
                  <a:lnTo>
                    <a:pt x="12959" y="9144"/>
                  </a:lnTo>
                  <a:lnTo>
                    <a:pt x="13067" y="9568"/>
                  </a:lnTo>
                  <a:lnTo>
                    <a:pt x="13072" y="9886"/>
                  </a:lnTo>
                  <a:lnTo>
                    <a:pt x="13029" y="10169"/>
                  </a:lnTo>
                  <a:lnTo>
                    <a:pt x="12947" y="10432"/>
                  </a:lnTo>
                  <a:lnTo>
                    <a:pt x="12819" y="10742"/>
                  </a:lnTo>
                  <a:lnTo>
                    <a:pt x="12800" y="10768"/>
                  </a:lnTo>
                  <a:lnTo>
                    <a:pt x="12770" y="10782"/>
                  </a:lnTo>
                  <a:lnTo>
                    <a:pt x="12741" y="10771"/>
                  </a:lnTo>
                  <a:lnTo>
                    <a:pt x="12729" y="10747"/>
                  </a:lnTo>
                  <a:lnTo>
                    <a:pt x="12731" y="10713"/>
                  </a:lnTo>
                  <a:lnTo>
                    <a:pt x="12759" y="10647"/>
                  </a:lnTo>
                  <a:lnTo>
                    <a:pt x="12762" y="10609"/>
                  </a:lnTo>
                  <a:lnTo>
                    <a:pt x="12754" y="10532"/>
                  </a:lnTo>
                  <a:lnTo>
                    <a:pt x="12762" y="10508"/>
                  </a:lnTo>
                  <a:lnTo>
                    <a:pt x="12814" y="10440"/>
                  </a:lnTo>
                  <a:lnTo>
                    <a:pt x="12837" y="10371"/>
                  </a:lnTo>
                  <a:lnTo>
                    <a:pt x="12847" y="10297"/>
                  </a:lnTo>
                  <a:lnTo>
                    <a:pt x="12849" y="10217"/>
                  </a:lnTo>
                  <a:lnTo>
                    <a:pt x="12844" y="10138"/>
                  </a:lnTo>
                  <a:lnTo>
                    <a:pt x="12844" y="10098"/>
                  </a:lnTo>
                  <a:lnTo>
                    <a:pt x="12865" y="10053"/>
                  </a:lnTo>
                  <a:lnTo>
                    <a:pt x="12865" y="10016"/>
                  </a:lnTo>
                  <a:lnTo>
                    <a:pt x="12849" y="9974"/>
                  </a:lnTo>
                  <a:lnTo>
                    <a:pt x="12819" y="9952"/>
                  </a:lnTo>
                  <a:lnTo>
                    <a:pt x="12782" y="9949"/>
                  </a:lnTo>
                  <a:lnTo>
                    <a:pt x="12754" y="9971"/>
                  </a:lnTo>
                  <a:lnTo>
                    <a:pt x="12744" y="10005"/>
                  </a:lnTo>
                  <a:lnTo>
                    <a:pt x="12739" y="10058"/>
                  </a:lnTo>
                  <a:lnTo>
                    <a:pt x="12741" y="10151"/>
                  </a:lnTo>
                  <a:lnTo>
                    <a:pt x="12736" y="10194"/>
                  </a:lnTo>
                  <a:lnTo>
                    <a:pt x="12718" y="10228"/>
                  </a:lnTo>
                  <a:lnTo>
                    <a:pt x="12672" y="10294"/>
                  </a:lnTo>
                  <a:lnTo>
                    <a:pt x="12693" y="10294"/>
                  </a:lnTo>
                  <a:lnTo>
                    <a:pt x="12744" y="10310"/>
                  </a:lnTo>
                  <a:lnTo>
                    <a:pt x="12726" y="10345"/>
                  </a:lnTo>
                  <a:lnTo>
                    <a:pt x="12677" y="10395"/>
                  </a:lnTo>
                  <a:lnTo>
                    <a:pt x="12670" y="10424"/>
                  </a:lnTo>
                  <a:lnTo>
                    <a:pt x="12670" y="10527"/>
                  </a:lnTo>
                  <a:lnTo>
                    <a:pt x="12665" y="10580"/>
                  </a:lnTo>
                  <a:lnTo>
                    <a:pt x="12636" y="10633"/>
                  </a:lnTo>
                  <a:lnTo>
                    <a:pt x="12634" y="10689"/>
                  </a:lnTo>
                  <a:lnTo>
                    <a:pt x="12624" y="10723"/>
                  </a:lnTo>
                  <a:lnTo>
                    <a:pt x="12575" y="10699"/>
                  </a:lnTo>
                  <a:lnTo>
                    <a:pt x="12549" y="10670"/>
                  </a:lnTo>
                  <a:lnTo>
                    <a:pt x="12493" y="10577"/>
                  </a:lnTo>
                  <a:lnTo>
                    <a:pt x="12469" y="10508"/>
                  </a:lnTo>
                  <a:lnTo>
                    <a:pt x="12493" y="10400"/>
                  </a:lnTo>
                  <a:lnTo>
                    <a:pt x="12560" y="10167"/>
                  </a:lnTo>
                  <a:lnTo>
                    <a:pt x="12565" y="10117"/>
                  </a:lnTo>
                  <a:lnTo>
                    <a:pt x="12557" y="10069"/>
                  </a:lnTo>
                  <a:lnTo>
                    <a:pt x="12534" y="10035"/>
                  </a:lnTo>
                  <a:lnTo>
                    <a:pt x="12513" y="10029"/>
                  </a:lnTo>
                  <a:lnTo>
                    <a:pt x="12449" y="10061"/>
                  </a:lnTo>
                  <a:lnTo>
                    <a:pt x="12462" y="9997"/>
                  </a:lnTo>
                  <a:lnTo>
                    <a:pt x="12487" y="9915"/>
                  </a:lnTo>
                  <a:lnTo>
                    <a:pt x="12524" y="9838"/>
                  </a:lnTo>
                  <a:lnTo>
                    <a:pt x="12567" y="9804"/>
                  </a:lnTo>
                  <a:lnTo>
                    <a:pt x="12583" y="9772"/>
                  </a:lnTo>
                  <a:lnTo>
                    <a:pt x="12557" y="9711"/>
                  </a:lnTo>
                  <a:lnTo>
                    <a:pt x="12498" y="9600"/>
                  </a:lnTo>
                  <a:lnTo>
                    <a:pt x="12485" y="9499"/>
                  </a:lnTo>
                  <a:lnTo>
                    <a:pt x="12518" y="9457"/>
                  </a:lnTo>
                  <a:lnTo>
                    <a:pt x="12560" y="9441"/>
                  </a:lnTo>
                  <a:lnTo>
                    <a:pt x="12578" y="9409"/>
                  </a:lnTo>
                  <a:lnTo>
                    <a:pt x="12590" y="9353"/>
                  </a:lnTo>
                  <a:lnTo>
                    <a:pt x="12613" y="9287"/>
                  </a:lnTo>
                  <a:lnTo>
                    <a:pt x="12613" y="9240"/>
                  </a:lnTo>
                  <a:lnTo>
                    <a:pt x="12554" y="9237"/>
                  </a:lnTo>
                  <a:lnTo>
                    <a:pt x="12495" y="9314"/>
                  </a:lnTo>
                  <a:lnTo>
                    <a:pt x="12459" y="9324"/>
                  </a:lnTo>
                  <a:lnTo>
                    <a:pt x="12426" y="9324"/>
                  </a:lnTo>
                  <a:lnTo>
                    <a:pt x="12398" y="9335"/>
                  </a:lnTo>
                  <a:lnTo>
                    <a:pt x="12370" y="9367"/>
                  </a:lnTo>
                  <a:lnTo>
                    <a:pt x="12272" y="9629"/>
                  </a:lnTo>
                  <a:lnTo>
                    <a:pt x="12242" y="9682"/>
                  </a:lnTo>
                  <a:lnTo>
                    <a:pt x="12144" y="9799"/>
                  </a:lnTo>
                  <a:lnTo>
                    <a:pt x="12123" y="9830"/>
                  </a:lnTo>
                  <a:lnTo>
                    <a:pt x="12118" y="9891"/>
                  </a:lnTo>
                  <a:lnTo>
                    <a:pt x="12021" y="10183"/>
                  </a:lnTo>
                  <a:lnTo>
                    <a:pt x="11995" y="10225"/>
                  </a:lnTo>
                  <a:lnTo>
                    <a:pt x="11957" y="10246"/>
                  </a:lnTo>
                  <a:lnTo>
                    <a:pt x="11913" y="10238"/>
                  </a:lnTo>
                  <a:lnTo>
                    <a:pt x="11828" y="10180"/>
                  </a:lnTo>
                  <a:lnTo>
                    <a:pt x="11790" y="10172"/>
                  </a:lnTo>
                  <a:lnTo>
                    <a:pt x="11772" y="10169"/>
                  </a:lnTo>
                  <a:lnTo>
                    <a:pt x="11739" y="10159"/>
                  </a:lnTo>
                  <a:lnTo>
                    <a:pt x="11718" y="10159"/>
                  </a:lnTo>
                  <a:lnTo>
                    <a:pt x="11693" y="10169"/>
                  </a:lnTo>
                  <a:lnTo>
                    <a:pt x="11688" y="10188"/>
                  </a:lnTo>
                  <a:lnTo>
                    <a:pt x="11690" y="10209"/>
                  </a:lnTo>
                  <a:lnTo>
                    <a:pt x="11685" y="10233"/>
                  </a:lnTo>
                  <a:lnTo>
                    <a:pt x="11613" y="10384"/>
                  </a:lnTo>
                  <a:lnTo>
                    <a:pt x="11585" y="10416"/>
                  </a:lnTo>
                  <a:lnTo>
                    <a:pt x="11564" y="10419"/>
                  </a:lnTo>
                  <a:lnTo>
                    <a:pt x="11546" y="10411"/>
                  </a:lnTo>
                  <a:lnTo>
                    <a:pt x="11528" y="10403"/>
                  </a:lnTo>
                  <a:lnTo>
                    <a:pt x="11516" y="10400"/>
                  </a:lnTo>
                  <a:lnTo>
                    <a:pt x="11436" y="10411"/>
                  </a:lnTo>
                  <a:lnTo>
                    <a:pt x="11395" y="10434"/>
                  </a:lnTo>
                  <a:lnTo>
                    <a:pt x="11390" y="10482"/>
                  </a:lnTo>
                  <a:lnTo>
                    <a:pt x="11416" y="10591"/>
                  </a:lnTo>
                  <a:lnTo>
                    <a:pt x="11418" y="10901"/>
                  </a:lnTo>
                  <a:lnTo>
                    <a:pt x="11441" y="10956"/>
                  </a:lnTo>
                  <a:lnTo>
                    <a:pt x="11426" y="11001"/>
                  </a:lnTo>
                  <a:lnTo>
                    <a:pt x="11400" y="11025"/>
                  </a:lnTo>
                  <a:lnTo>
                    <a:pt x="11369" y="11038"/>
                  </a:lnTo>
                  <a:lnTo>
                    <a:pt x="11328" y="11046"/>
                  </a:lnTo>
                  <a:lnTo>
                    <a:pt x="11303" y="11046"/>
                  </a:lnTo>
                  <a:lnTo>
                    <a:pt x="11259" y="11030"/>
                  </a:lnTo>
                  <a:lnTo>
                    <a:pt x="11241" y="11030"/>
                  </a:lnTo>
                  <a:lnTo>
                    <a:pt x="11223" y="11044"/>
                  </a:lnTo>
                  <a:lnTo>
                    <a:pt x="11187" y="11081"/>
                  </a:lnTo>
                  <a:lnTo>
                    <a:pt x="11098" y="11123"/>
                  </a:lnTo>
                  <a:lnTo>
                    <a:pt x="11033" y="11192"/>
                  </a:lnTo>
                  <a:lnTo>
                    <a:pt x="11005" y="11282"/>
                  </a:lnTo>
                  <a:lnTo>
                    <a:pt x="11046" y="11380"/>
                  </a:lnTo>
                  <a:lnTo>
                    <a:pt x="11098" y="11457"/>
                  </a:lnTo>
                  <a:lnTo>
                    <a:pt x="11128" y="11539"/>
                  </a:lnTo>
                  <a:lnTo>
                    <a:pt x="11139" y="11624"/>
                  </a:lnTo>
                  <a:lnTo>
                    <a:pt x="11121" y="11860"/>
                  </a:lnTo>
                  <a:lnTo>
                    <a:pt x="11108" y="11899"/>
                  </a:lnTo>
                  <a:lnTo>
                    <a:pt x="11100" y="11942"/>
                  </a:lnTo>
                  <a:lnTo>
                    <a:pt x="11113" y="12053"/>
                  </a:lnTo>
                  <a:lnTo>
                    <a:pt x="11108" y="12101"/>
                  </a:lnTo>
                  <a:lnTo>
                    <a:pt x="11157" y="12209"/>
                  </a:lnTo>
                  <a:lnTo>
                    <a:pt x="11141" y="12360"/>
                  </a:lnTo>
                  <a:lnTo>
                    <a:pt x="11095" y="12503"/>
                  </a:lnTo>
                  <a:lnTo>
                    <a:pt x="11005" y="12723"/>
                  </a:lnTo>
                  <a:lnTo>
                    <a:pt x="10926" y="13004"/>
                  </a:lnTo>
                  <a:lnTo>
                    <a:pt x="10862" y="13139"/>
                  </a:lnTo>
                  <a:lnTo>
                    <a:pt x="10690" y="13333"/>
                  </a:lnTo>
                  <a:lnTo>
                    <a:pt x="10626" y="13444"/>
                  </a:lnTo>
                  <a:lnTo>
                    <a:pt x="10633" y="13576"/>
                  </a:lnTo>
                  <a:lnTo>
                    <a:pt x="10667" y="13629"/>
                  </a:lnTo>
                  <a:lnTo>
                    <a:pt x="10754" y="13724"/>
                  </a:lnTo>
                  <a:lnTo>
                    <a:pt x="10792" y="13793"/>
                  </a:lnTo>
                  <a:lnTo>
                    <a:pt x="10823" y="13823"/>
                  </a:lnTo>
                  <a:lnTo>
                    <a:pt x="10844" y="13854"/>
                  </a:lnTo>
                  <a:lnTo>
                    <a:pt x="10831" y="13936"/>
                  </a:lnTo>
                  <a:lnTo>
                    <a:pt x="10839" y="13976"/>
                  </a:lnTo>
                  <a:lnTo>
                    <a:pt x="10862" y="14029"/>
                  </a:lnTo>
                  <a:lnTo>
                    <a:pt x="10941" y="14320"/>
                  </a:lnTo>
                  <a:lnTo>
                    <a:pt x="10944" y="14448"/>
                  </a:lnTo>
                  <a:lnTo>
                    <a:pt x="10892" y="14575"/>
                  </a:lnTo>
                  <a:lnTo>
                    <a:pt x="10774" y="14771"/>
                  </a:lnTo>
                  <a:lnTo>
                    <a:pt x="10741" y="14887"/>
                  </a:lnTo>
                  <a:lnTo>
                    <a:pt x="10749" y="15025"/>
                  </a:lnTo>
                  <a:lnTo>
                    <a:pt x="10777" y="15097"/>
                  </a:lnTo>
                  <a:lnTo>
                    <a:pt x="10849" y="15213"/>
                  </a:lnTo>
                  <a:lnTo>
                    <a:pt x="10882" y="15317"/>
                  </a:lnTo>
                  <a:lnTo>
                    <a:pt x="11380" y="16241"/>
                  </a:lnTo>
                  <a:lnTo>
                    <a:pt x="11434" y="16286"/>
                  </a:lnTo>
                  <a:lnTo>
                    <a:pt x="11462" y="16244"/>
                  </a:lnTo>
                  <a:lnTo>
                    <a:pt x="11631" y="16164"/>
                  </a:lnTo>
                  <a:lnTo>
                    <a:pt x="11623" y="16214"/>
                  </a:lnTo>
                  <a:lnTo>
                    <a:pt x="11590" y="16265"/>
                  </a:lnTo>
                  <a:lnTo>
                    <a:pt x="11544" y="16307"/>
                  </a:lnTo>
                  <a:lnTo>
                    <a:pt x="11503" y="16328"/>
                  </a:lnTo>
                  <a:lnTo>
                    <a:pt x="11467" y="16355"/>
                  </a:lnTo>
                  <a:lnTo>
                    <a:pt x="11482" y="16408"/>
                  </a:lnTo>
                  <a:lnTo>
                    <a:pt x="11656" y="16750"/>
                  </a:lnTo>
                  <a:lnTo>
                    <a:pt x="11695" y="16885"/>
                  </a:lnTo>
                  <a:lnTo>
                    <a:pt x="11734" y="16964"/>
                  </a:lnTo>
                  <a:lnTo>
                    <a:pt x="11780" y="17038"/>
                  </a:lnTo>
                  <a:lnTo>
                    <a:pt x="11816" y="17078"/>
                  </a:lnTo>
                  <a:lnTo>
                    <a:pt x="11818" y="17094"/>
                  </a:lnTo>
                  <a:lnTo>
                    <a:pt x="11816" y="17102"/>
                  </a:lnTo>
                  <a:lnTo>
                    <a:pt x="11813" y="17105"/>
                  </a:lnTo>
                  <a:lnTo>
                    <a:pt x="11818" y="17105"/>
                  </a:lnTo>
                  <a:lnTo>
                    <a:pt x="11810" y="17107"/>
                  </a:lnTo>
                  <a:lnTo>
                    <a:pt x="11803" y="17110"/>
                  </a:lnTo>
                  <a:lnTo>
                    <a:pt x="11800" y="17115"/>
                  </a:lnTo>
                  <a:lnTo>
                    <a:pt x="11803" y="17129"/>
                  </a:lnTo>
                  <a:lnTo>
                    <a:pt x="11846" y="17213"/>
                  </a:lnTo>
                  <a:lnTo>
                    <a:pt x="11959" y="18095"/>
                  </a:lnTo>
                  <a:lnTo>
                    <a:pt x="11921" y="18938"/>
                  </a:lnTo>
                  <a:lnTo>
                    <a:pt x="11877" y="19208"/>
                  </a:lnTo>
                  <a:lnTo>
                    <a:pt x="11736" y="19725"/>
                  </a:lnTo>
                  <a:lnTo>
                    <a:pt x="11495" y="20199"/>
                  </a:lnTo>
                  <a:lnTo>
                    <a:pt x="11285" y="20893"/>
                  </a:lnTo>
                  <a:lnTo>
                    <a:pt x="11172" y="21134"/>
                  </a:lnTo>
                  <a:lnTo>
                    <a:pt x="11026" y="21335"/>
                  </a:lnTo>
                  <a:lnTo>
                    <a:pt x="10880" y="21444"/>
                  </a:lnTo>
                  <a:lnTo>
                    <a:pt x="10859" y="21486"/>
                  </a:lnTo>
                  <a:lnTo>
                    <a:pt x="10836" y="21526"/>
                  </a:lnTo>
                  <a:lnTo>
                    <a:pt x="10733" y="21600"/>
                  </a:lnTo>
                  <a:lnTo>
                    <a:pt x="10810" y="21592"/>
                  </a:lnTo>
                  <a:lnTo>
                    <a:pt x="11013" y="21566"/>
                  </a:lnTo>
                  <a:lnTo>
                    <a:pt x="11216" y="21542"/>
                  </a:lnTo>
                  <a:lnTo>
                    <a:pt x="11416" y="21515"/>
                  </a:lnTo>
                  <a:lnTo>
                    <a:pt x="11621" y="21491"/>
                  </a:lnTo>
                  <a:lnTo>
                    <a:pt x="11821" y="21465"/>
                  </a:lnTo>
                  <a:lnTo>
                    <a:pt x="12226" y="21414"/>
                  </a:lnTo>
                  <a:lnTo>
                    <a:pt x="12429" y="21388"/>
                  </a:lnTo>
                  <a:lnTo>
                    <a:pt x="12631" y="21361"/>
                  </a:lnTo>
                  <a:lnTo>
                    <a:pt x="12834" y="21335"/>
                  </a:lnTo>
                  <a:lnTo>
                    <a:pt x="13036" y="21309"/>
                  </a:lnTo>
                  <a:lnTo>
                    <a:pt x="13442" y="21256"/>
                  </a:lnTo>
                  <a:lnTo>
                    <a:pt x="13641" y="21229"/>
                  </a:lnTo>
                  <a:lnTo>
                    <a:pt x="13844" y="21200"/>
                  </a:lnTo>
                  <a:lnTo>
                    <a:pt x="14047" y="21173"/>
                  </a:lnTo>
                  <a:lnTo>
                    <a:pt x="14250" y="21147"/>
                  </a:lnTo>
                  <a:lnTo>
                    <a:pt x="14452" y="21120"/>
                  </a:lnTo>
                  <a:lnTo>
                    <a:pt x="14652" y="21091"/>
                  </a:lnTo>
                  <a:lnTo>
                    <a:pt x="14855" y="21062"/>
                  </a:lnTo>
                  <a:lnTo>
                    <a:pt x="15057" y="21036"/>
                  </a:lnTo>
                  <a:lnTo>
                    <a:pt x="15260" y="21007"/>
                  </a:lnTo>
                  <a:lnTo>
                    <a:pt x="15463" y="20980"/>
                  </a:lnTo>
                  <a:lnTo>
                    <a:pt x="15662" y="20951"/>
                  </a:lnTo>
                  <a:lnTo>
                    <a:pt x="15865" y="20922"/>
                  </a:lnTo>
                  <a:lnTo>
                    <a:pt x="16068" y="20895"/>
                  </a:lnTo>
                  <a:lnTo>
                    <a:pt x="16096" y="21097"/>
                  </a:lnTo>
                  <a:lnTo>
                    <a:pt x="16312" y="21057"/>
                  </a:lnTo>
                  <a:lnTo>
                    <a:pt x="16527" y="21017"/>
                  </a:lnTo>
                  <a:lnTo>
                    <a:pt x="16742" y="20978"/>
                  </a:lnTo>
                  <a:lnTo>
                    <a:pt x="16958" y="20938"/>
                  </a:lnTo>
                  <a:lnTo>
                    <a:pt x="17173" y="20898"/>
                  </a:lnTo>
                  <a:lnTo>
                    <a:pt x="17389" y="20858"/>
                  </a:lnTo>
                  <a:lnTo>
                    <a:pt x="17604" y="20818"/>
                  </a:lnTo>
                  <a:lnTo>
                    <a:pt x="17820" y="20776"/>
                  </a:lnTo>
                  <a:lnTo>
                    <a:pt x="18035" y="20736"/>
                  </a:lnTo>
                  <a:lnTo>
                    <a:pt x="18250" y="20697"/>
                  </a:lnTo>
                  <a:lnTo>
                    <a:pt x="18466" y="20654"/>
                  </a:lnTo>
                  <a:lnTo>
                    <a:pt x="18681" y="20615"/>
                  </a:lnTo>
                  <a:lnTo>
                    <a:pt x="18897" y="20572"/>
                  </a:lnTo>
                  <a:lnTo>
                    <a:pt x="19112" y="20532"/>
                  </a:lnTo>
                  <a:lnTo>
                    <a:pt x="19328" y="20490"/>
                  </a:lnTo>
                  <a:lnTo>
                    <a:pt x="19541" y="20448"/>
                  </a:lnTo>
                  <a:lnTo>
                    <a:pt x="19533" y="20421"/>
                  </a:lnTo>
                  <a:lnTo>
                    <a:pt x="19538" y="20374"/>
                  </a:lnTo>
                  <a:lnTo>
                    <a:pt x="19556" y="20342"/>
                  </a:lnTo>
                  <a:lnTo>
                    <a:pt x="19587" y="20331"/>
                  </a:lnTo>
                  <a:lnTo>
                    <a:pt x="19612" y="20347"/>
                  </a:lnTo>
                  <a:lnTo>
                    <a:pt x="19633" y="20345"/>
                  </a:lnTo>
                  <a:lnTo>
                    <a:pt x="19623" y="20252"/>
                  </a:lnTo>
                  <a:lnTo>
                    <a:pt x="19620" y="20180"/>
                  </a:lnTo>
                  <a:lnTo>
                    <a:pt x="19633" y="20117"/>
                  </a:lnTo>
                  <a:lnTo>
                    <a:pt x="19715" y="19928"/>
                  </a:lnTo>
                  <a:lnTo>
                    <a:pt x="19751" y="19878"/>
                  </a:lnTo>
                  <a:lnTo>
                    <a:pt x="19802" y="19881"/>
                  </a:lnTo>
                  <a:lnTo>
                    <a:pt x="19812" y="19780"/>
                  </a:lnTo>
                  <a:lnTo>
                    <a:pt x="19843" y="19703"/>
                  </a:lnTo>
                  <a:lnTo>
                    <a:pt x="19900" y="19666"/>
                  </a:lnTo>
                  <a:lnTo>
                    <a:pt x="19974" y="19685"/>
                  </a:lnTo>
                  <a:lnTo>
                    <a:pt x="19981" y="19640"/>
                  </a:lnTo>
                  <a:lnTo>
                    <a:pt x="19979" y="19595"/>
                  </a:lnTo>
                  <a:lnTo>
                    <a:pt x="19961" y="19552"/>
                  </a:lnTo>
                  <a:lnTo>
                    <a:pt x="19930" y="19521"/>
                  </a:lnTo>
                  <a:lnTo>
                    <a:pt x="20008" y="19499"/>
                  </a:lnTo>
                  <a:lnTo>
                    <a:pt x="20043" y="19462"/>
                  </a:lnTo>
                  <a:lnTo>
                    <a:pt x="20079" y="19301"/>
                  </a:lnTo>
                  <a:lnTo>
                    <a:pt x="20095" y="19324"/>
                  </a:lnTo>
                  <a:lnTo>
                    <a:pt x="20110" y="19340"/>
                  </a:lnTo>
                  <a:lnTo>
                    <a:pt x="20143" y="19367"/>
                  </a:lnTo>
                  <a:lnTo>
                    <a:pt x="20128" y="19343"/>
                  </a:lnTo>
                  <a:lnTo>
                    <a:pt x="20123" y="19324"/>
                  </a:lnTo>
                  <a:lnTo>
                    <a:pt x="20110" y="19274"/>
                  </a:lnTo>
                  <a:lnTo>
                    <a:pt x="20100" y="19253"/>
                  </a:lnTo>
                  <a:lnTo>
                    <a:pt x="20072" y="19221"/>
                  </a:lnTo>
                  <a:lnTo>
                    <a:pt x="20064" y="19208"/>
                  </a:lnTo>
                  <a:lnTo>
                    <a:pt x="20064" y="19158"/>
                  </a:lnTo>
                  <a:lnTo>
                    <a:pt x="20074" y="19126"/>
                  </a:lnTo>
                  <a:lnTo>
                    <a:pt x="20079" y="19099"/>
                  </a:lnTo>
                  <a:lnTo>
                    <a:pt x="20064" y="19065"/>
                  </a:lnTo>
                  <a:lnTo>
                    <a:pt x="20072" y="19046"/>
                  </a:lnTo>
                  <a:lnTo>
                    <a:pt x="20087" y="18988"/>
                  </a:lnTo>
                  <a:lnTo>
                    <a:pt x="20115" y="18604"/>
                  </a:lnTo>
                  <a:lnTo>
                    <a:pt x="20151" y="18474"/>
                  </a:lnTo>
                  <a:lnTo>
                    <a:pt x="20243" y="18315"/>
                  </a:lnTo>
                  <a:lnTo>
                    <a:pt x="20285" y="18244"/>
                  </a:lnTo>
                  <a:lnTo>
                    <a:pt x="20326" y="18191"/>
                  </a:lnTo>
                  <a:lnTo>
                    <a:pt x="20479" y="18098"/>
                  </a:lnTo>
                  <a:lnTo>
                    <a:pt x="20561" y="18072"/>
                  </a:lnTo>
                  <a:lnTo>
                    <a:pt x="20582" y="18058"/>
                  </a:lnTo>
                  <a:lnTo>
                    <a:pt x="20615" y="18024"/>
                  </a:lnTo>
                  <a:lnTo>
                    <a:pt x="20654" y="17971"/>
                  </a:lnTo>
                  <a:lnTo>
                    <a:pt x="20687" y="17910"/>
                  </a:lnTo>
                  <a:lnTo>
                    <a:pt x="20697" y="17857"/>
                  </a:lnTo>
                  <a:lnTo>
                    <a:pt x="20695" y="17812"/>
                  </a:lnTo>
                  <a:lnTo>
                    <a:pt x="20710" y="17743"/>
                  </a:lnTo>
                  <a:lnTo>
                    <a:pt x="20710" y="17701"/>
                  </a:lnTo>
                  <a:lnTo>
                    <a:pt x="20700" y="17664"/>
                  </a:lnTo>
                  <a:lnTo>
                    <a:pt x="20669" y="17619"/>
                  </a:lnTo>
                  <a:lnTo>
                    <a:pt x="20656" y="17584"/>
                  </a:lnTo>
                  <a:lnTo>
                    <a:pt x="20651" y="17518"/>
                  </a:lnTo>
                  <a:lnTo>
                    <a:pt x="20659" y="17436"/>
                  </a:lnTo>
                  <a:lnTo>
                    <a:pt x="20674" y="17367"/>
                  </a:lnTo>
                  <a:lnTo>
                    <a:pt x="20700" y="17335"/>
                  </a:lnTo>
                  <a:lnTo>
                    <a:pt x="20807" y="17269"/>
                  </a:lnTo>
                  <a:lnTo>
                    <a:pt x="20838" y="17256"/>
                  </a:lnTo>
                  <a:lnTo>
                    <a:pt x="20864" y="17250"/>
                  </a:lnTo>
                  <a:lnTo>
                    <a:pt x="20880" y="17232"/>
                  </a:lnTo>
                  <a:lnTo>
                    <a:pt x="20885" y="17184"/>
                  </a:lnTo>
                  <a:lnTo>
                    <a:pt x="20818" y="17155"/>
                  </a:lnTo>
                  <a:lnTo>
                    <a:pt x="20764" y="17089"/>
                  </a:lnTo>
                  <a:lnTo>
                    <a:pt x="20751" y="17020"/>
                  </a:lnTo>
                  <a:lnTo>
                    <a:pt x="20807" y="16980"/>
                  </a:lnTo>
                  <a:lnTo>
                    <a:pt x="20867" y="16954"/>
                  </a:lnTo>
                  <a:lnTo>
                    <a:pt x="20910" y="16909"/>
                  </a:lnTo>
                  <a:lnTo>
                    <a:pt x="20951" y="16856"/>
                  </a:lnTo>
                  <a:lnTo>
                    <a:pt x="21008" y="16803"/>
                  </a:lnTo>
                  <a:lnTo>
                    <a:pt x="21041" y="16819"/>
                  </a:lnTo>
                  <a:lnTo>
                    <a:pt x="21157" y="16850"/>
                  </a:lnTo>
                  <a:lnTo>
                    <a:pt x="21208" y="16842"/>
                  </a:lnTo>
                  <a:lnTo>
                    <a:pt x="21213" y="16885"/>
                  </a:lnTo>
                  <a:lnTo>
                    <a:pt x="21200" y="16938"/>
                  </a:lnTo>
                  <a:lnTo>
                    <a:pt x="21195" y="16988"/>
                  </a:lnTo>
                  <a:lnTo>
                    <a:pt x="21213" y="17009"/>
                  </a:lnTo>
                  <a:lnTo>
                    <a:pt x="21241" y="17030"/>
                  </a:lnTo>
                  <a:lnTo>
                    <a:pt x="21256" y="17065"/>
                  </a:lnTo>
                  <a:lnTo>
                    <a:pt x="21236" y="17126"/>
                  </a:lnTo>
                  <a:lnTo>
                    <a:pt x="21297" y="17176"/>
                  </a:lnTo>
                  <a:lnTo>
                    <a:pt x="21318" y="17184"/>
                  </a:lnTo>
                  <a:lnTo>
                    <a:pt x="21251" y="17234"/>
                  </a:lnTo>
                  <a:lnTo>
                    <a:pt x="21236" y="17261"/>
                  </a:lnTo>
                  <a:lnTo>
                    <a:pt x="21238" y="17274"/>
                  </a:lnTo>
                  <a:lnTo>
                    <a:pt x="21328" y="17248"/>
                  </a:lnTo>
                  <a:lnTo>
                    <a:pt x="21405" y="17197"/>
                  </a:lnTo>
                  <a:lnTo>
                    <a:pt x="21464" y="17118"/>
                  </a:lnTo>
                  <a:lnTo>
                    <a:pt x="21508" y="17009"/>
                  </a:lnTo>
                  <a:lnTo>
                    <a:pt x="21531" y="16911"/>
                  </a:lnTo>
                  <a:lnTo>
                    <a:pt x="21564" y="16649"/>
                  </a:lnTo>
                  <a:lnTo>
                    <a:pt x="21559" y="16501"/>
                  </a:lnTo>
                  <a:lnTo>
                    <a:pt x="21564" y="16434"/>
                  </a:lnTo>
                  <a:lnTo>
                    <a:pt x="21559" y="16397"/>
                  </a:lnTo>
                  <a:lnTo>
                    <a:pt x="21546" y="16371"/>
                  </a:lnTo>
                  <a:lnTo>
                    <a:pt x="21508" y="16307"/>
                  </a:lnTo>
                  <a:lnTo>
                    <a:pt x="21505" y="16249"/>
                  </a:lnTo>
                  <a:lnTo>
                    <a:pt x="21526" y="16143"/>
                  </a:lnTo>
                  <a:lnTo>
                    <a:pt x="21526" y="16074"/>
                  </a:lnTo>
                  <a:lnTo>
                    <a:pt x="21536" y="15947"/>
                  </a:lnTo>
                  <a:cubicBezTo>
                    <a:pt x="21536" y="15947"/>
                    <a:pt x="21577" y="15825"/>
                    <a:pt x="21577" y="15825"/>
                  </a:cubicBezTo>
                  <a:close/>
                  <a:moveTo>
                    <a:pt x="11682" y="8503"/>
                  </a:moveTo>
                  <a:lnTo>
                    <a:pt x="11670" y="8498"/>
                  </a:lnTo>
                  <a:lnTo>
                    <a:pt x="11659" y="8501"/>
                  </a:lnTo>
                  <a:lnTo>
                    <a:pt x="11646" y="8519"/>
                  </a:lnTo>
                  <a:lnTo>
                    <a:pt x="11777" y="8686"/>
                  </a:lnTo>
                  <a:lnTo>
                    <a:pt x="11800" y="8705"/>
                  </a:lnTo>
                  <a:lnTo>
                    <a:pt x="11808" y="8641"/>
                  </a:lnTo>
                  <a:lnTo>
                    <a:pt x="11782" y="8588"/>
                  </a:lnTo>
                  <a:lnTo>
                    <a:pt x="11739" y="8543"/>
                  </a:lnTo>
                  <a:cubicBezTo>
                    <a:pt x="11739" y="8543"/>
                    <a:pt x="11682" y="8503"/>
                    <a:pt x="11682" y="8503"/>
                  </a:cubicBezTo>
                  <a:close/>
                  <a:moveTo>
                    <a:pt x="15135" y="6156"/>
                  </a:moveTo>
                  <a:lnTo>
                    <a:pt x="15062" y="6140"/>
                  </a:lnTo>
                  <a:lnTo>
                    <a:pt x="15034" y="6180"/>
                  </a:lnTo>
                  <a:lnTo>
                    <a:pt x="15019" y="6194"/>
                  </a:lnTo>
                  <a:lnTo>
                    <a:pt x="15021" y="6217"/>
                  </a:lnTo>
                  <a:lnTo>
                    <a:pt x="15042" y="6217"/>
                  </a:lnTo>
                  <a:lnTo>
                    <a:pt x="15052" y="6223"/>
                  </a:lnTo>
                  <a:lnTo>
                    <a:pt x="15062" y="6228"/>
                  </a:lnTo>
                  <a:lnTo>
                    <a:pt x="15078" y="6233"/>
                  </a:lnTo>
                  <a:lnTo>
                    <a:pt x="15047" y="6262"/>
                  </a:lnTo>
                  <a:lnTo>
                    <a:pt x="15106" y="6284"/>
                  </a:lnTo>
                  <a:lnTo>
                    <a:pt x="15155" y="6291"/>
                  </a:lnTo>
                  <a:lnTo>
                    <a:pt x="15257" y="6281"/>
                  </a:lnTo>
                  <a:lnTo>
                    <a:pt x="15237" y="6244"/>
                  </a:lnTo>
                  <a:lnTo>
                    <a:pt x="15211" y="6220"/>
                  </a:lnTo>
                  <a:lnTo>
                    <a:pt x="15181" y="6212"/>
                  </a:lnTo>
                  <a:lnTo>
                    <a:pt x="15145" y="6223"/>
                  </a:lnTo>
                  <a:lnTo>
                    <a:pt x="15155" y="6175"/>
                  </a:lnTo>
                  <a:cubicBezTo>
                    <a:pt x="15155" y="6175"/>
                    <a:pt x="15135" y="6156"/>
                    <a:pt x="15135" y="6156"/>
                  </a:cubicBezTo>
                  <a:close/>
                  <a:moveTo>
                    <a:pt x="11513" y="9873"/>
                  </a:moveTo>
                  <a:lnTo>
                    <a:pt x="11580" y="9817"/>
                  </a:lnTo>
                  <a:lnTo>
                    <a:pt x="11541" y="9788"/>
                  </a:lnTo>
                  <a:lnTo>
                    <a:pt x="11544" y="9746"/>
                  </a:lnTo>
                  <a:lnTo>
                    <a:pt x="11559" y="9701"/>
                  </a:lnTo>
                  <a:lnTo>
                    <a:pt x="11559" y="9655"/>
                  </a:lnTo>
                  <a:lnTo>
                    <a:pt x="11536" y="9616"/>
                  </a:lnTo>
                  <a:lnTo>
                    <a:pt x="11503" y="9595"/>
                  </a:lnTo>
                  <a:lnTo>
                    <a:pt x="11462" y="9576"/>
                  </a:lnTo>
                  <a:lnTo>
                    <a:pt x="11426" y="9552"/>
                  </a:lnTo>
                  <a:lnTo>
                    <a:pt x="11388" y="9560"/>
                  </a:lnTo>
                  <a:lnTo>
                    <a:pt x="11361" y="9587"/>
                  </a:lnTo>
                  <a:lnTo>
                    <a:pt x="11333" y="9658"/>
                  </a:lnTo>
                  <a:lnTo>
                    <a:pt x="11441" y="9825"/>
                  </a:lnTo>
                  <a:cubicBezTo>
                    <a:pt x="11441" y="9825"/>
                    <a:pt x="11513" y="9873"/>
                    <a:pt x="11513" y="9873"/>
                  </a:cubicBezTo>
                  <a:close/>
                  <a:moveTo>
                    <a:pt x="11292" y="9984"/>
                  </a:moveTo>
                  <a:lnTo>
                    <a:pt x="11272" y="9974"/>
                  </a:lnTo>
                  <a:lnTo>
                    <a:pt x="11249" y="9957"/>
                  </a:lnTo>
                  <a:lnTo>
                    <a:pt x="11205" y="9979"/>
                  </a:lnTo>
                  <a:lnTo>
                    <a:pt x="11175" y="10029"/>
                  </a:lnTo>
                  <a:lnTo>
                    <a:pt x="11164" y="10088"/>
                  </a:lnTo>
                  <a:lnTo>
                    <a:pt x="11182" y="10135"/>
                  </a:lnTo>
                  <a:lnTo>
                    <a:pt x="11241" y="10159"/>
                  </a:lnTo>
                  <a:lnTo>
                    <a:pt x="11282" y="10117"/>
                  </a:lnTo>
                  <a:lnTo>
                    <a:pt x="11310" y="10045"/>
                  </a:lnTo>
                  <a:lnTo>
                    <a:pt x="11341" y="9989"/>
                  </a:lnTo>
                  <a:lnTo>
                    <a:pt x="11315" y="9989"/>
                  </a:lnTo>
                  <a:cubicBezTo>
                    <a:pt x="11315" y="9989"/>
                    <a:pt x="11292" y="9984"/>
                    <a:pt x="11292" y="9984"/>
                  </a:cubicBezTo>
                  <a:close/>
                  <a:moveTo>
                    <a:pt x="2598" y="1142"/>
                  </a:moveTo>
                  <a:lnTo>
                    <a:pt x="2680" y="1097"/>
                  </a:lnTo>
                  <a:lnTo>
                    <a:pt x="2683" y="1120"/>
                  </a:lnTo>
                  <a:lnTo>
                    <a:pt x="2593" y="1176"/>
                  </a:lnTo>
                  <a:lnTo>
                    <a:pt x="2572" y="1200"/>
                  </a:lnTo>
                  <a:lnTo>
                    <a:pt x="2547" y="1285"/>
                  </a:lnTo>
                  <a:lnTo>
                    <a:pt x="2552" y="1314"/>
                  </a:lnTo>
                  <a:lnTo>
                    <a:pt x="2560" y="1317"/>
                  </a:lnTo>
                  <a:lnTo>
                    <a:pt x="2570" y="1311"/>
                  </a:lnTo>
                  <a:lnTo>
                    <a:pt x="2583" y="1319"/>
                  </a:lnTo>
                  <a:lnTo>
                    <a:pt x="2634" y="1372"/>
                  </a:lnTo>
                  <a:lnTo>
                    <a:pt x="2690" y="1383"/>
                  </a:lnTo>
                  <a:lnTo>
                    <a:pt x="2744" y="1369"/>
                  </a:lnTo>
                  <a:lnTo>
                    <a:pt x="3142" y="1139"/>
                  </a:lnTo>
                  <a:lnTo>
                    <a:pt x="3270" y="1105"/>
                  </a:lnTo>
                  <a:lnTo>
                    <a:pt x="3267" y="1084"/>
                  </a:lnTo>
                  <a:lnTo>
                    <a:pt x="3052" y="1105"/>
                  </a:lnTo>
                  <a:lnTo>
                    <a:pt x="3078" y="1062"/>
                  </a:lnTo>
                  <a:lnTo>
                    <a:pt x="3165" y="999"/>
                  </a:lnTo>
                  <a:lnTo>
                    <a:pt x="3173" y="975"/>
                  </a:lnTo>
                  <a:lnTo>
                    <a:pt x="3780" y="657"/>
                  </a:lnTo>
                  <a:lnTo>
                    <a:pt x="3898" y="570"/>
                  </a:lnTo>
                  <a:lnTo>
                    <a:pt x="3988" y="474"/>
                  </a:lnTo>
                  <a:lnTo>
                    <a:pt x="3996" y="458"/>
                  </a:lnTo>
                  <a:lnTo>
                    <a:pt x="3991" y="432"/>
                  </a:lnTo>
                  <a:lnTo>
                    <a:pt x="3970" y="371"/>
                  </a:lnTo>
                  <a:lnTo>
                    <a:pt x="3968" y="355"/>
                  </a:lnTo>
                  <a:lnTo>
                    <a:pt x="4016" y="278"/>
                  </a:lnTo>
                  <a:lnTo>
                    <a:pt x="4183" y="159"/>
                  </a:lnTo>
                  <a:lnTo>
                    <a:pt x="4242" y="93"/>
                  </a:lnTo>
                  <a:lnTo>
                    <a:pt x="4270" y="53"/>
                  </a:lnTo>
                  <a:lnTo>
                    <a:pt x="4281" y="34"/>
                  </a:lnTo>
                  <a:lnTo>
                    <a:pt x="4286" y="16"/>
                  </a:lnTo>
                  <a:lnTo>
                    <a:pt x="4263" y="53"/>
                  </a:lnTo>
                  <a:lnTo>
                    <a:pt x="4229" y="74"/>
                  </a:lnTo>
                  <a:lnTo>
                    <a:pt x="4162" y="101"/>
                  </a:lnTo>
                  <a:lnTo>
                    <a:pt x="4170" y="72"/>
                  </a:lnTo>
                  <a:lnTo>
                    <a:pt x="4185" y="45"/>
                  </a:lnTo>
                  <a:lnTo>
                    <a:pt x="4234" y="0"/>
                  </a:lnTo>
                  <a:lnTo>
                    <a:pt x="4062" y="117"/>
                  </a:lnTo>
                  <a:lnTo>
                    <a:pt x="4016" y="164"/>
                  </a:lnTo>
                  <a:lnTo>
                    <a:pt x="3973" y="151"/>
                  </a:lnTo>
                  <a:lnTo>
                    <a:pt x="3898" y="194"/>
                  </a:lnTo>
                  <a:lnTo>
                    <a:pt x="3867" y="180"/>
                  </a:lnTo>
                  <a:lnTo>
                    <a:pt x="3698" y="339"/>
                  </a:lnTo>
                  <a:lnTo>
                    <a:pt x="3693" y="291"/>
                  </a:lnTo>
                  <a:lnTo>
                    <a:pt x="3624" y="374"/>
                  </a:lnTo>
                  <a:lnTo>
                    <a:pt x="3516" y="464"/>
                  </a:lnTo>
                  <a:lnTo>
                    <a:pt x="3411" y="530"/>
                  </a:lnTo>
                  <a:lnTo>
                    <a:pt x="3347" y="538"/>
                  </a:lnTo>
                  <a:lnTo>
                    <a:pt x="3306" y="586"/>
                  </a:lnTo>
                  <a:lnTo>
                    <a:pt x="3249" y="628"/>
                  </a:lnTo>
                  <a:lnTo>
                    <a:pt x="3190" y="654"/>
                  </a:lnTo>
                  <a:lnTo>
                    <a:pt x="3142" y="652"/>
                  </a:lnTo>
                  <a:lnTo>
                    <a:pt x="3062" y="718"/>
                  </a:lnTo>
                  <a:lnTo>
                    <a:pt x="2736" y="930"/>
                  </a:lnTo>
                  <a:lnTo>
                    <a:pt x="2529" y="1112"/>
                  </a:lnTo>
                  <a:lnTo>
                    <a:pt x="2557" y="1147"/>
                  </a:lnTo>
                  <a:cubicBezTo>
                    <a:pt x="2557" y="1147"/>
                    <a:pt x="2598" y="1142"/>
                    <a:pt x="2598" y="1142"/>
                  </a:cubicBezTo>
                  <a:close/>
                  <a:moveTo>
                    <a:pt x="4242" y="3256"/>
                  </a:moveTo>
                  <a:lnTo>
                    <a:pt x="4227" y="3314"/>
                  </a:lnTo>
                  <a:lnTo>
                    <a:pt x="4224" y="3396"/>
                  </a:lnTo>
                  <a:lnTo>
                    <a:pt x="4237" y="3550"/>
                  </a:lnTo>
                  <a:lnTo>
                    <a:pt x="4273" y="3590"/>
                  </a:lnTo>
                  <a:lnTo>
                    <a:pt x="4496" y="3582"/>
                  </a:lnTo>
                  <a:lnTo>
                    <a:pt x="4522" y="3600"/>
                  </a:lnTo>
                  <a:lnTo>
                    <a:pt x="4570" y="3653"/>
                  </a:lnTo>
                  <a:lnTo>
                    <a:pt x="4588" y="3664"/>
                  </a:lnTo>
                  <a:lnTo>
                    <a:pt x="4696" y="3629"/>
                  </a:lnTo>
                  <a:lnTo>
                    <a:pt x="4724" y="3592"/>
                  </a:lnTo>
                  <a:lnTo>
                    <a:pt x="4719" y="3529"/>
                  </a:lnTo>
                  <a:lnTo>
                    <a:pt x="4686" y="3494"/>
                  </a:lnTo>
                  <a:lnTo>
                    <a:pt x="4627" y="3545"/>
                  </a:lnTo>
                  <a:lnTo>
                    <a:pt x="4645" y="3486"/>
                  </a:lnTo>
                  <a:lnTo>
                    <a:pt x="4680" y="3420"/>
                  </a:lnTo>
                  <a:lnTo>
                    <a:pt x="4727" y="3364"/>
                  </a:lnTo>
                  <a:lnTo>
                    <a:pt x="4760" y="3340"/>
                  </a:lnTo>
                  <a:lnTo>
                    <a:pt x="4752" y="3396"/>
                  </a:lnTo>
                  <a:lnTo>
                    <a:pt x="4755" y="3518"/>
                  </a:lnTo>
                  <a:lnTo>
                    <a:pt x="4750" y="3576"/>
                  </a:lnTo>
                  <a:lnTo>
                    <a:pt x="4732" y="3642"/>
                  </a:lnTo>
                  <a:lnTo>
                    <a:pt x="4711" y="3674"/>
                  </a:lnTo>
                  <a:lnTo>
                    <a:pt x="4645" y="3730"/>
                  </a:lnTo>
                  <a:lnTo>
                    <a:pt x="4611" y="3772"/>
                  </a:lnTo>
                  <a:lnTo>
                    <a:pt x="4599" y="3809"/>
                  </a:lnTo>
                  <a:lnTo>
                    <a:pt x="4611" y="3846"/>
                  </a:lnTo>
                  <a:lnTo>
                    <a:pt x="4770" y="4045"/>
                  </a:lnTo>
                  <a:lnTo>
                    <a:pt x="4804" y="4021"/>
                  </a:lnTo>
                  <a:lnTo>
                    <a:pt x="4832" y="3976"/>
                  </a:lnTo>
                  <a:lnTo>
                    <a:pt x="4873" y="3881"/>
                  </a:lnTo>
                  <a:lnTo>
                    <a:pt x="4932" y="3687"/>
                  </a:lnTo>
                  <a:lnTo>
                    <a:pt x="4950" y="3653"/>
                  </a:lnTo>
                  <a:lnTo>
                    <a:pt x="5037" y="3597"/>
                  </a:lnTo>
                  <a:lnTo>
                    <a:pt x="5055" y="3555"/>
                  </a:lnTo>
                  <a:lnTo>
                    <a:pt x="5060" y="3502"/>
                  </a:lnTo>
                  <a:lnTo>
                    <a:pt x="5091" y="3476"/>
                  </a:lnTo>
                  <a:lnTo>
                    <a:pt x="5132" y="3465"/>
                  </a:lnTo>
                  <a:lnTo>
                    <a:pt x="5181" y="3460"/>
                  </a:lnTo>
                  <a:lnTo>
                    <a:pt x="5178" y="3436"/>
                  </a:lnTo>
                  <a:lnTo>
                    <a:pt x="5145" y="3396"/>
                  </a:lnTo>
                  <a:lnTo>
                    <a:pt x="5147" y="3330"/>
                  </a:lnTo>
                  <a:lnTo>
                    <a:pt x="5173" y="3264"/>
                  </a:lnTo>
                  <a:lnTo>
                    <a:pt x="5204" y="3221"/>
                  </a:lnTo>
                  <a:lnTo>
                    <a:pt x="5234" y="3208"/>
                  </a:lnTo>
                  <a:lnTo>
                    <a:pt x="5268" y="3205"/>
                  </a:lnTo>
                  <a:lnTo>
                    <a:pt x="5298" y="3197"/>
                  </a:lnTo>
                  <a:lnTo>
                    <a:pt x="5327" y="3171"/>
                  </a:lnTo>
                  <a:lnTo>
                    <a:pt x="5414" y="3044"/>
                  </a:lnTo>
                  <a:lnTo>
                    <a:pt x="5437" y="3023"/>
                  </a:lnTo>
                  <a:lnTo>
                    <a:pt x="5496" y="2994"/>
                  </a:lnTo>
                  <a:lnTo>
                    <a:pt x="5519" y="2975"/>
                  </a:lnTo>
                  <a:lnTo>
                    <a:pt x="5552" y="2890"/>
                  </a:lnTo>
                  <a:lnTo>
                    <a:pt x="5568" y="2874"/>
                  </a:lnTo>
                  <a:lnTo>
                    <a:pt x="5619" y="2858"/>
                  </a:lnTo>
                  <a:lnTo>
                    <a:pt x="5668" y="2821"/>
                  </a:lnTo>
                  <a:lnTo>
                    <a:pt x="5806" y="2683"/>
                  </a:lnTo>
                  <a:lnTo>
                    <a:pt x="5763" y="2644"/>
                  </a:lnTo>
                  <a:lnTo>
                    <a:pt x="5673" y="2620"/>
                  </a:lnTo>
                  <a:lnTo>
                    <a:pt x="5599" y="2609"/>
                  </a:lnTo>
                  <a:lnTo>
                    <a:pt x="5624" y="2567"/>
                  </a:lnTo>
                  <a:lnTo>
                    <a:pt x="5673" y="2551"/>
                  </a:lnTo>
                  <a:lnTo>
                    <a:pt x="5781" y="2546"/>
                  </a:lnTo>
                  <a:lnTo>
                    <a:pt x="5909" y="2490"/>
                  </a:lnTo>
                  <a:lnTo>
                    <a:pt x="5961" y="2477"/>
                  </a:lnTo>
                  <a:lnTo>
                    <a:pt x="6014" y="2480"/>
                  </a:lnTo>
                  <a:lnTo>
                    <a:pt x="6117" y="2501"/>
                  </a:lnTo>
                  <a:lnTo>
                    <a:pt x="6170" y="2501"/>
                  </a:lnTo>
                  <a:lnTo>
                    <a:pt x="6220" y="2482"/>
                  </a:lnTo>
                  <a:lnTo>
                    <a:pt x="6302" y="2421"/>
                  </a:lnTo>
                  <a:lnTo>
                    <a:pt x="6358" y="2411"/>
                  </a:lnTo>
                  <a:lnTo>
                    <a:pt x="6355" y="2387"/>
                  </a:lnTo>
                  <a:lnTo>
                    <a:pt x="6319" y="2361"/>
                  </a:lnTo>
                  <a:lnTo>
                    <a:pt x="6263" y="2291"/>
                  </a:lnTo>
                  <a:lnTo>
                    <a:pt x="6222" y="2260"/>
                  </a:lnTo>
                  <a:lnTo>
                    <a:pt x="6127" y="2220"/>
                  </a:lnTo>
                  <a:lnTo>
                    <a:pt x="6076" y="2212"/>
                  </a:lnTo>
                  <a:lnTo>
                    <a:pt x="5509" y="2276"/>
                  </a:lnTo>
                  <a:lnTo>
                    <a:pt x="5306" y="2334"/>
                  </a:lnTo>
                  <a:lnTo>
                    <a:pt x="5137" y="2421"/>
                  </a:lnTo>
                  <a:lnTo>
                    <a:pt x="5104" y="2450"/>
                  </a:lnTo>
                  <a:lnTo>
                    <a:pt x="5071" y="2495"/>
                  </a:lnTo>
                  <a:lnTo>
                    <a:pt x="5047" y="2514"/>
                  </a:lnTo>
                  <a:lnTo>
                    <a:pt x="5019" y="2509"/>
                  </a:lnTo>
                  <a:lnTo>
                    <a:pt x="4988" y="2498"/>
                  </a:lnTo>
                  <a:lnTo>
                    <a:pt x="4960" y="2495"/>
                  </a:lnTo>
                  <a:lnTo>
                    <a:pt x="4945" y="2509"/>
                  </a:lnTo>
                  <a:lnTo>
                    <a:pt x="4886" y="2575"/>
                  </a:lnTo>
                  <a:lnTo>
                    <a:pt x="4696" y="2692"/>
                  </a:lnTo>
                  <a:lnTo>
                    <a:pt x="4622" y="2755"/>
                  </a:lnTo>
                  <a:lnTo>
                    <a:pt x="4419" y="3083"/>
                  </a:lnTo>
                  <a:lnTo>
                    <a:pt x="4380" y="3131"/>
                  </a:lnTo>
                  <a:lnTo>
                    <a:pt x="4281" y="3205"/>
                  </a:lnTo>
                  <a:cubicBezTo>
                    <a:pt x="4281" y="3205"/>
                    <a:pt x="4242" y="3256"/>
                    <a:pt x="4242" y="3256"/>
                  </a:cubicBezTo>
                  <a:close/>
                  <a:moveTo>
                    <a:pt x="9195" y="5144"/>
                  </a:moveTo>
                  <a:lnTo>
                    <a:pt x="9207" y="5168"/>
                  </a:lnTo>
                  <a:lnTo>
                    <a:pt x="9225" y="5189"/>
                  </a:lnTo>
                  <a:lnTo>
                    <a:pt x="9246" y="5221"/>
                  </a:lnTo>
                  <a:lnTo>
                    <a:pt x="9261" y="5264"/>
                  </a:lnTo>
                  <a:lnTo>
                    <a:pt x="9261" y="5287"/>
                  </a:lnTo>
                  <a:lnTo>
                    <a:pt x="9266" y="5301"/>
                  </a:lnTo>
                  <a:lnTo>
                    <a:pt x="9292" y="5311"/>
                  </a:lnTo>
                  <a:lnTo>
                    <a:pt x="9307" y="5309"/>
                  </a:lnTo>
                  <a:lnTo>
                    <a:pt x="9310" y="5272"/>
                  </a:lnTo>
                  <a:lnTo>
                    <a:pt x="9320" y="5261"/>
                  </a:lnTo>
                  <a:lnTo>
                    <a:pt x="9335" y="5266"/>
                  </a:lnTo>
                  <a:lnTo>
                    <a:pt x="9348" y="5279"/>
                  </a:lnTo>
                  <a:lnTo>
                    <a:pt x="9358" y="5295"/>
                  </a:lnTo>
                  <a:lnTo>
                    <a:pt x="9358" y="5304"/>
                  </a:lnTo>
                  <a:lnTo>
                    <a:pt x="9413" y="5301"/>
                  </a:lnTo>
                  <a:lnTo>
                    <a:pt x="9443" y="5285"/>
                  </a:lnTo>
                  <a:lnTo>
                    <a:pt x="9456" y="5242"/>
                  </a:lnTo>
                  <a:lnTo>
                    <a:pt x="9441" y="5205"/>
                  </a:lnTo>
                  <a:lnTo>
                    <a:pt x="9408" y="5203"/>
                  </a:lnTo>
                  <a:lnTo>
                    <a:pt x="9372" y="5213"/>
                  </a:lnTo>
                  <a:lnTo>
                    <a:pt x="9346" y="5208"/>
                  </a:lnTo>
                  <a:lnTo>
                    <a:pt x="9343" y="5181"/>
                  </a:lnTo>
                  <a:lnTo>
                    <a:pt x="9353" y="5147"/>
                  </a:lnTo>
                  <a:lnTo>
                    <a:pt x="9387" y="5086"/>
                  </a:lnTo>
                  <a:lnTo>
                    <a:pt x="9351" y="5020"/>
                  </a:lnTo>
                  <a:lnTo>
                    <a:pt x="9333" y="4996"/>
                  </a:lnTo>
                  <a:lnTo>
                    <a:pt x="9305" y="4980"/>
                  </a:lnTo>
                  <a:lnTo>
                    <a:pt x="9246" y="4970"/>
                  </a:lnTo>
                  <a:lnTo>
                    <a:pt x="9200" y="4991"/>
                  </a:lnTo>
                  <a:lnTo>
                    <a:pt x="9179" y="5038"/>
                  </a:lnTo>
                  <a:lnTo>
                    <a:pt x="9182" y="5110"/>
                  </a:lnTo>
                  <a:cubicBezTo>
                    <a:pt x="9182" y="5110"/>
                    <a:pt x="9195" y="5144"/>
                    <a:pt x="9195" y="5144"/>
                  </a:cubicBezTo>
                  <a:close/>
                  <a:moveTo>
                    <a:pt x="11041" y="6819"/>
                  </a:moveTo>
                  <a:lnTo>
                    <a:pt x="11205" y="6850"/>
                  </a:lnTo>
                  <a:lnTo>
                    <a:pt x="11361" y="6919"/>
                  </a:lnTo>
                  <a:lnTo>
                    <a:pt x="11341" y="6840"/>
                  </a:lnTo>
                  <a:lnTo>
                    <a:pt x="11354" y="6787"/>
                  </a:lnTo>
                  <a:lnTo>
                    <a:pt x="11398" y="6752"/>
                  </a:lnTo>
                  <a:lnTo>
                    <a:pt x="11656" y="6681"/>
                  </a:lnTo>
                  <a:lnTo>
                    <a:pt x="11977" y="6644"/>
                  </a:lnTo>
                  <a:lnTo>
                    <a:pt x="12016" y="6617"/>
                  </a:lnTo>
                  <a:lnTo>
                    <a:pt x="12044" y="6559"/>
                  </a:lnTo>
                  <a:lnTo>
                    <a:pt x="12080" y="6442"/>
                  </a:lnTo>
                  <a:lnTo>
                    <a:pt x="12216" y="6220"/>
                  </a:lnTo>
                  <a:lnTo>
                    <a:pt x="12262" y="6183"/>
                  </a:lnTo>
                  <a:lnTo>
                    <a:pt x="12462" y="6175"/>
                  </a:lnTo>
                  <a:lnTo>
                    <a:pt x="12534" y="6122"/>
                  </a:lnTo>
                  <a:lnTo>
                    <a:pt x="12557" y="6114"/>
                  </a:lnTo>
                  <a:lnTo>
                    <a:pt x="12585" y="6127"/>
                  </a:lnTo>
                  <a:lnTo>
                    <a:pt x="12618" y="6154"/>
                  </a:lnTo>
                  <a:lnTo>
                    <a:pt x="12649" y="6170"/>
                  </a:lnTo>
                  <a:lnTo>
                    <a:pt x="12675" y="6156"/>
                  </a:lnTo>
                  <a:lnTo>
                    <a:pt x="12721" y="6111"/>
                  </a:lnTo>
                  <a:lnTo>
                    <a:pt x="12775" y="6125"/>
                  </a:lnTo>
                  <a:lnTo>
                    <a:pt x="12878" y="6191"/>
                  </a:lnTo>
                  <a:lnTo>
                    <a:pt x="12931" y="6202"/>
                  </a:lnTo>
                  <a:lnTo>
                    <a:pt x="13098" y="6183"/>
                  </a:lnTo>
                  <a:lnTo>
                    <a:pt x="13157" y="6191"/>
                  </a:lnTo>
                  <a:lnTo>
                    <a:pt x="13298" y="6252"/>
                  </a:lnTo>
                  <a:lnTo>
                    <a:pt x="13547" y="6289"/>
                  </a:lnTo>
                  <a:lnTo>
                    <a:pt x="13593" y="6318"/>
                  </a:lnTo>
                  <a:lnTo>
                    <a:pt x="13696" y="6411"/>
                  </a:lnTo>
                  <a:lnTo>
                    <a:pt x="13729" y="6427"/>
                  </a:lnTo>
                  <a:lnTo>
                    <a:pt x="13755" y="6445"/>
                  </a:lnTo>
                  <a:lnTo>
                    <a:pt x="13821" y="6535"/>
                  </a:lnTo>
                  <a:lnTo>
                    <a:pt x="13849" y="6554"/>
                  </a:lnTo>
                  <a:lnTo>
                    <a:pt x="13898" y="6554"/>
                  </a:lnTo>
                  <a:lnTo>
                    <a:pt x="13960" y="6567"/>
                  </a:lnTo>
                  <a:lnTo>
                    <a:pt x="14014" y="6599"/>
                  </a:lnTo>
                  <a:lnTo>
                    <a:pt x="14042" y="6657"/>
                  </a:lnTo>
                  <a:lnTo>
                    <a:pt x="14098" y="6713"/>
                  </a:lnTo>
                  <a:lnTo>
                    <a:pt x="14216" y="6758"/>
                  </a:lnTo>
                  <a:lnTo>
                    <a:pt x="14332" y="6760"/>
                  </a:lnTo>
                  <a:lnTo>
                    <a:pt x="14393" y="6689"/>
                  </a:lnTo>
                  <a:lnTo>
                    <a:pt x="14347" y="6670"/>
                  </a:lnTo>
                  <a:lnTo>
                    <a:pt x="14319" y="6609"/>
                  </a:lnTo>
                  <a:lnTo>
                    <a:pt x="14316" y="6535"/>
                  </a:lnTo>
                  <a:lnTo>
                    <a:pt x="14350" y="6482"/>
                  </a:lnTo>
                  <a:lnTo>
                    <a:pt x="14319" y="6464"/>
                  </a:lnTo>
                  <a:lnTo>
                    <a:pt x="14301" y="6432"/>
                  </a:lnTo>
                  <a:lnTo>
                    <a:pt x="14298" y="6392"/>
                  </a:lnTo>
                  <a:lnTo>
                    <a:pt x="14314" y="6344"/>
                  </a:lnTo>
                  <a:lnTo>
                    <a:pt x="14345" y="6313"/>
                  </a:lnTo>
                  <a:lnTo>
                    <a:pt x="14370" y="6305"/>
                  </a:lnTo>
                  <a:lnTo>
                    <a:pt x="14385" y="6289"/>
                  </a:lnTo>
                  <a:lnTo>
                    <a:pt x="14388" y="6106"/>
                  </a:lnTo>
                  <a:lnTo>
                    <a:pt x="14434" y="6056"/>
                  </a:lnTo>
                  <a:lnTo>
                    <a:pt x="14506" y="6056"/>
                  </a:lnTo>
                  <a:lnTo>
                    <a:pt x="14591" y="6093"/>
                  </a:lnTo>
                  <a:lnTo>
                    <a:pt x="14637" y="6056"/>
                  </a:lnTo>
                  <a:lnTo>
                    <a:pt x="14688" y="6066"/>
                  </a:lnTo>
                  <a:lnTo>
                    <a:pt x="14734" y="6111"/>
                  </a:lnTo>
                  <a:lnTo>
                    <a:pt x="14757" y="6172"/>
                  </a:lnTo>
                  <a:lnTo>
                    <a:pt x="14765" y="6217"/>
                  </a:lnTo>
                  <a:lnTo>
                    <a:pt x="14775" y="6233"/>
                  </a:lnTo>
                  <a:lnTo>
                    <a:pt x="14798" y="6225"/>
                  </a:lnTo>
                  <a:lnTo>
                    <a:pt x="14808" y="6217"/>
                  </a:lnTo>
                  <a:lnTo>
                    <a:pt x="14842" y="6180"/>
                  </a:lnTo>
                  <a:lnTo>
                    <a:pt x="14860" y="6170"/>
                  </a:lnTo>
                  <a:lnTo>
                    <a:pt x="14939" y="6228"/>
                  </a:lnTo>
                  <a:lnTo>
                    <a:pt x="14945" y="6154"/>
                  </a:lnTo>
                  <a:lnTo>
                    <a:pt x="14955" y="6127"/>
                  </a:lnTo>
                  <a:lnTo>
                    <a:pt x="15096" y="6125"/>
                  </a:lnTo>
                  <a:lnTo>
                    <a:pt x="15165" y="6159"/>
                  </a:lnTo>
                  <a:lnTo>
                    <a:pt x="15206" y="6167"/>
                  </a:lnTo>
                  <a:lnTo>
                    <a:pt x="15206" y="6159"/>
                  </a:lnTo>
                  <a:lnTo>
                    <a:pt x="15222" y="6140"/>
                  </a:lnTo>
                  <a:lnTo>
                    <a:pt x="15240" y="6122"/>
                  </a:lnTo>
                  <a:lnTo>
                    <a:pt x="15257" y="6111"/>
                  </a:lnTo>
                  <a:lnTo>
                    <a:pt x="15293" y="6114"/>
                  </a:lnTo>
                  <a:lnTo>
                    <a:pt x="15347" y="6138"/>
                  </a:lnTo>
                  <a:lnTo>
                    <a:pt x="15375" y="6140"/>
                  </a:lnTo>
                  <a:lnTo>
                    <a:pt x="15534" y="6111"/>
                  </a:lnTo>
                  <a:lnTo>
                    <a:pt x="16048" y="6138"/>
                  </a:lnTo>
                  <a:lnTo>
                    <a:pt x="16068" y="6146"/>
                  </a:lnTo>
                  <a:lnTo>
                    <a:pt x="16096" y="6148"/>
                  </a:lnTo>
                  <a:lnTo>
                    <a:pt x="16117" y="6133"/>
                  </a:lnTo>
                  <a:lnTo>
                    <a:pt x="16137" y="6111"/>
                  </a:lnTo>
                  <a:lnTo>
                    <a:pt x="16165" y="6098"/>
                  </a:lnTo>
                  <a:lnTo>
                    <a:pt x="16296" y="6058"/>
                  </a:lnTo>
                  <a:lnTo>
                    <a:pt x="16335" y="6071"/>
                  </a:lnTo>
                  <a:lnTo>
                    <a:pt x="16332" y="6032"/>
                  </a:lnTo>
                  <a:lnTo>
                    <a:pt x="16335" y="5997"/>
                  </a:lnTo>
                  <a:lnTo>
                    <a:pt x="16350" y="5926"/>
                  </a:lnTo>
                  <a:lnTo>
                    <a:pt x="16304" y="5920"/>
                  </a:lnTo>
                  <a:lnTo>
                    <a:pt x="16268" y="5900"/>
                  </a:lnTo>
                  <a:lnTo>
                    <a:pt x="16234" y="5873"/>
                  </a:lnTo>
                  <a:lnTo>
                    <a:pt x="16199" y="5854"/>
                  </a:lnTo>
                  <a:lnTo>
                    <a:pt x="16147" y="5849"/>
                  </a:lnTo>
                  <a:lnTo>
                    <a:pt x="16106" y="5849"/>
                  </a:lnTo>
                  <a:lnTo>
                    <a:pt x="16068" y="5844"/>
                  </a:lnTo>
                  <a:lnTo>
                    <a:pt x="16022" y="5809"/>
                  </a:lnTo>
                  <a:lnTo>
                    <a:pt x="15916" y="5709"/>
                  </a:lnTo>
                  <a:lnTo>
                    <a:pt x="15899" y="5682"/>
                  </a:lnTo>
                  <a:lnTo>
                    <a:pt x="15893" y="5632"/>
                  </a:lnTo>
                  <a:lnTo>
                    <a:pt x="15906" y="5592"/>
                  </a:lnTo>
                  <a:lnTo>
                    <a:pt x="15927" y="5555"/>
                  </a:lnTo>
                  <a:lnTo>
                    <a:pt x="15945" y="5510"/>
                  </a:lnTo>
                  <a:lnTo>
                    <a:pt x="15909" y="5515"/>
                  </a:lnTo>
                  <a:lnTo>
                    <a:pt x="15878" y="5507"/>
                  </a:lnTo>
                  <a:lnTo>
                    <a:pt x="15819" y="5483"/>
                  </a:lnTo>
                  <a:lnTo>
                    <a:pt x="15801" y="5483"/>
                  </a:lnTo>
                  <a:lnTo>
                    <a:pt x="15768" y="5494"/>
                  </a:lnTo>
                  <a:lnTo>
                    <a:pt x="15750" y="5494"/>
                  </a:lnTo>
                  <a:lnTo>
                    <a:pt x="15737" y="5481"/>
                  </a:lnTo>
                  <a:lnTo>
                    <a:pt x="15707" y="5428"/>
                  </a:lnTo>
                  <a:lnTo>
                    <a:pt x="15660" y="5420"/>
                  </a:lnTo>
                  <a:lnTo>
                    <a:pt x="15583" y="5420"/>
                  </a:lnTo>
                  <a:lnTo>
                    <a:pt x="15517" y="5433"/>
                  </a:lnTo>
                  <a:lnTo>
                    <a:pt x="15491" y="5470"/>
                  </a:lnTo>
                  <a:lnTo>
                    <a:pt x="15465" y="5497"/>
                  </a:lnTo>
                  <a:lnTo>
                    <a:pt x="15401" y="5446"/>
                  </a:lnTo>
                  <a:lnTo>
                    <a:pt x="15345" y="5380"/>
                  </a:lnTo>
                  <a:lnTo>
                    <a:pt x="15342" y="5341"/>
                  </a:lnTo>
                  <a:lnTo>
                    <a:pt x="15396" y="5314"/>
                  </a:lnTo>
                  <a:lnTo>
                    <a:pt x="15465" y="5229"/>
                  </a:lnTo>
                  <a:lnTo>
                    <a:pt x="15524" y="5216"/>
                  </a:lnTo>
                  <a:lnTo>
                    <a:pt x="15488" y="5160"/>
                  </a:lnTo>
                  <a:lnTo>
                    <a:pt x="15414" y="5078"/>
                  </a:lnTo>
                  <a:lnTo>
                    <a:pt x="15391" y="5012"/>
                  </a:lnTo>
                  <a:lnTo>
                    <a:pt x="15360" y="4882"/>
                  </a:lnTo>
                  <a:lnTo>
                    <a:pt x="15339" y="4821"/>
                  </a:lnTo>
                  <a:lnTo>
                    <a:pt x="15319" y="4795"/>
                  </a:lnTo>
                  <a:lnTo>
                    <a:pt x="15217" y="4636"/>
                  </a:lnTo>
                  <a:lnTo>
                    <a:pt x="15176" y="4548"/>
                  </a:lnTo>
                  <a:lnTo>
                    <a:pt x="15062" y="4440"/>
                  </a:lnTo>
                  <a:lnTo>
                    <a:pt x="15016" y="4408"/>
                  </a:lnTo>
                  <a:lnTo>
                    <a:pt x="14955" y="4392"/>
                  </a:lnTo>
                  <a:lnTo>
                    <a:pt x="14896" y="4395"/>
                  </a:lnTo>
                  <a:lnTo>
                    <a:pt x="14842" y="4413"/>
                  </a:lnTo>
                  <a:lnTo>
                    <a:pt x="14803" y="4453"/>
                  </a:lnTo>
                  <a:lnTo>
                    <a:pt x="14729" y="4599"/>
                  </a:lnTo>
                  <a:lnTo>
                    <a:pt x="14665" y="4668"/>
                  </a:lnTo>
                  <a:lnTo>
                    <a:pt x="14575" y="4739"/>
                  </a:lnTo>
                  <a:lnTo>
                    <a:pt x="14478" y="4776"/>
                  </a:lnTo>
                  <a:lnTo>
                    <a:pt x="14391" y="4739"/>
                  </a:lnTo>
                  <a:lnTo>
                    <a:pt x="14403" y="4668"/>
                  </a:lnTo>
                  <a:lnTo>
                    <a:pt x="14332" y="4585"/>
                  </a:lnTo>
                  <a:lnTo>
                    <a:pt x="14229" y="4540"/>
                  </a:lnTo>
                  <a:lnTo>
                    <a:pt x="14152" y="4572"/>
                  </a:lnTo>
                  <a:lnTo>
                    <a:pt x="14096" y="4641"/>
                  </a:lnTo>
                  <a:lnTo>
                    <a:pt x="14016" y="4691"/>
                  </a:lnTo>
                  <a:lnTo>
                    <a:pt x="13929" y="4728"/>
                  </a:lnTo>
                  <a:lnTo>
                    <a:pt x="13849" y="4750"/>
                  </a:lnTo>
                  <a:lnTo>
                    <a:pt x="13808" y="4747"/>
                  </a:lnTo>
                  <a:lnTo>
                    <a:pt x="13696" y="4697"/>
                  </a:lnTo>
                  <a:lnTo>
                    <a:pt x="13601" y="4689"/>
                  </a:lnTo>
                  <a:lnTo>
                    <a:pt x="13583" y="4681"/>
                  </a:lnTo>
                  <a:lnTo>
                    <a:pt x="13542" y="4639"/>
                  </a:lnTo>
                  <a:lnTo>
                    <a:pt x="13516" y="4628"/>
                  </a:lnTo>
                  <a:lnTo>
                    <a:pt x="13483" y="4636"/>
                  </a:lnTo>
                  <a:lnTo>
                    <a:pt x="13409" y="4686"/>
                  </a:lnTo>
                  <a:lnTo>
                    <a:pt x="13370" y="4697"/>
                  </a:lnTo>
                  <a:lnTo>
                    <a:pt x="13321" y="4689"/>
                  </a:lnTo>
                  <a:lnTo>
                    <a:pt x="13285" y="4662"/>
                  </a:lnTo>
                  <a:lnTo>
                    <a:pt x="13257" y="4622"/>
                  </a:lnTo>
                  <a:lnTo>
                    <a:pt x="13234" y="4575"/>
                  </a:lnTo>
                  <a:lnTo>
                    <a:pt x="13290" y="4488"/>
                  </a:lnTo>
                  <a:lnTo>
                    <a:pt x="13308" y="4424"/>
                  </a:lnTo>
                  <a:lnTo>
                    <a:pt x="13260" y="4315"/>
                  </a:lnTo>
                  <a:lnTo>
                    <a:pt x="13252" y="3910"/>
                  </a:lnTo>
                  <a:lnTo>
                    <a:pt x="13257" y="3860"/>
                  </a:lnTo>
                  <a:lnTo>
                    <a:pt x="13288" y="3812"/>
                  </a:lnTo>
                  <a:lnTo>
                    <a:pt x="13326" y="3777"/>
                  </a:lnTo>
                  <a:lnTo>
                    <a:pt x="13359" y="3740"/>
                  </a:lnTo>
                  <a:lnTo>
                    <a:pt x="13372" y="3679"/>
                  </a:lnTo>
                  <a:lnTo>
                    <a:pt x="13316" y="3695"/>
                  </a:lnTo>
                  <a:lnTo>
                    <a:pt x="13219" y="3740"/>
                  </a:lnTo>
                  <a:lnTo>
                    <a:pt x="13167" y="3756"/>
                  </a:lnTo>
                  <a:lnTo>
                    <a:pt x="12957" y="3759"/>
                  </a:lnTo>
                  <a:lnTo>
                    <a:pt x="12770" y="3801"/>
                  </a:lnTo>
                  <a:lnTo>
                    <a:pt x="12552" y="3902"/>
                  </a:lnTo>
                  <a:lnTo>
                    <a:pt x="12131" y="4186"/>
                  </a:lnTo>
                  <a:lnTo>
                    <a:pt x="12021" y="4220"/>
                  </a:lnTo>
                  <a:lnTo>
                    <a:pt x="11177" y="4246"/>
                  </a:lnTo>
                  <a:lnTo>
                    <a:pt x="11103" y="4273"/>
                  </a:lnTo>
                  <a:lnTo>
                    <a:pt x="11082" y="4252"/>
                  </a:lnTo>
                  <a:lnTo>
                    <a:pt x="11020" y="4302"/>
                  </a:lnTo>
                  <a:lnTo>
                    <a:pt x="10626" y="4434"/>
                  </a:lnTo>
                  <a:lnTo>
                    <a:pt x="10557" y="4432"/>
                  </a:lnTo>
                  <a:lnTo>
                    <a:pt x="10484" y="4400"/>
                  </a:lnTo>
                  <a:lnTo>
                    <a:pt x="10174" y="4678"/>
                  </a:lnTo>
                  <a:lnTo>
                    <a:pt x="9910" y="4837"/>
                  </a:lnTo>
                  <a:lnTo>
                    <a:pt x="9820" y="4930"/>
                  </a:lnTo>
                  <a:lnTo>
                    <a:pt x="9733" y="4954"/>
                  </a:lnTo>
                  <a:lnTo>
                    <a:pt x="9697" y="4975"/>
                  </a:lnTo>
                  <a:lnTo>
                    <a:pt x="9597" y="5081"/>
                  </a:lnTo>
                  <a:lnTo>
                    <a:pt x="9569" y="5121"/>
                  </a:lnTo>
                  <a:lnTo>
                    <a:pt x="9472" y="5309"/>
                  </a:lnTo>
                  <a:lnTo>
                    <a:pt x="9402" y="5391"/>
                  </a:lnTo>
                  <a:lnTo>
                    <a:pt x="9323" y="5423"/>
                  </a:lnTo>
                  <a:lnTo>
                    <a:pt x="9325" y="5407"/>
                  </a:lnTo>
                  <a:lnTo>
                    <a:pt x="9328" y="5370"/>
                  </a:lnTo>
                  <a:lnTo>
                    <a:pt x="9330" y="5354"/>
                  </a:lnTo>
                  <a:lnTo>
                    <a:pt x="9261" y="5362"/>
                  </a:lnTo>
                  <a:lnTo>
                    <a:pt x="9207" y="5356"/>
                  </a:lnTo>
                  <a:lnTo>
                    <a:pt x="9159" y="5332"/>
                  </a:lnTo>
                  <a:lnTo>
                    <a:pt x="9107" y="5274"/>
                  </a:lnTo>
                  <a:lnTo>
                    <a:pt x="9048" y="5237"/>
                  </a:lnTo>
                  <a:lnTo>
                    <a:pt x="8999" y="5264"/>
                  </a:lnTo>
                  <a:lnTo>
                    <a:pt x="8935" y="5356"/>
                  </a:lnTo>
                  <a:lnTo>
                    <a:pt x="8889" y="5391"/>
                  </a:lnTo>
                  <a:lnTo>
                    <a:pt x="8825" y="5415"/>
                  </a:lnTo>
                  <a:lnTo>
                    <a:pt x="8763" y="5415"/>
                  </a:lnTo>
                  <a:lnTo>
                    <a:pt x="8733" y="5367"/>
                  </a:lnTo>
                  <a:lnTo>
                    <a:pt x="8717" y="5341"/>
                  </a:lnTo>
                  <a:lnTo>
                    <a:pt x="8689" y="5338"/>
                  </a:lnTo>
                  <a:lnTo>
                    <a:pt x="8658" y="5343"/>
                  </a:lnTo>
                  <a:lnTo>
                    <a:pt x="8633" y="5332"/>
                  </a:lnTo>
                  <a:lnTo>
                    <a:pt x="8546" y="5237"/>
                  </a:lnTo>
                  <a:lnTo>
                    <a:pt x="8530" y="5205"/>
                  </a:lnTo>
                  <a:lnTo>
                    <a:pt x="8525" y="5184"/>
                  </a:lnTo>
                  <a:lnTo>
                    <a:pt x="8515" y="5168"/>
                  </a:lnTo>
                  <a:lnTo>
                    <a:pt x="8484" y="5147"/>
                  </a:lnTo>
                  <a:lnTo>
                    <a:pt x="8451" y="5136"/>
                  </a:lnTo>
                  <a:lnTo>
                    <a:pt x="8415" y="5134"/>
                  </a:lnTo>
                  <a:lnTo>
                    <a:pt x="8384" y="5147"/>
                  </a:lnTo>
                  <a:lnTo>
                    <a:pt x="8358" y="5176"/>
                  </a:lnTo>
                  <a:lnTo>
                    <a:pt x="8338" y="5195"/>
                  </a:lnTo>
                  <a:lnTo>
                    <a:pt x="8307" y="5200"/>
                  </a:lnTo>
                  <a:lnTo>
                    <a:pt x="8241" y="5203"/>
                  </a:lnTo>
                  <a:lnTo>
                    <a:pt x="8230" y="5218"/>
                  </a:lnTo>
                  <a:lnTo>
                    <a:pt x="8194" y="5282"/>
                  </a:lnTo>
                  <a:lnTo>
                    <a:pt x="8176" y="5306"/>
                  </a:lnTo>
                  <a:lnTo>
                    <a:pt x="8117" y="5317"/>
                  </a:lnTo>
                  <a:lnTo>
                    <a:pt x="7999" y="5309"/>
                  </a:lnTo>
                  <a:lnTo>
                    <a:pt x="7897" y="5372"/>
                  </a:lnTo>
                  <a:lnTo>
                    <a:pt x="7591" y="5359"/>
                  </a:lnTo>
                  <a:lnTo>
                    <a:pt x="7525" y="5335"/>
                  </a:lnTo>
                  <a:lnTo>
                    <a:pt x="7481" y="5269"/>
                  </a:lnTo>
                  <a:lnTo>
                    <a:pt x="7451" y="5099"/>
                  </a:lnTo>
                  <a:lnTo>
                    <a:pt x="7438" y="5076"/>
                  </a:lnTo>
                  <a:lnTo>
                    <a:pt x="7412" y="5065"/>
                  </a:lnTo>
                  <a:lnTo>
                    <a:pt x="7276" y="5023"/>
                  </a:lnTo>
                  <a:lnTo>
                    <a:pt x="7248" y="4993"/>
                  </a:lnTo>
                  <a:lnTo>
                    <a:pt x="7245" y="4943"/>
                  </a:lnTo>
                  <a:lnTo>
                    <a:pt x="7199" y="4916"/>
                  </a:lnTo>
                  <a:lnTo>
                    <a:pt x="7143" y="4874"/>
                  </a:lnTo>
                  <a:lnTo>
                    <a:pt x="7097" y="4819"/>
                  </a:lnTo>
                  <a:lnTo>
                    <a:pt x="7074" y="4763"/>
                  </a:lnTo>
                  <a:lnTo>
                    <a:pt x="7045" y="4734"/>
                  </a:lnTo>
                  <a:lnTo>
                    <a:pt x="6920" y="4628"/>
                  </a:lnTo>
                  <a:lnTo>
                    <a:pt x="6881" y="4585"/>
                  </a:lnTo>
                  <a:lnTo>
                    <a:pt x="6825" y="4442"/>
                  </a:lnTo>
                  <a:lnTo>
                    <a:pt x="6781" y="4382"/>
                  </a:lnTo>
                  <a:lnTo>
                    <a:pt x="6732" y="4403"/>
                  </a:lnTo>
                  <a:lnTo>
                    <a:pt x="6707" y="4419"/>
                  </a:lnTo>
                  <a:lnTo>
                    <a:pt x="6686" y="4389"/>
                  </a:lnTo>
                  <a:lnTo>
                    <a:pt x="6655" y="4318"/>
                  </a:lnTo>
                  <a:lnTo>
                    <a:pt x="6637" y="4315"/>
                  </a:lnTo>
                  <a:lnTo>
                    <a:pt x="6579" y="4342"/>
                  </a:lnTo>
                  <a:lnTo>
                    <a:pt x="6550" y="4339"/>
                  </a:lnTo>
                  <a:lnTo>
                    <a:pt x="6522" y="4320"/>
                  </a:lnTo>
                  <a:lnTo>
                    <a:pt x="6491" y="4260"/>
                  </a:lnTo>
                  <a:lnTo>
                    <a:pt x="6468" y="4233"/>
                  </a:lnTo>
                  <a:lnTo>
                    <a:pt x="6445" y="4228"/>
                  </a:lnTo>
                  <a:lnTo>
                    <a:pt x="6417" y="4233"/>
                  </a:lnTo>
                  <a:lnTo>
                    <a:pt x="6394" y="4233"/>
                  </a:lnTo>
                  <a:lnTo>
                    <a:pt x="6381" y="4207"/>
                  </a:lnTo>
                  <a:lnTo>
                    <a:pt x="6345" y="4180"/>
                  </a:lnTo>
                  <a:lnTo>
                    <a:pt x="6076" y="4143"/>
                  </a:lnTo>
                  <a:lnTo>
                    <a:pt x="5676" y="4154"/>
                  </a:lnTo>
                  <a:lnTo>
                    <a:pt x="5542" y="4180"/>
                  </a:lnTo>
                  <a:lnTo>
                    <a:pt x="5353" y="4257"/>
                  </a:lnTo>
                  <a:lnTo>
                    <a:pt x="5316" y="4305"/>
                  </a:lnTo>
                  <a:lnTo>
                    <a:pt x="5301" y="4376"/>
                  </a:lnTo>
                  <a:lnTo>
                    <a:pt x="5255" y="4456"/>
                  </a:lnTo>
                  <a:lnTo>
                    <a:pt x="5194" y="4519"/>
                  </a:lnTo>
                  <a:lnTo>
                    <a:pt x="5137" y="4546"/>
                  </a:lnTo>
                  <a:lnTo>
                    <a:pt x="5137" y="4525"/>
                  </a:lnTo>
                  <a:lnTo>
                    <a:pt x="5178" y="4450"/>
                  </a:lnTo>
                  <a:lnTo>
                    <a:pt x="5211" y="4352"/>
                  </a:lnTo>
                  <a:lnTo>
                    <a:pt x="5252" y="4265"/>
                  </a:lnTo>
                  <a:lnTo>
                    <a:pt x="5383" y="4180"/>
                  </a:lnTo>
                  <a:lnTo>
                    <a:pt x="5447" y="4103"/>
                  </a:lnTo>
                  <a:lnTo>
                    <a:pt x="5465" y="4043"/>
                  </a:lnTo>
                  <a:lnTo>
                    <a:pt x="5394" y="4045"/>
                  </a:lnTo>
                  <a:lnTo>
                    <a:pt x="5358" y="4066"/>
                  </a:lnTo>
                  <a:lnTo>
                    <a:pt x="5252" y="4156"/>
                  </a:lnTo>
                  <a:lnTo>
                    <a:pt x="5155" y="4273"/>
                  </a:lnTo>
                  <a:lnTo>
                    <a:pt x="5081" y="4312"/>
                  </a:lnTo>
                  <a:lnTo>
                    <a:pt x="5016" y="4400"/>
                  </a:lnTo>
                  <a:lnTo>
                    <a:pt x="4981" y="4421"/>
                  </a:lnTo>
                  <a:lnTo>
                    <a:pt x="4899" y="4442"/>
                  </a:lnTo>
                  <a:lnTo>
                    <a:pt x="4873" y="4466"/>
                  </a:lnTo>
                  <a:lnTo>
                    <a:pt x="4911" y="4503"/>
                  </a:lnTo>
                  <a:lnTo>
                    <a:pt x="4796" y="4699"/>
                  </a:lnTo>
                  <a:lnTo>
                    <a:pt x="4721" y="4800"/>
                  </a:lnTo>
                  <a:lnTo>
                    <a:pt x="4686" y="4782"/>
                  </a:lnTo>
                  <a:lnTo>
                    <a:pt x="4693" y="4760"/>
                  </a:lnTo>
                  <a:lnTo>
                    <a:pt x="4714" y="4744"/>
                  </a:lnTo>
                  <a:lnTo>
                    <a:pt x="4737" y="4731"/>
                  </a:lnTo>
                  <a:lnTo>
                    <a:pt x="4755" y="4715"/>
                  </a:lnTo>
                  <a:lnTo>
                    <a:pt x="4757" y="4697"/>
                  </a:lnTo>
                  <a:lnTo>
                    <a:pt x="4747" y="4676"/>
                  </a:lnTo>
                  <a:lnTo>
                    <a:pt x="4688" y="4583"/>
                  </a:lnTo>
                  <a:lnTo>
                    <a:pt x="4675" y="4548"/>
                  </a:lnTo>
                  <a:lnTo>
                    <a:pt x="4683" y="4514"/>
                  </a:lnTo>
                  <a:lnTo>
                    <a:pt x="4696" y="4482"/>
                  </a:lnTo>
                  <a:lnTo>
                    <a:pt x="4698" y="4448"/>
                  </a:lnTo>
                  <a:lnTo>
                    <a:pt x="4693" y="4416"/>
                  </a:lnTo>
                  <a:lnTo>
                    <a:pt x="4675" y="4387"/>
                  </a:lnTo>
                  <a:lnTo>
                    <a:pt x="4701" y="4323"/>
                  </a:lnTo>
                  <a:lnTo>
                    <a:pt x="4721" y="4244"/>
                  </a:lnTo>
                  <a:lnTo>
                    <a:pt x="4732" y="4159"/>
                  </a:lnTo>
                  <a:lnTo>
                    <a:pt x="4732" y="4085"/>
                  </a:lnTo>
                  <a:lnTo>
                    <a:pt x="4711" y="4018"/>
                  </a:lnTo>
                  <a:lnTo>
                    <a:pt x="4670" y="3958"/>
                  </a:lnTo>
                  <a:lnTo>
                    <a:pt x="4619" y="3910"/>
                  </a:lnTo>
                  <a:lnTo>
                    <a:pt x="4575" y="3878"/>
                  </a:lnTo>
                  <a:lnTo>
                    <a:pt x="4558" y="3881"/>
                  </a:lnTo>
                  <a:lnTo>
                    <a:pt x="4545" y="3897"/>
                  </a:lnTo>
                  <a:lnTo>
                    <a:pt x="4527" y="3905"/>
                  </a:lnTo>
                  <a:lnTo>
                    <a:pt x="4509" y="3884"/>
                  </a:lnTo>
                  <a:lnTo>
                    <a:pt x="4506" y="3868"/>
                  </a:lnTo>
                  <a:lnTo>
                    <a:pt x="4517" y="3831"/>
                  </a:lnTo>
                  <a:lnTo>
                    <a:pt x="4527" y="3738"/>
                  </a:lnTo>
                  <a:lnTo>
                    <a:pt x="4527" y="3695"/>
                  </a:lnTo>
                  <a:lnTo>
                    <a:pt x="4511" y="3661"/>
                  </a:lnTo>
                  <a:lnTo>
                    <a:pt x="4452" y="3621"/>
                  </a:lnTo>
                  <a:lnTo>
                    <a:pt x="4322" y="3619"/>
                  </a:lnTo>
                  <a:lnTo>
                    <a:pt x="4258" y="3605"/>
                  </a:lnTo>
                  <a:lnTo>
                    <a:pt x="4199" y="3560"/>
                  </a:lnTo>
                  <a:lnTo>
                    <a:pt x="4188" y="3502"/>
                  </a:lnTo>
                  <a:lnTo>
                    <a:pt x="4199" y="3433"/>
                  </a:lnTo>
                  <a:lnTo>
                    <a:pt x="4199" y="3343"/>
                  </a:lnTo>
                  <a:lnTo>
                    <a:pt x="4167" y="3269"/>
                  </a:lnTo>
                  <a:lnTo>
                    <a:pt x="4111" y="3271"/>
                  </a:lnTo>
                  <a:lnTo>
                    <a:pt x="4052" y="3311"/>
                  </a:lnTo>
                  <a:lnTo>
                    <a:pt x="3675" y="3693"/>
                  </a:lnTo>
                  <a:lnTo>
                    <a:pt x="3608" y="3732"/>
                  </a:lnTo>
                  <a:lnTo>
                    <a:pt x="3593" y="3746"/>
                  </a:lnTo>
                  <a:lnTo>
                    <a:pt x="3555" y="3849"/>
                  </a:lnTo>
                  <a:lnTo>
                    <a:pt x="3547" y="3868"/>
                  </a:lnTo>
                  <a:lnTo>
                    <a:pt x="3534" y="3899"/>
                  </a:lnTo>
                  <a:lnTo>
                    <a:pt x="3462" y="4048"/>
                  </a:lnTo>
                  <a:lnTo>
                    <a:pt x="3424" y="4095"/>
                  </a:lnTo>
                  <a:lnTo>
                    <a:pt x="3401" y="4106"/>
                  </a:lnTo>
                  <a:lnTo>
                    <a:pt x="3324" y="4127"/>
                  </a:lnTo>
                  <a:lnTo>
                    <a:pt x="3229" y="4178"/>
                  </a:lnTo>
                  <a:lnTo>
                    <a:pt x="3203" y="4186"/>
                  </a:lnTo>
                  <a:lnTo>
                    <a:pt x="3080" y="4170"/>
                  </a:lnTo>
                  <a:lnTo>
                    <a:pt x="3029" y="4180"/>
                  </a:lnTo>
                  <a:lnTo>
                    <a:pt x="2977" y="4231"/>
                  </a:lnTo>
                  <a:lnTo>
                    <a:pt x="2816" y="4440"/>
                  </a:lnTo>
                  <a:lnTo>
                    <a:pt x="2631" y="4607"/>
                  </a:lnTo>
                  <a:lnTo>
                    <a:pt x="2418" y="4728"/>
                  </a:lnTo>
                  <a:lnTo>
                    <a:pt x="1454" y="4938"/>
                  </a:lnTo>
                  <a:lnTo>
                    <a:pt x="1357" y="4999"/>
                  </a:lnTo>
                  <a:lnTo>
                    <a:pt x="941" y="5444"/>
                  </a:lnTo>
                  <a:lnTo>
                    <a:pt x="844" y="5510"/>
                  </a:lnTo>
                  <a:lnTo>
                    <a:pt x="418" y="5687"/>
                  </a:lnTo>
                  <a:lnTo>
                    <a:pt x="295" y="5777"/>
                  </a:lnTo>
                  <a:lnTo>
                    <a:pt x="264" y="5788"/>
                  </a:lnTo>
                  <a:lnTo>
                    <a:pt x="182" y="5801"/>
                  </a:lnTo>
                  <a:lnTo>
                    <a:pt x="118" y="5825"/>
                  </a:lnTo>
                  <a:lnTo>
                    <a:pt x="59" y="5860"/>
                  </a:lnTo>
                  <a:lnTo>
                    <a:pt x="8" y="5900"/>
                  </a:lnTo>
                  <a:lnTo>
                    <a:pt x="0" y="5918"/>
                  </a:lnTo>
                  <a:lnTo>
                    <a:pt x="18" y="5982"/>
                  </a:lnTo>
                  <a:lnTo>
                    <a:pt x="31" y="6016"/>
                  </a:lnTo>
                  <a:lnTo>
                    <a:pt x="44" y="6029"/>
                  </a:lnTo>
                  <a:lnTo>
                    <a:pt x="61" y="6037"/>
                  </a:lnTo>
                  <a:lnTo>
                    <a:pt x="90" y="6040"/>
                  </a:lnTo>
                  <a:lnTo>
                    <a:pt x="110" y="6037"/>
                  </a:lnTo>
                  <a:lnTo>
                    <a:pt x="125" y="6029"/>
                  </a:lnTo>
                  <a:lnTo>
                    <a:pt x="169" y="5997"/>
                  </a:lnTo>
                  <a:lnTo>
                    <a:pt x="185" y="5995"/>
                  </a:lnTo>
                  <a:lnTo>
                    <a:pt x="203" y="6003"/>
                  </a:lnTo>
                  <a:lnTo>
                    <a:pt x="233" y="6050"/>
                  </a:lnTo>
                  <a:lnTo>
                    <a:pt x="249" y="6064"/>
                  </a:lnTo>
                  <a:lnTo>
                    <a:pt x="295" y="6069"/>
                  </a:lnTo>
                  <a:lnTo>
                    <a:pt x="321" y="6074"/>
                  </a:lnTo>
                  <a:lnTo>
                    <a:pt x="346" y="6095"/>
                  </a:lnTo>
                  <a:lnTo>
                    <a:pt x="367" y="6108"/>
                  </a:lnTo>
                  <a:lnTo>
                    <a:pt x="397" y="6117"/>
                  </a:lnTo>
                  <a:lnTo>
                    <a:pt x="420" y="6117"/>
                  </a:lnTo>
                  <a:lnTo>
                    <a:pt x="446" y="6122"/>
                  </a:lnTo>
                  <a:lnTo>
                    <a:pt x="472" y="6135"/>
                  </a:lnTo>
                  <a:lnTo>
                    <a:pt x="508" y="6170"/>
                  </a:lnTo>
                  <a:lnTo>
                    <a:pt x="541" y="6207"/>
                  </a:lnTo>
                  <a:lnTo>
                    <a:pt x="572" y="6262"/>
                  </a:lnTo>
                  <a:lnTo>
                    <a:pt x="621" y="6355"/>
                  </a:lnTo>
                  <a:lnTo>
                    <a:pt x="700" y="6496"/>
                  </a:lnTo>
                  <a:lnTo>
                    <a:pt x="749" y="6585"/>
                  </a:lnTo>
                  <a:lnTo>
                    <a:pt x="775" y="6652"/>
                  </a:lnTo>
                  <a:lnTo>
                    <a:pt x="785" y="6670"/>
                  </a:lnTo>
                  <a:lnTo>
                    <a:pt x="798" y="6683"/>
                  </a:lnTo>
                  <a:lnTo>
                    <a:pt x="869" y="6697"/>
                  </a:lnTo>
                  <a:lnTo>
                    <a:pt x="898" y="6702"/>
                  </a:lnTo>
                  <a:lnTo>
                    <a:pt x="972" y="6713"/>
                  </a:lnTo>
                  <a:lnTo>
                    <a:pt x="1090" y="6734"/>
                  </a:lnTo>
                  <a:lnTo>
                    <a:pt x="1241" y="6758"/>
                  </a:lnTo>
                  <a:lnTo>
                    <a:pt x="1421" y="6790"/>
                  </a:lnTo>
                  <a:lnTo>
                    <a:pt x="1621" y="6821"/>
                  </a:lnTo>
                  <a:lnTo>
                    <a:pt x="1836" y="6858"/>
                  </a:lnTo>
                  <a:lnTo>
                    <a:pt x="2057" y="6895"/>
                  </a:lnTo>
                  <a:lnTo>
                    <a:pt x="2280" y="6930"/>
                  </a:lnTo>
                  <a:lnTo>
                    <a:pt x="2496" y="6964"/>
                  </a:lnTo>
                  <a:lnTo>
                    <a:pt x="2695" y="6999"/>
                  </a:lnTo>
                  <a:lnTo>
                    <a:pt x="2875" y="7028"/>
                  </a:lnTo>
                  <a:lnTo>
                    <a:pt x="3029" y="7052"/>
                  </a:lnTo>
                  <a:lnTo>
                    <a:pt x="3144" y="7070"/>
                  </a:lnTo>
                  <a:lnTo>
                    <a:pt x="3219" y="7084"/>
                  </a:lnTo>
                  <a:lnTo>
                    <a:pt x="3247" y="7086"/>
                  </a:lnTo>
                  <a:lnTo>
                    <a:pt x="3337" y="7102"/>
                  </a:lnTo>
                  <a:lnTo>
                    <a:pt x="3393" y="7123"/>
                  </a:lnTo>
                  <a:lnTo>
                    <a:pt x="3547" y="7189"/>
                  </a:lnTo>
                  <a:lnTo>
                    <a:pt x="3701" y="7256"/>
                  </a:lnTo>
                  <a:lnTo>
                    <a:pt x="3857" y="7322"/>
                  </a:lnTo>
                  <a:lnTo>
                    <a:pt x="4014" y="7388"/>
                  </a:lnTo>
                  <a:lnTo>
                    <a:pt x="4075" y="7415"/>
                  </a:lnTo>
                  <a:lnTo>
                    <a:pt x="4109" y="7415"/>
                  </a:lnTo>
                  <a:lnTo>
                    <a:pt x="4126" y="7412"/>
                  </a:lnTo>
                  <a:lnTo>
                    <a:pt x="4162" y="7401"/>
                  </a:lnTo>
                  <a:lnTo>
                    <a:pt x="4180" y="7399"/>
                  </a:lnTo>
                  <a:lnTo>
                    <a:pt x="4199" y="7404"/>
                  </a:lnTo>
                  <a:lnTo>
                    <a:pt x="4219" y="7420"/>
                  </a:lnTo>
                  <a:lnTo>
                    <a:pt x="4245" y="7423"/>
                  </a:lnTo>
                  <a:lnTo>
                    <a:pt x="4265" y="7420"/>
                  </a:lnTo>
                  <a:lnTo>
                    <a:pt x="4314" y="7393"/>
                  </a:lnTo>
                  <a:lnTo>
                    <a:pt x="4332" y="7391"/>
                  </a:lnTo>
                  <a:lnTo>
                    <a:pt x="4357" y="7391"/>
                  </a:lnTo>
                  <a:lnTo>
                    <a:pt x="4383" y="7396"/>
                  </a:lnTo>
                  <a:lnTo>
                    <a:pt x="4424" y="7412"/>
                  </a:lnTo>
                  <a:lnTo>
                    <a:pt x="4480" y="7423"/>
                  </a:lnTo>
                  <a:lnTo>
                    <a:pt x="4570" y="7457"/>
                  </a:lnTo>
                  <a:lnTo>
                    <a:pt x="4599" y="7460"/>
                  </a:lnTo>
                  <a:lnTo>
                    <a:pt x="4619" y="7454"/>
                  </a:lnTo>
                  <a:lnTo>
                    <a:pt x="4670" y="7409"/>
                  </a:lnTo>
                  <a:lnTo>
                    <a:pt x="4686" y="7401"/>
                  </a:lnTo>
                  <a:lnTo>
                    <a:pt x="4704" y="7401"/>
                  </a:lnTo>
                  <a:lnTo>
                    <a:pt x="4724" y="7404"/>
                  </a:lnTo>
                  <a:lnTo>
                    <a:pt x="4742" y="7404"/>
                  </a:lnTo>
                  <a:lnTo>
                    <a:pt x="4760" y="7399"/>
                  </a:lnTo>
                  <a:lnTo>
                    <a:pt x="4789" y="7378"/>
                  </a:lnTo>
                  <a:lnTo>
                    <a:pt x="4806" y="7372"/>
                  </a:lnTo>
                  <a:lnTo>
                    <a:pt x="4824" y="7367"/>
                  </a:lnTo>
                  <a:lnTo>
                    <a:pt x="4845" y="7367"/>
                  </a:lnTo>
                  <a:lnTo>
                    <a:pt x="4870" y="7375"/>
                  </a:lnTo>
                  <a:lnTo>
                    <a:pt x="4899" y="7386"/>
                  </a:lnTo>
                  <a:lnTo>
                    <a:pt x="4942" y="7412"/>
                  </a:lnTo>
                  <a:lnTo>
                    <a:pt x="4968" y="7417"/>
                  </a:lnTo>
                  <a:lnTo>
                    <a:pt x="4988" y="7415"/>
                  </a:lnTo>
                  <a:lnTo>
                    <a:pt x="5004" y="7407"/>
                  </a:lnTo>
                  <a:lnTo>
                    <a:pt x="5021" y="7404"/>
                  </a:lnTo>
                  <a:lnTo>
                    <a:pt x="5042" y="7409"/>
                  </a:lnTo>
                  <a:lnTo>
                    <a:pt x="5132" y="7446"/>
                  </a:lnTo>
                  <a:lnTo>
                    <a:pt x="5155" y="7446"/>
                  </a:lnTo>
                  <a:lnTo>
                    <a:pt x="5178" y="7446"/>
                  </a:lnTo>
                  <a:lnTo>
                    <a:pt x="5227" y="7425"/>
                  </a:lnTo>
                  <a:lnTo>
                    <a:pt x="5250" y="7428"/>
                  </a:lnTo>
                  <a:lnTo>
                    <a:pt x="5273" y="7436"/>
                  </a:lnTo>
                  <a:lnTo>
                    <a:pt x="5342" y="7481"/>
                  </a:lnTo>
                  <a:lnTo>
                    <a:pt x="5358" y="7483"/>
                  </a:lnTo>
                  <a:lnTo>
                    <a:pt x="5399" y="7486"/>
                  </a:lnTo>
                  <a:lnTo>
                    <a:pt x="5486" y="7478"/>
                  </a:lnTo>
                  <a:lnTo>
                    <a:pt x="5506" y="7478"/>
                  </a:lnTo>
                  <a:lnTo>
                    <a:pt x="5527" y="7483"/>
                  </a:lnTo>
                  <a:lnTo>
                    <a:pt x="5573" y="7505"/>
                  </a:lnTo>
                  <a:lnTo>
                    <a:pt x="5619" y="7515"/>
                  </a:lnTo>
                  <a:lnTo>
                    <a:pt x="5640" y="7515"/>
                  </a:lnTo>
                  <a:lnTo>
                    <a:pt x="5660" y="7513"/>
                  </a:lnTo>
                  <a:lnTo>
                    <a:pt x="5696" y="7502"/>
                  </a:lnTo>
                  <a:lnTo>
                    <a:pt x="5717" y="7499"/>
                  </a:lnTo>
                  <a:lnTo>
                    <a:pt x="5737" y="7505"/>
                  </a:lnTo>
                  <a:lnTo>
                    <a:pt x="5804" y="7550"/>
                  </a:lnTo>
                  <a:lnTo>
                    <a:pt x="5822" y="7555"/>
                  </a:lnTo>
                  <a:lnTo>
                    <a:pt x="5863" y="7565"/>
                  </a:lnTo>
                  <a:lnTo>
                    <a:pt x="5886" y="7579"/>
                  </a:lnTo>
                  <a:lnTo>
                    <a:pt x="5909" y="7600"/>
                  </a:lnTo>
                  <a:lnTo>
                    <a:pt x="5989" y="7730"/>
                  </a:lnTo>
                  <a:lnTo>
                    <a:pt x="5999" y="7754"/>
                  </a:lnTo>
                  <a:lnTo>
                    <a:pt x="6002" y="7785"/>
                  </a:lnTo>
                  <a:lnTo>
                    <a:pt x="5994" y="7807"/>
                  </a:lnTo>
                  <a:lnTo>
                    <a:pt x="5986" y="7822"/>
                  </a:lnTo>
                  <a:lnTo>
                    <a:pt x="5937" y="7899"/>
                  </a:lnTo>
                  <a:lnTo>
                    <a:pt x="5932" y="7918"/>
                  </a:lnTo>
                  <a:lnTo>
                    <a:pt x="5927" y="7936"/>
                  </a:lnTo>
                  <a:lnTo>
                    <a:pt x="5927" y="7960"/>
                  </a:lnTo>
                  <a:lnTo>
                    <a:pt x="5937" y="7984"/>
                  </a:lnTo>
                  <a:lnTo>
                    <a:pt x="5966" y="8013"/>
                  </a:lnTo>
                  <a:lnTo>
                    <a:pt x="5986" y="8029"/>
                  </a:lnTo>
                  <a:lnTo>
                    <a:pt x="6025" y="8045"/>
                  </a:lnTo>
                  <a:lnTo>
                    <a:pt x="6066" y="8056"/>
                  </a:lnTo>
                  <a:lnTo>
                    <a:pt x="6106" y="8061"/>
                  </a:lnTo>
                  <a:lnTo>
                    <a:pt x="6127" y="8061"/>
                  </a:lnTo>
                  <a:lnTo>
                    <a:pt x="6168" y="8053"/>
                  </a:lnTo>
                  <a:lnTo>
                    <a:pt x="6217" y="8029"/>
                  </a:lnTo>
                  <a:lnTo>
                    <a:pt x="6230" y="8029"/>
                  </a:lnTo>
                  <a:lnTo>
                    <a:pt x="6243" y="8032"/>
                  </a:lnTo>
                  <a:lnTo>
                    <a:pt x="6250" y="8037"/>
                  </a:lnTo>
                  <a:lnTo>
                    <a:pt x="6284" y="8072"/>
                  </a:lnTo>
                  <a:lnTo>
                    <a:pt x="6296" y="8082"/>
                  </a:lnTo>
                  <a:lnTo>
                    <a:pt x="6312" y="8093"/>
                  </a:lnTo>
                  <a:lnTo>
                    <a:pt x="6327" y="8098"/>
                  </a:lnTo>
                  <a:lnTo>
                    <a:pt x="6371" y="8106"/>
                  </a:lnTo>
                  <a:lnTo>
                    <a:pt x="6481" y="8103"/>
                  </a:lnTo>
                  <a:lnTo>
                    <a:pt x="6502" y="8106"/>
                  </a:lnTo>
                  <a:lnTo>
                    <a:pt x="6517" y="8114"/>
                  </a:lnTo>
                  <a:lnTo>
                    <a:pt x="6532" y="8122"/>
                  </a:lnTo>
                  <a:lnTo>
                    <a:pt x="6543" y="8135"/>
                  </a:lnTo>
                  <a:lnTo>
                    <a:pt x="6579" y="8172"/>
                  </a:lnTo>
                  <a:lnTo>
                    <a:pt x="6591" y="8186"/>
                  </a:lnTo>
                  <a:lnTo>
                    <a:pt x="6655" y="8220"/>
                  </a:lnTo>
                  <a:lnTo>
                    <a:pt x="6684" y="8238"/>
                  </a:lnTo>
                  <a:lnTo>
                    <a:pt x="6717" y="8273"/>
                  </a:lnTo>
                  <a:lnTo>
                    <a:pt x="6755" y="8307"/>
                  </a:lnTo>
                  <a:lnTo>
                    <a:pt x="6773" y="8323"/>
                  </a:lnTo>
                  <a:lnTo>
                    <a:pt x="6778" y="8334"/>
                  </a:lnTo>
                  <a:lnTo>
                    <a:pt x="6778" y="8344"/>
                  </a:lnTo>
                  <a:lnTo>
                    <a:pt x="6773" y="8366"/>
                  </a:lnTo>
                  <a:lnTo>
                    <a:pt x="6765" y="8376"/>
                  </a:lnTo>
                  <a:lnTo>
                    <a:pt x="6740" y="8403"/>
                  </a:lnTo>
                  <a:lnTo>
                    <a:pt x="6737" y="8421"/>
                  </a:lnTo>
                  <a:lnTo>
                    <a:pt x="6740" y="8448"/>
                  </a:lnTo>
                  <a:lnTo>
                    <a:pt x="6763" y="8482"/>
                  </a:lnTo>
                  <a:lnTo>
                    <a:pt x="6812" y="8546"/>
                  </a:lnTo>
                  <a:lnTo>
                    <a:pt x="6822" y="8564"/>
                  </a:lnTo>
                  <a:lnTo>
                    <a:pt x="6830" y="8588"/>
                  </a:lnTo>
                  <a:lnTo>
                    <a:pt x="6835" y="8636"/>
                  </a:lnTo>
                  <a:lnTo>
                    <a:pt x="6833" y="8662"/>
                  </a:lnTo>
                  <a:lnTo>
                    <a:pt x="6825" y="8683"/>
                  </a:lnTo>
                  <a:lnTo>
                    <a:pt x="6812" y="8697"/>
                  </a:lnTo>
                  <a:lnTo>
                    <a:pt x="6799" y="8705"/>
                  </a:lnTo>
                  <a:lnTo>
                    <a:pt x="6781" y="8713"/>
                  </a:lnTo>
                  <a:lnTo>
                    <a:pt x="6771" y="8728"/>
                  </a:lnTo>
                  <a:lnTo>
                    <a:pt x="6773" y="8760"/>
                  </a:lnTo>
                  <a:lnTo>
                    <a:pt x="6804" y="8826"/>
                  </a:lnTo>
                  <a:lnTo>
                    <a:pt x="6835" y="8930"/>
                  </a:lnTo>
                  <a:lnTo>
                    <a:pt x="6838" y="8954"/>
                  </a:lnTo>
                  <a:lnTo>
                    <a:pt x="6838" y="8964"/>
                  </a:lnTo>
                  <a:lnTo>
                    <a:pt x="6835" y="8983"/>
                  </a:lnTo>
                  <a:lnTo>
                    <a:pt x="6825" y="9020"/>
                  </a:lnTo>
                  <a:lnTo>
                    <a:pt x="6809" y="9054"/>
                  </a:lnTo>
                  <a:lnTo>
                    <a:pt x="6799" y="9070"/>
                  </a:lnTo>
                  <a:lnTo>
                    <a:pt x="6789" y="9084"/>
                  </a:lnTo>
                  <a:lnTo>
                    <a:pt x="6714" y="9153"/>
                  </a:lnTo>
                  <a:lnTo>
                    <a:pt x="6704" y="9168"/>
                  </a:lnTo>
                  <a:lnTo>
                    <a:pt x="6699" y="9190"/>
                  </a:lnTo>
                  <a:lnTo>
                    <a:pt x="6701" y="9216"/>
                  </a:lnTo>
                  <a:lnTo>
                    <a:pt x="6712" y="9258"/>
                  </a:lnTo>
                  <a:lnTo>
                    <a:pt x="6712" y="9287"/>
                  </a:lnTo>
                  <a:lnTo>
                    <a:pt x="6709" y="9311"/>
                  </a:lnTo>
                  <a:lnTo>
                    <a:pt x="6689" y="9386"/>
                  </a:lnTo>
                  <a:lnTo>
                    <a:pt x="6686" y="9407"/>
                  </a:lnTo>
                  <a:lnTo>
                    <a:pt x="6696" y="9428"/>
                  </a:lnTo>
                  <a:lnTo>
                    <a:pt x="6714" y="9449"/>
                  </a:lnTo>
                  <a:lnTo>
                    <a:pt x="6755" y="9468"/>
                  </a:lnTo>
                  <a:lnTo>
                    <a:pt x="6778" y="9470"/>
                  </a:lnTo>
                  <a:lnTo>
                    <a:pt x="6799" y="9465"/>
                  </a:lnTo>
                  <a:lnTo>
                    <a:pt x="6827" y="9444"/>
                  </a:lnTo>
                  <a:lnTo>
                    <a:pt x="6843" y="9438"/>
                  </a:lnTo>
                  <a:lnTo>
                    <a:pt x="6863" y="9436"/>
                  </a:lnTo>
                  <a:lnTo>
                    <a:pt x="6922" y="9447"/>
                  </a:lnTo>
                  <a:lnTo>
                    <a:pt x="6943" y="9447"/>
                  </a:lnTo>
                  <a:lnTo>
                    <a:pt x="6961" y="9444"/>
                  </a:lnTo>
                  <a:lnTo>
                    <a:pt x="6978" y="9436"/>
                  </a:lnTo>
                  <a:lnTo>
                    <a:pt x="7153" y="9319"/>
                  </a:lnTo>
                  <a:lnTo>
                    <a:pt x="7168" y="9314"/>
                  </a:lnTo>
                  <a:lnTo>
                    <a:pt x="7184" y="9314"/>
                  </a:lnTo>
                  <a:lnTo>
                    <a:pt x="7202" y="9322"/>
                  </a:lnTo>
                  <a:lnTo>
                    <a:pt x="7220" y="9340"/>
                  </a:lnTo>
                  <a:lnTo>
                    <a:pt x="7243" y="9370"/>
                  </a:lnTo>
                  <a:lnTo>
                    <a:pt x="7263" y="9396"/>
                  </a:lnTo>
                  <a:lnTo>
                    <a:pt x="7268" y="9415"/>
                  </a:lnTo>
                  <a:lnTo>
                    <a:pt x="7268" y="9433"/>
                  </a:lnTo>
                  <a:lnTo>
                    <a:pt x="7258" y="9454"/>
                  </a:lnTo>
                  <a:lnTo>
                    <a:pt x="7225" y="9499"/>
                  </a:lnTo>
                  <a:lnTo>
                    <a:pt x="7209" y="9531"/>
                  </a:lnTo>
                  <a:lnTo>
                    <a:pt x="7161" y="9677"/>
                  </a:lnTo>
                  <a:lnTo>
                    <a:pt x="7127" y="9823"/>
                  </a:lnTo>
                  <a:lnTo>
                    <a:pt x="7122" y="9865"/>
                  </a:lnTo>
                  <a:lnTo>
                    <a:pt x="7122" y="9976"/>
                  </a:lnTo>
                  <a:lnTo>
                    <a:pt x="7127" y="10000"/>
                  </a:lnTo>
                  <a:lnTo>
                    <a:pt x="7148" y="10029"/>
                  </a:lnTo>
                  <a:lnTo>
                    <a:pt x="7191" y="10074"/>
                  </a:lnTo>
                  <a:lnTo>
                    <a:pt x="7255" y="10125"/>
                  </a:lnTo>
                  <a:lnTo>
                    <a:pt x="7286" y="10156"/>
                  </a:lnTo>
                  <a:lnTo>
                    <a:pt x="7302" y="10177"/>
                  </a:lnTo>
                  <a:lnTo>
                    <a:pt x="7309" y="10194"/>
                  </a:lnTo>
                  <a:lnTo>
                    <a:pt x="7356" y="10222"/>
                  </a:lnTo>
                  <a:lnTo>
                    <a:pt x="7497" y="10260"/>
                  </a:lnTo>
                  <a:lnTo>
                    <a:pt x="7499" y="10249"/>
                  </a:lnTo>
                  <a:lnTo>
                    <a:pt x="7461" y="10101"/>
                  </a:lnTo>
                  <a:lnTo>
                    <a:pt x="7461" y="10026"/>
                  </a:lnTo>
                  <a:lnTo>
                    <a:pt x="7563" y="9955"/>
                  </a:lnTo>
                  <a:lnTo>
                    <a:pt x="8015" y="9097"/>
                  </a:lnTo>
                  <a:lnTo>
                    <a:pt x="8025" y="9057"/>
                  </a:lnTo>
                  <a:lnTo>
                    <a:pt x="8030" y="8972"/>
                  </a:lnTo>
                  <a:lnTo>
                    <a:pt x="8040" y="8938"/>
                  </a:lnTo>
                  <a:lnTo>
                    <a:pt x="8084" y="8880"/>
                  </a:lnTo>
                  <a:lnTo>
                    <a:pt x="8102" y="8848"/>
                  </a:lnTo>
                  <a:lnTo>
                    <a:pt x="8127" y="8678"/>
                  </a:lnTo>
                  <a:lnTo>
                    <a:pt x="8148" y="8623"/>
                  </a:lnTo>
                  <a:lnTo>
                    <a:pt x="8220" y="8482"/>
                  </a:lnTo>
                  <a:lnTo>
                    <a:pt x="8274" y="8416"/>
                  </a:lnTo>
                  <a:lnTo>
                    <a:pt x="8348" y="8202"/>
                  </a:lnTo>
                  <a:lnTo>
                    <a:pt x="8389" y="8159"/>
                  </a:lnTo>
                  <a:lnTo>
                    <a:pt x="8494" y="8111"/>
                  </a:lnTo>
                  <a:lnTo>
                    <a:pt x="8533" y="8072"/>
                  </a:lnTo>
                  <a:lnTo>
                    <a:pt x="8556" y="7958"/>
                  </a:lnTo>
                  <a:lnTo>
                    <a:pt x="8564" y="7950"/>
                  </a:lnTo>
                  <a:lnTo>
                    <a:pt x="8561" y="7796"/>
                  </a:lnTo>
                  <a:lnTo>
                    <a:pt x="8582" y="7656"/>
                  </a:lnTo>
                  <a:lnTo>
                    <a:pt x="8607" y="7584"/>
                  </a:lnTo>
                  <a:lnTo>
                    <a:pt x="8646" y="7550"/>
                  </a:lnTo>
                  <a:lnTo>
                    <a:pt x="8661" y="7507"/>
                  </a:lnTo>
                  <a:lnTo>
                    <a:pt x="8689" y="7327"/>
                  </a:lnTo>
                  <a:lnTo>
                    <a:pt x="8712" y="7277"/>
                  </a:lnTo>
                  <a:lnTo>
                    <a:pt x="8753" y="7271"/>
                  </a:lnTo>
                  <a:lnTo>
                    <a:pt x="8774" y="7306"/>
                  </a:lnTo>
                  <a:lnTo>
                    <a:pt x="8776" y="7354"/>
                  </a:lnTo>
                  <a:lnTo>
                    <a:pt x="8774" y="7388"/>
                  </a:lnTo>
                  <a:lnTo>
                    <a:pt x="8758" y="7439"/>
                  </a:lnTo>
                  <a:lnTo>
                    <a:pt x="8717" y="7523"/>
                  </a:lnTo>
                  <a:lnTo>
                    <a:pt x="8707" y="7563"/>
                  </a:lnTo>
                  <a:lnTo>
                    <a:pt x="8715" y="7624"/>
                  </a:lnTo>
                  <a:lnTo>
                    <a:pt x="8738" y="7672"/>
                  </a:lnTo>
                  <a:lnTo>
                    <a:pt x="8761" y="7709"/>
                  </a:lnTo>
                  <a:lnTo>
                    <a:pt x="8781" y="7746"/>
                  </a:lnTo>
                  <a:lnTo>
                    <a:pt x="8792" y="7801"/>
                  </a:lnTo>
                  <a:lnTo>
                    <a:pt x="8789" y="7968"/>
                  </a:lnTo>
                  <a:lnTo>
                    <a:pt x="8807" y="8021"/>
                  </a:lnTo>
                  <a:lnTo>
                    <a:pt x="8836" y="8058"/>
                  </a:lnTo>
                  <a:lnTo>
                    <a:pt x="8861" y="8066"/>
                  </a:lnTo>
                  <a:lnTo>
                    <a:pt x="8866" y="8032"/>
                  </a:lnTo>
                  <a:lnTo>
                    <a:pt x="8884" y="8005"/>
                  </a:lnTo>
                  <a:lnTo>
                    <a:pt x="8976" y="7963"/>
                  </a:lnTo>
                  <a:lnTo>
                    <a:pt x="9038" y="7944"/>
                  </a:lnTo>
                  <a:lnTo>
                    <a:pt x="9079" y="7923"/>
                  </a:lnTo>
                  <a:lnTo>
                    <a:pt x="9113" y="7894"/>
                  </a:lnTo>
                  <a:lnTo>
                    <a:pt x="9123" y="7857"/>
                  </a:lnTo>
                  <a:lnTo>
                    <a:pt x="9136" y="7804"/>
                  </a:lnTo>
                  <a:lnTo>
                    <a:pt x="9189" y="7696"/>
                  </a:lnTo>
                  <a:lnTo>
                    <a:pt x="9184" y="7645"/>
                  </a:lnTo>
                  <a:lnTo>
                    <a:pt x="9212" y="7621"/>
                  </a:lnTo>
                  <a:lnTo>
                    <a:pt x="9233" y="7595"/>
                  </a:lnTo>
                  <a:lnTo>
                    <a:pt x="9248" y="7560"/>
                  </a:lnTo>
                  <a:lnTo>
                    <a:pt x="9256" y="7518"/>
                  </a:lnTo>
                  <a:lnTo>
                    <a:pt x="9225" y="7449"/>
                  </a:lnTo>
                  <a:lnTo>
                    <a:pt x="9253" y="7412"/>
                  </a:lnTo>
                  <a:lnTo>
                    <a:pt x="9307" y="7393"/>
                  </a:lnTo>
                  <a:lnTo>
                    <a:pt x="9353" y="7388"/>
                  </a:lnTo>
                  <a:lnTo>
                    <a:pt x="9451" y="7441"/>
                  </a:lnTo>
                  <a:lnTo>
                    <a:pt x="9515" y="7460"/>
                  </a:lnTo>
                  <a:lnTo>
                    <a:pt x="9566" y="7423"/>
                  </a:lnTo>
                  <a:lnTo>
                    <a:pt x="9594" y="7372"/>
                  </a:lnTo>
                  <a:lnTo>
                    <a:pt x="9628" y="7332"/>
                  </a:lnTo>
                  <a:lnTo>
                    <a:pt x="9667" y="7301"/>
                  </a:lnTo>
                  <a:lnTo>
                    <a:pt x="9713" y="7271"/>
                  </a:lnTo>
                  <a:lnTo>
                    <a:pt x="9761" y="7253"/>
                  </a:lnTo>
                  <a:lnTo>
                    <a:pt x="9795" y="7256"/>
                  </a:lnTo>
                  <a:lnTo>
                    <a:pt x="9820" y="7279"/>
                  </a:lnTo>
                  <a:lnTo>
                    <a:pt x="9856" y="7325"/>
                  </a:lnTo>
                  <a:lnTo>
                    <a:pt x="9800" y="7560"/>
                  </a:lnTo>
                  <a:lnTo>
                    <a:pt x="9810" y="7595"/>
                  </a:lnTo>
                  <a:lnTo>
                    <a:pt x="9820" y="7600"/>
                  </a:lnTo>
                  <a:lnTo>
                    <a:pt x="9825" y="7616"/>
                  </a:lnTo>
                  <a:lnTo>
                    <a:pt x="9823" y="7632"/>
                  </a:lnTo>
                  <a:lnTo>
                    <a:pt x="9815" y="7640"/>
                  </a:lnTo>
                  <a:lnTo>
                    <a:pt x="9797" y="7640"/>
                  </a:lnTo>
                  <a:lnTo>
                    <a:pt x="9761" y="7627"/>
                  </a:lnTo>
                  <a:lnTo>
                    <a:pt x="9743" y="7627"/>
                  </a:lnTo>
                  <a:lnTo>
                    <a:pt x="9685" y="7634"/>
                  </a:lnTo>
                  <a:lnTo>
                    <a:pt x="9659" y="7640"/>
                  </a:lnTo>
                  <a:lnTo>
                    <a:pt x="9659" y="7650"/>
                  </a:lnTo>
                  <a:lnTo>
                    <a:pt x="9661" y="7666"/>
                  </a:lnTo>
                  <a:lnTo>
                    <a:pt x="9654" y="7698"/>
                  </a:lnTo>
                  <a:lnTo>
                    <a:pt x="9648" y="7740"/>
                  </a:lnTo>
                  <a:lnTo>
                    <a:pt x="9646" y="7756"/>
                  </a:lnTo>
                  <a:lnTo>
                    <a:pt x="9638" y="7764"/>
                  </a:lnTo>
                  <a:lnTo>
                    <a:pt x="9625" y="7767"/>
                  </a:lnTo>
                  <a:lnTo>
                    <a:pt x="9610" y="7772"/>
                  </a:lnTo>
                  <a:lnTo>
                    <a:pt x="9600" y="7785"/>
                  </a:lnTo>
                  <a:lnTo>
                    <a:pt x="9584" y="7889"/>
                  </a:lnTo>
                  <a:lnTo>
                    <a:pt x="9571" y="7921"/>
                  </a:lnTo>
                  <a:lnTo>
                    <a:pt x="9500" y="8005"/>
                  </a:lnTo>
                  <a:lnTo>
                    <a:pt x="9495" y="8045"/>
                  </a:lnTo>
                  <a:lnTo>
                    <a:pt x="9533" y="8103"/>
                  </a:lnTo>
                  <a:lnTo>
                    <a:pt x="9564" y="8138"/>
                  </a:lnTo>
                  <a:lnTo>
                    <a:pt x="9646" y="8186"/>
                  </a:lnTo>
                  <a:lnTo>
                    <a:pt x="9692" y="8220"/>
                  </a:lnTo>
                  <a:lnTo>
                    <a:pt x="9720" y="8236"/>
                  </a:lnTo>
                  <a:lnTo>
                    <a:pt x="9749" y="8241"/>
                  </a:lnTo>
                  <a:lnTo>
                    <a:pt x="9772" y="8223"/>
                  </a:lnTo>
                  <a:lnTo>
                    <a:pt x="9766" y="8186"/>
                  </a:lnTo>
                  <a:lnTo>
                    <a:pt x="9754" y="8151"/>
                  </a:lnTo>
                  <a:lnTo>
                    <a:pt x="9743" y="8135"/>
                  </a:lnTo>
                  <a:lnTo>
                    <a:pt x="9738" y="8119"/>
                  </a:lnTo>
                  <a:lnTo>
                    <a:pt x="9723" y="8090"/>
                  </a:lnTo>
                  <a:lnTo>
                    <a:pt x="9718" y="8069"/>
                  </a:lnTo>
                  <a:lnTo>
                    <a:pt x="9723" y="8042"/>
                  </a:lnTo>
                  <a:lnTo>
                    <a:pt x="9738" y="8035"/>
                  </a:lnTo>
                  <a:lnTo>
                    <a:pt x="9756" y="8035"/>
                  </a:lnTo>
                  <a:lnTo>
                    <a:pt x="9766" y="8027"/>
                  </a:lnTo>
                  <a:lnTo>
                    <a:pt x="9802" y="7899"/>
                  </a:lnTo>
                  <a:lnTo>
                    <a:pt x="9833" y="7846"/>
                  </a:lnTo>
                  <a:lnTo>
                    <a:pt x="9910" y="7809"/>
                  </a:lnTo>
                  <a:lnTo>
                    <a:pt x="9920" y="7783"/>
                  </a:lnTo>
                  <a:lnTo>
                    <a:pt x="9923" y="7748"/>
                  </a:lnTo>
                  <a:lnTo>
                    <a:pt x="9918" y="7709"/>
                  </a:lnTo>
                  <a:lnTo>
                    <a:pt x="9928" y="7685"/>
                  </a:lnTo>
                  <a:lnTo>
                    <a:pt x="9956" y="7674"/>
                  </a:lnTo>
                  <a:lnTo>
                    <a:pt x="10015" y="7664"/>
                  </a:lnTo>
                  <a:lnTo>
                    <a:pt x="10113" y="7603"/>
                  </a:lnTo>
                  <a:lnTo>
                    <a:pt x="10125" y="7584"/>
                  </a:lnTo>
                  <a:lnTo>
                    <a:pt x="10141" y="7544"/>
                  </a:lnTo>
                  <a:lnTo>
                    <a:pt x="10156" y="7523"/>
                  </a:lnTo>
                  <a:lnTo>
                    <a:pt x="10192" y="7507"/>
                  </a:lnTo>
                  <a:lnTo>
                    <a:pt x="10285" y="7486"/>
                  </a:lnTo>
                  <a:lnTo>
                    <a:pt x="10320" y="7457"/>
                  </a:lnTo>
                  <a:lnTo>
                    <a:pt x="10336" y="7433"/>
                  </a:lnTo>
                  <a:lnTo>
                    <a:pt x="10315" y="7412"/>
                  </a:lnTo>
                  <a:lnTo>
                    <a:pt x="10359" y="7211"/>
                  </a:lnTo>
                  <a:lnTo>
                    <a:pt x="10423" y="7052"/>
                  </a:lnTo>
                  <a:lnTo>
                    <a:pt x="10526" y="6940"/>
                  </a:lnTo>
                  <a:lnTo>
                    <a:pt x="10944" y="6821"/>
                  </a:lnTo>
                  <a:cubicBezTo>
                    <a:pt x="10944" y="6821"/>
                    <a:pt x="11041" y="6819"/>
                    <a:pt x="11041" y="6819"/>
                  </a:cubicBezTo>
                  <a:close/>
                  <a:moveTo>
                    <a:pt x="15245" y="4498"/>
                  </a:moveTo>
                  <a:lnTo>
                    <a:pt x="15273" y="4530"/>
                  </a:lnTo>
                  <a:lnTo>
                    <a:pt x="15286" y="4575"/>
                  </a:lnTo>
                  <a:lnTo>
                    <a:pt x="15332" y="4702"/>
                  </a:lnTo>
                  <a:lnTo>
                    <a:pt x="15352" y="4742"/>
                  </a:lnTo>
                  <a:lnTo>
                    <a:pt x="15399" y="4774"/>
                  </a:lnTo>
                  <a:lnTo>
                    <a:pt x="15450" y="4795"/>
                  </a:lnTo>
                  <a:lnTo>
                    <a:pt x="15483" y="4829"/>
                  </a:lnTo>
                  <a:lnTo>
                    <a:pt x="15478" y="4877"/>
                  </a:lnTo>
                  <a:lnTo>
                    <a:pt x="15478" y="4877"/>
                  </a:lnTo>
                  <a:lnTo>
                    <a:pt x="15478" y="4890"/>
                  </a:lnTo>
                  <a:lnTo>
                    <a:pt x="15537" y="4890"/>
                  </a:lnTo>
                  <a:lnTo>
                    <a:pt x="15568" y="4895"/>
                  </a:lnTo>
                  <a:lnTo>
                    <a:pt x="15624" y="4924"/>
                  </a:lnTo>
                  <a:lnTo>
                    <a:pt x="15632" y="4901"/>
                  </a:lnTo>
                  <a:lnTo>
                    <a:pt x="15629" y="4871"/>
                  </a:lnTo>
                  <a:lnTo>
                    <a:pt x="15629" y="4871"/>
                  </a:lnTo>
                  <a:lnTo>
                    <a:pt x="15629" y="4866"/>
                  </a:lnTo>
                  <a:lnTo>
                    <a:pt x="15619" y="4848"/>
                  </a:lnTo>
                  <a:lnTo>
                    <a:pt x="15593" y="4832"/>
                  </a:lnTo>
                  <a:lnTo>
                    <a:pt x="15463" y="4665"/>
                  </a:lnTo>
                  <a:lnTo>
                    <a:pt x="15445" y="4636"/>
                  </a:lnTo>
                  <a:lnTo>
                    <a:pt x="15437" y="4599"/>
                  </a:lnTo>
                  <a:lnTo>
                    <a:pt x="15427" y="4530"/>
                  </a:lnTo>
                  <a:lnTo>
                    <a:pt x="15435" y="4490"/>
                  </a:lnTo>
                  <a:lnTo>
                    <a:pt x="15481" y="4355"/>
                  </a:lnTo>
                  <a:lnTo>
                    <a:pt x="15509" y="4299"/>
                  </a:lnTo>
                  <a:lnTo>
                    <a:pt x="15514" y="4286"/>
                  </a:lnTo>
                  <a:lnTo>
                    <a:pt x="15517" y="4275"/>
                  </a:lnTo>
                  <a:lnTo>
                    <a:pt x="15529" y="4268"/>
                  </a:lnTo>
                  <a:lnTo>
                    <a:pt x="15481" y="4249"/>
                  </a:lnTo>
                  <a:lnTo>
                    <a:pt x="15380" y="4252"/>
                  </a:lnTo>
                  <a:lnTo>
                    <a:pt x="15334" y="4223"/>
                  </a:lnTo>
                  <a:lnTo>
                    <a:pt x="15319" y="4236"/>
                  </a:lnTo>
                  <a:lnTo>
                    <a:pt x="15224" y="4350"/>
                  </a:lnTo>
                  <a:lnTo>
                    <a:pt x="15193" y="4397"/>
                  </a:lnTo>
                  <a:lnTo>
                    <a:pt x="15170" y="4469"/>
                  </a:lnTo>
                  <a:lnTo>
                    <a:pt x="15199" y="4490"/>
                  </a:lnTo>
                  <a:cubicBezTo>
                    <a:pt x="15199" y="4490"/>
                    <a:pt x="15245" y="4498"/>
                    <a:pt x="15245" y="4498"/>
                  </a:cubicBezTo>
                  <a:close/>
                  <a:moveTo>
                    <a:pt x="20141" y="18736"/>
                  </a:moveTo>
                  <a:lnTo>
                    <a:pt x="20125" y="18760"/>
                  </a:lnTo>
                  <a:lnTo>
                    <a:pt x="20113" y="18962"/>
                  </a:lnTo>
                  <a:lnTo>
                    <a:pt x="20120" y="19068"/>
                  </a:lnTo>
                  <a:lnTo>
                    <a:pt x="20156" y="19097"/>
                  </a:lnTo>
                  <a:lnTo>
                    <a:pt x="20182" y="19038"/>
                  </a:lnTo>
                  <a:lnTo>
                    <a:pt x="20177" y="18935"/>
                  </a:lnTo>
                  <a:cubicBezTo>
                    <a:pt x="20177" y="18935"/>
                    <a:pt x="20141" y="18736"/>
                    <a:pt x="20141" y="18736"/>
                  </a:cubicBezTo>
                  <a:close/>
                  <a:moveTo>
                    <a:pt x="15534" y="4933"/>
                  </a:moveTo>
                  <a:lnTo>
                    <a:pt x="15470" y="4940"/>
                  </a:lnTo>
                  <a:lnTo>
                    <a:pt x="15455" y="4972"/>
                  </a:lnTo>
                  <a:lnTo>
                    <a:pt x="15458" y="5020"/>
                  </a:lnTo>
                  <a:lnTo>
                    <a:pt x="15453" y="5084"/>
                  </a:lnTo>
                  <a:lnTo>
                    <a:pt x="15509" y="5139"/>
                  </a:lnTo>
                  <a:lnTo>
                    <a:pt x="15563" y="5213"/>
                  </a:lnTo>
                  <a:lnTo>
                    <a:pt x="15622" y="5250"/>
                  </a:lnTo>
                  <a:lnTo>
                    <a:pt x="15686" y="5203"/>
                  </a:lnTo>
                  <a:lnTo>
                    <a:pt x="15689" y="5129"/>
                  </a:lnTo>
                  <a:lnTo>
                    <a:pt x="15642" y="5041"/>
                  </a:lnTo>
                  <a:lnTo>
                    <a:pt x="15581" y="4967"/>
                  </a:lnTo>
                  <a:cubicBezTo>
                    <a:pt x="15581" y="4967"/>
                    <a:pt x="15534" y="4933"/>
                    <a:pt x="15534" y="4933"/>
                  </a:cubicBezTo>
                  <a:close/>
                  <a:moveTo>
                    <a:pt x="16386" y="6016"/>
                  </a:moveTo>
                  <a:lnTo>
                    <a:pt x="16404" y="6021"/>
                  </a:lnTo>
                  <a:lnTo>
                    <a:pt x="16414" y="6021"/>
                  </a:lnTo>
                  <a:lnTo>
                    <a:pt x="16419" y="5979"/>
                  </a:lnTo>
                  <a:lnTo>
                    <a:pt x="16445" y="5987"/>
                  </a:lnTo>
                  <a:lnTo>
                    <a:pt x="16476" y="6013"/>
                  </a:lnTo>
                  <a:lnTo>
                    <a:pt x="16493" y="6034"/>
                  </a:lnTo>
                  <a:lnTo>
                    <a:pt x="16514" y="6050"/>
                  </a:lnTo>
                  <a:lnTo>
                    <a:pt x="16581" y="6082"/>
                  </a:lnTo>
                  <a:lnTo>
                    <a:pt x="16599" y="6117"/>
                  </a:lnTo>
                  <a:lnTo>
                    <a:pt x="16602" y="6125"/>
                  </a:lnTo>
                  <a:lnTo>
                    <a:pt x="16617" y="6119"/>
                  </a:lnTo>
                  <a:lnTo>
                    <a:pt x="16640" y="6098"/>
                  </a:lnTo>
                  <a:lnTo>
                    <a:pt x="16650" y="6093"/>
                  </a:lnTo>
                  <a:lnTo>
                    <a:pt x="16742" y="6079"/>
                  </a:lnTo>
                  <a:lnTo>
                    <a:pt x="16768" y="6085"/>
                  </a:lnTo>
                  <a:lnTo>
                    <a:pt x="16799" y="6103"/>
                  </a:lnTo>
                  <a:lnTo>
                    <a:pt x="16830" y="6111"/>
                  </a:lnTo>
                  <a:lnTo>
                    <a:pt x="16848" y="6098"/>
                  </a:lnTo>
                  <a:lnTo>
                    <a:pt x="16899" y="6037"/>
                  </a:lnTo>
                  <a:lnTo>
                    <a:pt x="16953" y="6032"/>
                  </a:lnTo>
                  <a:lnTo>
                    <a:pt x="17063" y="6079"/>
                  </a:lnTo>
                  <a:lnTo>
                    <a:pt x="17125" y="6090"/>
                  </a:lnTo>
                  <a:lnTo>
                    <a:pt x="17199" y="6087"/>
                  </a:lnTo>
                  <a:lnTo>
                    <a:pt x="17266" y="6066"/>
                  </a:lnTo>
                  <a:lnTo>
                    <a:pt x="17307" y="6029"/>
                  </a:lnTo>
                  <a:lnTo>
                    <a:pt x="17340" y="5915"/>
                  </a:lnTo>
                  <a:lnTo>
                    <a:pt x="17340" y="5915"/>
                  </a:lnTo>
                  <a:lnTo>
                    <a:pt x="17368" y="5831"/>
                  </a:lnTo>
                  <a:lnTo>
                    <a:pt x="17368" y="5791"/>
                  </a:lnTo>
                  <a:lnTo>
                    <a:pt x="17314" y="5759"/>
                  </a:lnTo>
                  <a:lnTo>
                    <a:pt x="17253" y="5756"/>
                  </a:lnTo>
                  <a:lnTo>
                    <a:pt x="17194" y="5735"/>
                  </a:lnTo>
                  <a:lnTo>
                    <a:pt x="17156" y="5648"/>
                  </a:lnTo>
                  <a:lnTo>
                    <a:pt x="17130" y="5584"/>
                  </a:lnTo>
                  <a:lnTo>
                    <a:pt x="17078" y="5542"/>
                  </a:lnTo>
                  <a:lnTo>
                    <a:pt x="16960" y="5499"/>
                  </a:lnTo>
                  <a:lnTo>
                    <a:pt x="16804" y="5515"/>
                  </a:lnTo>
                  <a:lnTo>
                    <a:pt x="16735" y="5539"/>
                  </a:lnTo>
                  <a:lnTo>
                    <a:pt x="16742" y="5592"/>
                  </a:lnTo>
                  <a:lnTo>
                    <a:pt x="16776" y="5608"/>
                  </a:lnTo>
                  <a:lnTo>
                    <a:pt x="16811" y="5611"/>
                  </a:lnTo>
                  <a:lnTo>
                    <a:pt x="16843" y="5624"/>
                  </a:lnTo>
                  <a:lnTo>
                    <a:pt x="16845" y="5653"/>
                  </a:lnTo>
                  <a:lnTo>
                    <a:pt x="16845" y="5653"/>
                  </a:lnTo>
                  <a:lnTo>
                    <a:pt x="16850" y="5682"/>
                  </a:lnTo>
                  <a:lnTo>
                    <a:pt x="16840" y="5717"/>
                  </a:lnTo>
                  <a:lnTo>
                    <a:pt x="16814" y="5738"/>
                  </a:lnTo>
                  <a:lnTo>
                    <a:pt x="16760" y="5769"/>
                  </a:lnTo>
                  <a:lnTo>
                    <a:pt x="16704" y="5812"/>
                  </a:lnTo>
                  <a:lnTo>
                    <a:pt x="16676" y="5825"/>
                  </a:lnTo>
                  <a:lnTo>
                    <a:pt x="16637" y="5836"/>
                  </a:lnTo>
                  <a:lnTo>
                    <a:pt x="16622" y="5852"/>
                  </a:lnTo>
                  <a:lnTo>
                    <a:pt x="16594" y="5923"/>
                  </a:lnTo>
                  <a:lnTo>
                    <a:pt x="16568" y="5942"/>
                  </a:lnTo>
                  <a:lnTo>
                    <a:pt x="16517" y="5918"/>
                  </a:lnTo>
                  <a:lnTo>
                    <a:pt x="16458" y="5878"/>
                  </a:lnTo>
                  <a:lnTo>
                    <a:pt x="16404" y="5868"/>
                  </a:lnTo>
                  <a:lnTo>
                    <a:pt x="16368" y="5945"/>
                  </a:lnTo>
                  <a:lnTo>
                    <a:pt x="16368" y="5995"/>
                  </a:lnTo>
                  <a:cubicBezTo>
                    <a:pt x="16368" y="5995"/>
                    <a:pt x="16386" y="6016"/>
                    <a:pt x="16386" y="601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5" name="Google Shape;365;p17"/>
            <p:cNvSpPr/>
            <p:nvPr/>
          </p:nvSpPr>
          <p:spPr>
            <a:xfrm>
              <a:off x="19960959" y="2470148"/>
              <a:ext cx="1220642" cy="1809622"/>
            </a:xfrm>
            <a:custGeom>
              <a:avLst/>
              <a:gdLst/>
              <a:ahLst/>
              <a:cxnLst/>
              <a:rect l="l" t="t" r="r" b="b"/>
              <a:pathLst>
                <a:path w="21600" h="21600" extrusionOk="0">
                  <a:moveTo>
                    <a:pt x="21579" y="9944"/>
                  </a:moveTo>
                  <a:lnTo>
                    <a:pt x="21467" y="9847"/>
                  </a:lnTo>
                  <a:lnTo>
                    <a:pt x="21457" y="9829"/>
                  </a:lnTo>
                  <a:lnTo>
                    <a:pt x="21452" y="9808"/>
                  </a:lnTo>
                  <a:lnTo>
                    <a:pt x="21446" y="9790"/>
                  </a:lnTo>
                  <a:lnTo>
                    <a:pt x="21425" y="9790"/>
                  </a:lnTo>
                  <a:lnTo>
                    <a:pt x="21356" y="9808"/>
                  </a:lnTo>
                  <a:lnTo>
                    <a:pt x="21340" y="9808"/>
                  </a:lnTo>
                  <a:lnTo>
                    <a:pt x="21181" y="9707"/>
                  </a:lnTo>
                  <a:lnTo>
                    <a:pt x="21107" y="9675"/>
                  </a:lnTo>
                  <a:lnTo>
                    <a:pt x="21021" y="9675"/>
                  </a:lnTo>
                  <a:lnTo>
                    <a:pt x="21197" y="9851"/>
                  </a:lnTo>
                  <a:lnTo>
                    <a:pt x="21229" y="9944"/>
                  </a:lnTo>
                  <a:lnTo>
                    <a:pt x="21139" y="10019"/>
                  </a:lnTo>
                  <a:lnTo>
                    <a:pt x="21091" y="9919"/>
                  </a:lnTo>
                  <a:lnTo>
                    <a:pt x="20994" y="9812"/>
                  </a:lnTo>
                  <a:lnTo>
                    <a:pt x="20894" y="9747"/>
                  </a:lnTo>
                  <a:lnTo>
                    <a:pt x="20809" y="9790"/>
                  </a:lnTo>
                  <a:lnTo>
                    <a:pt x="20846" y="9808"/>
                  </a:lnTo>
                  <a:lnTo>
                    <a:pt x="20894" y="9847"/>
                  </a:lnTo>
                  <a:lnTo>
                    <a:pt x="20915" y="9865"/>
                  </a:lnTo>
                  <a:lnTo>
                    <a:pt x="20857" y="9904"/>
                  </a:lnTo>
                  <a:lnTo>
                    <a:pt x="20915" y="9930"/>
                  </a:lnTo>
                  <a:lnTo>
                    <a:pt x="20846" y="9958"/>
                  </a:lnTo>
                  <a:lnTo>
                    <a:pt x="20729" y="9894"/>
                  </a:lnTo>
                  <a:lnTo>
                    <a:pt x="20676" y="9912"/>
                  </a:lnTo>
                  <a:lnTo>
                    <a:pt x="20682" y="9948"/>
                  </a:lnTo>
                  <a:lnTo>
                    <a:pt x="20729" y="10087"/>
                  </a:lnTo>
                  <a:lnTo>
                    <a:pt x="20740" y="10134"/>
                  </a:lnTo>
                  <a:lnTo>
                    <a:pt x="20565" y="9919"/>
                  </a:lnTo>
                  <a:lnTo>
                    <a:pt x="20496" y="9883"/>
                  </a:lnTo>
                  <a:lnTo>
                    <a:pt x="20373" y="9840"/>
                  </a:lnTo>
                  <a:lnTo>
                    <a:pt x="20283" y="9790"/>
                  </a:lnTo>
                  <a:lnTo>
                    <a:pt x="20288" y="9722"/>
                  </a:lnTo>
                  <a:lnTo>
                    <a:pt x="20352" y="9718"/>
                  </a:lnTo>
                  <a:lnTo>
                    <a:pt x="20565" y="9779"/>
                  </a:lnTo>
                  <a:lnTo>
                    <a:pt x="20639" y="9786"/>
                  </a:lnTo>
                  <a:lnTo>
                    <a:pt x="20713" y="9754"/>
                  </a:lnTo>
                  <a:lnTo>
                    <a:pt x="20740" y="9700"/>
                  </a:lnTo>
                  <a:lnTo>
                    <a:pt x="20713" y="9651"/>
                  </a:lnTo>
                  <a:lnTo>
                    <a:pt x="20618" y="9621"/>
                  </a:lnTo>
                  <a:lnTo>
                    <a:pt x="20629" y="9507"/>
                  </a:lnTo>
                  <a:lnTo>
                    <a:pt x="20687" y="9507"/>
                  </a:lnTo>
                  <a:lnTo>
                    <a:pt x="20772" y="9554"/>
                  </a:lnTo>
                  <a:lnTo>
                    <a:pt x="20841" y="9575"/>
                  </a:lnTo>
                  <a:lnTo>
                    <a:pt x="20936" y="9528"/>
                  </a:lnTo>
                  <a:lnTo>
                    <a:pt x="20941" y="9457"/>
                  </a:lnTo>
                  <a:lnTo>
                    <a:pt x="20925" y="9382"/>
                  </a:lnTo>
                  <a:lnTo>
                    <a:pt x="20963" y="9317"/>
                  </a:lnTo>
                  <a:lnTo>
                    <a:pt x="20883" y="9285"/>
                  </a:lnTo>
                  <a:lnTo>
                    <a:pt x="20724" y="9167"/>
                  </a:lnTo>
                  <a:lnTo>
                    <a:pt x="20682" y="9142"/>
                  </a:lnTo>
                  <a:lnTo>
                    <a:pt x="20607" y="9134"/>
                  </a:lnTo>
                  <a:lnTo>
                    <a:pt x="20507" y="9095"/>
                  </a:lnTo>
                  <a:lnTo>
                    <a:pt x="20442" y="9031"/>
                  </a:lnTo>
                  <a:lnTo>
                    <a:pt x="20463" y="8948"/>
                  </a:lnTo>
                  <a:lnTo>
                    <a:pt x="20362" y="8884"/>
                  </a:lnTo>
                  <a:lnTo>
                    <a:pt x="20256" y="8826"/>
                  </a:lnTo>
                  <a:lnTo>
                    <a:pt x="20182" y="8801"/>
                  </a:lnTo>
                  <a:lnTo>
                    <a:pt x="20145" y="8790"/>
                  </a:lnTo>
                  <a:lnTo>
                    <a:pt x="20108" y="8790"/>
                  </a:lnTo>
                  <a:lnTo>
                    <a:pt x="20097" y="8783"/>
                  </a:lnTo>
                  <a:lnTo>
                    <a:pt x="20044" y="8730"/>
                  </a:lnTo>
                  <a:lnTo>
                    <a:pt x="19991" y="8690"/>
                  </a:lnTo>
                  <a:lnTo>
                    <a:pt x="19965" y="8662"/>
                  </a:lnTo>
                  <a:lnTo>
                    <a:pt x="19933" y="8640"/>
                  </a:lnTo>
                  <a:lnTo>
                    <a:pt x="19889" y="8637"/>
                  </a:lnTo>
                  <a:lnTo>
                    <a:pt x="19789" y="8662"/>
                  </a:lnTo>
                  <a:lnTo>
                    <a:pt x="19767" y="8662"/>
                  </a:lnTo>
                  <a:lnTo>
                    <a:pt x="19720" y="8615"/>
                  </a:lnTo>
                  <a:lnTo>
                    <a:pt x="19624" y="8608"/>
                  </a:lnTo>
                  <a:lnTo>
                    <a:pt x="19486" y="8587"/>
                  </a:lnTo>
                  <a:lnTo>
                    <a:pt x="19417" y="8590"/>
                  </a:lnTo>
                  <a:lnTo>
                    <a:pt x="19364" y="8612"/>
                  </a:lnTo>
                  <a:lnTo>
                    <a:pt x="19327" y="8654"/>
                  </a:lnTo>
                  <a:lnTo>
                    <a:pt x="19332" y="8694"/>
                  </a:lnTo>
                  <a:lnTo>
                    <a:pt x="19348" y="8730"/>
                  </a:lnTo>
                  <a:lnTo>
                    <a:pt x="19343" y="8776"/>
                  </a:lnTo>
                  <a:lnTo>
                    <a:pt x="19199" y="8884"/>
                  </a:lnTo>
                  <a:lnTo>
                    <a:pt x="18992" y="8866"/>
                  </a:lnTo>
                  <a:lnTo>
                    <a:pt x="18769" y="8780"/>
                  </a:lnTo>
                  <a:lnTo>
                    <a:pt x="18492" y="8626"/>
                  </a:lnTo>
                  <a:lnTo>
                    <a:pt x="18217" y="8536"/>
                  </a:lnTo>
                  <a:lnTo>
                    <a:pt x="18164" y="8469"/>
                  </a:lnTo>
                  <a:lnTo>
                    <a:pt x="18158" y="8375"/>
                  </a:lnTo>
                  <a:lnTo>
                    <a:pt x="18174" y="8293"/>
                  </a:lnTo>
                  <a:lnTo>
                    <a:pt x="18233" y="8124"/>
                  </a:lnTo>
                  <a:lnTo>
                    <a:pt x="18185" y="7953"/>
                  </a:lnTo>
                  <a:lnTo>
                    <a:pt x="17781" y="7702"/>
                  </a:lnTo>
                  <a:lnTo>
                    <a:pt x="17654" y="7548"/>
                  </a:lnTo>
                  <a:lnTo>
                    <a:pt x="17749" y="7451"/>
                  </a:lnTo>
                  <a:lnTo>
                    <a:pt x="17844" y="7365"/>
                  </a:lnTo>
                  <a:lnTo>
                    <a:pt x="17903" y="7297"/>
                  </a:lnTo>
                  <a:lnTo>
                    <a:pt x="17855" y="7136"/>
                  </a:lnTo>
                  <a:lnTo>
                    <a:pt x="17749" y="7014"/>
                  </a:lnTo>
                  <a:lnTo>
                    <a:pt x="17632" y="6978"/>
                  </a:lnTo>
                  <a:lnTo>
                    <a:pt x="17499" y="6996"/>
                  </a:lnTo>
                  <a:lnTo>
                    <a:pt x="17350" y="7039"/>
                  </a:lnTo>
                  <a:lnTo>
                    <a:pt x="17127" y="7082"/>
                  </a:lnTo>
                  <a:lnTo>
                    <a:pt x="16829" y="7096"/>
                  </a:lnTo>
                  <a:lnTo>
                    <a:pt x="16532" y="7071"/>
                  </a:lnTo>
                  <a:lnTo>
                    <a:pt x="16347" y="7028"/>
                  </a:lnTo>
                  <a:lnTo>
                    <a:pt x="16256" y="6996"/>
                  </a:lnTo>
                  <a:lnTo>
                    <a:pt x="16203" y="6953"/>
                  </a:lnTo>
                  <a:lnTo>
                    <a:pt x="16150" y="6913"/>
                  </a:lnTo>
                  <a:lnTo>
                    <a:pt x="16086" y="6896"/>
                  </a:lnTo>
                  <a:lnTo>
                    <a:pt x="16049" y="6910"/>
                  </a:lnTo>
                  <a:lnTo>
                    <a:pt x="16038" y="6946"/>
                  </a:lnTo>
                  <a:lnTo>
                    <a:pt x="16012" y="6982"/>
                  </a:lnTo>
                  <a:lnTo>
                    <a:pt x="15943" y="6985"/>
                  </a:lnTo>
                  <a:lnTo>
                    <a:pt x="15800" y="6960"/>
                  </a:lnTo>
                  <a:lnTo>
                    <a:pt x="15708" y="6935"/>
                  </a:lnTo>
                  <a:lnTo>
                    <a:pt x="15650" y="6881"/>
                  </a:lnTo>
                  <a:lnTo>
                    <a:pt x="15523" y="6649"/>
                  </a:lnTo>
                  <a:lnTo>
                    <a:pt x="15518" y="6573"/>
                  </a:lnTo>
                  <a:lnTo>
                    <a:pt x="15544" y="6484"/>
                  </a:lnTo>
                  <a:lnTo>
                    <a:pt x="15581" y="6398"/>
                  </a:lnTo>
                  <a:lnTo>
                    <a:pt x="15592" y="6337"/>
                  </a:lnTo>
                  <a:lnTo>
                    <a:pt x="15549" y="6280"/>
                  </a:lnTo>
                  <a:lnTo>
                    <a:pt x="15433" y="6219"/>
                  </a:lnTo>
                  <a:lnTo>
                    <a:pt x="15369" y="6151"/>
                  </a:lnTo>
                  <a:lnTo>
                    <a:pt x="15396" y="6075"/>
                  </a:lnTo>
                  <a:lnTo>
                    <a:pt x="15459" y="5993"/>
                  </a:lnTo>
                  <a:lnTo>
                    <a:pt x="15486" y="5914"/>
                  </a:lnTo>
                  <a:lnTo>
                    <a:pt x="15459" y="5875"/>
                  </a:lnTo>
                  <a:lnTo>
                    <a:pt x="15406" y="5850"/>
                  </a:lnTo>
                  <a:lnTo>
                    <a:pt x="15348" y="5828"/>
                  </a:lnTo>
                  <a:lnTo>
                    <a:pt x="15300" y="5800"/>
                  </a:lnTo>
                  <a:lnTo>
                    <a:pt x="15274" y="5757"/>
                  </a:lnTo>
                  <a:lnTo>
                    <a:pt x="14991" y="5162"/>
                  </a:lnTo>
                  <a:lnTo>
                    <a:pt x="14716" y="4568"/>
                  </a:lnTo>
                  <a:lnTo>
                    <a:pt x="14439" y="3973"/>
                  </a:lnTo>
                  <a:lnTo>
                    <a:pt x="14158" y="3378"/>
                  </a:lnTo>
                  <a:lnTo>
                    <a:pt x="13881" y="2783"/>
                  </a:lnTo>
                  <a:lnTo>
                    <a:pt x="13605" y="2189"/>
                  </a:lnTo>
                  <a:lnTo>
                    <a:pt x="13328" y="1598"/>
                  </a:lnTo>
                  <a:lnTo>
                    <a:pt x="13053" y="1003"/>
                  </a:lnTo>
                  <a:lnTo>
                    <a:pt x="12957" y="831"/>
                  </a:lnTo>
                  <a:lnTo>
                    <a:pt x="12920" y="806"/>
                  </a:lnTo>
                  <a:lnTo>
                    <a:pt x="12686" y="778"/>
                  </a:lnTo>
                  <a:lnTo>
                    <a:pt x="12590" y="752"/>
                  </a:lnTo>
                  <a:lnTo>
                    <a:pt x="12389" y="641"/>
                  </a:lnTo>
                  <a:lnTo>
                    <a:pt x="12123" y="570"/>
                  </a:lnTo>
                  <a:lnTo>
                    <a:pt x="12075" y="541"/>
                  </a:lnTo>
                  <a:lnTo>
                    <a:pt x="12027" y="484"/>
                  </a:lnTo>
                  <a:lnTo>
                    <a:pt x="11963" y="441"/>
                  </a:lnTo>
                  <a:lnTo>
                    <a:pt x="11762" y="358"/>
                  </a:lnTo>
                  <a:lnTo>
                    <a:pt x="11496" y="308"/>
                  </a:lnTo>
                  <a:lnTo>
                    <a:pt x="11114" y="187"/>
                  </a:lnTo>
                  <a:lnTo>
                    <a:pt x="11034" y="172"/>
                  </a:lnTo>
                  <a:lnTo>
                    <a:pt x="10869" y="162"/>
                  </a:lnTo>
                  <a:lnTo>
                    <a:pt x="10805" y="151"/>
                  </a:lnTo>
                  <a:lnTo>
                    <a:pt x="10614" y="61"/>
                  </a:lnTo>
                  <a:lnTo>
                    <a:pt x="10535" y="36"/>
                  </a:lnTo>
                  <a:lnTo>
                    <a:pt x="10258" y="0"/>
                  </a:lnTo>
                  <a:lnTo>
                    <a:pt x="9988" y="18"/>
                  </a:lnTo>
                  <a:lnTo>
                    <a:pt x="9769" y="108"/>
                  </a:lnTo>
                  <a:lnTo>
                    <a:pt x="9658" y="276"/>
                  </a:lnTo>
                  <a:lnTo>
                    <a:pt x="9668" y="330"/>
                  </a:lnTo>
                  <a:lnTo>
                    <a:pt x="9695" y="369"/>
                  </a:lnTo>
                  <a:lnTo>
                    <a:pt x="9695" y="394"/>
                  </a:lnTo>
                  <a:lnTo>
                    <a:pt x="9578" y="437"/>
                  </a:lnTo>
                  <a:lnTo>
                    <a:pt x="9530" y="470"/>
                  </a:lnTo>
                  <a:lnTo>
                    <a:pt x="9472" y="487"/>
                  </a:lnTo>
                  <a:lnTo>
                    <a:pt x="9292" y="455"/>
                  </a:lnTo>
                  <a:lnTo>
                    <a:pt x="9158" y="473"/>
                  </a:lnTo>
                  <a:lnTo>
                    <a:pt x="9036" y="509"/>
                  </a:lnTo>
                  <a:lnTo>
                    <a:pt x="8941" y="552"/>
                  </a:lnTo>
                  <a:lnTo>
                    <a:pt x="8755" y="674"/>
                  </a:lnTo>
                  <a:lnTo>
                    <a:pt x="8665" y="749"/>
                  </a:lnTo>
                  <a:lnTo>
                    <a:pt x="8607" y="831"/>
                  </a:lnTo>
                  <a:lnTo>
                    <a:pt x="8537" y="892"/>
                  </a:lnTo>
                  <a:lnTo>
                    <a:pt x="8420" y="924"/>
                  </a:lnTo>
                  <a:lnTo>
                    <a:pt x="8176" y="964"/>
                  </a:lnTo>
                  <a:lnTo>
                    <a:pt x="7974" y="1043"/>
                  </a:lnTo>
                  <a:lnTo>
                    <a:pt x="7438" y="1372"/>
                  </a:lnTo>
                  <a:lnTo>
                    <a:pt x="7357" y="1390"/>
                  </a:lnTo>
                  <a:lnTo>
                    <a:pt x="6587" y="1254"/>
                  </a:lnTo>
                  <a:lnTo>
                    <a:pt x="6465" y="1182"/>
                  </a:lnTo>
                  <a:lnTo>
                    <a:pt x="6396" y="1096"/>
                  </a:lnTo>
                  <a:lnTo>
                    <a:pt x="6375" y="1068"/>
                  </a:lnTo>
                  <a:lnTo>
                    <a:pt x="6312" y="924"/>
                  </a:lnTo>
                  <a:lnTo>
                    <a:pt x="6253" y="649"/>
                  </a:lnTo>
                  <a:lnTo>
                    <a:pt x="6199" y="520"/>
                  </a:lnTo>
                  <a:lnTo>
                    <a:pt x="6098" y="473"/>
                  </a:lnTo>
                  <a:lnTo>
                    <a:pt x="5302" y="495"/>
                  </a:lnTo>
                  <a:lnTo>
                    <a:pt x="5228" y="512"/>
                  </a:lnTo>
                  <a:lnTo>
                    <a:pt x="5175" y="552"/>
                  </a:lnTo>
                  <a:lnTo>
                    <a:pt x="5116" y="624"/>
                  </a:lnTo>
                  <a:lnTo>
                    <a:pt x="4839" y="1107"/>
                  </a:lnTo>
                  <a:lnTo>
                    <a:pt x="4569" y="1590"/>
                  </a:lnTo>
                  <a:lnTo>
                    <a:pt x="4292" y="2074"/>
                  </a:lnTo>
                  <a:lnTo>
                    <a:pt x="4011" y="2558"/>
                  </a:lnTo>
                  <a:lnTo>
                    <a:pt x="3734" y="3041"/>
                  </a:lnTo>
                  <a:lnTo>
                    <a:pt x="3459" y="3525"/>
                  </a:lnTo>
                  <a:lnTo>
                    <a:pt x="3176" y="4008"/>
                  </a:lnTo>
                  <a:lnTo>
                    <a:pt x="2895" y="4492"/>
                  </a:lnTo>
                  <a:lnTo>
                    <a:pt x="2842" y="4585"/>
                  </a:lnTo>
                  <a:lnTo>
                    <a:pt x="2842" y="4793"/>
                  </a:lnTo>
                  <a:lnTo>
                    <a:pt x="2890" y="5029"/>
                  </a:lnTo>
                  <a:lnTo>
                    <a:pt x="2986" y="5484"/>
                  </a:lnTo>
                  <a:lnTo>
                    <a:pt x="3049" y="5793"/>
                  </a:lnTo>
                  <a:lnTo>
                    <a:pt x="3033" y="5918"/>
                  </a:lnTo>
                  <a:lnTo>
                    <a:pt x="2731" y="6201"/>
                  </a:lnTo>
                  <a:lnTo>
                    <a:pt x="2667" y="6233"/>
                  </a:lnTo>
                  <a:lnTo>
                    <a:pt x="2576" y="6297"/>
                  </a:lnTo>
                  <a:lnTo>
                    <a:pt x="2576" y="6401"/>
                  </a:lnTo>
                  <a:lnTo>
                    <a:pt x="2603" y="6502"/>
                  </a:lnTo>
                  <a:lnTo>
                    <a:pt x="2608" y="6545"/>
                  </a:lnTo>
                  <a:lnTo>
                    <a:pt x="2507" y="6588"/>
                  </a:lnTo>
                  <a:lnTo>
                    <a:pt x="2470" y="6656"/>
                  </a:lnTo>
                  <a:lnTo>
                    <a:pt x="2449" y="6835"/>
                  </a:lnTo>
                  <a:lnTo>
                    <a:pt x="2385" y="7039"/>
                  </a:lnTo>
                  <a:lnTo>
                    <a:pt x="2406" y="7132"/>
                  </a:lnTo>
                  <a:lnTo>
                    <a:pt x="2528" y="7150"/>
                  </a:lnTo>
                  <a:lnTo>
                    <a:pt x="2635" y="7228"/>
                  </a:lnTo>
                  <a:lnTo>
                    <a:pt x="2699" y="7322"/>
                  </a:lnTo>
                  <a:lnTo>
                    <a:pt x="2710" y="7419"/>
                  </a:lnTo>
                  <a:lnTo>
                    <a:pt x="2662" y="7494"/>
                  </a:lnTo>
                  <a:lnTo>
                    <a:pt x="2513" y="7605"/>
                  </a:lnTo>
                  <a:lnTo>
                    <a:pt x="2470" y="7659"/>
                  </a:lnTo>
                  <a:lnTo>
                    <a:pt x="2491" y="7694"/>
                  </a:lnTo>
                  <a:lnTo>
                    <a:pt x="2534" y="7712"/>
                  </a:lnTo>
                  <a:lnTo>
                    <a:pt x="2560" y="7730"/>
                  </a:lnTo>
                  <a:lnTo>
                    <a:pt x="2592" y="7741"/>
                  </a:lnTo>
                  <a:lnTo>
                    <a:pt x="2613" y="7756"/>
                  </a:lnTo>
                  <a:lnTo>
                    <a:pt x="2629" y="7781"/>
                  </a:lnTo>
                  <a:lnTo>
                    <a:pt x="2624" y="7798"/>
                  </a:lnTo>
                  <a:lnTo>
                    <a:pt x="2592" y="7834"/>
                  </a:lnTo>
                  <a:lnTo>
                    <a:pt x="2587" y="7852"/>
                  </a:lnTo>
                  <a:lnTo>
                    <a:pt x="2597" y="8024"/>
                  </a:lnTo>
                  <a:lnTo>
                    <a:pt x="2629" y="8096"/>
                  </a:lnTo>
                  <a:lnTo>
                    <a:pt x="2715" y="8150"/>
                  </a:lnTo>
                  <a:lnTo>
                    <a:pt x="2853" y="8167"/>
                  </a:lnTo>
                  <a:lnTo>
                    <a:pt x="2943" y="8164"/>
                  </a:lnTo>
                  <a:lnTo>
                    <a:pt x="2991" y="8192"/>
                  </a:lnTo>
                  <a:lnTo>
                    <a:pt x="3007" y="8314"/>
                  </a:lnTo>
                  <a:lnTo>
                    <a:pt x="2964" y="8479"/>
                  </a:lnTo>
                  <a:lnTo>
                    <a:pt x="2858" y="8608"/>
                  </a:lnTo>
                  <a:lnTo>
                    <a:pt x="2550" y="8873"/>
                  </a:lnTo>
                  <a:lnTo>
                    <a:pt x="2475" y="8956"/>
                  </a:lnTo>
                  <a:lnTo>
                    <a:pt x="2460" y="8988"/>
                  </a:lnTo>
                  <a:lnTo>
                    <a:pt x="2470" y="9038"/>
                  </a:lnTo>
                  <a:lnTo>
                    <a:pt x="2497" y="9063"/>
                  </a:lnTo>
                  <a:lnTo>
                    <a:pt x="2534" y="9084"/>
                  </a:lnTo>
                  <a:lnTo>
                    <a:pt x="2576" y="9127"/>
                  </a:lnTo>
                  <a:lnTo>
                    <a:pt x="2624" y="9224"/>
                  </a:lnTo>
                  <a:lnTo>
                    <a:pt x="2635" y="9310"/>
                  </a:lnTo>
                  <a:lnTo>
                    <a:pt x="2597" y="9385"/>
                  </a:lnTo>
                  <a:lnTo>
                    <a:pt x="2518" y="9453"/>
                  </a:lnTo>
                  <a:lnTo>
                    <a:pt x="2470" y="9471"/>
                  </a:lnTo>
                  <a:lnTo>
                    <a:pt x="2353" y="9493"/>
                  </a:lnTo>
                  <a:lnTo>
                    <a:pt x="2300" y="9521"/>
                  </a:lnTo>
                  <a:lnTo>
                    <a:pt x="2184" y="9632"/>
                  </a:lnTo>
                  <a:lnTo>
                    <a:pt x="1928" y="9772"/>
                  </a:lnTo>
                  <a:lnTo>
                    <a:pt x="1865" y="9833"/>
                  </a:lnTo>
                  <a:lnTo>
                    <a:pt x="1520" y="10281"/>
                  </a:lnTo>
                  <a:lnTo>
                    <a:pt x="1418" y="10610"/>
                  </a:lnTo>
                  <a:lnTo>
                    <a:pt x="1439" y="10685"/>
                  </a:lnTo>
                  <a:lnTo>
                    <a:pt x="1525" y="10772"/>
                  </a:lnTo>
                  <a:lnTo>
                    <a:pt x="1626" y="10822"/>
                  </a:lnTo>
                  <a:lnTo>
                    <a:pt x="1854" y="10865"/>
                  </a:lnTo>
                  <a:lnTo>
                    <a:pt x="1965" y="10900"/>
                  </a:lnTo>
                  <a:lnTo>
                    <a:pt x="2045" y="10976"/>
                  </a:lnTo>
                  <a:lnTo>
                    <a:pt x="2008" y="11047"/>
                  </a:lnTo>
                  <a:lnTo>
                    <a:pt x="1907" y="11097"/>
                  </a:lnTo>
                  <a:lnTo>
                    <a:pt x="1801" y="11115"/>
                  </a:lnTo>
                  <a:lnTo>
                    <a:pt x="1679" y="11097"/>
                  </a:lnTo>
                  <a:lnTo>
                    <a:pt x="1460" y="11015"/>
                  </a:lnTo>
                  <a:lnTo>
                    <a:pt x="1349" y="11001"/>
                  </a:lnTo>
                  <a:lnTo>
                    <a:pt x="1232" y="11019"/>
                  </a:lnTo>
                  <a:lnTo>
                    <a:pt x="1153" y="11069"/>
                  </a:lnTo>
                  <a:lnTo>
                    <a:pt x="1110" y="11137"/>
                  </a:lnTo>
                  <a:lnTo>
                    <a:pt x="1105" y="11223"/>
                  </a:lnTo>
                  <a:lnTo>
                    <a:pt x="1132" y="11316"/>
                  </a:lnTo>
                  <a:lnTo>
                    <a:pt x="1227" y="11513"/>
                  </a:lnTo>
                  <a:lnTo>
                    <a:pt x="1248" y="11599"/>
                  </a:lnTo>
                  <a:lnTo>
                    <a:pt x="1227" y="11646"/>
                  </a:lnTo>
                  <a:lnTo>
                    <a:pt x="1142" y="11713"/>
                  </a:lnTo>
                  <a:lnTo>
                    <a:pt x="1121" y="11753"/>
                  </a:lnTo>
                  <a:lnTo>
                    <a:pt x="1126" y="11792"/>
                  </a:lnTo>
                  <a:lnTo>
                    <a:pt x="1169" y="11878"/>
                  </a:lnTo>
                  <a:lnTo>
                    <a:pt x="1169" y="11925"/>
                  </a:lnTo>
                  <a:lnTo>
                    <a:pt x="1095" y="11989"/>
                  </a:lnTo>
                  <a:lnTo>
                    <a:pt x="1004" y="11950"/>
                  </a:lnTo>
                  <a:lnTo>
                    <a:pt x="622" y="11606"/>
                  </a:lnTo>
                  <a:lnTo>
                    <a:pt x="515" y="11563"/>
                  </a:lnTo>
                  <a:lnTo>
                    <a:pt x="383" y="11574"/>
                  </a:lnTo>
                  <a:lnTo>
                    <a:pt x="277" y="11613"/>
                  </a:lnTo>
                  <a:lnTo>
                    <a:pt x="233" y="11664"/>
                  </a:lnTo>
                  <a:lnTo>
                    <a:pt x="207" y="11721"/>
                  </a:lnTo>
                  <a:lnTo>
                    <a:pt x="143" y="11796"/>
                  </a:lnTo>
                  <a:lnTo>
                    <a:pt x="101" y="11821"/>
                  </a:lnTo>
                  <a:lnTo>
                    <a:pt x="0" y="11850"/>
                  </a:lnTo>
                  <a:lnTo>
                    <a:pt x="117" y="12090"/>
                  </a:lnTo>
                  <a:lnTo>
                    <a:pt x="233" y="12326"/>
                  </a:lnTo>
                  <a:lnTo>
                    <a:pt x="346" y="12566"/>
                  </a:lnTo>
                  <a:lnTo>
                    <a:pt x="462" y="12802"/>
                  </a:lnTo>
                  <a:lnTo>
                    <a:pt x="579" y="13039"/>
                  </a:lnTo>
                  <a:lnTo>
                    <a:pt x="812" y="13515"/>
                  </a:lnTo>
                  <a:lnTo>
                    <a:pt x="925" y="13755"/>
                  </a:lnTo>
                  <a:lnTo>
                    <a:pt x="1042" y="13991"/>
                  </a:lnTo>
                  <a:lnTo>
                    <a:pt x="1158" y="14232"/>
                  </a:lnTo>
                  <a:lnTo>
                    <a:pt x="1275" y="14468"/>
                  </a:lnTo>
                  <a:lnTo>
                    <a:pt x="1391" y="14708"/>
                  </a:lnTo>
                  <a:lnTo>
                    <a:pt x="1504" y="14948"/>
                  </a:lnTo>
                  <a:lnTo>
                    <a:pt x="1621" y="15184"/>
                  </a:lnTo>
                  <a:lnTo>
                    <a:pt x="1737" y="15425"/>
                  </a:lnTo>
                  <a:lnTo>
                    <a:pt x="1854" y="15661"/>
                  </a:lnTo>
                  <a:lnTo>
                    <a:pt x="1971" y="15901"/>
                  </a:lnTo>
                  <a:lnTo>
                    <a:pt x="2088" y="16141"/>
                  </a:lnTo>
                  <a:lnTo>
                    <a:pt x="2205" y="16377"/>
                  </a:lnTo>
                  <a:lnTo>
                    <a:pt x="2316" y="16617"/>
                  </a:lnTo>
                  <a:lnTo>
                    <a:pt x="2438" y="16858"/>
                  </a:lnTo>
                  <a:lnTo>
                    <a:pt x="2555" y="17097"/>
                  </a:lnTo>
                  <a:lnTo>
                    <a:pt x="2667" y="17334"/>
                  </a:lnTo>
                  <a:lnTo>
                    <a:pt x="2784" y="17574"/>
                  </a:lnTo>
                  <a:lnTo>
                    <a:pt x="2901" y="17814"/>
                  </a:lnTo>
                  <a:lnTo>
                    <a:pt x="3017" y="18054"/>
                  </a:lnTo>
                  <a:lnTo>
                    <a:pt x="3134" y="18290"/>
                  </a:lnTo>
                  <a:lnTo>
                    <a:pt x="3252" y="18530"/>
                  </a:lnTo>
                  <a:lnTo>
                    <a:pt x="3368" y="18770"/>
                  </a:lnTo>
                  <a:lnTo>
                    <a:pt x="3485" y="19010"/>
                  </a:lnTo>
                  <a:lnTo>
                    <a:pt x="3602" y="19250"/>
                  </a:lnTo>
                  <a:lnTo>
                    <a:pt x="3718" y="19490"/>
                  </a:lnTo>
                  <a:lnTo>
                    <a:pt x="3787" y="19623"/>
                  </a:lnTo>
                  <a:lnTo>
                    <a:pt x="3819" y="19770"/>
                  </a:lnTo>
                  <a:lnTo>
                    <a:pt x="3847" y="19838"/>
                  </a:lnTo>
                  <a:lnTo>
                    <a:pt x="3857" y="19906"/>
                  </a:lnTo>
                  <a:lnTo>
                    <a:pt x="3857" y="19927"/>
                  </a:lnTo>
                  <a:lnTo>
                    <a:pt x="3863" y="19960"/>
                  </a:lnTo>
                  <a:lnTo>
                    <a:pt x="3879" y="19999"/>
                  </a:lnTo>
                  <a:lnTo>
                    <a:pt x="3921" y="20060"/>
                  </a:lnTo>
                  <a:lnTo>
                    <a:pt x="3958" y="20135"/>
                  </a:lnTo>
                  <a:lnTo>
                    <a:pt x="3963" y="20189"/>
                  </a:lnTo>
                  <a:lnTo>
                    <a:pt x="3958" y="20310"/>
                  </a:lnTo>
                  <a:lnTo>
                    <a:pt x="3958" y="20339"/>
                  </a:lnTo>
                  <a:lnTo>
                    <a:pt x="3974" y="20372"/>
                  </a:lnTo>
                  <a:lnTo>
                    <a:pt x="3990" y="20404"/>
                  </a:lnTo>
                  <a:lnTo>
                    <a:pt x="4032" y="20450"/>
                  </a:lnTo>
                  <a:lnTo>
                    <a:pt x="4075" y="20486"/>
                  </a:lnTo>
                  <a:lnTo>
                    <a:pt x="4128" y="20515"/>
                  </a:lnTo>
                  <a:lnTo>
                    <a:pt x="4329" y="20608"/>
                  </a:lnTo>
                  <a:lnTo>
                    <a:pt x="4564" y="20736"/>
                  </a:lnTo>
                  <a:lnTo>
                    <a:pt x="4781" y="20862"/>
                  </a:lnTo>
                  <a:lnTo>
                    <a:pt x="5014" y="20912"/>
                  </a:lnTo>
                  <a:lnTo>
                    <a:pt x="5058" y="20930"/>
                  </a:lnTo>
                  <a:lnTo>
                    <a:pt x="5095" y="20959"/>
                  </a:lnTo>
                  <a:lnTo>
                    <a:pt x="5143" y="21020"/>
                  </a:lnTo>
                  <a:lnTo>
                    <a:pt x="5159" y="21059"/>
                  </a:lnTo>
                  <a:lnTo>
                    <a:pt x="5169" y="21098"/>
                  </a:lnTo>
                  <a:lnTo>
                    <a:pt x="5169" y="21245"/>
                  </a:lnTo>
                  <a:lnTo>
                    <a:pt x="5180" y="21296"/>
                  </a:lnTo>
                  <a:lnTo>
                    <a:pt x="5201" y="21321"/>
                  </a:lnTo>
                  <a:lnTo>
                    <a:pt x="5339" y="21417"/>
                  </a:lnTo>
                  <a:lnTo>
                    <a:pt x="5572" y="21517"/>
                  </a:lnTo>
                  <a:lnTo>
                    <a:pt x="5759" y="21600"/>
                  </a:lnTo>
                  <a:lnTo>
                    <a:pt x="5759" y="21579"/>
                  </a:lnTo>
                  <a:lnTo>
                    <a:pt x="5770" y="21446"/>
                  </a:lnTo>
                  <a:lnTo>
                    <a:pt x="5748" y="21421"/>
                  </a:lnTo>
                  <a:lnTo>
                    <a:pt x="5839" y="21396"/>
                  </a:lnTo>
                  <a:lnTo>
                    <a:pt x="5939" y="21446"/>
                  </a:lnTo>
                  <a:lnTo>
                    <a:pt x="6040" y="21507"/>
                  </a:lnTo>
                  <a:lnTo>
                    <a:pt x="6130" y="21521"/>
                  </a:lnTo>
                  <a:lnTo>
                    <a:pt x="6173" y="21471"/>
                  </a:lnTo>
                  <a:lnTo>
                    <a:pt x="6227" y="21202"/>
                  </a:lnTo>
                  <a:lnTo>
                    <a:pt x="6280" y="21066"/>
                  </a:lnTo>
                  <a:lnTo>
                    <a:pt x="6327" y="21013"/>
                  </a:lnTo>
                  <a:lnTo>
                    <a:pt x="6402" y="20970"/>
                  </a:lnTo>
                  <a:lnTo>
                    <a:pt x="6317" y="20952"/>
                  </a:lnTo>
                  <a:lnTo>
                    <a:pt x="6349" y="20855"/>
                  </a:lnTo>
                  <a:lnTo>
                    <a:pt x="6396" y="20773"/>
                  </a:lnTo>
                  <a:lnTo>
                    <a:pt x="6285" y="20686"/>
                  </a:lnTo>
                  <a:lnTo>
                    <a:pt x="6248" y="20576"/>
                  </a:lnTo>
                  <a:lnTo>
                    <a:pt x="6264" y="20458"/>
                  </a:lnTo>
                  <a:lnTo>
                    <a:pt x="6301" y="20350"/>
                  </a:lnTo>
                  <a:lnTo>
                    <a:pt x="6407" y="20182"/>
                  </a:lnTo>
                  <a:lnTo>
                    <a:pt x="6449" y="20135"/>
                  </a:lnTo>
                  <a:lnTo>
                    <a:pt x="6497" y="20117"/>
                  </a:lnTo>
                  <a:lnTo>
                    <a:pt x="6651" y="20081"/>
                  </a:lnTo>
                  <a:lnTo>
                    <a:pt x="6762" y="20024"/>
                  </a:lnTo>
                  <a:lnTo>
                    <a:pt x="6827" y="19952"/>
                  </a:lnTo>
                  <a:lnTo>
                    <a:pt x="6880" y="19873"/>
                  </a:lnTo>
                  <a:lnTo>
                    <a:pt x="6954" y="19798"/>
                  </a:lnTo>
                  <a:lnTo>
                    <a:pt x="6991" y="19777"/>
                  </a:lnTo>
                  <a:lnTo>
                    <a:pt x="7055" y="19759"/>
                  </a:lnTo>
                  <a:lnTo>
                    <a:pt x="7076" y="19737"/>
                  </a:lnTo>
                  <a:lnTo>
                    <a:pt x="7082" y="19712"/>
                  </a:lnTo>
                  <a:lnTo>
                    <a:pt x="7082" y="19648"/>
                  </a:lnTo>
                  <a:lnTo>
                    <a:pt x="7087" y="19619"/>
                  </a:lnTo>
                  <a:lnTo>
                    <a:pt x="7151" y="19519"/>
                  </a:lnTo>
                  <a:lnTo>
                    <a:pt x="7198" y="19472"/>
                  </a:lnTo>
                  <a:lnTo>
                    <a:pt x="7257" y="19433"/>
                  </a:lnTo>
                  <a:lnTo>
                    <a:pt x="7246" y="19408"/>
                  </a:lnTo>
                  <a:lnTo>
                    <a:pt x="7193" y="19422"/>
                  </a:lnTo>
                  <a:lnTo>
                    <a:pt x="7145" y="19447"/>
                  </a:lnTo>
                  <a:lnTo>
                    <a:pt x="7060" y="19508"/>
                  </a:lnTo>
                  <a:lnTo>
                    <a:pt x="6991" y="19411"/>
                  </a:lnTo>
                  <a:lnTo>
                    <a:pt x="6944" y="19326"/>
                  </a:lnTo>
                  <a:lnTo>
                    <a:pt x="6928" y="19239"/>
                  </a:lnTo>
                  <a:lnTo>
                    <a:pt x="6944" y="19128"/>
                  </a:lnTo>
                  <a:lnTo>
                    <a:pt x="6981" y="19060"/>
                  </a:lnTo>
                  <a:lnTo>
                    <a:pt x="7060" y="18996"/>
                  </a:lnTo>
                  <a:lnTo>
                    <a:pt x="7135" y="18989"/>
                  </a:lnTo>
                  <a:lnTo>
                    <a:pt x="7188" y="19082"/>
                  </a:lnTo>
                  <a:lnTo>
                    <a:pt x="7257" y="19035"/>
                  </a:lnTo>
                  <a:lnTo>
                    <a:pt x="7320" y="18914"/>
                  </a:lnTo>
                  <a:lnTo>
                    <a:pt x="7410" y="18874"/>
                  </a:lnTo>
                  <a:lnTo>
                    <a:pt x="7405" y="18910"/>
                  </a:lnTo>
                  <a:lnTo>
                    <a:pt x="7400" y="18946"/>
                  </a:lnTo>
                  <a:lnTo>
                    <a:pt x="7464" y="18921"/>
                  </a:lnTo>
                  <a:lnTo>
                    <a:pt x="7581" y="18853"/>
                  </a:lnTo>
                  <a:lnTo>
                    <a:pt x="7655" y="18831"/>
                  </a:lnTo>
                  <a:lnTo>
                    <a:pt x="7655" y="18799"/>
                  </a:lnTo>
                  <a:lnTo>
                    <a:pt x="7624" y="18652"/>
                  </a:lnTo>
                  <a:lnTo>
                    <a:pt x="7602" y="18602"/>
                  </a:lnTo>
                  <a:lnTo>
                    <a:pt x="7491" y="18502"/>
                  </a:lnTo>
                  <a:lnTo>
                    <a:pt x="7368" y="18491"/>
                  </a:lnTo>
                  <a:lnTo>
                    <a:pt x="7241" y="18520"/>
                  </a:lnTo>
                  <a:lnTo>
                    <a:pt x="7082" y="18537"/>
                  </a:lnTo>
                  <a:lnTo>
                    <a:pt x="7071" y="18502"/>
                  </a:lnTo>
                  <a:lnTo>
                    <a:pt x="7225" y="18476"/>
                  </a:lnTo>
                  <a:lnTo>
                    <a:pt x="7288" y="18445"/>
                  </a:lnTo>
                  <a:lnTo>
                    <a:pt x="7326" y="18387"/>
                  </a:lnTo>
                  <a:lnTo>
                    <a:pt x="7299" y="18351"/>
                  </a:lnTo>
                  <a:lnTo>
                    <a:pt x="7251" y="18290"/>
                  </a:lnTo>
                  <a:lnTo>
                    <a:pt x="7225" y="18233"/>
                  </a:lnTo>
                  <a:lnTo>
                    <a:pt x="7352" y="18136"/>
                  </a:lnTo>
                  <a:lnTo>
                    <a:pt x="7405" y="17921"/>
                  </a:lnTo>
                  <a:lnTo>
                    <a:pt x="7502" y="17857"/>
                  </a:lnTo>
                  <a:lnTo>
                    <a:pt x="7692" y="17624"/>
                  </a:lnTo>
                  <a:lnTo>
                    <a:pt x="7740" y="17599"/>
                  </a:lnTo>
                  <a:lnTo>
                    <a:pt x="7793" y="17585"/>
                  </a:lnTo>
                  <a:lnTo>
                    <a:pt x="7852" y="17556"/>
                  </a:lnTo>
                  <a:lnTo>
                    <a:pt x="7963" y="17491"/>
                  </a:lnTo>
                  <a:lnTo>
                    <a:pt x="8005" y="17452"/>
                  </a:lnTo>
                  <a:lnTo>
                    <a:pt x="8059" y="17359"/>
                  </a:lnTo>
                  <a:lnTo>
                    <a:pt x="8097" y="17309"/>
                  </a:lnTo>
                  <a:lnTo>
                    <a:pt x="8150" y="17273"/>
                  </a:lnTo>
                  <a:lnTo>
                    <a:pt x="8219" y="17252"/>
                  </a:lnTo>
                  <a:lnTo>
                    <a:pt x="8208" y="17312"/>
                  </a:lnTo>
                  <a:lnTo>
                    <a:pt x="8181" y="17366"/>
                  </a:lnTo>
                  <a:lnTo>
                    <a:pt x="8144" y="17409"/>
                  </a:lnTo>
                  <a:lnTo>
                    <a:pt x="8107" y="17441"/>
                  </a:lnTo>
                  <a:lnTo>
                    <a:pt x="8176" y="17434"/>
                  </a:lnTo>
                  <a:lnTo>
                    <a:pt x="8314" y="17312"/>
                  </a:lnTo>
                  <a:lnTo>
                    <a:pt x="8420" y="17280"/>
                  </a:lnTo>
                  <a:lnTo>
                    <a:pt x="8415" y="17420"/>
                  </a:lnTo>
                  <a:lnTo>
                    <a:pt x="8277" y="17710"/>
                  </a:lnTo>
                  <a:lnTo>
                    <a:pt x="8234" y="17850"/>
                  </a:lnTo>
                  <a:lnTo>
                    <a:pt x="8325" y="17824"/>
                  </a:lnTo>
                  <a:lnTo>
                    <a:pt x="8383" y="17764"/>
                  </a:lnTo>
                  <a:lnTo>
                    <a:pt x="8409" y="17681"/>
                  </a:lnTo>
                  <a:lnTo>
                    <a:pt x="8399" y="17602"/>
                  </a:lnTo>
                  <a:lnTo>
                    <a:pt x="8399" y="17527"/>
                  </a:lnTo>
                  <a:lnTo>
                    <a:pt x="8436" y="17413"/>
                  </a:lnTo>
                  <a:lnTo>
                    <a:pt x="8484" y="17309"/>
                  </a:lnTo>
                  <a:lnTo>
                    <a:pt x="8526" y="17262"/>
                  </a:lnTo>
                  <a:lnTo>
                    <a:pt x="8584" y="17352"/>
                  </a:lnTo>
                  <a:lnTo>
                    <a:pt x="8441" y="17882"/>
                  </a:lnTo>
                  <a:lnTo>
                    <a:pt x="8478" y="17871"/>
                  </a:lnTo>
                  <a:lnTo>
                    <a:pt x="8505" y="17850"/>
                  </a:lnTo>
                  <a:lnTo>
                    <a:pt x="8515" y="17821"/>
                  </a:lnTo>
                  <a:lnTo>
                    <a:pt x="8505" y="17742"/>
                  </a:lnTo>
                  <a:lnTo>
                    <a:pt x="8526" y="17724"/>
                  </a:lnTo>
                  <a:lnTo>
                    <a:pt x="8558" y="17710"/>
                  </a:lnTo>
                  <a:lnTo>
                    <a:pt x="8584" y="17685"/>
                  </a:lnTo>
                  <a:lnTo>
                    <a:pt x="8718" y="17459"/>
                  </a:lnTo>
                  <a:lnTo>
                    <a:pt x="8771" y="17516"/>
                  </a:lnTo>
                  <a:lnTo>
                    <a:pt x="8819" y="17498"/>
                  </a:lnTo>
                  <a:lnTo>
                    <a:pt x="8861" y="17434"/>
                  </a:lnTo>
                  <a:lnTo>
                    <a:pt x="8872" y="17366"/>
                  </a:lnTo>
                  <a:lnTo>
                    <a:pt x="8840" y="17284"/>
                  </a:lnTo>
                  <a:lnTo>
                    <a:pt x="8787" y="17237"/>
                  </a:lnTo>
                  <a:lnTo>
                    <a:pt x="8718" y="17212"/>
                  </a:lnTo>
                  <a:lnTo>
                    <a:pt x="8649" y="17201"/>
                  </a:lnTo>
                  <a:lnTo>
                    <a:pt x="8670" y="17162"/>
                  </a:lnTo>
                  <a:lnTo>
                    <a:pt x="8707" y="17133"/>
                  </a:lnTo>
                  <a:lnTo>
                    <a:pt x="8750" y="17115"/>
                  </a:lnTo>
                  <a:lnTo>
                    <a:pt x="8803" y="17108"/>
                  </a:lnTo>
                  <a:lnTo>
                    <a:pt x="8872" y="17115"/>
                  </a:lnTo>
                  <a:lnTo>
                    <a:pt x="8882" y="17129"/>
                  </a:lnTo>
                  <a:lnTo>
                    <a:pt x="8872" y="17162"/>
                  </a:lnTo>
                  <a:lnTo>
                    <a:pt x="8877" y="17212"/>
                  </a:lnTo>
                  <a:lnTo>
                    <a:pt x="8914" y="17252"/>
                  </a:lnTo>
                  <a:lnTo>
                    <a:pt x="9004" y="17280"/>
                  </a:lnTo>
                  <a:lnTo>
                    <a:pt x="9042" y="17316"/>
                  </a:lnTo>
                  <a:lnTo>
                    <a:pt x="9052" y="17366"/>
                  </a:lnTo>
                  <a:lnTo>
                    <a:pt x="9036" y="17388"/>
                  </a:lnTo>
                  <a:lnTo>
                    <a:pt x="9020" y="17405"/>
                  </a:lnTo>
                  <a:lnTo>
                    <a:pt x="9015" y="17438"/>
                  </a:lnTo>
                  <a:lnTo>
                    <a:pt x="9042" y="17545"/>
                  </a:lnTo>
                  <a:lnTo>
                    <a:pt x="9073" y="17620"/>
                  </a:lnTo>
                  <a:lnTo>
                    <a:pt x="9121" y="17649"/>
                  </a:lnTo>
                  <a:lnTo>
                    <a:pt x="9185" y="17671"/>
                  </a:lnTo>
                  <a:lnTo>
                    <a:pt x="9255" y="17807"/>
                  </a:lnTo>
                  <a:lnTo>
                    <a:pt x="9334" y="17846"/>
                  </a:lnTo>
                  <a:lnTo>
                    <a:pt x="9340" y="17789"/>
                  </a:lnTo>
                  <a:lnTo>
                    <a:pt x="9361" y="17728"/>
                  </a:lnTo>
                  <a:lnTo>
                    <a:pt x="9403" y="17681"/>
                  </a:lnTo>
                  <a:lnTo>
                    <a:pt x="9462" y="17653"/>
                  </a:lnTo>
                  <a:lnTo>
                    <a:pt x="9467" y="17627"/>
                  </a:lnTo>
                  <a:lnTo>
                    <a:pt x="9456" y="17506"/>
                  </a:lnTo>
                  <a:lnTo>
                    <a:pt x="9424" y="17463"/>
                  </a:lnTo>
                  <a:lnTo>
                    <a:pt x="9345" y="17391"/>
                  </a:lnTo>
                  <a:lnTo>
                    <a:pt x="9234" y="17245"/>
                  </a:lnTo>
                  <a:lnTo>
                    <a:pt x="9158" y="17086"/>
                  </a:lnTo>
                  <a:lnTo>
                    <a:pt x="8946" y="16739"/>
                  </a:lnTo>
                  <a:lnTo>
                    <a:pt x="8803" y="16574"/>
                  </a:lnTo>
                  <a:lnTo>
                    <a:pt x="8739" y="16671"/>
                  </a:lnTo>
                  <a:lnTo>
                    <a:pt x="8702" y="16714"/>
                  </a:lnTo>
                  <a:lnTo>
                    <a:pt x="8649" y="16735"/>
                  </a:lnTo>
                  <a:lnTo>
                    <a:pt x="8595" y="16728"/>
                  </a:lnTo>
                  <a:lnTo>
                    <a:pt x="8547" y="16700"/>
                  </a:lnTo>
                  <a:lnTo>
                    <a:pt x="8526" y="16660"/>
                  </a:lnTo>
                  <a:lnTo>
                    <a:pt x="8537" y="16607"/>
                  </a:lnTo>
                  <a:lnTo>
                    <a:pt x="8750" y="16323"/>
                  </a:lnTo>
                  <a:lnTo>
                    <a:pt x="8814" y="16273"/>
                  </a:lnTo>
                  <a:lnTo>
                    <a:pt x="8856" y="16248"/>
                  </a:lnTo>
                  <a:lnTo>
                    <a:pt x="8888" y="16173"/>
                  </a:lnTo>
                  <a:lnTo>
                    <a:pt x="8946" y="16148"/>
                  </a:lnTo>
                  <a:lnTo>
                    <a:pt x="8983" y="16166"/>
                  </a:lnTo>
                  <a:lnTo>
                    <a:pt x="8957" y="16227"/>
                  </a:lnTo>
                  <a:lnTo>
                    <a:pt x="8888" y="16323"/>
                  </a:lnTo>
                  <a:lnTo>
                    <a:pt x="8882" y="16431"/>
                  </a:lnTo>
                  <a:lnTo>
                    <a:pt x="8909" y="16532"/>
                  </a:lnTo>
                  <a:lnTo>
                    <a:pt x="8967" y="16621"/>
                  </a:lnTo>
                  <a:lnTo>
                    <a:pt x="9010" y="16703"/>
                  </a:lnTo>
                  <a:lnTo>
                    <a:pt x="9057" y="16750"/>
                  </a:lnTo>
                  <a:lnTo>
                    <a:pt x="9084" y="16800"/>
                  </a:lnTo>
                  <a:lnTo>
                    <a:pt x="9100" y="16854"/>
                  </a:lnTo>
                  <a:lnTo>
                    <a:pt x="9132" y="16911"/>
                  </a:lnTo>
                  <a:lnTo>
                    <a:pt x="9169" y="16958"/>
                  </a:lnTo>
                  <a:lnTo>
                    <a:pt x="9234" y="17011"/>
                  </a:lnTo>
                  <a:lnTo>
                    <a:pt x="9271" y="17054"/>
                  </a:lnTo>
                  <a:lnTo>
                    <a:pt x="9393" y="17270"/>
                  </a:lnTo>
                  <a:lnTo>
                    <a:pt x="9409" y="17270"/>
                  </a:lnTo>
                  <a:lnTo>
                    <a:pt x="9435" y="17266"/>
                  </a:lnTo>
                  <a:lnTo>
                    <a:pt x="9462" y="17270"/>
                  </a:lnTo>
                  <a:lnTo>
                    <a:pt x="9483" y="17298"/>
                  </a:lnTo>
                  <a:lnTo>
                    <a:pt x="9483" y="17312"/>
                  </a:lnTo>
                  <a:lnTo>
                    <a:pt x="9472" y="17327"/>
                  </a:lnTo>
                  <a:lnTo>
                    <a:pt x="9467" y="17348"/>
                  </a:lnTo>
                  <a:lnTo>
                    <a:pt x="9477" y="17380"/>
                  </a:lnTo>
                  <a:lnTo>
                    <a:pt x="9578" y="17502"/>
                  </a:lnTo>
                  <a:lnTo>
                    <a:pt x="9642" y="17491"/>
                  </a:lnTo>
                  <a:lnTo>
                    <a:pt x="9684" y="17402"/>
                  </a:lnTo>
                  <a:lnTo>
                    <a:pt x="9705" y="17148"/>
                  </a:lnTo>
                  <a:lnTo>
                    <a:pt x="9695" y="17076"/>
                  </a:lnTo>
                  <a:lnTo>
                    <a:pt x="9642" y="17051"/>
                  </a:lnTo>
                  <a:lnTo>
                    <a:pt x="9599" y="17083"/>
                  </a:lnTo>
                  <a:lnTo>
                    <a:pt x="9573" y="17201"/>
                  </a:lnTo>
                  <a:lnTo>
                    <a:pt x="9536" y="17241"/>
                  </a:lnTo>
                  <a:lnTo>
                    <a:pt x="9552" y="17104"/>
                  </a:lnTo>
                  <a:lnTo>
                    <a:pt x="9541" y="17036"/>
                  </a:lnTo>
                  <a:lnTo>
                    <a:pt x="9504" y="16979"/>
                  </a:lnTo>
                  <a:lnTo>
                    <a:pt x="9451" y="16961"/>
                  </a:lnTo>
                  <a:lnTo>
                    <a:pt x="9377" y="16954"/>
                  </a:lnTo>
                  <a:lnTo>
                    <a:pt x="9334" y="16929"/>
                  </a:lnTo>
                  <a:lnTo>
                    <a:pt x="9355" y="16854"/>
                  </a:lnTo>
                  <a:lnTo>
                    <a:pt x="9621" y="16273"/>
                  </a:lnTo>
                  <a:lnTo>
                    <a:pt x="9668" y="16205"/>
                  </a:lnTo>
                  <a:lnTo>
                    <a:pt x="9727" y="16166"/>
                  </a:lnTo>
                  <a:lnTo>
                    <a:pt x="9807" y="16155"/>
                  </a:lnTo>
                  <a:lnTo>
                    <a:pt x="9802" y="16198"/>
                  </a:lnTo>
                  <a:lnTo>
                    <a:pt x="9759" y="16252"/>
                  </a:lnTo>
                  <a:lnTo>
                    <a:pt x="9737" y="16277"/>
                  </a:lnTo>
                  <a:lnTo>
                    <a:pt x="9716" y="16456"/>
                  </a:lnTo>
                  <a:lnTo>
                    <a:pt x="9727" y="16517"/>
                  </a:lnTo>
                  <a:lnTo>
                    <a:pt x="9780" y="16585"/>
                  </a:lnTo>
                  <a:lnTo>
                    <a:pt x="9839" y="16603"/>
                  </a:lnTo>
                  <a:lnTo>
                    <a:pt x="9903" y="16610"/>
                  </a:lnTo>
                  <a:lnTo>
                    <a:pt x="9972" y="16657"/>
                  </a:lnTo>
                  <a:lnTo>
                    <a:pt x="9935" y="16653"/>
                  </a:lnTo>
                  <a:lnTo>
                    <a:pt x="9866" y="16657"/>
                  </a:lnTo>
                  <a:lnTo>
                    <a:pt x="9823" y="16650"/>
                  </a:lnTo>
                  <a:lnTo>
                    <a:pt x="9818" y="16689"/>
                  </a:lnTo>
                  <a:lnTo>
                    <a:pt x="9818" y="16717"/>
                  </a:lnTo>
                  <a:lnTo>
                    <a:pt x="9834" y="16743"/>
                  </a:lnTo>
                  <a:lnTo>
                    <a:pt x="9871" y="16771"/>
                  </a:lnTo>
                  <a:lnTo>
                    <a:pt x="9813" y="16901"/>
                  </a:lnTo>
                  <a:lnTo>
                    <a:pt x="9834" y="16929"/>
                  </a:lnTo>
                  <a:lnTo>
                    <a:pt x="9908" y="16965"/>
                  </a:lnTo>
                  <a:lnTo>
                    <a:pt x="10025" y="17001"/>
                  </a:lnTo>
                  <a:lnTo>
                    <a:pt x="10110" y="17015"/>
                  </a:lnTo>
                  <a:lnTo>
                    <a:pt x="10184" y="16994"/>
                  </a:lnTo>
                  <a:lnTo>
                    <a:pt x="10242" y="16936"/>
                  </a:lnTo>
                  <a:lnTo>
                    <a:pt x="10300" y="17090"/>
                  </a:lnTo>
                  <a:lnTo>
                    <a:pt x="10332" y="17122"/>
                  </a:lnTo>
                  <a:lnTo>
                    <a:pt x="10364" y="17047"/>
                  </a:lnTo>
                  <a:lnTo>
                    <a:pt x="10359" y="16965"/>
                  </a:lnTo>
                  <a:lnTo>
                    <a:pt x="10316" y="16889"/>
                  </a:lnTo>
                  <a:lnTo>
                    <a:pt x="10253" y="16829"/>
                  </a:lnTo>
                  <a:lnTo>
                    <a:pt x="10178" y="16782"/>
                  </a:lnTo>
                  <a:lnTo>
                    <a:pt x="10194" y="16750"/>
                  </a:lnTo>
                  <a:lnTo>
                    <a:pt x="10189" y="16714"/>
                  </a:lnTo>
                  <a:lnTo>
                    <a:pt x="10163" y="16678"/>
                  </a:lnTo>
                  <a:lnTo>
                    <a:pt x="10125" y="16657"/>
                  </a:lnTo>
                  <a:lnTo>
                    <a:pt x="10141" y="16625"/>
                  </a:lnTo>
                  <a:lnTo>
                    <a:pt x="10152" y="16582"/>
                  </a:lnTo>
                  <a:lnTo>
                    <a:pt x="10147" y="16539"/>
                  </a:lnTo>
                  <a:lnTo>
                    <a:pt x="10120" y="16510"/>
                  </a:lnTo>
                  <a:lnTo>
                    <a:pt x="10099" y="16478"/>
                  </a:lnTo>
                  <a:lnTo>
                    <a:pt x="10110" y="16435"/>
                  </a:lnTo>
                  <a:lnTo>
                    <a:pt x="10147" y="16352"/>
                  </a:lnTo>
                  <a:lnTo>
                    <a:pt x="10168" y="16220"/>
                  </a:lnTo>
                  <a:lnTo>
                    <a:pt x="10189" y="16152"/>
                  </a:lnTo>
                  <a:lnTo>
                    <a:pt x="10226" y="16102"/>
                  </a:lnTo>
                  <a:lnTo>
                    <a:pt x="10285" y="16170"/>
                  </a:lnTo>
                  <a:lnTo>
                    <a:pt x="10205" y="16381"/>
                  </a:lnTo>
                  <a:lnTo>
                    <a:pt x="10205" y="16492"/>
                  </a:lnTo>
                  <a:lnTo>
                    <a:pt x="10232" y="16524"/>
                  </a:lnTo>
                  <a:lnTo>
                    <a:pt x="10290" y="16546"/>
                  </a:lnTo>
                  <a:lnTo>
                    <a:pt x="10316" y="16574"/>
                  </a:lnTo>
                  <a:lnTo>
                    <a:pt x="10322" y="16596"/>
                  </a:lnTo>
                  <a:lnTo>
                    <a:pt x="10316" y="16653"/>
                  </a:lnTo>
                  <a:lnTo>
                    <a:pt x="10322" y="16685"/>
                  </a:lnTo>
                  <a:lnTo>
                    <a:pt x="10322" y="16735"/>
                  </a:lnTo>
                  <a:lnTo>
                    <a:pt x="10311" y="16782"/>
                  </a:lnTo>
                  <a:lnTo>
                    <a:pt x="10338" y="16825"/>
                  </a:lnTo>
                  <a:lnTo>
                    <a:pt x="10439" y="16865"/>
                  </a:lnTo>
                  <a:lnTo>
                    <a:pt x="10413" y="16904"/>
                  </a:lnTo>
                  <a:lnTo>
                    <a:pt x="10514" y="16958"/>
                  </a:lnTo>
                  <a:lnTo>
                    <a:pt x="10450" y="16807"/>
                  </a:lnTo>
                  <a:lnTo>
                    <a:pt x="10429" y="16735"/>
                  </a:lnTo>
                  <a:lnTo>
                    <a:pt x="10429" y="16664"/>
                  </a:lnTo>
                  <a:lnTo>
                    <a:pt x="10461" y="16660"/>
                  </a:lnTo>
                  <a:lnTo>
                    <a:pt x="10508" y="16721"/>
                  </a:lnTo>
                  <a:lnTo>
                    <a:pt x="10577" y="16771"/>
                  </a:lnTo>
                  <a:lnTo>
                    <a:pt x="10641" y="16829"/>
                  </a:lnTo>
                  <a:lnTo>
                    <a:pt x="10689" y="16922"/>
                  </a:lnTo>
                  <a:lnTo>
                    <a:pt x="10752" y="16829"/>
                  </a:lnTo>
                  <a:lnTo>
                    <a:pt x="10773" y="16682"/>
                  </a:lnTo>
                  <a:lnTo>
                    <a:pt x="10768" y="16259"/>
                  </a:lnTo>
                  <a:lnTo>
                    <a:pt x="10779" y="16191"/>
                  </a:lnTo>
                  <a:lnTo>
                    <a:pt x="10811" y="16127"/>
                  </a:lnTo>
                  <a:lnTo>
                    <a:pt x="10842" y="16127"/>
                  </a:lnTo>
                  <a:lnTo>
                    <a:pt x="10922" y="16098"/>
                  </a:lnTo>
                  <a:lnTo>
                    <a:pt x="10970" y="16048"/>
                  </a:lnTo>
                  <a:lnTo>
                    <a:pt x="10890" y="15948"/>
                  </a:lnTo>
                  <a:lnTo>
                    <a:pt x="10938" y="15912"/>
                  </a:lnTo>
                  <a:lnTo>
                    <a:pt x="11003" y="15876"/>
                  </a:lnTo>
                  <a:lnTo>
                    <a:pt x="11024" y="15833"/>
                  </a:lnTo>
                  <a:lnTo>
                    <a:pt x="11018" y="15758"/>
                  </a:lnTo>
                  <a:lnTo>
                    <a:pt x="11072" y="15747"/>
                  </a:lnTo>
                  <a:lnTo>
                    <a:pt x="11125" y="15783"/>
                  </a:lnTo>
                  <a:lnTo>
                    <a:pt x="11125" y="15847"/>
                  </a:lnTo>
                  <a:lnTo>
                    <a:pt x="11061" y="15940"/>
                  </a:lnTo>
                  <a:lnTo>
                    <a:pt x="11077" y="15966"/>
                  </a:lnTo>
                  <a:lnTo>
                    <a:pt x="11172" y="15958"/>
                  </a:lnTo>
                  <a:lnTo>
                    <a:pt x="11204" y="15979"/>
                  </a:lnTo>
                  <a:lnTo>
                    <a:pt x="11199" y="16045"/>
                  </a:lnTo>
                  <a:lnTo>
                    <a:pt x="11162" y="16159"/>
                  </a:lnTo>
                  <a:lnTo>
                    <a:pt x="11241" y="16145"/>
                  </a:lnTo>
                  <a:lnTo>
                    <a:pt x="11347" y="16070"/>
                  </a:lnTo>
                  <a:lnTo>
                    <a:pt x="11416" y="16045"/>
                  </a:lnTo>
                  <a:lnTo>
                    <a:pt x="11480" y="16055"/>
                  </a:lnTo>
                  <a:lnTo>
                    <a:pt x="11475" y="16188"/>
                  </a:lnTo>
                  <a:lnTo>
                    <a:pt x="11517" y="16241"/>
                  </a:lnTo>
                  <a:lnTo>
                    <a:pt x="11559" y="16191"/>
                  </a:lnTo>
                  <a:lnTo>
                    <a:pt x="11762" y="15876"/>
                  </a:lnTo>
                  <a:lnTo>
                    <a:pt x="11857" y="15851"/>
                  </a:lnTo>
                  <a:lnTo>
                    <a:pt x="11842" y="15937"/>
                  </a:lnTo>
                  <a:lnTo>
                    <a:pt x="11751" y="16130"/>
                  </a:lnTo>
                  <a:lnTo>
                    <a:pt x="11783" y="16248"/>
                  </a:lnTo>
                  <a:lnTo>
                    <a:pt x="11815" y="16252"/>
                  </a:lnTo>
                  <a:lnTo>
                    <a:pt x="11905" y="16216"/>
                  </a:lnTo>
                  <a:lnTo>
                    <a:pt x="11958" y="16188"/>
                  </a:lnTo>
                  <a:lnTo>
                    <a:pt x="12107" y="16076"/>
                  </a:lnTo>
                  <a:lnTo>
                    <a:pt x="12038" y="16052"/>
                  </a:lnTo>
                  <a:lnTo>
                    <a:pt x="12011" y="16008"/>
                  </a:lnTo>
                  <a:lnTo>
                    <a:pt x="12006" y="15951"/>
                  </a:lnTo>
                  <a:lnTo>
                    <a:pt x="12027" y="15894"/>
                  </a:lnTo>
                  <a:lnTo>
                    <a:pt x="12080" y="15897"/>
                  </a:lnTo>
                  <a:lnTo>
                    <a:pt x="12107" y="15887"/>
                  </a:lnTo>
                  <a:lnTo>
                    <a:pt x="12117" y="15854"/>
                  </a:lnTo>
                  <a:lnTo>
                    <a:pt x="12107" y="15808"/>
                  </a:lnTo>
                  <a:lnTo>
                    <a:pt x="12267" y="15819"/>
                  </a:lnTo>
                  <a:lnTo>
                    <a:pt x="12304" y="15747"/>
                  </a:lnTo>
                  <a:lnTo>
                    <a:pt x="12288" y="15658"/>
                  </a:lnTo>
                  <a:lnTo>
                    <a:pt x="12309" y="15604"/>
                  </a:lnTo>
                  <a:lnTo>
                    <a:pt x="12436" y="15564"/>
                  </a:lnTo>
                  <a:lnTo>
                    <a:pt x="12505" y="15510"/>
                  </a:lnTo>
                  <a:lnTo>
                    <a:pt x="12527" y="15432"/>
                  </a:lnTo>
                  <a:lnTo>
                    <a:pt x="12543" y="15321"/>
                  </a:lnTo>
                  <a:lnTo>
                    <a:pt x="12378" y="15367"/>
                  </a:lnTo>
                  <a:lnTo>
                    <a:pt x="12346" y="15317"/>
                  </a:lnTo>
                  <a:lnTo>
                    <a:pt x="12346" y="15235"/>
                  </a:lnTo>
                  <a:lnTo>
                    <a:pt x="12288" y="15170"/>
                  </a:lnTo>
                  <a:lnTo>
                    <a:pt x="12277" y="15145"/>
                  </a:lnTo>
                  <a:lnTo>
                    <a:pt x="12315" y="15095"/>
                  </a:lnTo>
                  <a:lnTo>
                    <a:pt x="12341" y="15023"/>
                  </a:lnTo>
                  <a:lnTo>
                    <a:pt x="12362" y="14891"/>
                  </a:lnTo>
                  <a:lnTo>
                    <a:pt x="12357" y="14658"/>
                  </a:lnTo>
                  <a:lnTo>
                    <a:pt x="12405" y="14576"/>
                  </a:lnTo>
                  <a:lnTo>
                    <a:pt x="12426" y="14343"/>
                  </a:lnTo>
                  <a:lnTo>
                    <a:pt x="12490" y="14300"/>
                  </a:lnTo>
                  <a:lnTo>
                    <a:pt x="12580" y="14250"/>
                  </a:lnTo>
                  <a:lnTo>
                    <a:pt x="12654" y="14189"/>
                  </a:lnTo>
                  <a:lnTo>
                    <a:pt x="12670" y="14114"/>
                  </a:lnTo>
                  <a:lnTo>
                    <a:pt x="12601" y="14046"/>
                  </a:lnTo>
                  <a:lnTo>
                    <a:pt x="12389" y="13913"/>
                  </a:lnTo>
                  <a:lnTo>
                    <a:pt x="12357" y="13870"/>
                  </a:lnTo>
                  <a:lnTo>
                    <a:pt x="12352" y="13816"/>
                  </a:lnTo>
                  <a:lnTo>
                    <a:pt x="12283" y="13791"/>
                  </a:lnTo>
                  <a:lnTo>
                    <a:pt x="12246" y="13759"/>
                  </a:lnTo>
                  <a:lnTo>
                    <a:pt x="12336" y="13691"/>
                  </a:lnTo>
                  <a:lnTo>
                    <a:pt x="12548" y="13601"/>
                  </a:lnTo>
                  <a:lnTo>
                    <a:pt x="12601" y="13558"/>
                  </a:lnTo>
                  <a:lnTo>
                    <a:pt x="12696" y="13440"/>
                  </a:lnTo>
                  <a:lnTo>
                    <a:pt x="12772" y="13394"/>
                  </a:lnTo>
                  <a:lnTo>
                    <a:pt x="12851" y="13390"/>
                  </a:lnTo>
                  <a:lnTo>
                    <a:pt x="12835" y="13476"/>
                  </a:lnTo>
                  <a:lnTo>
                    <a:pt x="12899" y="13472"/>
                  </a:lnTo>
                  <a:lnTo>
                    <a:pt x="12989" y="13422"/>
                  </a:lnTo>
                  <a:lnTo>
                    <a:pt x="13058" y="13351"/>
                  </a:lnTo>
                  <a:lnTo>
                    <a:pt x="12973" y="13340"/>
                  </a:lnTo>
                  <a:lnTo>
                    <a:pt x="12941" y="13344"/>
                  </a:lnTo>
                  <a:lnTo>
                    <a:pt x="12936" y="13075"/>
                  </a:lnTo>
                  <a:lnTo>
                    <a:pt x="12915" y="12950"/>
                  </a:lnTo>
                  <a:lnTo>
                    <a:pt x="12941" y="12939"/>
                  </a:lnTo>
                  <a:lnTo>
                    <a:pt x="13026" y="12924"/>
                  </a:lnTo>
                  <a:lnTo>
                    <a:pt x="13206" y="12921"/>
                  </a:lnTo>
                  <a:lnTo>
                    <a:pt x="13260" y="12996"/>
                  </a:lnTo>
                  <a:lnTo>
                    <a:pt x="13201" y="13254"/>
                  </a:lnTo>
                  <a:lnTo>
                    <a:pt x="13206" y="13286"/>
                  </a:lnTo>
                  <a:lnTo>
                    <a:pt x="13228" y="13354"/>
                  </a:lnTo>
                  <a:lnTo>
                    <a:pt x="13228" y="13386"/>
                  </a:lnTo>
                  <a:lnTo>
                    <a:pt x="13206" y="13415"/>
                  </a:lnTo>
                  <a:lnTo>
                    <a:pt x="13159" y="13451"/>
                  </a:lnTo>
                  <a:lnTo>
                    <a:pt x="13143" y="13465"/>
                  </a:lnTo>
                  <a:lnTo>
                    <a:pt x="13132" y="13526"/>
                  </a:lnTo>
                  <a:lnTo>
                    <a:pt x="13127" y="13605"/>
                  </a:lnTo>
                  <a:lnTo>
                    <a:pt x="13148" y="13676"/>
                  </a:lnTo>
                  <a:lnTo>
                    <a:pt x="13212" y="13720"/>
                  </a:lnTo>
                  <a:lnTo>
                    <a:pt x="13270" y="13701"/>
                  </a:lnTo>
                  <a:lnTo>
                    <a:pt x="13307" y="13645"/>
                  </a:lnTo>
                  <a:lnTo>
                    <a:pt x="13361" y="13526"/>
                  </a:lnTo>
                  <a:lnTo>
                    <a:pt x="13398" y="13490"/>
                  </a:lnTo>
                  <a:lnTo>
                    <a:pt x="13558" y="13386"/>
                  </a:lnTo>
                  <a:lnTo>
                    <a:pt x="13589" y="13447"/>
                  </a:lnTo>
                  <a:lnTo>
                    <a:pt x="13727" y="13529"/>
                  </a:lnTo>
                  <a:lnTo>
                    <a:pt x="13711" y="13558"/>
                  </a:lnTo>
                  <a:lnTo>
                    <a:pt x="13653" y="13562"/>
                  </a:lnTo>
                  <a:lnTo>
                    <a:pt x="13531" y="13540"/>
                  </a:lnTo>
                  <a:lnTo>
                    <a:pt x="13499" y="13551"/>
                  </a:lnTo>
                  <a:lnTo>
                    <a:pt x="13462" y="13601"/>
                  </a:lnTo>
                  <a:lnTo>
                    <a:pt x="13409" y="13652"/>
                  </a:lnTo>
                  <a:lnTo>
                    <a:pt x="13457" y="13680"/>
                  </a:lnTo>
                  <a:lnTo>
                    <a:pt x="13510" y="13727"/>
                  </a:lnTo>
                  <a:lnTo>
                    <a:pt x="13531" y="13770"/>
                  </a:lnTo>
                  <a:lnTo>
                    <a:pt x="13494" y="13802"/>
                  </a:lnTo>
                  <a:lnTo>
                    <a:pt x="13446" y="13798"/>
                  </a:lnTo>
                  <a:lnTo>
                    <a:pt x="13383" y="13766"/>
                  </a:lnTo>
                  <a:lnTo>
                    <a:pt x="13328" y="13766"/>
                  </a:lnTo>
                  <a:lnTo>
                    <a:pt x="13275" y="13813"/>
                  </a:lnTo>
                  <a:lnTo>
                    <a:pt x="13265" y="13902"/>
                  </a:lnTo>
                  <a:lnTo>
                    <a:pt x="13291" y="14078"/>
                  </a:lnTo>
                  <a:lnTo>
                    <a:pt x="13436" y="14038"/>
                  </a:lnTo>
                  <a:lnTo>
                    <a:pt x="13584" y="13924"/>
                  </a:lnTo>
                  <a:lnTo>
                    <a:pt x="13717" y="13927"/>
                  </a:lnTo>
                  <a:lnTo>
                    <a:pt x="13902" y="14003"/>
                  </a:lnTo>
                  <a:lnTo>
                    <a:pt x="14031" y="14031"/>
                  </a:lnTo>
                  <a:lnTo>
                    <a:pt x="14105" y="13999"/>
                  </a:lnTo>
                  <a:lnTo>
                    <a:pt x="14280" y="13974"/>
                  </a:lnTo>
                  <a:lnTo>
                    <a:pt x="14859" y="14146"/>
                  </a:lnTo>
                  <a:lnTo>
                    <a:pt x="14986" y="14078"/>
                  </a:lnTo>
                  <a:lnTo>
                    <a:pt x="14923" y="14067"/>
                  </a:lnTo>
                  <a:lnTo>
                    <a:pt x="14864" y="14053"/>
                  </a:lnTo>
                  <a:lnTo>
                    <a:pt x="14811" y="14028"/>
                  </a:lnTo>
                  <a:lnTo>
                    <a:pt x="14763" y="13984"/>
                  </a:lnTo>
                  <a:lnTo>
                    <a:pt x="14848" y="14006"/>
                  </a:lnTo>
                  <a:lnTo>
                    <a:pt x="14891" y="13984"/>
                  </a:lnTo>
                  <a:lnTo>
                    <a:pt x="14880" y="13934"/>
                  </a:lnTo>
                  <a:lnTo>
                    <a:pt x="14827" y="13873"/>
                  </a:lnTo>
                  <a:lnTo>
                    <a:pt x="14774" y="13856"/>
                  </a:lnTo>
                  <a:lnTo>
                    <a:pt x="14710" y="13859"/>
                  </a:lnTo>
                  <a:lnTo>
                    <a:pt x="14652" y="13852"/>
                  </a:lnTo>
                  <a:lnTo>
                    <a:pt x="14610" y="13802"/>
                  </a:lnTo>
                  <a:lnTo>
                    <a:pt x="14604" y="13745"/>
                  </a:lnTo>
                  <a:lnTo>
                    <a:pt x="14626" y="13608"/>
                  </a:lnTo>
                  <a:lnTo>
                    <a:pt x="14599" y="13569"/>
                  </a:lnTo>
                  <a:lnTo>
                    <a:pt x="14534" y="13526"/>
                  </a:lnTo>
                  <a:lnTo>
                    <a:pt x="14434" y="13433"/>
                  </a:lnTo>
                  <a:lnTo>
                    <a:pt x="14354" y="13397"/>
                  </a:lnTo>
                  <a:lnTo>
                    <a:pt x="14492" y="13397"/>
                  </a:lnTo>
                  <a:lnTo>
                    <a:pt x="14610" y="13372"/>
                  </a:lnTo>
                  <a:lnTo>
                    <a:pt x="14705" y="13318"/>
                  </a:lnTo>
                  <a:lnTo>
                    <a:pt x="14769" y="13214"/>
                  </a:lnTo>
                  <a:lnTo>
                    <a:pt x="14811" y="13254"/>
                  </a:lnTo>
                  <a:lnTo>
                    <a:pt x="14843" y="13300"/>
                  </a:lnTo>
                  <a:lnTo>
                    <a:pt x="14891" y="13408"/>
                  </a:lnTo>
                  <a:lnTo>
                    <a:pt x="14917" y="13426"/>
                  </a:lnTo>
                  <a:lnTo>
                    <a:pt x="14954" y="13383"/>
                  </a:lnTo>
                  <a:lnTo>
                    <a:pt x="14976" y="13322"/>
                  </a:lnTo>
                  <a:lnTo>
                    <a:pt x="14986" y="13275"/>
                  </a:lnTo>
                  <a:lnTo>
                    <a:pt x="14970" y="13239"/>
                  </a:lnTo>
                  <a:lnTo>
                    <a:pt x="14954" y="13225"/>
                  </a:lnTo>
                  <a:lnTo>
                    <a:pt x="14928" y="13218"/>
                  </a:lnTo>
                  <a:lnTo>
                    <a:pt x="14896" y="13207"/>
                  </a:lnTo>
                  <a:lnTo>
                    <a:pt x="14864" y="13182"/>
                  </a:lnTo>
                  <a:lnTo>
                    <a:pt x="14864" y="13161"/>
                  </a:lnTo>
                  <a:lnTo>
                    <a:pt x="14875" y="13139"/>
                  </a:lnTo>
                  <a:lnTo>
                    <a:pt x="14875" y="13110"/>
                  </a:lnTo>
                  <a:lnTo>
                    <a:pt x="14838" y="13053"/>
                  </a:lnTo>
                  <a:lnTo>
                    <a:pt x="14679" y="12932"/>
                  </a:lnTo>
                  <a:lnTo>
                    <a:pt x="14822" y="12903"/>
                  </a:lnTo>
                  <a:lnTo>
                    <a:pt x="14928" y="12914"/>
                  </a:lnTo>
                  <a:lnTo>
                    <a:pt x="15002" y="12978"/>
                  </a:lnTo>
                  <a:lnTo>
                    <a:pt x="15092" y="13222"/>
                  </a:lnTo>
                  <a:lnTo>
                    <a:pt x="15135" y="13272"/>
                  </a:lnTo>
                  <a:lnTo>
                    <a:pt x="15205" y="13261"/>
                  </a:lnTo>
                  <a:lnTo>
                    <a:pt x="15327" y="13207"/>
                  </a:lnTo>
                  <a:lnTo>
                    <a:pt x="15279" y="13150"/>
                  </a:lnTo>
                  <a:lnTo>
                    <a:pt x="15364" y="13028"/>
                  </a:lnTo>
                  <a:lnTo>
                    <a:pt x="15358" y="12932"/>
                  </a:lnTo>
                  <a:lnTo>
                    <a:pt x="15464" y="12964"/>
                  </a:lnTo>
                  <a:lnTo>
                    <a:pt x="15581" y="12960"/>
                  </a:lnTo>
                  <a:lnTo>
                    <a:pt x="15805" y="12914"/>
                  </a:lnTo>
                  <a:lnTo>
                    <a:pt x="15778" y="12899"/>
                  </a:lnTo>
                  <a:lnTo>
                    <a:pt x="15763" y="12885"/>
                  </a:lnTo>
                  <a:lnTo>
                    <a:pt x="15735" y="12871"/>
                  </a:lnTo>
                  <a:lnTo>
                    <a:pt x="15703" y="12864"/>
                  </a:lnTo>
                  <a:lnTo>
                    <a:pt x="15752" y="12756"/>
                  </a:lnTo>
                  <a:lnTo>
                    <a:pt x="15661" y="12706"/>
                  </a:lnTo>
                  <a:lnTo>
                    <a:pt x="15480" y="12691"/>
                  </a:lnTo>
                  <a:lnTo>
                    <a:pt x="15470" y="12602"/>
                  </a:lnTo>
                  <a:lnTo>
                    <a:pt x="15544" y="12591"/>
                  </a:lnTo>
                  <a:lnTo>
                    <a:pt x="15650" y="12606"/>
                  </a:lnTo>
                  <a:lnTo>
                    <a:pt x="15741" y="12588"/>
                  </a:lnTo>
                  <a:lnTo>
                    <a:pt x="15768" y="12663"/>
                  </a:lnTo>
                  <a:lnTo>
                    <a:pt x="15816" y="12706"/>
                  </a:lnTo>
                  <a:lnTo>
                    <a:pt x="16028" y="12795"/>
                  </a:lnTo>
                  <a:lnTo>
                    <a:pt x="16033" y="12767"/>
                  </a:lnTo>
                  <a:lnTo>
                    <a:pt x="16001" y="12706"/>
                  </a:lnTo>
                  <a:lnTo>
                    <a:pt x="15985" y="12638"/>
                  </a:lnTo>
                  <a:lnTo>
                    <a:pt x="16017" y="12512"/>
                  </a:lnTo>
                  <a:lnTo>
                    <a:pt x="16070" y="12527"/>
                  </a:lnTo>
                  <a:lnTo>
                    <a:pt x="16128" y="12623"/>
                  </a:lnTo>
                  <a:lnTo>
                    <a:pt x="16187" y="12749"/>
                  </a:lnTo>
                  <a:lnTo>
                    <a:pt x="16213" y="12778"/>
                  </a:lnTo>
                  <a:lnTo>
                    <a:pt x="16250" y="12788"/>
                  </a:lnTo>
                  <a:lnTo>
                    <a:pt x="16325" y="12774"/>
                  </a:lnTo>
                  <a:lnTo>
                    <a:pt x="16363" y="12756"/>
                  </a:lnTo>
                  <a:lnTo>
                    <a:pt x="16347" y="12731"/>
                  </a:lnTo>
                  <a:lnTo>
                    <a:pt x="16314" y="12702"/>
                  </a:lnTo>
                  <a:lnTo>
                    <a:pt x="16303" y="12681"/>
                  </a:lnTo>
                  <a:lnTo>
                    <a:pt x="16303" y="12645"/>
                  </a:lnTo>
                  <a:lnTo>
                    <a:pt x="16293" y="12620"/>
                  </a:lnTo>
                  <a:lnTo>
                    <a:pt x="16293" y="12595"/>
                  </a:lnTo>
                  <a:lnTo>
                    <a:pt x="16330" y="12566"/>
                  </a:lnTo>
                  <a:lnTo>
                    <a:pt x="16357" y="12566"/>
                  </a:lnTo>
                  <a:lnTo>
                    <a:pt x="16373" y="12588"/>
                  </a:lnTo>
                  <a:lnTo>
                    <a:pt x="16384" y="12613"/>
                  </a:lnTo>
                  <a:lnTo>
                    <a:pt x="16411" y="12623"/>
                  </a:lnTo>
                  <a:lnTo>
                    <a:pt x="16559" y="12623"/>
                  </a:lnTo>
                  <a:lnTo>
                    <a:pt x="16612" y="12691"/>
                  </a:lnTo>
                  <a:lnTo>
                    <a:pt x="16633" y="12799"/>
                  </a:lnTo>
                  <a:lnTo>
                    <a:pt x="16707" y="12910"/>
                  </a:lnTo>
                  <a:lnTo>
                    <a:pt x="16819" y="13032"/>
                  </a:lnTo>
                  <a:lnTo>
                    <a:pt x="16898" y="13096"/>
                  </a:lnTo>
                  <a:lnTo>
                    <a:pt x="16920" y="13078"/>
                  </a:lnTo>
                  <a:lnTo>
                    <a:pt x="16995" y="13042"/>
                  </a:lnTo>
                  <a:lnTo>
                    <a:pt x="16984" y="13114"/>
                  </a:lnTo>
                  <a:lnTo>
                    <a:pt x="16995" y="13175"/>
                  </a:lnTo>
                  <a:lnTo>
                    <a:pt x="17037" y="13222"/>
                  </a:lnTo>
                  <a:lnTo>
                    <a:pt x="17122" y="13254"/>
                  </a:lnTo>
                  <a:lnTo>
                    <a:pt x="17149" y="13189"/>
                  </a:lnTo>
                  <a:lnTo>
                    <a:pt x="17228" y="12996"/>
                  </a:lnTo>
                  <a:lnTo>
                    <a:pt x="17239" y="12950"/>
                  </a:lnTo>
                  <a:lnTo>
                    <a:pt x="17223" y="12928"/>
                  </a:lnTo>
                  <a:lnTo>
                    <a:pt x="17218" y="12914"/>
                  </a:lnTo>
                  <a:lnTo>
                    <a:pt x="17260" y="12888"/>
                  </a:lnTo>
                  <a:lnTo>
                    <a:pt x="17292" y="12888"/>
                  </a:lnTo>
                  <a:lnTo>
                    <a:pt x="17313" y="12917"/>
                  </a:lnTo>
                  <a:lnTo>
                    <a:pt x="17345" y="12939"/>
                  </a:lnTo>
                  <a:lnTo>
                    <a:pt x="17393" y="12928"/>
                  </a:lnTo>
                  <a:lnTo>
                    <a:pt x="17414" y="12903"/>
                  </a:lnTo>
                  <a:lnTo>
                    <a:pt x="17419" y="12864"/>
                  </a:lnTo>
                  <a:lnTo>
                    <a:pt x="17419" y="12824"/>
                  </a:lnTo>
                  <a:lnTo>
                    <a:pt x="17409" y="12791"/>
                  </a:lnTo>
                  <a:lnTo>
                    <a:pt x="17387" y="12781"/>
                  </a:lnTo>
                  <a:lnTo>
                    <a:pt x="17281" y="12670"/>
                  </a:lnTo>
                  <a:lnTo>
                    <a:pt x="17271" y="12648"/>
                  </a:lnTo>
                  <a:lnTo>
                    <a:pt x="17085" y="12620"/>
                  </a:lnTo>
                  <a:lnTo>
                    <a:pt x="17006" y="12591"/>
                  </a:lnTo>
                  <a:lnTo>
                    <a:pt x="17059" y="12559"/>
                  </a:lnTo>
                  <a:lnTo>
                    <a:pt x="17159" y="12570"/>
                  </a:lnTo>
                  <a:lnTo>
                    <a:pt x="17207" y="12559"/>
                  </a:lnTo>
                  <a:lnTo>
                    <a:pt x="17207" y="12512"/>
                  </a:lnTo>
                  <a:lnTo>
                    <a:pt x="17191" y="12466"/>
                  </a:lnTo>
                  <a:lnTo>
                    <a:pt x="17186" y="12430"/>
                  </a:lnTo>
                  <a:lnTo>
                    <a:pt x="17196" y="12401"/>
                  </a:lnTo>
                  <a:lnTo>
                    <a:pt x="17244" y="12383"/>
                  </a:lnTo>
                  <a:lnTo>
                    <a:pt x="17393" y="12677"/>
                  </a:lnTo>
                  <a:lnTo>
                    <a:pt x="17419" y="12713"/>
                  </a:lnTo>
                  <a:lnTo>
                    <a:pt x="17446" y="12727"/>
                  </a:lnTo>
                  <a:lnTo>
                    <a:pt x="17483" y="12738"/>
                  </a:lnTo>
                  <a:lnTo>
                    <a:pt x="17520" y="12752"/>
                  </a:lnTo>
                  <a:lnTo>
                    <a:pt x="17585" y="12767"/>
                  </a:lnTo>
                  <a:lnTo>
                    <a:pt x="17585" y="12731"/>
                  </a:lnTo>
                  <a:lnTo>
                    <a:pt x="17532" y="12648"/>
                  </a:lnTo>
                  <a:lnTo>
                    <a:pt x="17509" y="12573"/>
                  </a:lnTo>
                  <a:lnTo>
                    <a:pt x="17509" y="12491"/>
                  </a:lnTo>
                  <a:lnTo>
                    <a:pt x="17542" y="12419"/>
                  </a:lnTo>
                  <a:lnTo>
                    <a:pt x="17606" y="12380"/>
                  </a:lnTo>
                  <a:lnTo>
                    <a:pt x="17579" y="12487"/>
                  </a:lnTo>
                  <a:lnTo>
                    <a:pt x="17595" y="12623"/>
                  </a:lnTo>
                  <a:lnTo>
                    <a:pt x="17659" y="12738"/>
                  </a:lnTo>
                  <a:lnTo>
                    <a:pt x="17781" y="12784"/>
                  </a:lnTo>
                  <a:lnTo>
                    <a:pt x="17749" y="12670"/>
                  </a:lnTo>
                  <a:lnTo>
                    <a:pt x="17733" y="12452"/>
                  </a:lnTo>
                  <a:lnTo>
                    <a:pt x="17675" y="12369"/>
                  </a:lnTo>
                  <a:lnTo>
                    <a:pt x="17738" y="12376"/>
                  </a:lnTo>
                  <a:lnTo>
                    <a:pt x="17813" y="12376"/>
                  </a:lnTo>
                  <a:lnTo>
                    <a:pt x="17866" y="12348"/>
                  </a:lnTo>
                  <a:lnTo>
                    <a:pt x="17860" y="12279"/>
                  </a:lnTo>
                  <a:lnTo>
                    <a:pt x="17813" y="12233"/>
                  </a:lnTo>
                  <a:lnTo>
                    <a:pt x="17675" y="12154"/>
                  </a:lnTo>
                  <a:lnTo>
                    <a:pt x="17632" y="12104"/>
                  </a:lnTo>
                  <a:lnTo>
                    <a:pt x="17659" y="12086"/>
                  </a:lnTo>
                  <a:lnTo>
                    <a:pt x="17712" y="12068"/>
                  </a:lnTo>
                  <a:lnTo>
                    <a:pt x="17760" y="12032"/>
                  </a:lnTo>
                  <a:lnTo>
                    <a:pt x="17754" y="11907"/>
                  </a:lnTo>
                  <a:lnTo>
                    <a:pt x="17786" y="11868"/>
                  </a:lnTo>
                  <a:lnTo>
                    <a:pt x="17839" y="11857"/>
                  </a:lnTo>
                  <a:lnTo>
                    <a:pt x="17908" y="11885"/>
                  </a:lnTo>
                  <a:lnTo>
                    <a:pt x="17919" y="11817"/>
                  </a:lnTo>
                  <a:lnTo>
                    <a:pt x="17945" y="11760"/>
                  </a:lnTo>
                  <a:lnTo>
                    <a:pt x="17977" y="11746"/>
                  </a:lnTo>
                  <a:lnTo>
                    <a:pt x="18030" y="11810"/>
                  </a:lnTo>
                  <a:lnTo>
                    <a:pt x="18025" y="11885"/>
                  </a:lnTo>
                  <a:lnTo>
                    <a:pt x="18004" y="11968"/>
                  </a:lnTo>
                  <a:lnTo>
                    <a:pt x="18009" y="12032"/>
                  </a:lnTo>
                  <a:lnTo>
                    <a:pt x="18083" y="12065"/>
                  </a:lnTo>
                  <a:lnTo>
                    <a:pt x="18110" y="12079"/>
                  </a:lnTo>
                  <a:lnTo>
                    <a:pt x="18104" y="12032"/>
                  </a:lnTo>
                  <a:lnTo>
                    <a:pt x="18083" y="12014"/>
                  </a:lnTo>
                  <a:lnTo>
                    <a:pt x="18142" y="11771"/>
                  </a:lnTo>
                  <a:lnTo>
                    <a:pt x="18185" y="11732"/>
                  </a:lnTo>
                  <a:lnTo>
                    <a:pt x="18217" y="11760"/>
                  </a:lnTo>
                  <a:lnTo>
                    <a:pt x="18259" y="11996"/>
                  </a:lnTo>
                  <a:lnTo>
                    <a:pt x="18312" y="12065"/>
                  </a:lnTo>
                  <a:lnTo>
                    <a:pt x="18376" y="12111"/>
                  </a:lnTo>
                  <a:lnTo>
                    <a:pt x="18450" y="12129"/>
                  </a:lnTo>
                  <a:lnTo>
                    <a:pt x="18524" y="12126"/>
                  </a:lnTo>
                  <a:lnTo>
                    <a:pt x="18588" y="11882"/>
                  </a:lnTo>
                  <a:lnTo>
                    <a:pt x="18636" y="11807"/>
                  </a:lnTo>
                  <a:lnTo>
                    <a:pt x="18673" y="11775"/>
                  </a:lnTo>
                  <a:lnTo>
                    <a:pt x="18722" y="11757"/>
                  </a:lnTo>
                  <a:lnTo>
                    <a:pt x="18753" y="11771"/>
                  </a:lnTo>
                  <a:lnTo>
                    <a:pt x="18790" y="11807"/>
                  </a:lnTo>
                  <a:lnTo>
                    <a:pt x="18806" y="11839"/>
                  </a:lnTo>
                  <a:lnTo>
                    <a:pt x="18833" y="11875"/>
                  </a:lnTo>
                  <a:lnTo>
                    <a:pt x="18833" y="11896"/>
                  </a:lnTo>
                  <a:lnTo>
                    <a:pt x="18844" y="11910"/>
                  </a:lnTo>
                  <a:lnTo>
                    <a:pt x="18907" y="11918"/>
                  </a:lnTo>
                  <a:lnTo>
                    <a:pt x="18944" y="11914"/>
                  </a:lnTo>
                  <a:lnTo>
                    <a:pt x="18987" y="11907"/>
                  </a:lnTo>
                  <a:lnTo>
                    <a:pt x="19029" y="11889"/>
                  </a:lnTo>
                  <a:lnTo>
                    <a:pt x="19056" y="11871"/>
                  </a:lnTo>
                  <a:lnTo>
                    <a:pt x="19087" y="11853"/>
                  </a:lnTo>
                  <a:lnTo>
                    <a:pt x="19146" y="11832"/>
                  </a:lnTo>
                  <a:lnTo>
                    <a:pt x="19183" y="11807"/>
                  </a:lnTo>
                  <a:lnTo>
                    <a:pt x="19162" y="11782"/>
                  </a:lnTo>
                  <a:lnTo>
                    <a:pt x="19125" y="11746"/>
                  </a:lnTo>
                  <a:lnTo>
                    <a:pt x="19114" y="11706"/>
                  </a:lnTo>
                  <a:lnTo>
                    <a:pt x="19114" y="11664"/>
                  </a:lnTo>
                  <a:lnTo>
                    <a:pt x="19109" y="11624"/>
                  </a:lnTo>
                  <a:lnTo>
                    <a:pt x="19056" y="11484"/>
                  </a:lnTo>
                  <a:lnTo>
                    <a:pt x="19003" y="11459"/>
                  </a:lnTo>
                  <a:lnTo>
                    <a:pt x="18902" y="11484"/>
                  </a:lnTo>
                  <a:lnTo>
                    <a:pt x="19045" y="11319"/>
                  </a:lnTo>
                  <a:lnTo>
                    <a:pt x="19119" y="11294"/>
                  </a:lnTo>
                  <a:lnTo>
                    <a:pt x="19194" y="11388"/>
                  </a:lnTo>
                  <a:lnTo>
                    <a:pt x="19225" y="11381"/>
                  </a:lnTo>
                  <a:lnTo>
                    <a:pt x="19252" y="11323"/>
                  </a:lnTo>
                  <a:lnTo>
                    <a:pt x="19311" y="11316"/>
                  </a:lnTo>
                  <a:lnTo>
                    <a:pt x="19364" y="11355"/>
                  </a:lnTo>
                  <a:lnTo>
                    <a:pt x="19359" y="11423"/>
                  </a:lnTo>
                  <a:lnTo>
                    <a:pt x="19449" y="11431"/>
                  </a:lnTo>
                  <a:lnTo>
                    <a:pt x="19539" y="11420"/>
                  </a:lnTo>
                  <a:lnTo>
                    <a:pt x="19629" y="11395"/>
                  </a:lnTo>
                  <a:lnTo>
                    <a:pt x="19709" y="11355"/>
                  </a:lnTo>
                  <a:lnTo>
                    <a:pt x="19619" y="11323"/>
                  </a:lnTo>
                  <a:lnTo>
                    <a:pt x="19587" y="11266"/>
                  </a:lnTo>
                  <a:lnTo>
                    <a:pt x="19560" y="11197"/>
                  </a:lnTo>
                  <a:lnTo>
                    <a:pt x="19492" y="11126"/>
                  </a:lnTo>
                  <a:lnTo>
                    <a:pt x="19619" y="11129"/>
                  </a:lnTo>
                  <a:lnTo>
                    <a:pt x="19698" y="11208"/>
                  </a:lnTo>
                  <a:lnTo>
                    <a:pt x="19767" y="11316"/>
                  </a:lnTo>
                  <a:lnTo>
                    <a:pt x="19873" y="11388"/>
                  </a:lnTo>
                  <a:lnTo>
                    <a:pt x="19873" y="11338"/>
                  </a:lnTo>
                  <a:lnTo>
                    <a:pt x="19895" y="11305"/>
                  </a:lnTo>
                  <a:lnTo>
                    <a:pt x="19954" y="11234"/>
                  </a:lnTo>
                  <a:lnTo>
                    <a:pt x="19975" y="11241"/>
                  </a:lnTo>
                  <a:lnTo>
                    <a:pt x="20012" y="11230"/>
                  </a:lnTo>
                  <a:lnTo>
                    <a:pt x="20023" y="11201"/>
                  </a:lnTo>
                  <a:lnTo>
                    <a:pt x="19927" y="11173"/>
                  </a:lnTo>
                  <a:lnTo>
                    <a:pt x="19938" y="11072"/>
                  </a:lnTo>
                  <a:lnTo>
                    <a:pt x="19884" y="11019"/>
                  </a:lnTo>
                  <a:lnTo>
                    <a:pt x="19799" y="10979"/>
                  </a:lnTo>
                  <a:lnTo>
                    <a:pt x="19735" y="10911"/>
                  </a:lnTo>
                  <a:lnTo>
                    <a:pt x="19799" y="10936"/>
                  </a:lnTo>
                  <a:lnTo>
                    <a:pt x="19873" y="10947"/>
                  </a:lnTo>
                  <a:lnTo>
                    <a:pt x="19938" y="10936"/>
                  </a:lnTo>
                  <a:lnTo>
                    <a:pt x="19991" y="10890"/>
                  </a:lnTo>
                  <a:lnTo>
                    <a:pt x="19912" y="10875"/>
                  </a:lnTo>
                  <a:lnTo>
                    <a:pt x="20034" y="10796"/>
                  </a:lnTo>
                  <a:lnTo>
                    <a:pt x="20140" y="10818"/>
                  </a:lnTo>
                  <a:lnTo>
                    <a:pt x="20193" y="10897"/>
                  </a:lnTo>
                  <a:lnTo>
                    <a:pt x="20150" y="10994"/>
                  </a:lnTo>
                  <a:lnTo>
                    <a:pt x="20166" y="11026"/>
                  </a:lnTo>
                  <a:lnTo>
                    <a:pt x="20272" y="11040"/>
                  </a:lnTo>
                  <a:lnTo>
                    <a:pt x="20362" y="11072"/>
                  </a:lnTo>
                  <a:lnTo>
                    <a:pt x="20447" y="11094"/>
                  </a:lnTo>
                  <a:lnTo>
                    <a:pt x="20565" y="11079"/>
                  </a:lnTo>
                  <a:lnTo>
                    <a:pt x="20479" y="11015"/>
                  </a:lnTo>
                  <a:lnTo>
                    <a:pt x="20458" y="10979"/>
                  </a:lnTo>
                  <a:lnTo>
                    <a:pt x="20490" y="10958"/>
                  </a:lnTo>
                  <a:lnTo>
                    <a:pt x="20544" y="10947"/>
                  </a:lnTo>
                  <a:lnTo>
                    <a:pt x="20560" y="10954"/>
                  </a:lnTo>
                  <a:lnTo>
                    <a:pt x="20660" y="10976"/>
                  </a:lnTo>
                  <a:lnTo>
                    <a:pt x="20708" y="10979"/>
                  </a:lnTo>
                  <a:lnTo>
                    <a:pt x="20846" y="10951"/>
                  </a:lnTo>
                  <a:lnTo>
                    <a:pt x="20804" y="10915"/>
                  </a:lnTo>
                  <a:lnTo>
                    <a:pt x="20782" y="10900"/>
                  </a:lnTo>
                  <a:lnTo>
                    <a:pt x="20814" y="10865"/>
                  </a:lnTo>
                  <a:lnTo>
                    <a:pt x="20894" y="10825"/>
                  </a:lnTo>
                  <a:lnTo>
                    <a:pt x="20931" y="10803"/>
                  </a:lnTo>
                  <a:lnTo>
                    <a:pt x="21117" y="10542"/>
                  </a:lnTo>
                  <a:lnTo>
                    <a:pt x="21139" y="10474"/>
                  </a:lnTo>
                  <a:lnTo>
                    <a:pt x="21149" y="10384"/>
                  </a:lnTo>
                  <a:lnTo>
                    <a:pt x="21202" y="10409"/>
                  </a:lnTo>
                  <a:lnTo>
                    <a:pt x="21213" y="10378"/>
                  </a:lnTo>
                  <a:lnTo>
                    <a:pt x="21218" y="10288"/>
                  </a:lnTo>
                  <a:lnTo>
                    <a:pt x="21213" y="10273"/>
                  </a:lnTo>
                  <a:lnTo>
                    <a:pt x="21261" y="10256"/>
                  </a:lnTo>
                  <a:lnTo>
                    <a:pt x="21372" y="10245"/>
                  </a:lnTo>
                  <a:lnTo>
                    <a:pt x="21420" y="10231"/>
                  </a:lnTo>
                  <a:lnTo>
                    <a:pt x="21467" y="10181"/>
                  </a:lnTo>
                  <a:lnTo>
                    <a:pt x="21584" y="10012"/>
                  </a:lnTo>
                  <a:lnTo>
                    <a:pt x="21600" y="9955"/>
                  </a:lnTo>
                  <a:cubicBezTo>
                    <a:pt x="21600" y="9955"/>
                    <a:pt x="21579" y="9944"/>
                    <a:pt x="21579" y="9944"/>
                  </a:cubicBezTo>
                  <a:close/>
                  <a:moveTo>
                    <a:pt x="16049" y="13093"/>
                  </a:moveTo>
                  <a:lnTo>
                    <a:pt x="15996" y="13007"/>
                  </a:lnTo>
                  <a:lnTo>
                    <a:pt x="15821" y="12971"/>
                  </a:lnTo>
                  <a:lnTo>
                    <a:pt x="15613" y="13021"/>
                  </a:lnTo>
                  <a:lnTo>
                    <a:pt x="15443" y="13121"/>
                  </a:lnTo>
                  <a:lnTo>
                    <a:pt x="15374" y="13232"/>
                  </a:lnTo>
                  <a:lnTo>
                    <a:pt x="15449" y="13258"/>
                  </a:lnTo>
                  <a:lnTo>
                    <a:pt x="15449" y="13300"/>
                  </a:lnTo>
                  <a:lnTo>
                    <a:pt x="15406" y="13344"/>
                  </a:lnTo>
                  <a:lnTo>
                    <a:pt x="15343" y="13372"/>
                  </a:lnTo>
                  <a:lnTo>
                    <a:pt x="15311" y="13401"/>
                  </a:lnTo>
                  <a:lnTo>
                    <a:pt x="15284" y="13462"/>
                  </a:lnTo>
                  <a:lnTo>
                    <a:pt x="15258" y="13637"/>
                  </a:lnTo>
                  <a:lnTo>
                    <a:pt x="15258" y="13701"/>
                  </a:lnTo>
                  <a:lnTo>
                    <a:pt x="15279" y="13759"/>
                  </a:lnTo>
                  <a:lnTo>
                    <a:pt x="15327" y="13773"/>
                  </a:lnTo>
                  <a:lnTo>
                    <a:pt x="15406" y="13773"/>
                  </a:lnTo>
                  <a:lnTo>
                    <a:pt x="15454" y="13795"/>
                  </a:lnTo>
                  <a:lnTo>
                    <a:pt x="15454" y="13831"/>
                  </a:lnTo>
                  <a:lnTo>
                    <a:pt x="15385" y="13863"/>
                  </a:lnTo>
                  <a:lnTo>
                    <a:pt x="15464" y="13924"/>
                  </a:lnTo>
                  <a:lnTo>
                    <a:pt x="15661" y="13945"/>
                  </a:lnTo>
                  <a:lnTo>
                    <a:pt x="15747" y="13995"/>
                  </a:lnTo>
                  <a:lnTo>
                    <a:pt x="15768" y="13981"/>
                  </a:lnTo>
                  <a:lnTo>
                    <a:pt x="15821" y="13952"/>
                  </a:lnTo>
                  <a:lnTo>
                    <a:pt x="15837" y="13942"/>
                  </a:lnTo>
                  <a:lnTo>
                    <a:pt x="15900" y="14010"/>
                  </a:lnTo>
                  <a:lnTo>
                    <a:pt x="15975" y="13981"/>
                  </a:lnTo>
                  <a:lnTo>
                    <a:pt x="16038" y="13909"/>
                  </a:lnTo>
                  <a:lnTo>
                    <a:pt x="16081" y="13845"/>
                  </a:lnTo>
                  <a:lnTo>
                    <a:pt x="16059" y="13795"/>
                  </a:lnTo>
                  <a:lnTo>
                    <a:pt x="15969" y="13763"/>
                  </a:lnTo>
                  <a:lnTo>
                    <a:pt x="15890" y="13713"/>
                  </a:lnTo>
                  <a:lnTo>
                    <a:pt x="15874" y="13597"/>
                  </a:lnTo>
                  <a:lnTo>
                    <a:pt x="15911" y="13590"/>
                  </a:lnTo>
                  <a:lnTo>
                    <a:pt x="16059" y="13641"/>
                  </a:lnTo>
                  <a:lnTo>
                    <a:pt x="16272" y="13587"/>
                  </a:lnTo>
                  <a:lnTo>
                    <a:pt x="16458" y="13483"/>
                  </a:lnTo>
                  <a:lnTo>
                    <a:pt x="16532" y="13372"/>
                  </a:lnTo>
                  <a:lnTo>
                    <a:pt x="16432" y="13251"/>
                  </a:lnTo>
                  <a:cubicBezTo>
                    <a:pt x="16432" y="13251"/>
                    <a:pt x="16049" y="13093"/>
                    <a:pt x="16049" y="13093"/>
                  </a:cubicBezTo>
                  <a:close/>
                  <a:moveTo>
                    <a:pt x="14444" y="14486"/>
                  </a:moveTo>
                  <a:lnTo>
                    <a:pt x="14396" y="14468"/>
                  </a:lnTo>
                  <a:lnTo>
                    <a:pt x="14349" y="14432"/>
                  </a:lnTo>
                  <a:lnTo>
                    <a:pt x="14402" y="14404"/>
                  </a:lnTo>
                  <a:lnTo>
                    <a:pt x="14518" y="14357"/>
                  </a:lnTo>
                  <a:lnTo>
                    <a:pt x="14567" y="14325"/>
                  </a:lnTo>
                  <a:lnTo>
                    <a:pt x="14518" y="14278"/>
                  </a:lnTo>
                  <a:lnTo>
                    <a:pt x="14481" y="14221"/>
                  </a:lnTo>
                  <a:lnTo>
                    <a:pt x="14423" y="14171"/>
                  </a:lnTo>
                  <a:lnTo>
                    <a:pt x="14306" y="14146"/>
                  </a:lnTo>
                  <a:lnTo>
                    <a:pt x="14158" y="14124"/>
                  </a:lnTo>
                  <a:lnTo>
                    <a:pt x="14100" y="14139"/>
                  </a:lnTo>
                  <a:lnTo>
                    <a:pt x="14062" y="14192"/>
                  </a:lnTo>
                  <a:lnTo>
                    <a:pt x="14052" y="14242"/>
                  </a:lnTo>
                  <a:lnTo>
                    <a:pt x="14068" y="14292"/>
                  </a:lnTo>
                  <a:lnTo>
                    <a:pt x="14100" y="14339"/>
                  </a:lnTo>
                  <a:lnTo>
                    <a:pt x="14137" y="14379"/>
                  </a:lnTo>
                  <a:lnTo>
                    <a:pt x="14094" y="14382"/>
                  </a:lnTo>
                  <a:lnTo>
                    <a:pt x="14009" y="14407"/>
                  </a:lnTo>
                  <a:lnTo>
                    <a:pt x="13967" y="14411"/>
                  </a:lnTo>
                  <a:lnTo>
                    <a:pt x="14057" y="14482"/>
                  </a:lnTo>
                  <a:lnTo>
                    <a:pt x="14094" y="14526"/>
                  </a:lnTo>
                  <a:lnTo>
                    <a:pt x="14089" y="14572"/>
                  </a:lnTo>
                  <a:lnTo>
                    <a:pt x="14084" y="14619"/>
                  </a:lnTo>
                  <a:lnTo>
                    <a:pt x="14110" y="14636"/>
                  </a:lnTo>
                  <a:lnTo>
                    <a:pt x="14312" y="14669"/>
                  </a:lnTo>
                  <a:lnTo>
                    <a:pt x="14407" y="14633"/>
                  </a:lnTo>
                  <a:lnTo>
                    <a:pt x="14578" y="14526"/>
                  </a:lnTo>
                  <a:lnTo>
                    <a:pt x="14567" y="14497"/>
                  </a:lnTo>
                  <a:cubicBezTo>
                    <a:pt x="14567" y="14497"/>
                    <a:pt x="14444" y="14486"/>
                    <a:pt x="14444" y="14486"/>
                  </a:cubicBezTo>
                  <a:close/>
                  <a:moveTo>
                    <a:pt x="13929" y="15073"/>
                  </a:moveTo>
                  <a:lnTo>
                    <a:pt x="13695" y="15095"/>
                  </a:lnTo>
                  <a:lnTo>
                    <a:pt x="13579" y="15091"/>
                  </a:lnTo>
                  <a:lnTo>
                    <a:pt x="13361" y="15045"/>
                  </a:lnTo>
                  <a:lnTo>
                    <a:pt x="13270" y="15059"/>
                  </a:lnTo>
                  <a:lnTo>
                    <a:pt x="13265" y="15152"/>
                  </a:lnTo>
                  <a:lnTo>
                    <a:pt x="13393" y="15156"/>
                  </a:lnTo>
                  <a:lnTo>
                    <a:pt x="13510" y="15184"/>
                  </a:lnTo>
                  <a:lnTo>
                    <a:pt x="13573" y="15238"/>
                  </a:lnTo>
                  <a:lnTo>
                    <a:pt x="13563" y="15324"/>
                  </a:lnTo>
                  <a:lnTo>
                    <a:pt x="13764" y="15349"/>
                  </a:lnTo>
                  <a:lnTo>
                    <a:pt x="13865" y="15346"/>
                  </a:lnTo>
                  <a:lnTo>
                    <a:pt x="13897" y="15314"/>
                  </a:lnTo>
                  <a:lnTo>
                    <a:pt x="13913" y="15264"/>
                  </a:lnTo>
                  <a:lnTo>
                    <a:pt x="13978" y="15224"/>
                  </a:lnTo>
                  <a:lnTo>
                    <a:pt x="14020" y="15170"/>
                  </a:lnTo>
                  <a:lnTo>
                    <a:pt x="13988" y="15077"/>
                  </a:lnTo>
                  <a:cubicBezTo>
                    <a:pt x="13988" y="15077"/>
                    <a:pt x="13929" y="15073"/>
                    <a:pt x="13929" y="1507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6" name="Google Shape;366;p17"/>
            <p:cNvSpPr/>
            <p:nvPr/>
          </p:nvSpPr>
          <p:spPr>
            <a:xfrm>
              <a:off x="17966311" y="5967109"/>
              <a:ext cx="1484298" cy="705559"/>
            </a:xfrm>
            <a:custGeom>
              <a:avLst/>
              <a:gdLst/>
              <a:ahLst/>
              <a:cxnLst/>
              <a:rect l="l" t="t" r="r" b="b"/>
              <a:pathLst>
                <a:path w="21600" h="21600" extrusionOk="0">
                  <a:moveTo>
                    <a:pt x="21320" y="16372"/>
                  </a:moveTo>
                  <a:lnTo>
                    <a:pt x="21372" y="15775"/>
                  </a:lnTo>
                  <a:lnTo>
                    <a:pt x="21412" y="15600"/>
                  </a:lnTo>
                  <a:lnTo>
                    <a:pt x="21451" y="15352"/>
                  </a:lnTo>
                  <a:lnTo>
                    <a:pt x="21468" y="15103"/>
                  </a:lnTo>
                  <a:lnTo>
                    <a:pt x="21460" y="14911"/>
                  </a:lnTo>
                  <a:lnTo>
                    <a:pt x="21407" y="14801"/>
                  </a:lnTo>
                  <a:lnTo>
                    <a:pt x="21355" y="14819"/>
                  </a:lnTo>
                  <a:lnTo>
                    <a:pt x="21294" y="14874"/>
                  </a:lnTo>
                  <a:lnTo>
                    <a:pt x="21228" y="14856"/>
                  </a:lnTo>
                  <a:lnTo>
                    <a:pt x="21242" y="14828"/>
                  </a:lnTo>
                  <a:lnTo>
                    <a:pt x="21263" y="14782"/>
                  </a:lnTo>
                  <a:lnTo>
                    <a:pt x="21281" y="14737"/>
                  </a:lnTo>
                  <a:lnTo>
                    <a:pt x="21272" y="14663"/>
                  </a:lnTo>
                  <a:lnTo>
                    <a:pt x="21237" y="14682"/>
                  </a:lnTo>
                  <a:lnTo>
                    <a:pt x="21228" y="14590"/>
                  </a:lnTo>
                  <a:lnTo>
                    <a:pt x="21255" y="14406"/>
                  </a:lnTo>
                  <a:lnTo>
                    <a:pt x="21176" y="14332"/>
                  </a:lnTo>
                  <a:lnTo>
                    <a:pt x="20970" y="14295"/>
                  </a:lnTo>
                  <a:lnTo>
                    <a:pt x="21040" y="14158"/>
                  </a:lnTo>
                  <a:lnTo>
                    <a:pt x="21119" y="14158"/>
                  </a:lnTo>
                  <a:lnTo>
                    <a:pt x="21202" y="14213"/>
                  </a:lnTo>
                  <a:lnTo>
                    <a:pt x="21285" y="14222"/>
                  </a:lnTo>
                  <a:lnTo>
                    <a:pt x="21359" y="14158"/>
                  </a:lnTo>
                  <a:lnTo>
                    <a:pt x="21355" y="14074"/>
                  </a:lnTo>
                  <a:lnTo>
                    <a:pt x="21242" y="13818"/>
                  </a:lnTo>
                  <a:lnTo>
                    <a:pt x="21311" y="13836"/>
                  </a:lnTo>
                  <a:lnTo>
                    <a:pt x="21359" y="13818"/>
                  </a:lnTo>
                  <a:lnTo>
                    <a:pt x="21372" y="13735"/>
                  </a:lnTo>
                  <a:lnTo>
                    <a:pt x="21364" y="13671"/>
                  </a:lnTo>
                  <a:lnTo>
                    <a:pt x="21255" y="13717"/>
                  </a:lnTo>
                  <a:lnTo>
                    <a:pt x="21010" y="13836"/>
                  </a:lnTo>
                  <a:lnTo>
                    <a:pt x="20656" y="14010"/>
                  </a:lnTo>
                  <a:lnTo>
                    <a:pt x="20307" y="14177"/>
                  </a:lnTo>
                  <a:lnTo>
                    <a:pt x="19948" y="14341"/>
                  </a:lnTo>
                  <a:lnTo>
                    <a:pt x="19598" y="14507"/>
                  </a:lnTo>
                  <a:lnTo>
                    <a:pt x="19245" y="14672"/>
                  </a:lnTo>
                  <a:lnTo>
                    <a:pt x="18891" y="14837"/>
                  </a:lnTo>
                  <a:lnTo>
                    <a:pt x="18537" y="15003"/>
                  </a:lnTo>
                  <a:lnTo>
                    <a:pt x="18458" y="14452"/>
                  </a:lnTo>
                  <a:lnTo>
                    <a:pt x="18384" y="13882"/>
                  </a:lnTo>
                  <a:lnTo>
                    <a:pt x="18271" y="13018"/>
                  </a:lnTo>
                  <a:lnTo>
                    <a:pt x="18157" y="12146"/>
                  </a:lnTo>
                  <a:lnTo>
                    <a:pt x="18043" y="11282"/>
                  </a:lnTo>
                  <a:lnTo>
                    <a:pt x="17930" y="10410"/>
                  </a:lnTo>
                  <a:lnTo>
                    <a:pt x="17821" y="9546"/>
                  </a:lnTo>
                  <a:lnTo>
                    <a:pt x="17707" y="8673"/>
                  </a:lnTo>
                  <a:lnTo>
                    <a:pt x="17480" y="6936"/>
                  </a:lnTo>
                  <a:lnTo>
                    <a:pt x="17366" y="6073"/>
                  </a:lnTo>
                  <a:lnTo>
                    <a:pt x="17257" y="5201"/>
                  </a:lnTo>
                  <a:lnTo>
                    <a:pt x="17143" y="4337"/>
                  </a:lnTo>
                  <a:lnTo>
                    <a:pt x="17030" y="3473"/>
                  </a:lnTo>
                  <a:lnTo>
                    <a:pt x="16916" y="2600"/>
                  </a:lnTo>
                  <a:lnTo>
                    <a:pt x="16803" y="1736"/>
                  </a:lnTo>
                  <a:lnTo>
                    <a:pt x="16689" y="864"/>
                  </a:lnTo>
                  <a:lnTo>
                    <a:pt x="16580" y="0"/>
                  </a:lnTo>
                  <a:lnTo>
                    <a:pt x="16064" y="239"/>
                  </a:lnTo>
                  <a:lnTo>
                    <a:pt x="15544" y="478"/>
                  </a:lnTo>
                  <a:lnTo>
                    <a:pt x="15029" y="716"/>
                  </a:lnTo>
                  <a:lnTo>
                    <a:pt x="14513" y="956"/>
                  </a:lnTo>
                  <a:lnTo>
                    <a:pt x="13998" y="1195"/>
                  </a:lnTo>
                  <a:lnTo>
                    <a:pt x="13478" y="1424"/>
                  </a:lnTo>
                  <a:lnTo>
                    <a:pt x="12963" y="1663"/>
                  </a:lnTo>
                  <a:lnTo>
                    <a:pt x="12443" y="1893"/>
                  </a:lnTo>
                  <a:lnTo>
                    <a:pt x="11927" y="2123"/>
                  </a:lnTo>
                  <a:lnTo>
                    <a:pt x="11412" y="2361"/>
                  </a:lnTo>
                  <a:lnTo>
                    <a:pt x="10892" y="2582"/>
                  </a:lnTo>
                  <a:lnTo>
                    <a:pt x="10377" y="2811"/>
                  </a:lnTo>
                  <a:lnTo>
                    <a:pt x="9857" y="3041"/>
                  </a:lnTo>
                  <a:lnTo>
                    <a:pt x="9340" y="3271"/>
                  </a:lnTo>
                  <a:lnTo>
                    <a:pt x="8821" y="3491"/>
                  </a:lnTo>
                  <a:lnTo>
                    <a:pt x="8301" y="3721"/>
                  </a:lnTo>
                  <a:lnTo>
                    <a:pt x="7785" y="3942"/>
                  </a:lnTo>
                  <a:lnTo>
                    <a:pt x="7265" y="4163"/>
                  </a:lnTo>
                  <a:lnTo>
                    <a:pt x="6746" y="4383"/>
                  </a:lnTo>
                  <a:lnTo>
                    <a:pt x="6230" y="4603"/>
                  </a:lnTo>
                  <a:lnTo>
                    <a:pt x="5710" y="4814"/>
                  </a:lnTo>
                  <a:lnTo>
                    <a:pt x="5190" y="5035"/>
                  </a:lnTo>
                  <a:lnTo>
                    <a:pt x="4675" y="5256"/>
                  </a:lnTo>
                  <a:lnTo>
                    <a:pt x="4155" y="5467"/>
                  </a:lnTo>
                  <a:lnTo>
                    <a:pt x="3635" y="5678"/>
                  </a:lnTo>
                  <a:lnTo>
                    <a:pt x="3115" y="5889"/>
                  </a:lnTo>
                  <a:lnTo>
                    <a:pt x="2596" y="6100"/>
                  </a:lnTo>
                  <a:lnTo>
                    <a:pt x="2076" y="6312"/>
                  </a:lnTo>
                  <a:lnTo>
                    <a:pt x="1556" y="6523"/>
                  </a:lnTo>
                  <a:lnTo>
                    <a:pt x="1035" y="6725"/>
                  </a:lnTo>
                  <a:lnTo>
                    <a:pt x="520" y="6936"/>
                  </a:lnTo>
                  <a:lnTo>
                    <a:pt x="0" y="7139"/>
                  </a:lnTo>
                  <a:lnTo>
                    <a:pt x="498" y="13322"/>
                  </a:lnTo>
                  <a:lnTo>
                    <a:pt x="511" y="13359"/>
                  </a:lnTo>
                  <a:lnTo>
                    <a:pt x="533" y="13350"/>
                  </a:lnTo>
                  <a:lnTo>
                    <a:pt x="573" y="13285"/>
                  </a:lnTo>
                  <a:lnTo>
                    <a:pt x="621" y="13184"/>
                  </a:lnTo>
                  <a:lnTo>
                    <a:pt x="1044" y="12044"/>
                  </a:lnTo>
                  <a:lnTo>
                    <a:pt x="1080" y="12007"/>
                  </a:lnTo>
                  <a:lnTo>
                    <a:pt x="1259" y="11861"/>
                  </a:lnTo>
                  <a:lnTo>
                    <a:pt x="1293" y="11815"/>
                  </a:lnTo>
                  <a:lnTo>
                    <a:pt x="1307" y="11760"/>
                  </a:lnTo>
                  <a:lnTo>
                    <a:pt x="1337" y="11485"/>
                  </a:lnTo>
                  <a:lnTo>
                    <a:pt x="1359" y="11365"/>
                  </a:lnTo>
                  <a:lnTo>
                    <a:pt x="1407" y="11218"/>
                  </a:lnTo>
                  <a:lnTo>
                    <a:pt x="1516" y="10960"/>
                  </a:lnTo>
                  <a:lnTo>
                    <a:pt x="1704" y="10639"/>
                  </a:lnTo>
                  <a:lnTo>
                    <a:pt x="1726" y="10602"/>
                  </a:lnTo>
                  <a:lnTo>
                    <a:pt x="1739" y="10547"/>
                  </a:lnTo>
                  <a:lnTo>
                    <a:pt x="1778" y="10373"/>
                  </a:lnTo>
                  <a:lnTo>
                    <a:pt x="1853" y="10207"/>
                  </a:lnTo>
                  <a:lnTo>
                    <a:pt x="1866" y="10161"/>
                  </a:lnTo>
                  <a:lnTo>
                    <a:pt x="1879" y="10115"/>
                  </a:lnTo>
                  <a:lnTo>
                    <a:pt x="1887" y="10060"/>
                  </a:lnTo>
                  <a:lnTo>
                    <a:pt x="1896" y="10024"/>
                  </a:lnTo>
                  <a:lnTo>
                    <a:pt x="1922" y="9693"/>
                  </a:lnTo>
                  <a:lnTo>
                    <a:pt x="1931" y="9638"/>
                  </a:lnTo>
                  <a:lnTo>
                    <a:pt x="1944" y="9573"/>
                  </a:lnTo>
                  <a:lnTo>
                    <a:pt x="1966" y="9528"/>
                  </a:lnTo>
                  <a:lnTo>
                    <a:pt x="2119" y="9280"/>
                  </a:lnTo>
                  <a:lnTo>
                    <a:pt x="2154" y="9252"/>
                  </a:lnTo>
                  <a:lnTo>
                    <a:pt x="2194" y="9242"/>
                  </a:lnTo>
                  <a:lnTo>
                    <a:pt x="2276" y="9280"/>
                  </a:lnTo>
                  <a:lnTo>
                    <a:pt x="2359" y="9335"/>
                  </a:lnTo>
                  <a:lnTo>
                    <a:pt x="2460" y="9473"/>
                  </a:lnTo>
                  <a:lnTo>
                    <a:pt x="2512" y="9509"/>
                  </a:lnTo>
                  <a:lnTo>
                    <a:pt x="2548" y="9509"/>
                  </a:lnTo>
                  <a:lnTo>
                    <a:pt x="2587" y="9491"/>
                  </a:lnTo>
                  <a:lnTo>
                    <a:pt x="2631" y="9427"/>
                  </a:lnTo>
                  <a:lnTo>
                    <a:pt x="2657" y="9372"/>
                  </a:lnTo>
                  <a:lnTo>
                    <a:pt x="2670" y="9317"/>
                  </a:lnTo>
                  <a:lnTo>
                    <a:pt x="2705" y="9151"/>
                  </a:lnTo>
                  <a:lnTo>
                    <a:pt x="2918" y="8462"/>
                  </a:lnTo>
                  <a:lnTo>
                    <a:pt x="2962" y="8288"/>
                  </a:lnTo>
                  <a:lnTo>
                    <a:pt x="2988" y="8103"/>
                  </a:lnTo>
                  <a:lnTo>
                    <a:pt x="3001" y="8057"/>
                  </a:lnTo>
                  <a:lnTo>
                    <a:pt x="3015" y="8012"/>
                  </a:lnTo>
                  <a:lnTo>
                    <a:pt x="3033" y="7975"/>
                  </a:lnTo>
                  <a:lnTo>
                    <a:pt x="3050" y="7937"/>
                  </a:lnTo>
                  <a:lnTo>
                    <a:pt x="3072" y="7910"/>
                  </a:lnTo>
                  <a:lnTo>
                    <a:pt x="3146" y="7846"/>
                  </a:lnTo>
                  <a:lnTo>
                    <a:pt x="3172" y="7809"/>
                  </a:lnTo>
                  <a:lnTo>
                    <a:pt x="3181" y="7773"/>
                  </a:lnTo>
                  <a:lnTo>
                    <a:pt x="3172" y="7745"/>
                  </a:lnTo>
                  <a:lnTo>
                    <a:pt x="3150" y="7681"/>
                  </a:lnTo>
                  <a:lnTo>
                    <a:pt x="3142" y="7635"/>
                  </a:lnTo>
                  <a:lnTo>
                    <a:pt x="3137" y="7570"/>
                  </a:lnTo>
                  <a:lnTo>
                    <a:pt x="3142" y="7497"/>
                  </a:lnTo>
                  <a:lnTo>
                    <a:pt x="3150" y="7442"/>
                  </a:lnTo>
                  <a:lnTo>
                    <a:pt x="3198" y="7203"/>
                  </a:lnTo>
                  <a:lnTo>
                    <a:pt x="3211" y="7093"/>
                  </a:lnTo>
                  <a:lnTo>
                    <a:pt x="3225" y="6993"/>
                  </a:lnTo>
                  <a:lnTo>
                    <a:pt x="3229" y="6946"/>
                  </a:lnTo>
                  <a:lnTo>
                    <a:pt x="3242" y="6899"/>
                  </a:lnTo>
                  <a:lnTo>
                    <a:pt x="3255" y="6881"/>
                  </a:lnTo>
                  <a:lnTo>
                    <a:pt x="3277" y="6881"/>
                  </a:lnTo>
                  <a:lnTo>
                    <a:pt x="3316" y="6927"/>
                  </a:lnTo>
                  <a:lnTo>
                    <a:pt x="3334" y="6973"/>
                  </a:lnTo>
                  <a:lnTo>
                    <a:pt x="3382" y="7047"/>
                  </a:lnTo>
                  <a:lnTo>
                    <a:pt x="3438" y="7102"/>
                  </a:lnTo>
                  <a:lnTo>
                    <a:pt x="3451" y="7139"/>
                  </a:lnTo>
                  <a:lnTo>
                    <a:pt x="3451" y="7166"/>
                  </a:lnTo>
                  <a:lnTo>
                    <a:pt x="3429" y="7194"/>
                  </a:lnTo>
                  <a:lnTo>
                    <a:pt x="3395" y="7259"/>
                  </a:lnTo>
                  <a:lnTo>
                    <a:pt x="3390" y="7286"/>
                  </a:lnTo>
                  <a:lnTo>
                    <a:pt x="3382" y="7323"/>
                  </a:lnTo>
                  <a:lnTo>
                    <a:pt x="3382" y="7369"/>
                  </a:lnTo>
                  <a:lnTo>
                    <a:pt x="3386" y="7415"/>
                  </a:lnTo>
                  <a:lnTo>
                    <a:pt x="3390" y="7451"/>
                  </a:lnTo>
                  <a:lnTo>
                    <a:pt x="3390" y="7470"/>
                  </a:lnTo>
                  <a:lnTo>
                    <a:pt x="3399" y="7479"/>
                  </a:lnTo>
                  <a:lnTo>
                    <a:pt x="3429" y="7543"/>
                  </a:lnTo>
                  <a:lnTo>
                    <a:pt x="3443" y="7561"/>
                  </a:lnTo>
                  <a:lnTo>
                    <a:pt x="3460" y="7580"/>
                  </a:lnTo>
                  <a:lnTo>
                    <a:pt x="3635" y="7671"/>
                  </a:lnTo>
                  <a:lnTo>
                    <a:pt x="3723" y="7754"/>
                  </a:lnTo>
                  <a:lnTo>
                    <a:pt x="3744" y="7782"/>
                  </a:lnTo>
                  <a:lnTo>
                    <a:pt x="3771" y="7809"/>
                  </a:lnTo>
                  <a:lnTo>
                    <a:pt x="3888" y="7846"/>
                  </a:lnTo>
                  <a:lnTo>
                    <a:pt x="4264" y="7818"/>
                  </a:lnTo>
                  <a:lnTo>
                    <a:pt x="4273" y="7773"/>
                  </a:lnTo>
                  <a:lnTo>
                    <a:pt x="4417" y="7607"/>
                  </a:lnTo>
                  <a:lnTo>
                    <a:pt x="4749" y="7561"/>
                  </a:lnTo>
                  <a:lnTo>
                    <a:pt x="4867" y="7295"/>
                  </a:lnTo>
                  <a:lnTo>
                    <a:pt x="4880" y="7157"/>
                  </a:lnTo>
                  <a:lnTo>
                    <a:pt x="4849" y="7111"/>
                  </a:lnTo>
                  <a:lnTo>
                    <a:pt x="4753" y="7084"/>
                  </a:lnTo>
                  <a:lnTo>
                    <a:pt x="4753" y="6908"/>
                  </a:lnTo>
                  <a:lnTo>
                    <a:pt x="4823" y="6826"/>
                  </a:lnTo>
                  <a:lnTo>
                    <a:pt x="4910" y="6789"/>
                  </a:lnTo>
                  <a:lnTo>
                    <a:pt x="4964" y="6725"/>
                  </a:lnTo>
                  <a:lnTo>
                    <a:pt x="4806" y="6413"/>
                  </a:lnTo>
                  <a:lnTo>
                    <a:pt x="4845" y="6331"/>
                  </a:lnTo>
                  <a:lnTo>
                    <a:pt x="4884" y="6303"/>
                  </a:lnTo>
                  <a:lnTo>
                    <a:pt x="4977" y="6303"/>
                  </a:lnTo>
                  <a:lnTo>
                    <a:pt x="5016" y="6276"/>
                  </a:lnTo>
                  <a:lnTo>
                    <a:pt x="5121" y="6100"/>
                  </a:lnTo>
                  <a:lnTo>
                    <a:pt x="5208" y="6027"/>
                  </a:lnTo>
                  <a:lnTo>
                    <a:pt x="5395" y="6027"/>
                  </a:lnTo>
                  <a:lnTo>
                    <a:pt x="5484" y="5990"/>
                  </a:lnTo>
                  <a:lnTo>
                    <a:pt x="5514" y="5916"/>
                  </a:lnTo>
                  <a:lnTo>
                    <a:pt x="5575" y="5668"/>
                  </a:lnTo>
                  <a:lnTo>
                    <a:pt x="5619" y="5558"/>
                  </a:lnTo>
                  <a:lnTo>
                    <a:pt x="5719" y="5163"/>
                  </a:lnTo>
                  <a:lnTo>
                    <a:pt x="5750" y="5099"/>
                  </a:lnTo>
                  <a:lnTo>
                    <a:pt x="5789" y="5035"/>
                  </a:lnTo>
                  <a:lnTo>
                    <a:pt x="5837" y="4980"/>
                  </a:lnTo>
                  <a:lnTo>
                    <a:pt x="6073" y="4916"/>
                  </a:lnTo>
                  <a:lnTo>
                    <a:pt x="6304" y="5108"/>
                  </a:lnTo>
                  <a:lnTo>
                    <a:pt x="6715" y="5687"/>
                  </a:lnTo>
                  <a:lnTo>
                    <a:pt x="6815" y="5769"/>
                  </a:lnTo>
                  <a:lnTo>
                    <a:pt x="6921" y="5806"/>
                  </a:lnTo>
                  <a:lnTo>
                    <a:pt x="7021" y="5769"/>
                  </a:lnTo>
                  <a:lnTo>
                    <a:pt x="7082" y="5659"/>
                  </a:lnTo>
                  <a:lnTo>
                    <a:pt x="7126" y="5604"/>
                  </a:lnTo>
                  <a:lnTo>
                    <a:pt x="7261" y="5623"/>
                  </a:lnTo>
                  <a:lnTo>
                    <a:pt x="7283" y="5577"/>
                  </a:lnTo>
                  <a:lnTo>
                    <a:pt x="7296" y="5476"/>
                  </a:lnTo>
                  <a:lnTo>
                    <a:pt x="7348" y="5430"/>
                  </a:lnTo>
                  <a:lnTo>
                    <a:pt x="7415" y="5430"/>
                  </a:lnTo>
                  <a:lnTo>
                    <a:pt x="7463" y="5448"/>
                  </a:lnTo>
                  <a:lnTo>
                    <a:pt x="7545" y="5604"/>
                  </a:lnTo>
                  <a:lnTo>
                    <a:pt x="7541" y="5797"/>
                  </a:lnTo>
                  <a:lnTo>
                    <a:pt x="7471" y="5982"/>
                  </a:lnTo>
                  <a:lnTo>
                    <a:pt x="7366" y="6091"/>
                  </a:lnTo>
                  <a:lnTo>
                    <a:pt x="7405" y="6211"/>
                  </a:lnTo>
                  <a:lnTo>
                    <a:pt x="7515" y="6633"/>
                  </a:lnTo>
                  <a:lnTo>
                    <a:pt x="7541" y="6615"/>
                  </a:lnTo>
                  <a:lnTo>
                    <a:pt x="7541" y="6496"/>
                  </a:lnTo>
                  <a:lnTo>
                    <a:pt x="7554" y="6358"/>
                  </a:lnTo>
                  <a:lnTo>
                    <a:pt x="7580" y="6266"/>
                  </a:lnTo>
                  <a:lnTo>
                    <a:pt x="7624" y="6285"/>
                  </a:lnTo>
                  <a:lnTo>
                    <a:pt x="7663" y="6404"/>
                  </a:lnTo>
                  <a:lnTo>
                    <a:pt x="7659" y="6505"/>
                  </a:lnTo>
                  <a:lnTo>
                    <a:pt x="7637" y="6578"/>
                  </a:lnTo>
                  <a:lnTo>
                    <a:pt x="7641" y="6661"/>
                  </a:lnTo>
                  <a:lnTo>
                    <a:pt x="7711" y="6780"/>
                  </a:lnTo>
                  <a:lnTo>
                    <a:pt x="7777" y="6753"/>
                  </a:lnTo>
                  <a:lnTo>
                    <a:pt x="7851" y="6670"/>
                  </a:lnTo>
                  <a:lnTo>
                    <a:pt x="7930" y="6624"/>
                  </a:lnTo>
                  <a:lnTo>
                    <a:pt x="7939" y="6707"/>
                  </a:lnTo>
                  <a:lnTo>
                    <a:pt x="7881" y="6763"/>
                  </a:lnTo>
                  <a:lnTo>
                    <a:pt x="7859" y="6872"/>
                  </a:lnTo>
                  <a:lnTo>
                    <a:pt x="7872" y="7002"/>
                  </a:lnTo>
                  <a:lnTo>
                    <a:pt x="7917" y="7139"/>
                  </a:lnTo>
                  <a:lnTo>
                    <a:pt x="7833" y="7332"/>
                  </a:lnTo>
                  <a:lnTo>
                    <a:pt x="7904" y="7424"/>
                  </a:lnTo>
                  <a:lnTo>
                    <a:pt x="8126" y="7525"/>
                  </a:lnTo>
                  <a:lnTo>
                    <a:pt x="8187" y="7708"/>
                  </a:lnTo>
                  <a:lnTo>
                    <a:pt x="8183" y="7937"/>
                  </a:lnTo>
                  <a:lnTo>
                    <a:pt x="8170" y="8177"/>
                  </a:lnTo>
                  <a:lnTo>
                    <a:pt x="8196" y="8398"/>
                  </a:lnTo>
                  <a:lnTo>
                    <a:pt x="8283" y="8599"/>
                  </a:lnTo>
                  <a:lnTo>
                    <a:pt x="8292" y="8599"/>
                  </a:lnTo>
                  <a:lnTo>
                    <a:pt x="8389" y="8654"/>
                  </a:lnTo>
                  <a:lnTo>
                    <a:pt x="8616" y="8554"/>
                  </a:lnTo>
                  <a:lnTo>
                    <a:pt x="8703" y="8554"/>
                  </a:lnTo>
                  <a:lnTo>
                    <a:pt x="8913" y="8627"/>
                  </a:lnTo>
                  <a:lnTo>
                    <a:pt x="9127" y="8645"/>
                  </a:lnTo>
                  <a:lnTo>
                    <a:pt x="9183" y="8719"/>
                  </a:lnTo>
                  <a:lnTo>
                    <a:pt x="9301" y="8985"/>
                  </a:lnTo>
                  <a:lnTo>
                    <a:pt x="9398" y="9068"/>
                  </a:lnTo>
                  <a:lnTo>
                    <a:pt x="9507" y="9086"/>
                  </a:lnTo>
                  <a:lnTo>
                    <a:pt x="9603" y="9132"/>
                  </a:lnTo>
                  <a:lnTo>
                    <a:pt x="9673" y="9298"/>
                  </a:lnTo>
                  <a:lnTo>
                    <a:pt x="9677" y="9546"/>
                  </a:lnTo>
                  <a:lnTo>
                    <a:pt x="9629" y="9757"/>
                  </a:lnTo>
                  <a:lnTo>
                    <a:pt x="9507" y="10097"/>
                  </a:lnTo>
                  <a:lnTo>
                    <a:pt x="9494" y="10318"/>
                  </a:lnTo>
                  <a:lnTo>
                    <a:pt x="9537" y="10492"/>
                  </a:lnTo>
                  <a:lnTo>
                    <a:pt x="9612" y="10621"/>
                  </a:lnTo>
                  <a:lnTo>
                    <a:pt x="9694" y="10722"/>
                  </a:lnTo>
                  <a:lnTo>
                    <a:pt x="9887" y="10997"/>
                  </a:lnTo>
                  <a:lnTo>
                    <a:pt x="10009" y="11071"/>
                  </a:lnTo>
                  <a:lnTo>
                    <a:pt x="10416" y="10978"/>
                  </a:lnTo>
                  <a:lnTo>
                    <a:pt x="10568" y="11006"/>
                  </a:lnTo>
                  <a:lnTo>
                    <a:pt x="10712" y="11099"/>
                  </a:lnTo>
                  <a:lnTo>
                    <a:pt x="10835" y="11273"/>
                  </a:lnTo>
                  <a:lnTo>
                    <a:pt x="10879" y="11430"/>
                  </a:lnTo>
                  <a:lnTo>
                    <a:pt x="10918" y="11613"/>
                  </a:lnTo>
                  <a:lnTo>
                    <a:pt x="10962" y="11760"/>
                  </a:lnTo>
                  <a:lnTo>
                    <a:pt x="11032" y="11796"/>
                  </a:lnTo>
                  <a:lnTo>
                    <a:pt x="11097" y="11796"/>
                  </a:lnTo>
                  <a:lnTo>
                    <a:pt x="11263" y="11842"/>
                  </a:lnTo>
                  <a:lnTo>
                    <a:pt x="11407" y="11833"/>
                  </a:lnTo>
                  <a:lnTo>
                    <a:pt x="11464" y="11897"/>
                  </a:lnTo>
                  <a:lnTo>
                    <a:pt x="11534" y="12026"/>
                  </a:lnTo>
                  <a:lnTo>
                    <a:pt x="11800" y="11089"/>
                  </a:lnTo>
                  <a:lnTo>
                    <a:pt x="12452" y="12348"/>
                  </a:lnTo>
                  <a:lnTo>
                    <a:pt x="12145" y="13506"/>
                  </a:lnTo>
                  <a:lnTo>
                    <a:pt x="12167" y="13708"/>
                  </a:lnTo>
                  <a:lnTo>
                    <a:pt x="12272" y="13983"/>
                  </a:lnTo>
                  <a:lnTo>
                    <a:pt x="12259" y="14094"/>
                  </a:lnTo>
                  <a:lnTo>
                    <a:pt x="12246" y="14177"/>
                  </a:lnTo>
                  <a:lnTo>
                    <a:pt x="12228" y="14240"/>
                  </a:lnTo>
                  <a:lnTo>
                    <a:pt x="12202" y="14286"/>
                  </a:lnTo>
                  <a:lnTo>
                    <a:pt x="12272" y="14507"/>
                  </a:lnTo>
                  <a:lnTo>
                    <a:pt x="12233" y="14672"/>
                  </a:lnTo>
                  <a:lnTo>
                    <a:pt x="12063" y="14865"/>
                  </a:lnTo>
                  <a:lnTo>
                    <a:pt x="12006" y="14967"/>
                  </a:lnTo>
                  <a:lnTo>
                    <a:pt x="11975" y="15039"/>
                  </a:lnTo>
                  <a:lnTo>
                    <a:pt x="11949" y="15132"/>
                  </a:lnTo>
                  <a:lnTo>
                    <a:pt x="11932" y="15251"/>
                  </a:lnTo>
                  <a:lnTo>
                    <a:pt x="11936" y="15463"/>
                  </a:lnTo>
                  <a:lnTo>
                    <a:pt x="11914" y="15674"/>
                  </a:lnTo>
                  <a:lnTo>
                    <a:pt x="11906" y="15885"/>
                  </a:lnTo>
                  <a:lnTo>
                    <a:pt x="11888" y="15967"/>
                  </a:lnTo>
                  <a:lnTo>
                    <a:pt x="11844" y="16022"/>
                  </a:lnTo>
                  <a:lnTo>
                    <a:pt x="11743" y="16050"/>
                  </a:lnTo>
                  <a:lnTo>
                    <a:pt x="11717" y="16087"/>
                  </a:lnTo>
                  <a:lnTo>
                    <a:pt x="11687" y="16161"/>
                  </a:lnTo>
                  <a:lnTo>
                    <a:pt x="11660" y="16197"/>
                  </a:lnTo>
                  <a:lnTo>
                    <a:pt x="11639" y="16243"/>
                  </a:lnTo>
                  <a:lnTo>
                    <a:pt x="11626" y="16344"/>
                  </a:lnTo>
                  <a:lnTo>
                    <a:pt x="11626" y="16474"/>
                  </a:lnTo>
                  <a:lnTo>
                    <a:pt x="11639" y="16556"/>
                  </a:lnTo>
                  <a:lnTo>
                    <a:pt x="11665" y="16556"/>
                  </a:lnTo>
                  <a:lnTo>
                    <a:pt x="11708" y="16483"/>
                  </a:lnTo>
                  <a:lnTo>
                    <a:pt x="11748" y="16547"/>
                  </a:lnTo>
                  <a:lnTo>
                    <a:pt x="11634" y="16721"/>
                  </a:lnTo>
                  <a:lnTo>
                    <a:pt x="11595" y="16794"/>
                  </a:lnTo>
                  <a:lnTo>
                    <a:pt x="11499" y="16905"/>
                  </a:lnTo>
                  <a:lnTo>
                    <a:pt x="11473" y="17162"/>
                  </a:lnTo>
                  <a:lnTo>
                    <a:pt x="11469" y="17419"/>
                  </a:lnTo>
                  <a:lnTo>
                    <a:pt x="11438" y="17548"/>
                  </a:lnTo>
                  <a:lnTo>
                    <a:pt x="11421" y="17713"/>
                  </a:lnTo>
                  <a:lnTo>
                    <a:pt x="11455" y="18044"/>
                  </a:lnTo>
                  <a:lnTo>
                    <a:pt x="11517" y="18393"/>
                  </a:lnTo>
                  <a:lnTo>
                    <a:pt x="11560" y="18614"/>
                  </a:lnTo>
                  <a:lnTo>
                    <a:pt x="11634" y="18807"/>
                  </a:lnTo>
                  <a:lnTo>
                    <a:pt x="11739" y="19017"/>
                  </a:lnTo>
                  <a:lnTo>
                    <a:pt x="11853" y="19118"/>
                  </a:lnTo>
                  <a:lnTo>
                    <a:pt x="11945" y="18999"/>
                  </a:lnTo>
                  <a:lnTo>
                    <a:pt x="11984" y="18898"/>
                  </a:lnTo>
                  <a:lnTo>
                    <a:pt x="12076" y="18761"/>
                  </a:lnTo>
                  <a:lnTo>
                    <a:pt x="12119" y="18623"/>
                  </a:lnTo>
                  <a:lnTo>
                    <a:pt x="12172" y="18163"/>
                  </a:lnTo>
                  <a:lnTo>
                    <a:pt x="12110" y="18034"/>
                  </a:lnTo>
                  <a:lnTo>
                    <a:pt x="12084" y="17989"/>
                  </a:lnTo>
                  <a:lnTo>
                    <a:pt x="12054" y="17961"/>
                  </a:lnTo>
                  <a:lnTo>
                    <a:pt x="12102" y="17842"/>
                  </a:lnTo>
                  <a:lnTo>
                    <a:pt x="12154" y="17741"/>
                  </a:lnTo>
                  <a:lnTo>
                    <a:pt x="12167" y="17759"/>
                  </a:lnTo>
                  <a:lnTo>
                    <a:pt x="12172" y="17778"/>
                  </a:lnTo>
                  <a:lnTo>
                    <a:pt x="12180" y="17787"/>
                  </a:lnTo>
                  <a:lnTo>
                    <a:pt x="12198" y="17805"/>
                  </a:lnTo>
                  <a:lnTo>
                    <a:pt x="12206" y="17897"/>
                  </a:lnTo>
                  <a:lnTo>
                    <a:pt x="12189" y="17998"/>
                  </a:lnTo>
                  <a:lnTo>
                    <a:pt x="12211" y="18126"/>
                  </a:lnTo>
                  <a:lnTo>
                    <a:pt x="12259" y="18237"/>
                  </a:lnTo>
                  <a:lnTo>
                    <a:pt x="12312" y="18284"/>
                  </a:lnTo>
                  <a:lnTo>
                    <a:pt x="12369" y="18237"/>
                  </a:lnTo>
                  <a:lnTo>
                    <a:pt x="12417" y="18117"/>
                  </a:lnTo>
                  <a:lnTo>
                    <a:pt x="12469" y="17860"/>
                  </a:lnTo>
                  <a:lnTo>
                    <a:pt x="12482" y="17759"/>
                  </a:lnTo>
                  <a:lnTo>
                    <a:pt x="12491" y="17649"/>
                  </a:lnTo>
                  <a:lnTo>
                    <a:pt x="12491" y="17539"/>
                  </a:lnTo>
                  <a:lnTo>
                    <a:pt x="12482" y="17419"/>
                  </a:lnTo>
                  <a:lnTo>
                    <a:pt x="12578" y="17567"/>
                  </a:lnTo>
                  <a:lnTo>
                    <a:pt x="12670" y="17842"/>
                  </a:lnTo>
                  <a:lnTo>
                    <a:pt x="12888" y="18669"/>
                  </a:lnTo>
                  <a:lnTo>
                    <a:pt x="12976" y="18871"/>
                  </a:lnTo>
                  <a:lnTo>
                    <a:pt x="13356" y="19431"/>
                  </a:lnTo>
                  <a:lnTo>
                    <a:pt x="13496" y="19542"/>
                  </a:lnTo>
                  <a:lnTo>
                    <a:pt x="13587" y="19487"/>
                  </a:lnTo>
                  <a:lnTo>
                    <a:pt x="13578" y="19183"/>
                  </a:lnTo>
                  <a:lnTo>
                    <a:pt x="13509" y="18852"/>
                  </a:lnTo>
                  <a:lnTo>
                    <a:pt x="13434" y="18586"/>
                  </a:lnTo>
                  <a:lnTo>
                    <a:pt x="13268" y="18108"/>
                  </a:lnTo>
                  <a:lnTo>
                    <a:pt x="13434" y="18237"/>
                  </a:lnTo>
                  <a:lnTo>
                    <a:pt x="13557" y="18430"/>
                  </a:lnTo>
                  <a:lnTo>
                    <a:pt x="13644" y="18724"/>
                  </a:lnTo>
                  <a:lnTo>
                    <a:pt x="13705" y="19164"/>
                  </a:lnTo>
                  <a:lnTo>
                    <a:pt x="13731" y="19275"/>
                  </a:lnTo>
                  <a:lnTo>
                    <a:pt x="13780" y="19422"/>
                  </a:lnTo>
                  <a:lnTo>
                    <a:pt x="13885" y="19652"/>
                  </a:lnTo>
                  <a:lnTo>
                    <a:pt x="13967" y="19753"/>
                  </a:lnTo>
                  <a:lnTo>
                    <a:pt x="14037" y="19771"/>
                  </a:lnTo>
                  <a:lnTo>
                    <a:pt x="14461" y="19469"/>
                  </a:lnTo>
                  <a:lnTo>
                    <a:pt x="14627" y="19431"/>
                  </a:lnTo>
                  <a:lnTo>
                    <a:pt x="14772" y="19551"/>
                  </a:lnTo>
                  <a:lnTo>
                    <a:pt x="14846" y="19652"/>
                  </a:lnTo>
                  <a:lnTo>
                    <a:pt x="14915" y="19716"/>
                  </a:lnTo>
                  <a:lnTo>
                    <a:pt x="14985" y="19808"/>
                  </a:lnTo>
                  <a:lnTo>
                    <a:pt x="15059" y="19982"/>
                  </a:lnTo>
                  <a:lnTo>
                    <a:pt x="15103" y="20129"/>
                  </a:lnTo>
                  <a:lnTo>
                    <a:pt x="15164" y="20414"/>
                  </a:lnTo>
                  <a:lnTo>
                    <a:pt x="15181" y="20516"/>
                  </a:lnTo>
                  <a:lnTo>
                    <a:pt x="15252" y="20571"/>
                  </a:lnTo>
                  <a:lnTo>
                    <a:pt x="15274" y="20460"/>
                  </a:lnTo>
                  <a:lnTo>
                    <a:pt x="15270" y="20129"/>
                  </a:lnTo>
                  <a:lnTo>
                    <a:pt x="15396" y="20322"/>
                  </a:lnTo>
                  <a:lnTo>
                    <a:pt x="15466" y="20387"/>
                  </a:lnTo>
                  <a:lnTo>
                    <a:pt x="15483" y="20202"/>
                  </a:lnTo>
                  <a:lnTo>
                    <a:pt x="15501" y="20129"/>
                  </a:lnTo>
                  <a:lnTo>
                    <a:pt x="15514" y="20019"/>
                  </a:lnTo>
                  <a:lnTo>
                    <a:pt x="15509" y="19900"/>
                  </a:lnTo>
                  <a:lnTo>
                    <a:pt x="15496" y="19817"/>
                  </a:lnTo>
                  <a:lnTo>
                    <a:pt x="15453" y="19652"/>
                  </a:lnTo>
                  <a:lnTo>
                    <a:pt x="15440" y="19542"/>
                  </a:lnTo>
                  <a:lnTo>
                    <a:pt x="15562" y="19698"/>
                  </a:lnTo>
                  <a:lnTo>
                    <a:pt x="15636" y="20074"/>
                  </a:lnTo>
                  <a:lnTo>
                    <a:pt x="15693" y="20451"/>
                  </a:lnTo>
                  <a:lnTo>
                    <a:pt x="15763" y="20608"/>
                  </a:lnTo>
                  <a:lnTo>
                    <a:pt x="15894" y="20644"/>
                  </a:lnTo>
                  <a:lnTo>
                    <a:pt x="16292" y="21130"/>
                  </a:lnTo>
                  <a:lnTo>
                    <a:pt x="16270" y="20956"/>
                  </a:lnTo>
                  <a:lnTo>
                    <a:pt x="16231" y="20865"/>
                  </a:lnTo>
                  <a:lnTo>
                    <a:pt x="16186" y="20791"/>
                  </a:lnTo>
                  <a:lnTo>
                    <a:pt x="16147" y="20690"/>
                  </a:lnTo>
                  <a:lnTo>
                    <a:pt x="16138" y="20498"/>
                  </a:lnTo>
                  <a:lnTo>
                    <a:pt x="16151" y="20249"/>
                  </a:lnTo>
                  <a:lnTo>
                    <a:pt x="16151" y="20001"/>
                  </a:lnTo>
                  <a:lnTo>
                    <a:pt x="16103" y="19799"/>
                  </a:lnTo>
                  <a:lnTo>
                    <a:pt x="15916" y="19413"/>
                  </a:lnTo>
                  <a:lnTo>
                    <a:pt x="15768" y="19239"/>
                  </a:lnTo>
                  <a:lnTo>
                    <a:pt x="15728" y="19164"/>
                  </a:lnTo>
                  <a:lnTo>
                    <a:pt x="15675" y="18944"/>
                  </a:lnTo>
                  <a:lnTo>
                    <a:pt x="15684" y="18752"/>
                  </a:lnTo>
                  <a:lnTo>
                    <a:pt x="15706" y="18568"/>
                  </a:lnTo>
                  <a:lnTo>
                    <a:pt x="15710" y="18347"/>
                  </a:lnTo>
                  <a:lnTo>
                    <a:pt x="15645" y="18182"/>
                  </a:lnTo>
                  <a:lnTo>
                    <a:pt x="15540" y="18219"/>
                  </a:lnTo>
                  <a:lnTo>
                    <a:pt x="15422" y="18338"/>
                  </a:lnTo>
                  <a:lnTo>
                    <a:pt x="15322" y="18393"/>
                  </a:lnTo>
                  <a:lnTo>
                    <a:pt x="15216" y="18310"/>
                  </a:lnTo>
                  <a:lnTo>
                    <a:pt x="15116" y="18144"/>
                  </a:lnTo>
                  <a:lnTo>
                    <a:pt x="15033" y="17934"/>
                  </a:lnTo>
                  <a:lnTo>
                    <a:pt x="14990" y="17723"/>
                  </a:lnTo>
                  <a:lnTo>
                    <a:pt x="14937" y="17668"/>
                  </a:lnTo>
                  <a:lnTo>
                    <a:pt x="14609" y="17502"/>
                  </a:lnTo>
                  <a:lnTo>
                    <a:pt x="14426" y="17281"/>
                  </a:lnTo>
                  <a:lnTo>
                    <a:pt x="14278" y="17005"/>
                  </a:lnTo>
                  <a:lnTo>
                    <a:pt x="14159" y="16629"/>
                  </a:lnTo>
                  <a:lnTo>
                    <a:pt x="14089" y="16188"/>
                  </a:lnTo>
                  <a:lnTo>
                    <a:pt x="14072" y="16105"/>
                  </a:lnTo>
                  <a:lnTo>
                    <a:pt x="14037" y="16050"/>
                  </a:lnTo>
                  <a:lnTo>
                    <a:pt x="14063" y="15940"/>
                  </a:lnTo>
                  <a:lnTo>
                    <a:pt x="14011" y="15775"/>
                  </a:lnTo>
                  <a:lnTo>
                    <a:pt x="13967" y="15518"/>
                  </a:lnTo>
                  <a:lnTo>
                    <a:pt x="13854" y="14654"/>
                  </a:lnTo>
                  <a:lnTo>
                    <a:pt x="13845" y="14516"/>
                  </a:lnTo>
                  <a:lnTo>
                    <a:pt x="13832" y="14425"/>
                  </a:lnTo>
                  <a:lnTo>
                    <a:pt x="13832" y="14332"/>
                  </a:lnTo>
                  <a:lnTo>
                    <a:pt x="13911" y="14608"/>
                  </a:lnTo>
                  <a:lnTo>
                    <a:pt x="14225" y="16381"/>
                  </a:lnTo>
                  <a:lnTo>
                    <a:pt x="14260" y="16464"/>
                  </a:lnTo>
                  <a:lnTo>
                    <a:pt x="14317" y="16519"/>
                  </a:lnTo>
                  <a:lnTo>
                    <a:pt x="14705" y="17199"/>
                  </a:lnTo>
                  <a:lnTo>
                    <a:pt x="14793" y="17291"/>
                  </a:lnTo>
                  <a:lnTo>
                    <a:pt x="14946" y="17291"/>
                  </a:lnTo>
                  <a:lnTo>
                    <a:pt x="14998" y="17318"/>
                  </a:lnTo>
                  <a:lnTo>
                    <a:pt x="15086" y="17373"/>
                  </a:lnTo>
                  <a:lnTo>
                    <a:pt x="15125" y="17447"/>
                  </a:lnTo>
                  <a:lnTo>
                    <a:pt x="15138" y="17512"/>
                  </a:lnTo>
                  <a:lnTo>
                    <a:pt x="15151" y="17585"/>
                  </a:lnTo>
                  <a:lnTo>
                    <a:pt x="15186" y="17686"/>
                  </a:lnTo>
                  <a:lnTo>
                    <a:pt x="15274" y="17842"/>
                  </a:lnTo>
                  <a:lnTo>
                    <a:pt x="15348" y="17878"/>
                  </a:lnTo>
                  <a:lnTo>
                    <a:pt x="15505" y="17796"/>
                  </a:lnTo>
                  <a:lnTo>
                    <a:pt x="15597" y="17649"/>
                  </a:lnTo>
                  <a:lnTo>
                    <a:pt x="15592" y="17410"/>
                  </a:lnTo>
                  <a:lnTo>
                    <a:pt x="15531" y="17153"/>
                  </a:lnTo>
                  <a:lnTo>
                    <a:pt x="15466" y="16941"/>
                  </a:lnTo>
                  <a:lnTo>
                    <a:pt x="15296" y="16593"/>
                  </a:lnTo>
                  <a:lnTo>
                    <a:pt x="14902" y="15967"/>
                  </a:lnTo>
                  <a:lnTo>
                    <a:pt x="14767" y="15545"/>
                  </a:lnTo>
                  <a:lnTo>
                    <a:pt x="14731" y="15279"/>
                  </a:lnTo>
                  <a:lnTo>
                    <a:pt x="14692" y="14507"/>
                  </a:lnTo>
                  <a:lnTo>
                    <a:pt x="14653" y="14295"/>
                  </a:lnTo>
                  <a:lnTo>
                    <a:pt x="14601" y="14084"/>
                  </a:lnTo>
                  <a:lnTo>
                    <a:pt x="14561" y="13854"/>
                  </a:lnTo>
                  <a:lnTo>
                    <a:pt x="14566" y="13570"/>
                  </a:lnTo>
                  <a:lnTo>
                    <a:pt x="14409" y="13340"/>
                  </a:lnTo>
                  <a:lnTo>
                    <a:pt x="14335" y="13157"/>
                  </a:lnTo>
                  <a:lnTo>
                    <a:pt x="14304" y="12918"/>
                  </a:lnTo>
                  <a:lnTo>
                    <a:pt x="14335" y="12724"/>
                  </a:lnTo>
                  <a:lnTo>
                    <a:pt x="14483" y="12431"/>
                  </a:lnTo>
                  <a:lnTo>
                    <a:pt x="14526" y="12219"/>
                  </a:lnTo>
                  <a:lnTo>
                    <a:pt x="14526" y="11952"/>
                  </a:lnTo>
                  <a:lnTo>
                    <a:pt x="14478" y="11971"/>
                  </a:lnTo>
                  <a:lnTo>
                    <a:pt x="14361" y="12201"/>
                  </a:lnTo>
                  <a:lnTo>
                    <a:pt x="14308" y="12138"/>
                  </a:lnTo>
                  <a:lnTo>
                    <a:pt x="14330" y="11714"/>
                  </a:lnTo>
                  <a:lnTo>
                    <a:pt x="14274" y="11641"/>
                  </a:lnTo>
                  <a:lnTo>
                    <a:pt x="14242" y="11576"/>
                  </a:lnTo>
                  <a:lnTo>
                    <a:pt x="14233" y="11540"/>
                  </a:lnTo>
                  <a:lnTo>
                    <a:pt x="14225" y="11494"/>
                  </a:lnTo>
                  <a:lnTo>
                    <a:pt x="14330" y="11439"/>
                  </a:lnTo>
                  <a:lnTo>
                    <a:pt x="14378" y="11439"/>
                  </a:lnTo>
                  <a:lnTo>
                    <a:pt x="14417" y="11485"/>
                  </a:lnTo>
                  <a:lnTo>
                    <a:pt x="14474" y="11291"/>
                  </a:lnTo>
                  <a:lnTo>
                    <a:pt x="14413" y="11172"/>
                  </a:lnTo>
                  <a:lnTo>
                    <a:pt x="14242" y="11043"/>
                  </a:lnTo>
                  <a:lnTo>
                    <a:pt x="14181" y="10933"/>
                  </a:lnTo>
                  <a:lnTo>
                    <a:pt x="14129" y="10777"/>
                  </a:lnTo>
                  <a:lnTo>
                    <a:pt x="14120" y="10630"/>
                  </a:lnTo>
                  <a:lnTo>
                    <a:pt x="14190" y="10557"/>
                  </a:lnTo>
                  <a:lnTo>
                    <a:pt x="14291" y="10630"/>
                  </a:lnTo>
                  <a:lnTo>
                    <a:pt x="14487" y="10933"/>
                  </a:lnTo>
                  <a:lnTo>
                    <a:pt x="14574" y="10978"/>
                  </a:lnTo>
                  <a:lnTo>
                    <a:pt x="14596" y="10842"/>
                  </a:lnTo>
                  <a:lnTo>
                    <a:pt x="14509" y="10575"/>
                  </a:lnTo>
                  <a:lnTo>
                    <a:pt x="14265" y="10051"/>
                  </a:lnTo>
                  <a:lnTo>
                    <a:pt x="14137" y="9849"/>
                  </a:lnTo>
                  <a:lnTo>
                    <a:pt x="14085" y="9784"/>
                  </a:lnTo>
                  <a:lnTo>
                    <a:pt x="13980" y="9748"/>
                  </a:lnTo>
                  <a:lnTo>
                    <a:pt x="13928" y="9693"/>
                  </a:lnTo>
                  <a:lnTo>
                    <a:pt x="13885" y="9583"/>
                  </a:lnTo>
                  <a:lnTo>
                    <a:pt x="13871" y="9463"/>
                  </a:lnTo>
                  <a:lnTo>
                    <a:pt x="13885" y="9353"/>
                  </a:lnTo>
                  <a:lnTo>
                    <a:pt x="13937" y="9298"/>
                  </a:lnTo>
                  <a:lnTo>
                    <a:pt x="13985" y="9335"/>
                  </a:lnTo>
                  <a:lnTo>
                    <a:pt x="14042" y="9436"/>
                  </a:lnTo>
                  <a:lnTo>
                    <a:pt x="14133" y="9638"/>
                  </a:lnTo>
                  <a:lnTo>
                    <a:pt x="14448" y="10080"/>
                  </a:lnTo>
                  <a:lnTo>
                    <a:pt x="14483" y="10033"/>
                  </a:lnTo>
                  <a:lnTo>
                    <a:pt x="14500" y="9940"/>
                  </a:lnTo>
                  <a:lnTo>
                    <a:pt x="14526" y="9885"/>
                  </a:lnTo>
                  <a:lnTo>
                    <a:pt x="14631" y="9822"/>
                  </a:lnTo>
                  <a:lnTo>
                    <a:pt x="14705" y="9729"/>
                  </a:lnTo>
                  <a:lnTo>
                    <a:pt x="14710" y="9601"/>
                  </a:lnTo>
                  <a:lnTo>
                    <a:pt x="14627" y="9417"/>
                  </a:lnTo>
                  <a:lnTo>
                    <a:pt x="14531" y="9317"/>
                  </a:lnTo>
                  <a:lnTo>
                    <a:pt x="14269" y="9187"/>
                  </a:lnTo>
                  <a:lnTo>
                    <a:pt x="14164" y="9187"/>
                  </a:lnTo>
                  <a:lnTo>
                    <a:pt x="14129" y="9160"/>
                  </a:lnTo>
                  <a:lnTo>
                    <a:pt x="14089" y="9086"/>
                  </a:lnTo>
                  <a:lnTo>
                    <a:pt x="14068" y="8975"/>
                  </a:lnTo>
                  <a:lnTo>
                    <a:pt x="14085" y="8884"/>
                  </a:lnTo>
                  <a:lnTo>
                    <a:pt x="14124" y="8884"/>
                  </a:lnTo>
                  <a:lnTo>
                    <a:pt x="14300" y="9051"/>
                  </a:lnTo>
                  <a:lnTo>
                    <a:pt x="14348" y="8939"/>
                  </a:lnTo>
                  <a:lnTo>
                    <a:pt x="14409" y="8939"/>
                  </a:lnTo>
                  <a:lnTo>
                    <a:pt x="14465" y="9013"/>
                  </a:lnTo>
                  <a:lnTo>
                    <a:pt x="14500" y="9132"/>
                  </a:lnTo>
                  <a:lnTo>
                    <a:pt x="14535" y="9114"/>
                  </a:lnTo>
                  <a:lnTo>
                    <a:pt x="14531" y="8838"/>
                  </a:lnTo>
                  <a:lnTo>
                    <a:pt x="14457" y="8599"/>
                  </a:lnTo>
                  <a:lnTo>
                    <a:pt x="14365" y="8379"/>
                  </a:lnTo>
                  <a:lnTo>
                    <a:pt x="14256" y="7966"/>
                  </a:lnTo>
                  <a:lnTo>
                    <a:pt x="14199" y="8002"/>
                  </a:lnTo>
                  <a:lnTo>
                    <a:pt x="14111" y="8186"/>
                  </a:lnTo>
                  <a:lnTo>
                    <a:pt x="14059" y="8140"/>
                  </a:lnTo>
                  <a:lnTo>
                    <a:pt x="13976" y="7946"/>
                  </a:lnTo>
                  <a:lnTo>
                    <a:pt x="13941" y="7919"/>
                  </a:lnTo>
                  <a:lnTo>
                    <a:pt x="13919" y="7855"/>
                  </a:lnTo>
                  <a:lnTo>
                    <a:pt x="13889" y="7726"/>
                  </a:lnTo>
                  <a:lnTo>
                    <a:pt x="13832" y="7607"/>
                  </a:lnTo>
                  <a:lnTo>
                    <a:pt x="13687" y="7570"/>
                  </a:lnTo>
                  <a:lnTo>
                    <a:pt x="13653" y="7506"/>
                  </a:lnTo>
                  <a:lnTo>
                    <a:pt x="13622" y="7405"/>
                  </a:lnTo>
                  <a:lnTo>
                    <a:pt x="13570" y="7314"/>
                  </a:lnTo>
                  <a:lnTo>
                    <a:pt x="13535" y="7314"/>
                  </a:lnTo>
                  <a:lnTo>
                    <a:pt x="13452" y="7286"/>
                  </a:lnTo>
                  <a:lnTo>
                    <a:pt x="13387" y="7259"/>
                  </a:lnTo>
                  <a:lnTo>
                    <a:pt x="13417" y="7212"/>
                  </a:lnTo>
                  <a:lnTo>
                    <a:pt x="13530" y="7139"/>
                  </a:lnTo>
                  <a:lnTo>
                    <a:pt x="13570" y="7074"/>
                  </a:lnTo>
                  <a:lnTo>
                    <a:pt x="13600" y="6964"/>
                  </a:lnTo>
                  <a:lnTo>
                    <a:pt x="13661" y="7038"/>
                  </a:lnTo>
                  <a:lnTo>
                    <a:pt x="13911" y="7157"/>
                  </a:lnTo>
                  <a:lnTo>
                    <a:pt x="13980" y="7259"/>
                  </a:lnTo>
                  <a:lnTo>
                    <a:pt x="14050" y="7378"/>
                  </a:lnTo>
                  <a:lnTo>
                    <a:pt x="14098" y="7451"/>
                  </a:lnTo>
                  <a:lnTo>
                    <a:pt x="14129" y="7396"/>
                  </a:lnTo>
                  <a:lnTo>
                    <a:pt x="14168" y="7479"/>
                  </a:lnTo>
                  <a:lnTo>
                    <a:pt x="14194" y="7387"/>
                  </a:lnTo>
                  <a:lnTo>
                    <a:pt x="14233" y="7369"/>
                  </a:lnTo>
                  <a:lnTo>
                    <a:pt x="14282" y="7405"/>
                  </a:lnTo>
                  <a:lnTo>
                    <a:pt x="14330" y="7479"/>
                  </a:lnTo>
                  <a:lnTo>
                    <a:pt x="14492" y="7148"/>
                  </a:lnTo>
                  <a:lnTo>
                    <a:pt x="14483" y="7074"/>
                  </a:lnTo>
                  <a:lnTo>
                    <a:pt x="14322" y="7102"/>
                  </a:lnTo>
                  <a:lnTo>
                    <a:pt x="14181" y="6927"/>
                  </a:lnTo>
                  <a:lnTo>
                    <a:pt x="14059" y="6661"/>
                  </a:lnTo>
                  <a:lnTo>
                    <a:pt x="13954" y="6358"/>
                  </a:lnTo>
                  <a:lnTo>
                    <a:pt x="14111" y="6395"/>
                  </a:lnTo>
                  <a:lnTo>
                    <a:pt x="14155" y="6441"/>
                  </a:lnTo>
                  <a:lnTo>
                    <a:pt x="14260" y="6679"/>
                  </a:lnTo>
                  <a:lnTo>
                    <a:pt x="14313" y="6780"/>
                  </a:lnTo>
                  <a:lnTo>
                    <a:pt x="14391" y="6844"/>
                  </a:lnTo>
                  <a:lnTo>
                    <a:pt x="14426" y="6716"/>
                  </a:lnTo>
                  <a:lnTo>
                    <a:pt x="14422" y="6633"/>
                  </a:lnTo>
                  <a:lnTo>
                    <a:pt x="14233" y="6294"/>
                  </a:lnTo>
                  <a:lnTo>
                    <a:pt x="14181" y="6165"/>
                  </a:lnTo>
                  <a:lnTo>
                    <a:pt x="14203" y="6082"/>
                  </a:lnTo>
                  <a:lnTo>
                    <a:pt x="14465" y="6091"/>
                  </a:lnTo>
                  <a:lnTo>
                    <a:pt x="14474" y="6036"/>
                  </a:lnTo>
                  <a:lnTo>
                    <a:pt x="14426" y="5898"/>
                  </a:lnTo>
                  <a:lnTo>
                    <a:pt x="14465" y="5788"/>
                  </a:lnTo>
                  <a:lnTo>
                    <a:pt x="14513" y="5760"/>
                  </a:lnTo>
                  <a:lnTo>
                    <a:pt x="14557" y="5715"/>
                  </a:lnTo>
                  <a:lnTo>
                    <a:pt x="14583" y="5568"/>
                  </a:lnTo>
                  <a:lnTo>
                    <a:pt x="14557" y="5577"/>
                  </a:lnTo>
                  <a:lnTo>
                    <a:pt x="14544" y="5357"/>
                  </a:lnTo>
                  <a:lnTo>
                    <a:pt x="14439" y="5302"/>
                  </a:lnTo>
                  <a:lnTo>
                    <a:pt x="14308" y="5302"/>
                  </a:lnTo>
                  <a:lnTo>
                    <a:pt x="14225" y="5210"/>
                  </a:lnTo>
                  <a:lnTo>
                    <a:pt x="14548" y="4869"/>
                  </a:lnTo>
                  <a:lnTo>
                    <a:pt x="14614" y="4906"/>
                  </a:lnTo>
                  <a:lnTo>
                    <a:pt x="14763" y="5412"/>
                  </a:lnTo>
                  <a:lnTo>
                    <a:pt x="14850" y="5954"/>
                  </a:lnTo>
                  <a:lnTo>
                    <a:pt x="14950" y="5531"/>
                  </a:lnTo>
                  <a:lnTo>
                    <a:pt x="14981" y="5476"/>
                  </a:lnTo>
                  <a:lnTo>
                    <a:pt x="14977" y="5403"/>
                  </a:lnTo>
                  <a:lnTo>
                    <a:pt x="14933" y="5274"/>
                  </a:lnTo>
                  <a:lnTo>
                    <a:pt x="14846" y="5099"/>
                  </a:lnTo>
                  <a:lnTo>
                    <a:pt x="14815" y="4172"/>
                  </a:lnTo>
                  <a:lnTo>
                    <a:pt x="14837" y="4107"/>
                  </a:lnTo>
                  <a:lnTo>
                    <a:pt x="14854" y="3987"/>
                  </a:lnTo>
                  <a:lnTo>
                    <a:pt x="14881" y="3887"/>
                  </a:lnTo>
                  <a:lnTo>
                    <a:pt x="14924" y="3858"/>
                  </a:lnTo>
                  <a:lnTo>
                    <a:pt x="14963" y="3932"/>
                  </a:lnTo>
                  <a:lnTo>
                    <a:pt x="14972" y="4033"/>
                  </a:lnTo>
                  <a:lnTo>
                    <a:pt x="14968" y="4273"/>
                  </a:lnTo>
                  <a:lnTo>
                    <a:pt x="14990" y="4795"/>
                  </a:lnTo>
                  <a:lnTo>
                    <a:pt x="15029" y="5026"/>
                  </a:lnTo>
                  <a:lnTo>
                    <a:pt x="15120" y="5145"/>
                  </a:lnTo>
                  <a:lnTo>
                    <a:pt x="15212" y="4878"/>
                  </a:lnTo>
                  <a:lnTo>
                    <a:pt x="15457" y="4410"/>
                  </a:lnTo>
                  <a:lnTo>
                    <a:pt x="15623" y="3858"/>
                  </a:lnTo>
                  <a:lnTo>
                    <a:pt x="15645" y="3739"/>
                  </a:lnTo>
                  <a:lnTo>
                    <a:pt x="15636" y="3583"/>
                  </a:lnTo>
                  <a:lnTo>
                    <a:pt x="15597" y="3546"/>
                  </a:lnTo>
                  <a:lnTo>
                    <a:pt x="15422" y="3500"/>
                  </a:lnTo>
                  <a:lnTo>
                    <a:pt x="15361" y="3409"/>
                  </a:lnTo>
                  <a:lnTo>
                    <a:pt x="15413" y="2682"/>
                  </a:lnTo>
                  <a:lnTo>
                    <a:pt x="15448" y="2572"/>
                  </a:lnTo>
                  <a:lnTo>
                    <a:pt x="15492" y="2499"/>
                  </a:lnTo>
                  <a:lnTo>
                    <a:pt x="15553" y="2453"/>
                  </a:lnTo>
                  <a:lnTo>
                    <a:pt x="15859" y="2325"/>
                  </a:lnTo>
                  <a:lnTo>
                    <a:pt x="15903" y="2251"/>
                  </a:lnTo>
                  <a:lnTo>
                    <a:pt x="15946" y="1930"/>
                  </a:lnTo>
                  <a:lnTo>
                    <a:pt x="15986" y="1782"/>
                  </a:lnTo>
                  <a:lnTo>
                    <a:pt x="16055" y="1709"/>
                  </a:lnTo>
                  <a:lnTo>
                    <a:pt x="16051" y="2206"/>
                  </a:lnTo>
                  <a:lnTo>
                    <a:pt x="16038" y="2426"/>
                  </a:lnTo>
                  <a:lnTo>
                    <a:pt x="16007" y="2628"/>
                  </a:lnTo>
                  <a:lnTo>
                    <a:pt x="15929" y="3023"/>
                  </a:lnTo>
                  <a:lnTo>
                    <a:pt x="15912" y="3271"/>
                  </a:lnTo>
                  <a:lnTo>
                    <a:pt x="15951" y="3482"/>
                  </a:lnTo>
                  <a:lnTo>
                    <a:pt x="16007" y="3244"/>
                  </a:lnTo>
                  <a:lnTo>
                    <a:pt x="16270" y="2545"/>
                  </a:lnTo>
                  <a:lnTo>
                    <a:pt x="16335" y="2325"/>
                  </a:lnTo>
                  <a:lnTo>
                    <a:pt x="16383" y="2076"/>
                  </a:lnTo>
                  <a:lnTo>
                    <a:pt x="16444" y="1866"/>
                  </a:lnTo>
                  <a:lnTo>
                    <a:pt x="16540" y="1736"/>
                  </a:lnTo>
                  <a:lnTo>
                    <a:pt x="16536" y="2021"/>
                  </a:lnTo>
                  <a:lnTo>
                    <a:pt x="16514" y="2325"/>
                  </a:lnTo>
                  <a:lnTo>
                    <a:pt x="16458" y="2591"/>
                  </a:lnTo>
                  <a:lnTo>
                    <a:pt x="16357" y="2774"/>
                  </a:lnTo>
                  <a:lnTo>
                    <a:pt x="16423" y="2949"/>
                  </a:lnTo>
                  <a:lnTo>
                    <a:pt x="16505" y="3050"/>
                  </a:lnTo>
                  <a:lnTo>
                    <a:pt x="16658" y="3152"/>
                  </a:lnTo>
                  <a:lnTo>
                    <a:pt x="16662" y="3225"/>
                  </a:lnTo>
                  <a:lnTo>
                    <a:pt x="16540" y="3244"/>
                  </a:lnTo>
                  <a:lnTo>
                    <a:pt x="16314" y="3198"/>
                  </a:lnTo>
                  <a:lnTo>
                    <a:pt x="16218" y="3262"/>
                  </a:lnTo>
                  <a:lnTo>
                    <a:pt x="16151" y="3400"/>
                  </a:lnTo>
                  <a:lnTo>
                    <a:pt x="16073" y="3629"/>
                  </a:lnTo>
                  <a:lnTo>
                    <a:pt x="15938" y="4125"/>
                  </a:lnTo>
                  <a:lnTo>
                    <a:pt x="15946" y="4355"/>
                  </a:lnTo>
                  <a:lnTo>
                    <a:pt x="16064" y="4383"/>
                  </a:lnTo>
                  <a:lnTo>
                    <a:pt x="16575" y="4153"/>
                  </a:lnTo>
                  <a:lnTo>
                    <a:pt x="16703" y="4172"/>
                  </a:lnTo>
                  <a:lnTo>
                    <a:pt x="16777" y="4300"/>
                  </a:lnTo>
                  <a:lnTo>
                    <a:pt x="16662" y="4364"/>
                  </a:lnTo>
                  <a:lnTo>
                    <a:pt x="16628" y="4364"/>
                  </a:lnTo>
                  <a:lnTo>
                    <a:pt x="16431" y="4474"/>
                  </a:lnTo>
                  <a:lnTo>
                    <a:pt x="15920" y="4677"/>
                  </a:lnTo>
                  <a:lnTo>
                    <a:pt x="15540" y="4961"/>
                  </a:lnTo>
                  <a:lnTo>
                    <a:pt x="15527" y="5016"/>
                  </a:lnTo>
                  <a:lnTo>
                    <a:pt x="15523" y="5292"/>
                  </a:lnTo>
                  <a:lnTo>
                    <a:pt x="15505" y="5403"/>
                  </a:lnTo>
                  <a:lnTo>
                    <a:pt x="15466" y="5467"/>
                  </a:lnTo>
                  <a:lnTo>
                    <a:pt x="15374" y="5549"/>
                  </a:lnTo>
                  <a:lnTo>
                    <a:pt x="15335" y="5659"/>
                  </a:lnTo>
                  <a:lnTo>
                    <a:pt x="15331" y="5760"/>
                  </a:lnTo>
                  <a:lnTo>
                    <a:pt x="15348" y="6009"/>
                  </a:lnTo>
                  <a:lnTo>
                    <a:pt x="15339" y="6128"/>
                  </a:lnTo>
                  <a:lnTo>
                    <a:pt x="15208" y="7084"/>
                  </a:lnTo>
                  <a:lnTo>
                    <a:pt x="15177" y="7534"/>
                  </a:lnTo>
                  <a:lnTo>
                    <a:pt x="15164" y="7616"/>
                  </a:lnTo>
                  <a:lnTo>
                    <a:pt x="15151" y="7764"/>
                  </a:lnTo>
                  <a:lnTo>
                    <a:pt x="15164" y="7901"/>
                  </a:lnTo>
                  <a:lnTo>
                    <a:pt x="15283" y="7956"/>
                  </a:lnTo>
                  <a:lnTo>
                    <a:pt x="15326" y="8048"/>
                  </a:lnTo>
                  <a:lnTo>
                    <a:pt x="15361" y="8158"/>
                  </a:lnTo>
                  <a:lnTo>
                    <a:pt x="15379" y="8251"/>
                  </a:lnTo>
                  <a:lnTo>
                    <a:pt x="15422" y="8784"/>
                  </a:lnTo>
                  <a:lnTo>
                    <a:pt x="15448" y="8995"/>
                  </a:lnTo>
                  <a:lnTo>
                    <a:pt x="15501" y="9096"/>
                  </a:lnTo>
                  <a:lnTo>
                    <a:pt x="15566" y="8902"/>
                  </a:lnTo>
                  <a:lnTo>
                    <a:pt x="15557" y="8444"/>
                  </a:lnTo>
                  <a:lnTo>
                    <a:pt x="15575" y="7956"/>
                  </a:lnTo>
                  <a:lnTo>
                    <a:pt x="15710" y="7708"/>
                  </a:lnTo>
                  <a:lnTo>
                    <a:pt x="15719" y="7792"/>
                  </a:lnTo>
                  <a:lnTo>
                    <a:pt x="15666" y="7910"/>
                  </a:lnTo>
                  <a:lnTo>
                    <a:pt x="15785" y="7937"/>
                  </a:lnTo>
                  <a:lnTo>
                    <a:pt x="15872" y="7800"/>
                  </a:lnTo>
                  <a:lnTo>
                    <a:pt x="15951" y="7607"/>
                  </a:lnTo>
                  <a:lnTo>
                    <a:pt x="16042" y="7470"/>
                  </a:lnTo>
                  <a:lnTo>
                    <a:pt x="16012" y="7708"/>
                  </a:lnTo>
                  <a:lnTo>
                    <a:pt x="15855" y="8223"/>
                  </a:lnTo>
                  <a:lnTo>
                    <a:pt x="15798" y="8535"/>
                  </a:lnTo>
                  <a:lnTo>
                    <a:pt x="15842" y="8609"/>
                  </a:lnTo>
                  <a:lnTo>
                    <a:pt x="15794" y="8664"/>
                  </a:lnTo>
                  <a:lnTo>
                    <a:pt x="15688" y="8746"/>
                  </a:lnTo>
                  <a:lnTo>
                    <a:pt x="15714" y="8856"/>
                  </a:lnTo>
                  <a:lnTo>
                    <a:pt x="15746" y="8939"/>
                  </a:lnTo>
                  <a:lnTo>
                    <a:pt x="15781" y="9004"/>
                  </a:lnTo>
                  <a:lnTo>
                    <a:pt x="15820" y="9031"/>
                  </a:lnTo>
                  <a:lnTo>
                    <a:pt x="15829" y="9289"/>
                  </a:lnTo>
                  <a:lnTo>
                    <a:pt x="15768" y="9473"/>
                  </a:lnTo>
                  <a:lnTo>
                    <a:pt x="15671" y="9601"/>
                  </a:lnTo>
                  <a:lnTo>
                    <a:pt x="15575" y="9665"/>
                  </a:lnTo>
                  <a:lnTo>
                    <a:pt x="15444" y="9683"/>
                  </a:lnTo>
                  <a:lnTo>
                    <a:pt x="15357" y="9619"/>
                  </a:lnTo>
                  <a:lnTo>
                    <a:pt x="15208" y="9408"/>
                  </a:lnTo>
                  <a:lnTo>
                    <a:pt x="15155" y="9362"/>
                  </a:lnTo>
                  <a:lnTo>
                    <a:pt x="15099" y="9344"/>
                  </a:lnTo>
                  <a:lnTo>
                    <a:pt x="15059" y="9381"/>
                  </a:lnTo>
                  <a:lnTo>
                    <a:pt x="15059" y="9674"/>
                  </a:lnTo>
                  <a:lnTo>
                    <a:pt x="15025" y="9959"/>
                  </a:lnTo>
                  <a:lnTo>
                    <a:pt x="15020" y="10051"/>
                  </a:lnTo>
                  <a:lnTo>
                    <a:pt x="15038" y="10355"/>
                  </a:lnTo>
                  <a:lnTo>
                    <a:pt x="15046" y="11291"/>
                  </a:lnTo>
                  <a:lnTo>
                    <a:pt x="15077" y="11494"/>
                  </a:lnTo>
                  <a:lnTo>
                    <a:pt x="15147" y="11457"/>
                  </a:lnTo>
                  <a:lnTo>
                    <a:pt x="15229" y="11291"/>
                  </a:lnTo>
                  <a:lnTo>
                    <a:pt x="15261" y="11144"/>
                  </a:lnTo>
                  <a:lnTo>
                    <a:pt x="15229" y="11080"/>
                  </a:lnTo>
                  <a:lnTo>
                    <a:pt x="15177" y="10997"/>
                  </a:lnTo>
                  <a:lnTo>
                    <a:pt x="15138" y="10887"/>
                  </a:lnTo>
                  <a:lnTo>
                    <a:pt x="15138" y="10767"/>
                  </a:lnTo>
                  <a:lnTo>
                    <a:pt x="15173" y="10667"/>
                  </a:lnTo>
                  <a:lnTo>
                    <a:pt x="15208" y="10630"/>
                  </a:lnTo>
                  <a:lnTo>
                    <a:pt x="15344" y="10547"/>
                  </a:lnTo>
                  <a:lnTo>
                    <a:pt x="15374" y="10511"/>
                  </a:lnTo>
                  <a:lnTo>
                    <a:pt x="15413" y="10437"/>
                  </a:lnTo>
                  <a:lnTo>
                    <a:pt x="15413" y="10401"/>
                  </a:lnTo>
                  <a:lnTo>
                    <a:pt x="15435" y="10281"/>
                  </a:lnTo>
                  <a:lnTo>
                    <a:pt x="15466" y="10180"/>
                  </a:lnTo>
                  <a:lnTo>
                    <a:pt x="15483" y="10180"/>
                  </a:lnTo>
                  <a:lnTo>
                    <a:pt x="15496" y="9959"/>
                  </a:lnTo>
                  <a:lnTo>
                    <a:pt x="15575" y="9995"/>
                  </a:lnTo>
                  <a:lnTo>
                    <a:pt x="15746" y="10189"/>
                  </a:lnTo>
                  <a:lnTo>
                    <a:pt x="15741" y="10346"/>
                  </a:lnTo>
                  <a:lnTo>
                    <a:pt x="15750" y="10538"/>
                  </a:lnTo>
                  <a:lnTo>
                    <a:pt x="15785" y="10703"/>
                  </a:lnTo>
                  <a:lnTo>
                    <a:pt x="15850" y="10749"/>
                  </a:lnTo>
                  <a:lnTo>
                    <a:pt x="15872" y="10676"/>
                  </a:lnTo>
                  <a:lnTo>
                    <a:pt x="15877" y="10373"/>
                  </a:lnTo>
                  <a:lnTo>
                    <a:pt x="15885" y="10300"/>
                  </a:lnTo>
                  <a:lnTo>
                    <a:pt x="15946" y="10291"/>
                  </a:lnTo>
                  <a:lnTo>
                    <a:pt x="15959" y="10391"/>
                  </a:lnTo>
                  <a:lnTo>
                    <a:pt x="15955" y="10657"/>
                  </a:lnTo>
                  <a:lnTo>
                    <a:pt x="15990" y="10685"/>
                  </a:lnTo>
                  <a:lnTo>
                    <a:pt x="16195" y="10767"/>
                  </a:lnTo>
                  <a:lnTo>
                    <a:pt x="16112" y="10951"/>
                  </a:lnTo>
                  <a:lnTo>
                    <a:pt x="15999" y="11109"/>
                  </a:lnTo>
                  <a:lnTo>
                    <a:pt x="15912" y="11310"/>
                  </a:lnTo>
                  <a:lnTo>
                    <a:pt x="15929" y="11659"/>
                  </a:lnTo>
                  <a:lnTo>
                    <a:pt x="16021" y="11906"/>
                  </a:lnTo>
                  <a:lnTo>
                    <a:pt x="16116" y="11897"/>
                  </a:lnTo>
                  <a:lnTo>
                    <a:pt x="16199" y="11732"/>
                  </a:lnTo>
                  <a:lnTo>
                    <a:pt x="16239" y="11512"/>
                  </a:lnTo>
                  <a:lnTo>
                    <a:pt x="16279" y="11696"/>
                  </a:lnTo>
                  <a:lnTo>
                    <a:pt x="16257" y="11906"/>
                  </a:lnTo>
                  <a:lnTo>
                    <a:pt x="16208" y="12072"/>
                  </a:lnTo>
                  <a:lnTo>
                    <a:pt x="16160" y="12155"/>
                  </a:lnTo>
                  <a:lnTo>
                    <a:pt x="16073" y="12173"/>
                  </a:lnTo>
                  <a:lnTo>
                    <a:pt x="15986" y="12146"/>
                  </a:lnTo>
                  <a:lnTo>
                    <a:pt x="15903" y="12072"/>
                  </a:lnTo>
                  <a:lnTo>
                    <a:pt x="15829" y="11961"/>
                  </a:lnTo>
                  <a:lnTo>
                    <a:pt x="15768" y="11705"/>
                  </a:lnTo>
                  <a:lnTo>
                    <a:pt x="15750" y="11659"/>
                  </a:lnTo>
                  <a:lnTo>
                    <a:pt x="15701" y="11668"/>
                  </a:lnTo>
                  <a:lnTo>
                    <a:pt x="15666" y="11631"/>
                  </a:lnTo>
                  <a:lnTo>
                    <a:pt x="15605" y="11503"/>
                  </a:lnTo>
                  <a:lnTo>
                    <a:pt x="15527" y="11457"/>
                  </a:lnTo>
                  <a:lnTo>
                    <a:pt x="15466" y="11567"/>
                  </a:lnTo>
                  <a:lnTo>
                    <a:pt x="15366" y="11842"/>
                  </a:lnTo>
                  <a:lnTo>
                    <a:pt x="15366" y="11943"/>
                  </a:lnTo>
                  <a:lnTo>
                    <a:pt x="15357" y="12072"/>
                  </a:lnTo>
                  <a:lnTo>
                    <a:pt x="15339" y="12816"/>
                  </a:lnTo>
                  <a:lnTo>
                    <a:pt x="15322" y="13045"/>
                  </a:lnTo>
                  <a:lnTo>
                    <a:pt x="15322" y="13221"/>
                  </a:lnTo>
                  <a:lnTo>
                    <a:pt x="15339" y="13515"/>
                  </a:lnTo>
                  <a:lnTo>
                    <a:pt x="15374" y="13570"/>
                  </a:lnTo>
                  <a:lnTo>
                    <a:pt x="15431" y="13524"/>
                  </a:lnTo>
                  <a:lnTo>
                    <a:pt x="15488" y="13414"/>
                  </a:lnTo>
                  <a:lnTo>
                    <a:pt x="15518" y="13312"/>
                  </a:lnTo>
                  <a:lnTo>
                    <a:pt x="15483" y="13148"/>
                  </a:lnTo>
                  <a:lnTo>
                    <a:pt x="15466" y="12871"/>
                  </a:lnTo>
                  <a:lnTo>
                    <a:pt x="15466" y="12578"/>
                  </a:lnTo>
                  <a:lnTo>
                    <a:pt x="15483" y="12376"/>
                  </a:lnTo>
                  <a:lnTo>
                    <a:pt x="15536" y="12201"/>
                  </a:lnTo>
                  <a:lnTo>
                    <a:pt x="15553" y="12302"/>
                  </a:lnTo>
                  <a:lnTo>
                    <a:pt x="15562" y="12816"/>
                  </a:lnTo>
                  <a:lnTo>
                    <a:pt x="15610" y="12918"/>
                  </a:lnTo>
                  <a:lnTo>
                    <a:pt x="15675" y="12706"/>
                  </a:lnTo>
                  <a:lnTo>
                    <a:pt x="15781" y="12238"/>
                  </a:lnTo>
                  <a:lnTo>
                    <a:pt x="15877" y="12283"/>
                  </a:lnTo>
                  <a:lnTo>
                    <a:pt x="15885" y="12486"/>
                  </a:lnTo>
                  <a:lnTo>
                    <a:pt x="15833" y="12900"/>
                  </a:lnTo>
                  <a:lnTo>
                    <a:pt x="15898" y="12954"/>
                  </a:lnTo>
                  <a:lnTo>
                    <a:pt x="15968" y="13211"/>
                  </a:lnTo>
                  <a:lnTo>
                    <a:pt x="16012" y="13257"/>
                  </a:lnTo>
                  <a:lnTo>
                    <a:pt x="16060" y="13175"/>
                  </a:lnTo>
                  <a:lnTo>
                    <a:pt x="16073" y="13027"/>
                  </a:lnTo>
                  <a:lnTo>
                    <a:pt x="16077" y="12853"/>
                  </a:lnTo>
                  <a:lnTo>
                    <a:pt x="16099" y="12697"/>
                  </a:lnTo>
                  <a:lnTo>
                    <a:pt x="16130" y="12807"/>
                  </a:lnTo>
                  <a:lnTo>
                    <a:pt x="16143" y="12926"/>
                  </a:lnTo>
                  <a:lnTo>
                    <a:pt x="16134" y="13027"/>
                  </a:lnTo>
                  <a:lnTo>
                    <a:pt x="16112" y="13120"/>
                  </a:lnTo>
                  <a:lnTo>
                    <a:pt x="16169" y="13248"/>
                  </a:lnTo>
                  <a:lnTo>
                    <a:pt x="16248" y="13211"/>
                  </a:lnTo>
                  <a:lnTo>
                    <a:pt x="16340" y="13120"/>
                  </a:lnTo>
                  <a:lnTo>
                    <a:pt x="16436" y="13064"/>
                  </a:lnTo>
                  <a:lnTo>
                    <a:pt x="16444" y="13148"/>
                  </a:lnTo>
                  <a:lnTo>
                    <a:pt x="16388" y="13221"/>
                  </a:lnTo>
                  <a:lnTo>
                    <a:pt x="16283" y="13396"/>
                  </a:lnTo>
                  <a:lnTo>
                    <a:pt x="16248" y="13488"/>
                  </a:lnTo>
                  <a:lnTo>
                    <a:pt x="16257" y="13570"/>
                  </a:lnTo>
                  <a:lnTo>
                    <a:pt x="16353" y="13607"/>
                  </a:lnTo>
                  <a:lnTo>
                    <a:pt x="16418" y="13552"/>
                  </a:lnTo>
                  <a:lnTo>
                    <a:pt x="16466" y="13451"/>
                  </a:lnTo>
                  <a:lnTo>
                    <a:pt x="16532" y="13359"/>
                  </a:lnTo>
                  <a:lnTo>
                    <a:pt x="16532" y="13616"/>
                  </a:lnTo>
                  <a:lnTo>
                    <a:pt x="16636" y="13781"/>
                  </a:lnTo>
                  <a:lnTo>
                    <a:pt x="16781" y="13873"/>
                  </a:lnTo>
                  <a:lnTo>
                    <a:pt x="16894" y="13882"/>
                  </a:lnTo>
                  <a:lnTo>
                    <a:pt x="16990" y="13763"/>
                  </a:lnTo>
                  <a:lnTo>
                    <a:pt x="17038" y="13570"/>
                  </a:lnTo>
                  <a:lnTo>
                    <a:pt x="17091" y="13101"/>
                  </a:lnTo>
                  <a:lnTo>
                    <a:pt x="17117" y="13092"/>
                  </a:lnTo>
                  <a:lnTo>
                    <a:pt x="17134" y="13120"/>
                  </a:lnTo>
                  <a:lnTo>
                    <a:pt x="17161" y="13148"/>
                  </a:lnTo>
                  <a:lnTo>
                    <a:pt x="17134" y="13350"/>
                  </a:lnTo>
                  <a:lnTo>
                    <a:pt x="17147" y="13735"/>
                  </a:lnTo>
                  <a:lnTo>
                    <a:pt x="17113" y="13955"/>
                  </a:lnTo>
                  <a:lnTo>
                    <a:pt x="17069" y="14056"/>
                  </a:lnTo>
                  <a:lnTo>
                    <a:pt x="17004" y="14140"/>
                  </a:lnTo>
                  <a:lnTo>
                    <a:pt x="16864" y="14240"/>
                  </a:lnTo>
                  <a:lnTo>
                    <a:pt x="16366" y="14084"/>
                  </a:lnTo>
                  <a:lnTo>
                    <a:pt x="16287" y="14158"/>
                  </a:lnTo>
                  <a:lnTo>
                    <a:pt x="16231" y="14112"/>
                  </a:lnTo>
                  <a:lnTo>
                    <a:pt x="16173" y="14038"/>
                  </a:lnTo>
                  <a:lnTo>
                    <a:pt x="16199" y="13992"/>
                  </a:lnTo>
                  <a:lnTo>
                    <a:pt x="16253" y="13836"/>
                  </a:lnTo>
                  <a:lnTo>
                    <a:pt x="16191" y="13891"/>
                  </a:lnTo>
                  <a:lnTo>
                    <a:pt x="16086" y="14047"/>
                  </a:lnTo>
                  <a:lnTo>
                    <a:pt x="16021" y="14112"/>
                  </a:lnTo>
                  <a:lnTo>
                    <a:pt x="15946" y="14149"/>
                  </a:lnTo>
                  <a:lnTo>
                    <a:pt x="15733" y="14158"/>
                  </a:lnTo>
                  <a:lnTo>
                    <a:pt x="15794" y="14286"/>
                  </a:lnTo>
                  <a:lnTo>
                    <a:pt x="15820" y="14332"/>
                  </a:lnTo>
                  <a:lnTo>
                    <a:pt x="15855" y="14360"/>
                  </a:lnTo>
                  <a:lnTo>
                    <a:pt x="15864" y="14443"/>
                  </a:lnTo>
                  <a:lnTo>
                    <a:pt x="15789" y="14737"/>
                  </a:lnTo>
                  <a:lnTo>
                    <a:pt x="15772" y="14920"/>
                  </a:lnTo>
                  <a:lnTo>
                    <a:pt x="15837" y="14967"/>
                  </a:lnTo>
                  <a:lnTo>
                    <a:pt x="15977" y="14902"/>
                  </a:lnTo>
                  <a:lnTo>
                    <a:pt x="16029" y="14837"/>
                  </a:lnTo>
                  <a:lnTo>
                    <a:pt x="16069" y="14737"/>
                  </a:lnTo>
                  <a:lnTo>
                    <a:pt x="16086" y="14636"/>
                  </a:lnTo>
                  <a:lnTo>
                    <a:pt x="16082" y="14571"/>
                  </a:lnTo>
                  <a:lnTo>
                    <a:pt x="16090" y="14526"/>
                  </a:lnTo>
                  <a:lnTo>
                    <a:pt x="16138" y="14489"/>
                  </a:lnTo>
                  <a:lnTo>
                    <a:pt x="16178" y="14471"/>
                  </a:lnTo>
                  <a:lnTo>
                    <a:pt x="16208" y="14471"/>
                  </a:lnTo>
                  <a:lnTo>
                    <a:pt x="16235" y="14480"/>
                  </a:lnTo>
                  <a:lnTo>
                    <a:pt x="16257" y="14516"/>
                  </a:lnTo>
                  <a:lnTo>
                    <a:pt x="16287" y="14636"/>
                  </a:lnTo>
                  <a:lnTo>
                    <a:pt x="16231" y="14828"/>
                  </a:lnTo>
                  <a:lnTo>
                    <a:pt x="16270" y="14938"/>
                  </a:lnTo>
                  <a:lnTo>
                    <a:pt x="16191" y="15076"/>
                  </a:lnTo>
                  <a:lnTo>
                    <a:pt x="16095" y="15187"/>
                  </a:lnTo>
                  <a:lnTo>
                    <a:pt x="16021" y="15324"/>
                  </a:lnTo>
                  <a:lnTo>
                    <a:pt x="16007" y="15536"/>
                  </a:lnTo>
                  <a:lnTo>
                    <a:pt x="16021" y="15848"/>
                  </a:lnTo>
                  <a:lnTo>
                    <a:pt x="15994" y="16041"/>
                  </a:lnTo>
                  <a:lnTo>
                    <a:pt x="15946" y="16031"/>
                  </a:lnTo>
                  <a:lnTo>
                    <a:pt x="15898" y="15766"/>
                  </a:lnTo>
                  <a:lnTo>
                    <a:pt x="15846" y="15674"/>
                  </a:lnTo>
                  <a:lnTo>
                    <a:pt x="15763" y="15683"/>
                  </a:lnTo>
                  <a:lnTo>
                    <a:pt x="15701" y="15802"/>
                  </a:lnTo>
                  <a:lnTo>
                    <a:pt x="15733" y="16050"/>
                  </a:lnTo>
                  <a:lnTo>
                    <a:pt x="15763" y="16105"/>
                  </a:lnTo>
                  <a:lnTo>
                    <a:pt x="15816" y="16152"/>
                  </a:lnTo>
                  <a:lnTo>
                    <a:pt x="15864" y="16225"/>
                  </a:lnTo>
                  <a:lnTo>
                    <a:pt x="15920" y="16474"/>
                  </a:lnTo>
                  <a:lnTo>
                    <a:pt x="15964" y="16602"/>
                  </a:lnTo>
                  <a:lnTo>
                    <a:pt x="16007" y="16712"/>
                  </a:lnTo>
                  <a:lnTo>
                    <a:pt x="16042" y="16767"/>
                  </a:lnTo>
                  <a:lnTo>
                    <a:pt x="16222" y="17153"/>
                  </a:lnTo>
                  <a:lnTo>
                    <a:pt x="16340" y="17410"/>
                  </a:lnTo>
                  <a:lnTo>
                    <a:pt x="16396" y="17723"/>
                  </a:lnTo>
                  <a:lnTo>
                    <a:pt x="16423" y="17713"/>
                  </a:lnTo>
                  <a:lnTo>
                    <a:pt x="16410" y="17447"/>
                  </a:lnTo>
                  <a:lnTo>
                    <a:pt x="16292" y="16932"/>
                  </a:lnTo>
                  <a:lnTo>
                    <a:pt x="16331" y="16813"/>
                  </a:lnTo>
                  <a:lnTo>
                    <a:pt x="16418" y="16886"/>
                  </a:lnTo>
                  <a:lnTo>
                    <a:pt x="16764" y="17475"/>
                  </a:lnTo>
                  <a:lnTo>
                    <a:pt x="16829" y="17677"/>
                  </a:lnTo>
                  <a:lnTo>
                    <a:pt x="16868" y="17741"/>
                  </a:lnTo>
                  <a:lnTo>
                    <a:pt x="16995" y="17759"/>
                  </a:lnTo>
                  <a:lnTo>
                    <a:pt x="17047" y="17833"/>
                  </a:lnTo>
                  <a:lnTo>
                    <a:pt x="17253" y="18301"/>
                  </a:lnTo>
                  <a:lnTo>
                    <a:pt x="17314" y="18365"/>
                  </a:lnTo>
                  <a:lnTo>
                    <a:pt x="17345" y="18228"/>
                  </a:lnTo>
                  <a:lnTo>
                    <a:pt x="17362" y="17897"/>
                  </a:lnTo>
                  <a:lnTo>
                    <a:pt x="17345" y="17732"/>
                  </a:lnTo>
                  <a:lnTo>
                    <a:pt x="17318" y="17576"/>
                  </a:lnTo>
                  <a:lnTo>
                    <a:pt x="17275" y="17475"/>
                  </a:lnTo>
                  <a:lnTo>
                    <a:pt x="17218" y="17438"/>
                  </a:lnTo>
                  <a:lnTo>
                    <a:pt x="17270" y="17097"/>
                  </a:lnTo>
                  <a:lnTo>
                    <a:pt x="17366" y="16712"/>
                  </a:lnTo>
                  <a:lnTo>
                    <a:pt x="17467" y="16519"/>
                  </a:lnTo>
                  <a:lnTo>
                    <a:pt x="17536" y="16767"/>
                  </a:lnTo>
                  <a:lnTo>
                    <a:pt x="17528" y="16960"/>
                  </a:lnTo>
                  <a:lnTo>
                    <a:pt x="17414" y="17143"/>
                  </a:lnTo>
                  <a:lnTo>
                    <a:pt x="17401" y="17309"/>
                  </a:lnTo>
                  <a:lnTo>
                    <a:pt x="17432" y="17410"/>
                  </a:lnTo>
                  <a:lnTo>
                    <a:pt x="17480" y="17493"/>
                  </a:lnTo>
                  <a:lnTo>
                    <a:pt x="17532" y="17557"/>
                  </a:lnTo>
                  <a:lnTo>
                    <a:pt x="17567" y="17622"/>
                  </a:lnTo>
                  <a:lnTo>
                    <a:pt x="17584" y="17732"/>
                  </a:lnTo>
                  <a:lnTo>
                    <a:pt x="17593" y="17851"/>
                  </a:lnTo>
                  <a:lnTo>
                    <a:pt x="17602" y="17961"/>
                  </a:lnTo>
                  <a:lnTo>
                    <a:pt x="17632" y="18016"/>
                  </a:lnTo>
                  <a:lnTo>
                    <a:pt x="17654" y="17888"/>
                  </a:lnTo>
                  <a:lnTo>
                    <a:pt x="17690" y="17125"/>
                  </a:lnTo>
                  <a:lnTo>
                    <a:pt x="17712" y="17015"/>
                  </a:lnTo>
                  <a:lnTo>
                    <a:pt x="17886" y="16344"/>
                  </a:lnTo>
                  <a:lnTo>
                    <a:pt x="17895" y="16225"/>
                  </a:lnTo>
                  <a:lnTo>
                    <a:pt x="17891" y="16077"/>
                  </a:lnTo>
                  <a:lnTo>
                    <a:pt x="17895" y="15958"/>
                  </a:lnTo>
                  <a:lnTo>
                    <a:pt x="17921" y="15903"/>
                  </a:lnTo>
                  <a:lnTo>
                    <a:pt x="17982" y="15885"/>
                  </a:lnTo>
                  <a:lnTo>
                    <a:pt x="17995" y="15931"/>
                  </a:lnTo>
                  <a:lnTo>
                    <a:pt x="17991" y="15995"/>
                  </a:lnTo>
                  <a:lnTo>
                    <a:pt x="17991" y="16271"/>
                  </a:lnTo>
                  <a:lnTo>
                    <a:pt x="17969" y="16474"/>
                  </a:lnTo>
                  <a:lnTo>
                    <a:pt x="17877" y="17060"/>
                  </a:lnTo>
                  <a:lnTo>
                    <a:pt x="17851" y="17346"/>
                  </a:lnTo>
                  <a:lnTo>
                    <a:pt x="17860" y="17622"/>
                  </a:lnTo>
                  <a:lnTo>
                    <a:pt x="17930" y="17842"/>
                  </a:lnTo>
                  <a:lnTo>
                    <a:pt x="18021" y="17906"/>
                  </a:lnTo>
                  <a:lnTo>
                    <a:pt x="18227" y="17842"/>
                  </a:lnTo>
                  <a:lnTo>
                    <a:pt x="18310" y="17888"/>
                  </a:lnTo>
                  <a:lnTo>
                    <a:pt x="18157" y="18135"/>
                  </a:lnTo>
                  <a:lnTo>
                    <a:pt x="17982" y="18329"/>
                  </a:lnTo>
                  <a:lnTo>
                    <a:pt x="17860" y="18596"/>
                  </a:lnTo>
                  <a:lnTo>
                    <a:pt x="17847" y="19082"/>
                  </a:lnTo>
                  <a:lnTo>
                    <a:pt x="17877" y="19321"/>
                  </a:lnTo>
                  <a:lnTo>
                    <a:pt x="17904" y="19413"/>
                  </a:lnTo>
                  <a:lnTo>
                    <a:pt x="17934" y="19431"/>
                  </a:lnTo>
                  <a:lnTo>
                    <a:pt x="17969" y="19376"/>
                  </a:lnTo>
                  <a:lnTo>
                    <a:pt x="17969" y="19275"/>
                  </a:lnTo>
                  <a:lnTo>
                    <a:pt x="17960" y="19164"/>
                  </a:lnTo>
                  <a:lnTo>
                    <a:pt x="17978" y="19073"/>
                  </a:lnTo>
                  <a:lnTo>
                    <a:pt x="18065" y="18972"/>
                  </a:lnTo>
                  <a:lnTo>
                    <a:pt x="18280" y="18926"/>
                  </a:lnTo>
                  <a:lnTo>
                    <a:pt x="18375" y="18788"/>
                  </a:lnTo>
                  <a:lnTo>
                    <a:pt x="18437" y="18788"/>
                  </a:lnTo>
                  <a:lnTo>
                    <a:pt x="18515" y="18733"/>
                  </a:lnTo>
                  <a:lnTo>
                    <a:pt x="18585" y="18742"/>
                  </a:lnTo>
                  <a:lnTo>
                    <a:pt x="18611" y="18862"/>
                  </a:lnTo>
                  <a:lnTo>
                    <a:pt x="18585" y="18944"/>
                  </a:lnTo>
                  <a:lnTo>
                    <a:pt x="18454" y="19054"/>
                  </a:lnTo>
                  <a:lnTo>
                    <a:pt x="18410" y="19128"/>
                  </a:lnTo>
                  <a:lnTo>
                    <a:pt x="18445" y="19192"/>
                  </a:lnTo>
                  <a:lnTo>
                    <a:pt x="18437" y="19313"/>
                  </a:lnTo>
                  <a:lnTo>
                    <a:pt x="18406" y="19422"/>
                  </a:lnTo>
                  <a:lnTo>
                    <a:pt x="18367" y="19524"/>
                  </a:lnTo>
                  <a:lnTo>
                    <a:pt x="18323" y="19588"/>
                  </a:lnTo>
                  <a:lnTo>
                    <a:pt x="18336" y="19680"/>
                  </a:lnTo>
                  <a:lnTo>
                    <a:pt x="18354" y="19689"/>
                  </a:lnTo>
                  <a:lnTo>
                    <a:pt x="18362" y="19698"/>
                  </a:lnTo>
                  <a:lnTo>
                    <a:pt x="18362" y="19716"/>
                  </a:lnTo>
                  <a:lnTo>
                    <a:pt x="18375" y="19744"/>
                  </a:lnTo>
                  <a:lnTo>
                    <a:pt x="18423" y="19652"/>
                  </a:lnTo>
                  <a:lnTo>
                    <a:pt x="18489" y="19597"/>
                  </a:lnTo>
                  <a:lnTo>
                    <a:pt x="18602" y="19551"/>
                  </a:lnTo>
                  <a:lnTo>
                    <a:pt x="18664" y="19459"/>
                  </a:lnTo>
                  <a:lnTo>
                    <a:pt x="18699" y="19313"/>
                  </a:lnTo>
                  <a:lnTo>
                    <a:pt x="18738" y="19202"/>
                  </a:lnTo>
                  <a:lnTo>
                    <a:pt x="18808" y="19202"/>
                  </a:lnTo>
                  <a:lnTo>
                    <a:pt x="18769" y="19449"/>
                  </a:lnTo>
                  <a:lnTo>
                    <a:pt x="18607" y="19955"/>
                  </a:lnTo>
                  <a:lnTo>
                    <a:pt x="18576" y="20120"/>
                  </a:lnTo>
                  <a:lnTo>
                    <a:pt x="18550" y="20175"/>
                  </a:lnTo>
                  <a:lnTo>
                    <a:pt x="18428" y="20277"/>
                  </a:lnTo>
                  <a:lnTo>
                    <a:pt x="18410" y="20378"/>
                  </a:lnTo>
                  <a:lnTo>
                    <a:pt x="18402" y="20516"/>
                  </a:lnTo>
                  <a:lnTo>
                    <a:pt x="18336" y="20883"/>
                  </a:lnTo>
                  <a:lnTo>
                    <a:pt x="18310" y="20975"/>
                  </a:lnTo>
                  <a:lnTo>
                    <a:pt x="18323" y="20984"/>
                  </a:lnTo>
                  <a:lnTo>
                    <a:pt x="18336" y="20984"/>
                  </a:lnTo>
                  <a:lnTo>
                    <a:pt x="18345" y="20993"/>
                  </a:lnTo>
                  <a:lnTo>
                    <a:pt x="18349" y="21057"/>
                  </a:lnTo>
                  <a:lnTo>
                    <a:pt x="18380" y="21039"/>
                  </a:lnTo>
                  <a:lnTo>
                    <a:pt x="18393" y="20956"/>
                  </a:lnTo>
                  <a:lnTo>
                    <a:pt x="18415" y="20892"/>
                  </a:lnTo>
                  <a:lnTo>
                    <a:pt x="18450" y="20846"/>
                  </a:lnTo>
                  <a:lnTo>
                    <a:pt x="18489" y="20819"/>
                  </a:lnTo>
                  <a:lnTo>
                    <a:pt x="18485" y="20984"/>
                  </a:lnTo>
                  <a:lnTo>
                    <a:pt x="18454" y="21094"/>
                  </a:lnTo>
                  <a:lnTo>
                    <a:pt x="18423" y="21185"/>
                  </a:lnTo>
                  <a:lnTo>
                    <a:pt x="18406" y="21287"/>
                  </a:lnTo>
                  <a:lnTo>
                    <a:pt x="18410" y="21397"/>
                  </a:lnTo>
                  <a:lnTo>
                    <a:pt x="18428" y="21443"/>
                  </a:lnTo>
                  <a:lnTo>
                    <a:pt x="18445" y="21480"/>
                  </a:lnTo>
                  <a:lnTo>
                    <a:pt x="18463" y="21563"/>
                  </a:lnTo>
                  <a:lnTo>
                    <a:pt x="18511" y="21600"/>
                  </a:lnTo>
                  <a:lnTo>
                    <a:pt x="18589" y="21434"/>
                  </a:lnTo>
                  <a:lnTo>
                    <a:pt x="18699" y="21103"/>
                  </a:lnTo>
                  <a:lnTo>
                    <a:pt x="18782" y="20910"/>
                  </a:lnTo>
                  <a:lnTo>
                    <a:pt x="18887" y="20837"/>
                  </a:lnTo>
                  <a:lnTo>
                    <a:pt x="19306" y="20718"/>
                  </a:lnTo>
                  <a:lnTo>
                    <a:pt x="19398" y="20718"/>
                  </a:lnTo>
                  <a:lnTo>
                    <a:pt x="19454" y="20745"/>
                  </a:lnTo>
                  <a:lnTo>
                    <a:pt x="19472" y="20553"/>
                  </a:lnTo>
                  <a:lnTo>
                    <a:pt x="19489" y="20359"/>
                  </a:lnTo>
                  <a:lnTo>
                    <a:pt x="19511" y="20286"/>
                  </a:lnTo>
                  <a:lnTo>
                    <a:pt x="19620" y="20202"/>
                  </a:lnTo>
                  <a:lnTo>
                    <a:pt x="19813" y="20056"/>
                  </a:lnTo>
                  <a:lnTo>
                    <a:pt x="19961" y="19936"/>
                  </a:lnTo>
                  <a:lnTo>
                    <a:pt x="20184" y="19771"/>
                  </a:lnTo>
                  <a:lnTo>
                    <a:pt x="20381" y="19615"/>
                  </a:lnTo>
                  <a:lnTo>
                    <a:pt x="20507" y="19524"/>
                  </a:lnTo>
                  <a:lnTo>
                    <a:pt x="20594" y="19449"/>
                  </a:lnTo>
                  <a:lnTo>
                    <a:pt x="20594" y="19349"/>
                  </a:lnTo>
                  <a:lnTo>
                    <a:pt x="20630" y="18697"/>
                  </a:lnTo>
                  <a:lnTo>
                    <a:pt x="20599" y="18614"/>
                  </a:lnTo>
                  <a:lnTo>
                    <a:pt x="20621" y="18550"/>
                  </a:lnTo>
                  <a:lnTo>
                    <a:pt x="20669" y="18310"/>
                  </a:lnTo>
                  <a:lnTo>
                    <a:pt x="20704" y="18228"/>
                  </a:lnTo>
                  <a:lnTo>
                    <a:pt x="20748" y="18210"/>
                  </a:lnTo>
                  <a:lnTo>
                    <a:pt x="20839" y="18237"/>
                  </a:lnTo>
                  <a:lnTo>
                    <a:pt x="20870" y="18219"/>
                  </a:lnTo>
                  <a:lnTo>
                    <a:pt x="20892" y="18089"/>
                  </a:lnTo>
                  <a:lnTo>
                    <a:pt x="20901" y="17686"/>
                  </a:lnTo>
                  <a:lnTo>
                    <a:pt x="20914" y="17594"/>
                  </a:lnTo>
                  <a:lnTo>
                    <a:pt x="20948" y="17466"/>
                  </a:lnTo>
                  <a:lnTo>
                    <a:pt x="20935" y="16730"/>
                  </a:lnTo>
                  <a:lnTo>
                    <a:pt x="20966" y="16565"/>
                  </a:lnTo>
                  <a:lnTo>
                    <a:pt x="21014" y="16428"/>
                  </a:lnTo>
                  <a:lnTo>
                    <a:pt x="21141" y="16188"/>
                  </a:lnTo>
                  <a:lnTo>
                    <a:pt x="21111" y="16474"/>
                  </a:lnTo>
                  <a:lnTo>
                    <a:pt x="21137" y="16565"/>
                  </a:lnTo>
                  <a:lnTo>
                    <a:pt x="21285" y="16474"/>
                  </a:lnTo>
                  <a:cubicBezTo>
                    <a:pt x="21285" y="16474"/>
                    <a:pt x="21320" y="16372"/>
                    <a:pt x="21320" y="16372"/>
                  </a:cubicBezTo>
                  <a:close/>
                  <a:moveTo>
                    <a:pt x="21577" y="13919"/>
                  </a:moveTo>
                  <a:lnTo>
                    <a:pt x="21542" y="13579"/>
                  </a:lnTo>
                  <a:lnTo>
                    <a:pt x="21542" y="13579"/>
                  </a:lnTo>
                  <a:lnTo>
                    <a:pt x="21481" y="13607"/>
                  </a:lnTo>
                  <a:lnTo>
                    <a:pt x="21481" y="13616"/>
                  </a:lnTo>
                  <a:lnTo>
                    <a:pt x="21512" y="13983"/>
                  </a:lnTo>
                  <a:lnTo>
                    <a:pt x="21512" y="14691"/>
                  </a:lnTo>
                  <a:lnTo>
                    <a:pt x="21538" y="15058"/>
                  </a:lnTo>
                  <a:lnTo>
                    <a:pt x="21591" y="14810"/>
                  </a:lnTo>
                  <a:lnTo>
                    <a:pt x="21600" y="14388"/>
                  </a:lnTo>
                  <a:cubicBezTo>
                    <a:pt x="21600" y="14388"/>
                    <a:pt x="21577" y="13919"/>
                    <a:pt x="21577" y="13919"/>
                  </a:cubicBezTo>
                  <a:close/>
                  <a:moveTo>
                    <a:pt x="21451" y="15811"/>
                  </a:moveTo>
                  <a:lnTo>
                    <a:pt x="21368" y="16767"/>
                  </a:lnTo>
                  <a:lnTo>
                    <a:pt x="21303" y="17291"/>
                  </a:lnTo>
                  <a:lnTo>
                    <a:pt x="21285" y="17622"/>
                  </a:lnTo>
                  <a:lnTo>
                    <a:pt x="21303" y="17979"/>
                  </a:lnTo>
                  <a:lnTo>
                    <a:pt x="21294" y="18108"/>
                  </a:lnTo>
                  <a:lnTo>
                    <a:pt x="21198" y="18586"/>
                  </a:lnTo>
                  <a:lnTo>
                    <a:pt x="21146" y="19027"/>
                  </a:lnTo>
                  <a:lnTo>
                    <a:pt x="21176" y="18999"/>
                  </a:lnTo>
                  <a:lnTo>
                    <a:pt x="21220" y="18962"/>
                  </a:lnTo>
                  <a:lnTo>
                    <a:pt x="21233" y="18843"/>
                  </a:lnTo>
                  <a:lnTo>
                    <a:pt x="21346" y="18393"/>
                  </a:lnTo>
                  <a:lnTo>
                    <a:pt x="21425" y="17327"/>
                  </a:lnTo>
                  <a:lnTo>
                    <a:pt x="21420" y="16602"/>
                  </a:lnTo>
                  <a:lnTo>
                    <a:pt x="21512" y="15866"/>
                  </a:lnTo>
                  <a:lnTo>
                    <a:pt x="21521" y="15490"/>
                  </a:lnTo>
                  <a:lnTo>
                    <a:pt x="21494" y="15509"/>
                  </a:lnTo>
                  <a:cubicBezTo>
                    <a:pt x="21494" y="15509"/>
                    <a:pt x="21451" y="15811"/>
                    <a:pt x="21451" y="15811"/>
                  </a:cubicBezTo>
                  <a:close/>
                  <a:moveTo>
                    <a:pt x="17467" y="18816"/>
                  </a:moveTo>
                  <a:lnTo>
                    <a:pt x="17419" y="18724"/>
                  </a:lnTo>
                  <a:lnTo>
                    <a:pt x="17336" y="18632"/>
                  </a:lnTo>
                  <a:lnTo>
                    <a:pt x="17240" y="18733"/>
                  </a:lnTo>
                  <a:lnTo>
                    <a:pt x="17182" y="18935"/>
                  </a:lnTo>
                  <a:lnTo>
                    <a:pt x="17231" y="19155"/>
                  </a:lnTo>
                  <a:lnTo>
                    <a:pt x="17279" y="19173"/>
                  </a:lnTo>
                  <a:lnTo>
                    <a:pt x="17458" y="19128"/>
                  </a:lnTo>
                  <a:lnTo>
                    <a:pt x="17497" y="19017"/>
                  </a:lnTo>
                  <a:lnTo>
                    <a:pt x="17497" y="18917"/>
                  </a:lnTo>
                  <a:cubicBezTo>
                    <a:pt x="17497" y="18917"/>
                    <a:pt x="17467" y="18816"/>
                    <a:pt x="17467" y="18816"/>
                  </a:cubicBezTo>
                  <a:close/>
                  <a:moveTo>
                    <a:pt x="17686" y="20672"/>
                  </a:moveTo>
                  <a:lnTo>
                    <a:pt x="17632" y="20589"/>
                  </a:lnTo>
                  <a:lnTo>
                    <a:pt x="17576" y="20553"/>
                  </a:lnTo>
                  <a:lnTo>
                    <a:pt x="17536" y="20608"/>
                  </a:lnTo>
                  <a:lnTo>
                    <a:pt x="17532" y="20782"/>
                  </a:lnTo>
                  <a:lnTo>
                    <a:pt x="17571" y="20901"/>
                  </a:lnTo>
                  <a:lnTo>
                    <a:pt x="17703" y="20975"/>
                  </a:lnTo>
                  <a:lnTo>
                    <a:pt x="17764" y="21066"/>
                  </a:lnTo>
                  <a:lnTo>
                    <a:pt x="17707" y="21130"/>
                  </a:lnTo>
                  <a:lnTo>
                    <a:pt x="17567" y="21176"/>
                  </a:lnTo>
                  <a:lnTo>
                    <a:pt x="17550" y="21251"/>
                  </a:lnTo>
                  <a:lnTo>
                    <a:pt x="17589" y="21342"/>
                  </a:lnTo>
                  <a:lnTo>
                    <a:pt x="17725" y="21406"/>
                  </a:lnTo>
                  <a:lnTo>
                    <a:pt x="17773" y="21498"/>
                  </a:lnTo>
                  <a:lnTo>
                    <a:pt x="17795" y="21269"/>
                  </a:lnTo>
                  <a:lnTo>
                    <a:pt x="17812" y="20993"/>
                  </a:lnTo>
                  <a:lnTo>
                    <a:pt x="17786" y="20764"/>
                  </a:lnTo>
                  <a:cubicBezTo>
                    <a:pt x="17786" y="20764"/>
                    <a:pt x="17686" y="20672"/>
                    <a:pt x="17686" y="20672"/>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7" name="Google Shape;367;p17"/>
            <p:cNvSpPr/>
            <p:nvPr/>
          </p:nvSpPr>
          <p:spPr>
            <a:xfrm>
              <a:off x="19592720" y="4372003"/>
              <a:ext cx="1136314" cy="594810"/>
            </a:xfrm>
            <a:custGeom>
              <a:avLst/>
              <a:gdLst/>
              <a:ahLst/>
              <a:cxnLst/>
              <a:rect l="l" t="t" r="r" b="b"/>
              <a:pathLst>
                <a:path w="21600" h="21600" extrusionOk="0">
                  <a:moveTo>
                    <a:pt x="20932" y="14135"/>
                  </a:moveTo>
                  <a:lnTo>
                    <a:pt x="20830" y="13187"/>
                  </a:lnTo>
                  <a:lnTo>
                    <a:pt x="20716" y="12467"/>
                  </a:lnTo>
                  <a:lnTo>
                    <a:pt x="20648" y="12304"/>
                  </a:lnTo>
                  <a:lnTo>
                    <a:pt x="20562" y="12326"/>
                  </a:lnTo>
                  <a:lnTo>
                    <a:pt x="20453" y="12543"/>
                  </a:lnTo>
                  <a:lnTo>
                    <a:pt x="20447" y="12348"/>
                  </a:lnTo>
                  <a:lnTo>
                    <a:pt x="20413" y="11944"/>
                  </a:lnTo>
                  <a:lnTo>
                    <a:pt x="20413" y="11738"/>
                  </a:lnTo>
                  <a:lnTo>
                    <a:pt x="20511" y="11857"/>
                  </a:lnTo>
                  <a:lnTo>
                    <a:pt x="20613" y="11944"/>
                  </a:lnTo>
                  <a:lnTo>
                    <a:pt x="20636" y="11923"/>
                  </a:lnTo>
                  <a:lnTo>
                    <a:pt x="20653" y="11901"/>
                  </a:lnTo>
                  <a:lnTo>
                    <a:pt x="20670" y="11868"/>
                  </a:lnTo>
                  <a:lnTo>
                    <a:pt x="20682" y="11814"/>
                  </a:lnTo>
                  <a:lnTo>
                    <a:pt x="20556" y="11573"/>
                  </a:lnTo>
                  <a:lnTo>
                    <a:pt x="20071" y="10069"/>
                  </a:lnTo>
                  <a:lnTo>
                    <a:pt x="19877" y="9754"/>
                  </a:lnTo>
                  <a:lnTo>
                    <a:pt x="19472" y="9264"/>
                  </a:lnTo>
                  <a:lnTo>
                    <a:pt x="19341" y="9165"/>
                  </a:lnTo>
                  <a:lnTo>
                    <a:pt x="19066" y="9067"/>
                  </a:lnTo>
                  <a:lnTo>
                    <a:pt x="18958" y="8981"/>
                  </a:lnTo>
                  <a:lnTo>
                    <a:pt x="18855" y="8949"/>
                  </a:lnTo>
                  <a:lnTo>
                    <a:pt x="18622" y="9132"/>
                  </a:lnTo>
                  <a:lnTo>
                    <a:pt x="18518" y="9100"/>
                  </a:lnTo>
                  <a:lnTo>
                    <a:pt x="18473" y="9121"/>
                  </a:lnTo>
                  <a:lnTo>
                    <a:pt x="18427" y="9230"/>
                  </a:lnTo>
                  <a:lnTo>
                    <a:pt x="18399" y="9384"/>
                  </a:lnTo>
                  <a:lnTo>
                    <a:pt x="18399" y="9525"/>
                  </a:lnTo>
                  <a:lnTo>
                    <a:pt x="18421" y="9579"/>
                  </a:lnTo>
                  <a:lnTo>
                    <a:pt x="18461" y="9612"/>
                  </a:lnTo>
                  <a:lnTo>
                    <a:pt x="18507" y="9634"/>
                  </a:lnTo>
                  <a:lnTo>
                    <a:pt x="18541" y="9656"/>
                  </a:lnTo>
                  <a:lnTo>
                    <a:pt x="18719" y="9940"/>
                  </a:lnTo>
                  <a:lnTo>
                    <a:pt x="18810" y="9993"/>
                  </a:lnTo>
                  <a:lnTo>
                    <a:pt x="18901" y="9874"/>
                  </a:lnTo>
                  <a:lnTo>
                    <a:pt x="18884" y="9775"/>
                  </a:lnTo>
                  <a:lnTo>
                    <a:pt x="18861" y="9797"/>
                  </a:lnTo>
                  <a:lnTo>
                    <a:pt x="18776" y="9830"/>
                  </a:lnTo>
                  <a:lnTo>
                    <a:pt x="18838" y="9427"/>
                  </a:lnTo>
                  <a:lnTo>
                    <a:pt x="19032" y="9318"/>
                  </a:lnTo>
                  <a:lnTo>
                    <a:pt x="19255" y="9482"/>
                  </a:lnTo>
                  <a:lnTo>
                    <a:pt x="19398" y="9863"/>
                  </a:lnTo>
                  <a:lnTo>
                    <a:pt x="19438" y="10015"/>
                  </a:lnTo>
                  <a:lnTo>
                    <a:pt x="19631" y="10615"/>
                  </a:lnTo>
                  <a:lnTo>
                    <a:pt x="19671" y="10822"/>
                  </a:lnTo>
                  <a:lnTo>
                    <a:pt x="19757" y="11476"/>
                  </a:lnTo>
                  <a:lnTo>
                    <a:pt x="19796" y="11290"/>
                  </a:lnTo>
                  <a:lnTo>
                    <a:pt x="19768" y="10844"/>
                  </a:lnTo>
                  <a:lnTo>
                    <a:pt x="19831" y="10713"/>
                  </a:lnTo>
                  <a:lnTo>
                    <a:pt x="19894" y="10735"/>
                  </a:lnTo>
                  <a:lnTo>
                    <a:pt x="19963" y="10822"/>
                  </a:lnTo>
                  <a:lnTo>
                    <a:pt x="20048" y="10876"/>
                  </a:lnTo>
                  <a:lnTo>
                    <a:pt x="20162" y="10844"/>
                  </a:lnTo>
                  <a:lnTo>
                    <a:pt x="20179" y="10952"/>
                  </a:lnTo>
                  <a:lnTo>
                    <a:pt x="20094" y="11073"/>
                  </a:lnTo>
                  <a:lnTo>
                    <a:pt x="20054" y="11117"/>
                  </a:lnTo>
                  <a:lnTo>
                    <a:pt x="19997" y="11149"/>
                  </a:lnTo>
                  <a:lnTo>
                    <a:pt x="20156" y="11433"/>
                  </a:lnTo>
                  <a:lnTo>
                    <a:pt x="20265" y="11868"/>
                  </a:lnTo>
                  <a:lnTo>
                    <a:pt x="20299" y="12337"/>
                  </a:lnTo>
                  <a:lnTo>
                    <a:pt x="20231" y="12761"/>
                  </a:lnTo>
                  <a:lnTo>
                    <a:pt x="20156" y="12870"/>
                  </a:lnTo>
                  <a:lnTo>
                    <a:pt x="19963" y="13045"/>
                  </a:lnTo>
                  <a:lnTo>
                    <a:pt x="19831" y="13339"/>
                  </a:lnTo>
                  <a:lnTo>
                    <a:pt x="19364" y="13874"/>
                  </a:lnTo>
                  <a:lnTo>
                    <a:pt x="19112" y="14353"/>
                  </a:lnTo>
                  <a:lnTo>
                    <a:pt x="18952" y="14570"/>
                  </a:lnTo>
                  <a:lnTo>
                    <a:pt x="18724" y="14679"/>
                  </a:lnTo>
                  <a:lnTo>
                    <a:pt x="18605" y="14690"/>
                  </a:lnTo>
                  <a:lnTo>
                    <a:pt x="18569" y="14614"/>
                  </a:lnTo>
                  <a:lnTo>
                    <a:pt x="18628" y="14494"/>
                  </a:lnTo>
                  <a:lnTo>
                    <a:pt x="18838" y="14385"/>
                  </a:lnTo>
                  <a:lnTo>
                    <a:pt x="18912" y="14277"/>
                  </a:lnTo>
                  <a:lnTo>
                    <a:pt x="18182" y="14527"/>
                  </a:lnTo>
                  <a:lnTo>
                    <a:pt x="17943" y="14483"/>
                  </a:lnTo>
                  <a:lnTo>
                    <a:pt x="17509" y="14201"/>
                  </a:lnTo>
                  <a:lnTo>
                    <a:pt x="17297" y="13917"/>
                  </a:lnTo>
                  <a:lnTo>
                    <a:pt x="17251" y="13558"/>
                  </a:lnTo>
                  <a:lnTo>
                    <a:pt x="17246" y="13165"/>
                  </a:lnTo>
                  <a:lnTo>
                    <a:pt x="17137" y="12654"/>
                  </a:lnTo>
                  <a:lnTo>
                    <a:pt x="16984" y="12227"/>
                  </a:lnTo>
                  <a:lnTo>
                    <a:pt x="16835" y="12086"/>
                  </a:lnTo>
                  <a:lnTo>
                    <a:pt x="16618" y="12238"/>
                  </a:lnTo>
                  <a:lnTo>
                    <a:pt x="16510" y="12260"/>
                  </a:lnTo>
                  <a:lnTo>
                    <a:pt x="16390" y="12162"/>
                  </a:lnTo>
                  <a:lnTo>
                    <a:pt x="15973" y="11705"/>
                  </a:lnTo>
                  <a:lnTo>
                    <a:pt x="16019" y="11617"/>
                  </a:lnTo>
                  <a:lnTo>
                    <a:pt x="16060" y="11573"/>
                  </a:lnTo>
                  <a:lnTo>
                    <a:pt x="16105" y="11573"/>
                  </a:lnTo>
                  <a:lnTo>
                    <a:pt x="16168" y="11606"/>
                  </a:lnTo>
                  <a:lnTo>
                    <a:pt x="16128" y="10920"/>
                  </a:lnTo>
                  <a:lnTo>
                    <a:pt x="16151" y="10800"/>
                  </a:lnTo>
                  <a:lnTo>
                    <a:pt x="16219" y="10854"/>
                  </a:lnTo>
                  <a:lnTo>
                    <a:pt x="16305" y="11028"/>
                  </a:lnTo>
                  <a:lnTo>
                    <a:pt x="16424" y="11379"/>
                  </a:lnTo>
                  <a:lnTo>
                    <a:pt x="16390" y="11411"/>
                  </a:lnTo>
                  <a:lnTo>
                    <a:pt x="16344" y="11486"/>
                  </a:lnTo>
                  <a:lnTo>
                    <a:pt x="16322" y="11519"/>
                  </a:lnTo>
                  <a:lnTo>
                    <a:pt x="16390" y="11563"/>
                  </a:lnTo>
                  <a:lnTo>
                    <a:pt x="16447" y="11563"/>
                  </a:lnTo>
                  <a:lnTo>
                    <a:pt x="16504" y="11519"/>
                  </a:lnTo>
                  <a:lnTo>
                    <a:pt x="16549" y="11400"/>
                  </a:lnTo>
                  <a:lnTo>
                    <a:pt x="16572" y="11290"/>
                  </a:lnTo>
                  <a:lnTo>
                    <a:pt x="16561" y="11257"/>
                  </a:lnTo>
                  <a:lnTo>
                    <a:pt x="16521" y="11235"/>
                  </a:lnTo>
                  <a:lnTo>
                    <a:pt x="16282" y="10822"/>
                  </a:lnTo>
                  <a:lnTo>
                    <a:pt x="16202" y="10615"/>
                  </a:lnTo>
                  <a:lnTo>
                    <a:pt x="16196" y="10364"/>
                  </a:lnTo>
                  <a:lnTo>
                    <a:pt x="16042" y="10202"/>
                  </a:lnTo>
                  <a:lnTo>
                    <a:pt x="15831" y="9786"/>
                  </a:lnTo>
                  <a:lnTo>
                    <a:pt x="15694" y="9558"/>
                  </a:lnTo>
                  <a:lnTo>
                    <a:pt x="15603" y="9482"/>
                  </a:lnTo>
                  <a:lnTo>
                    <a:pt x="15580" y="9492"/>
                  </a:lnTo>
                  <a:lnTo>
                    <a:pt x="15569" y="9449"/>
                  </a:lnTo>
                  <a:lnTo>
                    <a:pt x="15512" y="9034"/>
                  </a:lnTo>
                  <a:lnTo>
                    <a:pt x="15483" y="8959"/>
                  </a:lnTo>
                  <a:lnTo>
                    <a:pt x="15294" y="8697"/>
                  </a:lnTo>
                  <a:lnTo>
                    <a:pt x="15157" y="8566"/>
                  </a:lnTo>
                  <a:lnTo>
                    <a:pt x="15009" y="8489"/>
                  </a:lnTo>
                  <a:lnTo>
                    <a:pt x="14723" y="8489"/>
                  </a:lnTo>
                  <a:lnTo>
                    <a:pt x="14558" y="8359"/>
                  </a:lnTo>
                  <a:lnTo>
                    <a:pt x="14250" y="7999"/>
                  </a:lnTo>
                  <a:lnTo>
                    <a:pt x="14267" y="8163"/>
                  </a:lnTo>
                  <a:lnTo>
                    <a:pt x="14342" y="8370"/>
                  </a:lnTo>
                  <a:lnTo>
                    <a:pt x="14433" y="8522"/>
                  </a:lnTo>
                  <a:lnTo>
                    <a:pt x="14518" y="8576"/>
                  </a:lnTo>
                  <a:lnTo>
                    <a:pt x="14529" y="8654"/>
                  </a:lnTo>
                  <a:lnTo>
                    <a:pt x="14507" y="8816"/>
                  </a:lnTo>
                  <a:lnTo>
                    <a:pt x="14450" y="8914"/>
                  </a:lnTo>
                  <a:lnTo>
                    <a:pt x="14359" y="8761"/>
                  </a:lnTo>
                  <a:lnTo>
                    <a:pt x="14307" y="8881"/>
                  </a:lnTo>
                  <a:lnTo>
                    <a:pt x="14233" y="9024"/>
                  </a:lnTo>
                  <a:lnTo>
                    <a:pt x="14154" y="9132"/>
                  </a:lnTo>
                  <a:lnTo>
                    <a:pt x="14119" y="9143"/>
                  </a:lnTo>
                  <a:lnTo>
                    <a:pt x="14114" y="9198"/>
                  </a:lnTo>
                  <a:lnTo>
                    <a:pt x="14078" y="9209"/>
                  </a:lnTo>
                  <a:lnTo>
                    <a:pt x="14038" y="9187"/>
                  </a:lnTo>
                  <a:lnTo>
                    <a:pt x="14004" y="9154"/>
                  </a:lnTo>
                  <a:lnTo>
                    <a:pt x="13999" y="9089"/>
                  </a:lnTo>
                  <a:lnTo>
                    <a:pt x="14038" y="8949"/>
                  </a:lnTo>
                  <a:lnTo>
                    <a:pt x="14050" y="8870"/>
                  </a:lnTo>
                  <a:lnTo>
                    <a:pt x="13964" y="8719"/>
                  </a:lnTo>
                  <a:lnTo>
                    <a:pt x="13850" y="8783"/>
                  </a:lnTo>
                  <a:lnTo>
                    <a:pt x="13754" y="8772"/>
                  </a:lnTo>
                  <a:lnTo>
                    <a:pt x="13731" y="8381"/>
                  </a:lnTo>
                  <a:lnTo>
                    <a:pt x="13617" y="8598"/>
                  </a:lnTo>
                  <a:lnTo>
                    <a:pt x="13566" y="8620"/>
                  </a:lnTo>
                  <a:lnTo>
                    <a:pt x="13486" y="8544"/>
                  </a:lnTo>
                  <a:lnTo>
                    <a:pt x="13411" y="8381"/>
                  </a:lnTo>
                  <a:lnTo>
                    <a:pt x="13416" y="8228"/>
                  </a:lnTo>
                  <a:lnTo>
                    <a:pt x="13475" y="8109"/>
                  </a:lnTo>
                  <a:lnTo>
                    <a:pt x="13560" y="8054"/>
                  </a:lnTo>
                  <a:lnTo>
                    <a:pt x="13514" y="7944"/>
                  </a:lnTo>
                  <a:lnTo>
                    <a:pt x="13456" y="7879"/>
                  </a:lnTo>
                  <a:lnTo>
                    <a:pt x="13394" y="7868"/>
                  </a:lnTo>
                  <a:lnTo>
                    <a:pt x="13325" y="7857"/>
                  </a:lnTo>
                  <a:lnTo>
                    <a:pt x="13365" y="7650"/>
                  </a:lnTo>
                  <a:lnTo>
                    <a:pt x="13462" y="7682"/>
                  </a:lnTo>
                  <a:lnTo>
                    <a:pt x="13571" y="7771"/>
                  </a:lnTo>
                  <a:lnTo>
                    <a:pt x="13674" y="7682"/>
                  </a:lnTo>
                  <a:lnTo>
                    <a:pt x="13606" y="7661"/>
                  </a:lnTo>
                  <a:lnTo>
                    <a:pt x="13549" y="7584"/>
                  </a:lnTo>
                  <a:lnTo>
                    <a:pt x="13526" y="7488"/>
                  </a:lnTo>
                  <a:lnTo>
                    <a:pt x="13577" y="7421"/>
                  </a:lnTo>
                  <a:lnTo>
                    <a:pt x="13657" y="7432"/>
                  </a:lnTo>
                  <a:lnTo>
                    <a:pt x="13782" y="7606"/>
                  </a:lnTo>
                  <a:lnTo>
                    <a:pt x="13868" y="7584"/>
                  </a:lnTo>
                  <a:lnTo>
                    <a:pt x="13805" y="7477"/>
                  </a:lnTo>
                  <a:lnTo>
                    <a:pt x="13771" y="7356"/>
                  </a:lnTo>
                  <a:lnTo>
                    <a:pt x="13708" y="7051"/>
                  </a:lnTo>
                  <a:lnTo>
                    <a:pt x="13634" y="6856"/>
                  </a:lnTo>
                  <a:lnTo>
                    <a:pt x="13623" y="6735"/>
                  </a:lnTo>
                  <a:lnTo>
                    <a:pt x="13651" y="6518"/>
                  </a:lnTo>
                  <a:lnTo>
                    <a:pt x="13748" y="6342"/>
                  </a:lnTo>
                  <a:lnTo>
                    <a:pt x="13947" y="6604"/>
                  </a:lnTo>
                  <a:lnTo>
                    <a:pt x="14073" y="6451"/>
                  </a:lnTo>
                  <a:lnTo>
                    <a:pt x="13993" y="6407"/>
                  </a:lnTo>
                  <a:lnTo>
                    <a:pt x="13902" y="6331"/>
                  </a:lnTo>
                  <a:lnTo>
                    <a:pt x="13833" y="6201"/>
                  </a:lnTo>
                  <a:lnTo>
                    <a:pt x="13828" y="6027"/>
                  </a:lnTo>
                  <a:lnTo>
                    <a:pt x="13856" y="5950"/>
                  </a:lnTo>
                  <a:lnTo>
                    <a:pt x="13953" y="5918"/>
                  </a:lnTo>
                  <a:lnTo>
                    <a:pt x="13993" y="5885"/>
                  </a:lnTo>
                  <a:lnTo>
                    <a:pt x="14021" y="5820"/>
                  </a:lnTo>
                  <a:lnTo>
                    <a:pt x="14107" y="5558"/>
                  </a:lnTo>
                  <a:lnTo>
                    <a:pt x="14125" y="5492"/>
                  </a:lnTo>
                  <a:lnTo>
                    <a:pt x="14148" y="5416"/>
                  </a:lnTo>
                  <a:lnTo>
                    <a:pt x="14193" y="5373"/>
                  </a:lnTo>
                  <a:lnTo>
                    <a:pt x="14233" y="5319"/>
                  </a:lnTo>
                  <a:lnTo>
                    <a:pt x="14210" y="5241"/>
                  </a:lnTo>
                  <a:lnTo>
                    <a:pt x="14136" y="5143"/>
                  </a:lnTo>
                  <a:lnTo>
                    <a:pt x="14095" y="5025"/>
                  </a:lnTo>
                  <a:lnTo>
                    <a:pt x="14050" y="5122"/>
                  </a:lnTo>
                  <a:lnTo>
                    <a:pt x="13993" y="5309"/>
                  </a:lnTo>
                  <a:lnTo>
                    <a:pt x="13925" y="5416"/>
                  </a:lnTo>
                  <a:lnTo>
                    <a:pt x="13919" y="5274"/>
                  </a:lnTo>
                  <a:lnTo>
                    <a:pt x="13930" y="5165"/>
                  </a:lnTo>
                  <a:lnTo>
                    <a:pt x="13953" y="5057"/>
                  </a:lnTo>
                  <a:lnTo>
                    <a:pt x="13987" y="4969"/>
                  </a:lnTo>
                  <a:lnTo>
                    <a:pt x="13936" y="4893"/>
                  </a:lnTo>
                  <a:lnTo>
                    <a:pt x="14010" y="4719"/>
                  </a:lnTo>
                  <a:lnTo>
                    <a:pt x="14267" y="4348"/>
                  </a:lnTo>
                  <a:lnTo>
                    <a:pt x="14872" y="3749"/>
                  </a:lnTo>
                  <a:lnTo>
                    <a:pt x="14907" y="3640"/>
                  </a:lnTo>
                  <a:lnTo>
                    <a:pt x="14918" y="3498"/>
                  </a:lnTo>
                  <a:lnTo>
                    <a:pt x="14952" y="3346"/>
                  </a:lnTo>
                  <a:lnTo>
                    <a:pt x="15003" y="3227"/>
                  </a:lnTo>
                  <a:lnTo>
                    <a:pt x="15038" y="3227"/>
                  </a:lnTo>
                  <a:lnTo>
                    <a:pt x="15055" y="3259"/>
                  </a:lnTo>
                  <a:lnTo>
                    <a:pt x="15066" y="3281"/>
                  </a:lnTo>
                  <a:lnTo>
                    <a:pt x="15174" y="3259"/>
                  </a:lnTo>
                  <a:lnTo>
                    <a:pt x="15197" y="3216"/>
                  </a:lnTo>
                  <a:lnTo>
                    <a:pt x="15243" y="3095"/>
                  </a:lnTo>
                  <a:lnTo>
                    <a:pt x="15277" y="2964"/>
                  </a:lnTo>
                  <a:lnTo>
                    <a:pt x="15288" y="2833"/>
                  </a:lnTo>
                  <a:lnTo>
                    <a:pt x="15317" y="2735"/>
                  </a:lnTo>
                  <a:lnTo>
                    <a:pt x="15398" y="2691"/>
                  </a:lnTo>
                  <a:lnTo>
                    <a:pt x="15385" y="2616"/>
                  </a:lnTo>
                  <a:lnTo>
                    <a:pt x="15340" y="2517"/>
                  </a:lnTo>
                  <a:lnTo>
                    <a:pt x="15340" y="2387"/>
                  </a:lnTo>
                  <a:lnTo>
                    <a:pt x="15328" y="2278"/>
                  </a:lnTo>
                  <a:lnTo>
                    <a:pt x="15271" y="2267"/>
                  </a:lnTo>
                  <a:lnTo>
                    <a:pt x="15191" y="2289"/>
                  </a:lnTo>
                  <a:lnTo>
                    <a:pt x="15140" y="2267"/>
                  </a:lnTo>
                  <a:lnTo>
                    <a:pt x="15100" y="2169"/>
                  </a:lnTo>
                  <a:lnTo>
                    <a:pt x="15083" y="1962"/>
                  </a:lnTo>
                  <a:lnTo>
                    <a:pt x="14952" y="2191"/>
                  </a:lnTo>
                  <a:lnTo>
                    <a:pt x="14895" y="2321"/>
                  </a:lnTo>
                  <a:lnTo>
                    <a:pt x="14872" y="2474"/>
                  </a:lnTo>
                  <a:lnTo>
                    <a:pt x="14935" y="2833"/>
                  </a:lnTo>
                  <a:lnTo>
                    <a:pt x="14924" y="2975"/>
                  </a:lnTo>
                  <a:lnTo>
                    <a:pt x="14810" y="2911"/>
                  </a:lnTo>
                  <a:lnTo>
                    <a:pt x="14776" y="2735"/>
                  </a:lnTo>
                  <a:lnTo>
                    <a:pt x="14461" y="2844"/>
                  </a:lnTo>
                  <a:lnTo>
                    <a:pt x="14324" y="2659"/>
                  </a:lnTo>
                  <a:lnTo>
                    <a:pt x="14381" y="2627"/>
                  </a:lnTo>
                  <a:lnTo>
                    <a:pt x="14421" y="2594"/>
                  </a:lnTo>
                  <a:lnTo>
                    <a:pt x="14495" y="2463"/>
                  </a:lnTo>
                  <a:lnTo>
                    <a:pt x="14142" y="2343"/>
                  </a:lnTo>
                  <a:lnTo>
                    <a:pt x="13987" y="2169"/>
                  </a:lnTo>
                  <a:lnTo>
                    <a:pt x="13902" y="1755"/>
                  </a:lnTo>
                  <a:lnTo>
                    <a:pt x="13981" y="1831"/>
                  </a:lnTo>
                  <a:lnTo>
                    <a:pt x="14216" y="2202"/>
                  </a:lnTo>
                  <a:lnTo>
                    <a:pt x="14239" y="2082"/>
                  </a:lnTo>
                  <a:lnTo>
                    <a:pt x="13953" y="1275"/>
                  </a:lnTo>
                  <a:lnTo>
                    <a:pt x="13868" y="1134"/>
                  </a:lnTo>
                  <a:lnTo>
                    <a:pt x="13822" y="1025"/>
                  </a:lnTo>
                  <a:lnTo>
                    <a:pt x="13799" y="992"/>
                  </a:lnTo>
                  <a:lnTo>
                    <a:pt x="13776" y="992"/>
                  </a:lnTo>
                  <a:lnTo>
                    <a:pt x="13737" y="1025"/>
                  </a:lnTo>
                  <a:lnTo>
                    <a:pt x="13719" y="1036"/>
                  </a:lnTo>
                  <a:lnTo>
                    <a:pt x="13588" y="992"/>
                  </a:lnTo>
                  <a:lnTo>
                    <a:pt x="13526" y="949"/>
                  </a:lnTo>
                  <a:lnTo>
                    <a:pt x="13451" y="851"/>
                  </a:lnTo>
                  <a:lnTo>
                    <a:pt x="13708" y="753"/>
                  </a:lnTo>
                  <a:lnTo>
                    <a:pt x="13754" y="697"/>
                  </a:lnTo>
                  <a:lnTo>
                    <a:pt x="13748" y="567"/>
                  </a:lnTo>
                  <a:lnTo>
                    <a:pt x="13634" y="98"/>
                  </a:lnTo>
                  <a:lnTo>
                    <a:pt x="13628" y="0"/>
                  </a:lnTo>
                  <a:lnTo>
                    <a:pt x="13439" y="197"/>
                  </a:lnTo>
                  <a:lnTo>
                    <a:pt x="13314" y="197"/>
                  </a:lnTo>
                  <a:lnTo>
                    <a:pt x="13109" y="141"/>
                  </a:lnTo>
                  <a:lnTo>
                    <a:pt x="13040" y="163"/>
                  </a:lnTo>
                  <a:lnTo>
                    <a:pt x="12989" y="186"/>
                  </a:lnTo>
                  <a:lnTo>
                    <a:pt x="12510" y="905"/>
                  </a:lnTo>
                  <a:lnTo>
                    <a:pt x="12458" y="1025"/>
                  </a:lnTo>
                  <a:lnTo>
                    <a:pt x="12435" y="1090"/>
                  </a:lnTo>
                  <a:lnTo>
                    <a:pt x="12379" y="1308"/>
                  </a:lnTo>
                  <a:lnTo>
                    <a:pt x="12350" y="1407"/>
                  </a:lnTo>
                  <a:lnTo>
                    <a:pt x="12293" y="1547"/>
                  </a:lnTo>
                  <a:lnTo>
                    <a:pt x="12242" y="1601"/>
                  </a:lnTo>
                  <a:lnTo>
                    <a:pt x="12178" y="1634"/>
                  </a:lnTo>
                  <a:lnTo>
                    <a:pt x="12110" y="1646"/>
                  </a:lnTo>
                  <a:lnTo>
                    <a:pt x="12018" y="1690"/>
                  </a:lnTo>
                  <a:lnTo>
                    <a:pt x="11962" y="1733"/>
                  </a:lnTo>
                  <a:lnTo>
                    <a:pt x="11922" y="1787"/>
                  </a:lnTo>
                  <a:lnTo>
                    <a:pt x="11899" y="1842"/>
                  </a:lnTo>
                  <a:lnTo>
                    <a:pt x="11876" y="1896"/>
                  </a:lnTo>
                  <a:lnTo>
                    <a:pt x="11842" y="2039"/>
                  </a:lnTo>
                  <a:lnTo>
                    <a:pt x="11825" y="2115"/>
                  </a:lnTo>
                  <a:lnTo>
                    <a:pt x="11802" y="2289"/>
                  </a:lnTo>
                  <a:lnTo>
                    <a:pt x="11791" y="2572"/>
                  </a:lnTo>
                  <a:lnTo>
                    <a:pt x="11779" y="2680"/>
                  </a:lnTo>
                  <a:lnTo>
                    <a:pt x="11739" y="2822"/>
                  </a:lnTo>
                  <a:lnTo>
                    <a:pt x="11682" y="2922"/>
                  </a:lnTo>
                  <a:lnTo>
                    <a:pt x="11580" y="3030"/>
                  </a:lnTo>
                  <a:lnTo>
                    <a:pt x="11527" y="3106"/>
                  </a:lnTo>
                  <a:lnTo>
                    <a:pt x="11493" y="3183"/>
                  </a:lnTo>
                  <a:lnTo>
                    <a:pt x="11442" y="3401"/>
                  </a:lnTo>
                  <a:lnTo>
                    <a:pt x="11379" y="3585"/>
                  </a:lnTo>
                  <a:lnTo>
                    <a:pt x="11317" y="3749"/>
                  </a:lnTo>
                  <a:lnTo>
                    <a:pt x="11277" y="3804"/>
                  </a:lnTo>
                  <a:lnTo>
                    <a:pt x="11220" y="3848"/>
                  </a:lnTo>
                  <a:lnTo>
                    <a:pt x="11095" y="3912"/>
                  </a:lnTo>
                  <a:lnTo>
                    <a:pt x="10689" y="4088"/>
                  </a:lnTo>
                  <a:lnTo>
                    <a:pt x="10290" y="4261"/>
                  </a:lnTo>
                  <a:lnTo>
                    <a:pt x="9890" y="4436"/>
                  </a:lnTo>
                  <a:lnTo>
                    <a:pt x="9490" y="4610"/>
                  </a:lnTo>
                  <a:lnTo>
                    <a:pt x="9092" y="4784"/>
                  </a:lnTo>
                  <a:lnTo>
                    <a:pt x="8692" y="4958"/>
                  </a:lnTo>
                  <a:lnTo>
                    <a:pt x="8286" y="5132"/>
                  </a:lnTo>
                  <a:lnTo>
                    <a:pt x="7887" y="5309"/>
                  </a:lnTo>
                  <a:lnTo>
                    <a:pt x="7487" y="5482"/>
                  </a:lnTo>
                  <a:lnTo>
                    <a:pt x="6689" y="5820"/>
                  </a:lnTo>
                  <a:lnTo>
                    <a:pt x="6289" y="5994"/>
                  </a:lnTo>
                  <a:lnTo>
                    <a:pt x="5884" y="6168"/>
                  </a:lnTo>
                  <a:lnTo>
                    <a:pt x="5485" y="6331"/>
                  </a:lnTo>
                  <a:lnTo>
                    <a:pt x="5085" y="6507"/>
                  </a:lnTo>
                  <a:lnTo>
                    <a:pt x="4686" y="6669"/>
                  </a:lnTo>
                  <a:lnTo>
                    <a:pt x="4680" y="6669"/>
                  </a:lnTo>
                  <a:lnTo>
                    <a:pt x="4680" y="6669"/>
                  </a:lnTo>
                  <a:lnTo>
                    <a:pt x="4680" y="6669"/>
                  </a:lnTo>
                  <a:lnTo>
                    <a:pt x="4680" y="6669"/>
                  </a:lnTo>
                  <a:lnTo>
                    <a:pt x="4680" y="6669"/>
                  </a:lnTo>
                  <a:lnTo>
                    <a:pt x="4680" y="6669"/>
                  </a:lnTo>
                  <a:lnTo>
                    <a:pt x="4680" y="6680"/>
                  </a:lnTo>
                  <a:lnTo>
                    <a:pt x="4680" y="6680"/>
                  </a:lnTo>
                  <a:lnTo>
                    <a:pt x="4675" y="6680"/>
                  </a:lnTo>
                  <a:lnTo>
                    <a:pt x="4675" y="6680"/>
                  </a:lnTo>
                  <a:lnTo>
                    <a:pt x="4675" y="6680"/>
                  </a:lnTo>
                  <a:lnTo>
                    <a:pt x="4675" y="6680"/>
                  </a:lnTo>
                  <a:lnTo>
                    <a:pt x="4675" y="6680"/>
                  </a:lnTo>
                  <a:lnTo>
                    <a:pt x="4394" y="6789"/>
                  </a:lnTo>
                  <a:lnTo>
                    <a:pt x="4115" y="6910"/>
                  </a:lnTo>
                  <a:lnTo>
                    <a:pt x="3841" y="7019"/>
                  </a:lnTo>
                  <a:lnTo>
                    <a:pt x="3561" y="7138"/>
                  </a:lnTo>
                  <a:lnTo>
                    <a:pt x="3282" y="7247"/>
                  </a:lnTo>
                  <a:lnTo>
                    <a:pt x="3002" y="7356"/>
                  </a:lnTo>
                  <a:lnTo>
                    <a:pt x="2729" y="7477"/>
                  </a:lnTo>
                  <a:lnTo>
                    <a:pt x="2448" y="7584"/>
                  </a:lnTo>
                  <a:lnTo>
                    <a:pt x="2169" y="7693"/>
                  </a:lnTo>
                  <a:lnTo>
                    <a:pt x="1895" y="7814"/>
                  </a:lnTo>
                  <a:lnTo>
                    <a:pt x="1616" y="7923"/>
                  </a:lnTo>
                  <a:lnTo>
                    <a:pt x="1336" y="8031"/>
                  </a:lnTo>
                  <a:lnTo>
                    <a:pt x="1056" y="8141"/>
                  </a:lnTo>
                  <a:lnTo>
                    <a:pt x="223" y="8479"/>
                  </a:lnTo>
                  <a:lnTo>
                    <a:pt x="161" y="8751"/>
                  </a:lnTo>
                  <a:lnTo>
                    <a:pt x="155" y="9100"/>
                  </a:lnTo>
                  <a:lnTo>
                    <a:pt x="138" y="10180"/>
                  </a:lnTo>
                  <a:lnTo>
                    <a:pt x="121" y="11257"/>
                  </a:lnTo>
                  <a:lnTo>
                    <a:pt x="104" y="12326"/>
                  </a:lnTo>
                  <a:lnTo>
                    <a:pt x="87" y="13404"/>
                  </a:lnTo>
                  <a:lnTo>
                    <a:pt x="64" y="14483"/>
                  </a:lnTo>
                  <a:lnTo>
                    <a:pt x="28" y="16642"/>
                  </a:lnTo>
                  <a:lnTo>
                    <a:pt x="11" y="17720"/>
                  </a:lnTo>
                  <a:lnTo>
                    <a:pt x="0" y="18276"/>
                  </a:lnTo>
                  <a:lnTo>
                    <a:pt x="0" y="18548"/>
                  </a:lnTo>
                  <a:lnTo>
                    <a:pt x="195" y="18821"/>
                  </a:lnTo>
                  <a:lnTo>
                    <a:pt x="891" y="18537"/>
                  </a:lnTo>
                  <a:lnTo>
                    <a:pt x="1587" y="18265"/>
                  </a:lnTo>
                  <a:lnTo>
                    <a:pt x="2283" y="17993"/>
                  </a:lnTo>
                  <a:lnTo>
                    <a:pt x="2974" y="17709"/>
                  </a:lnTo>
                  <a:lnTo>
                    <a:pt x="3362" y="17557"/>
                  </a:lnTo>
                  <a:lnTo>
                    <a:pt x="3727" y="17415"/>
                  </a:lnTo>
                  <a:lnTo>
                    <a:pt x="4041" y="17316"/>
                  </a:lnTo>
                  <a:lnTo>
                    <a:pt x="4092" y="17676"/>
                  </a:lnTo>
                  <a:lnTo>
                    <a:pt x="4332" y="17514"/>
                  </a:lnTo>
                  <a:lnTo>
                    <a:pt x="4320" y="17187"/>
                  </a:lnTo>
                  <a:lnTo>
                    <a:pt x="5102" y="16827"/>
                  </a:lnTo>
                  <a:lnTo>
                    <a:pt x="5245" y="16837"/>
                  </a:lnTo>
                  <a:lnTo>
                    <a:pt x="5319" y="16827"/>
                  </a:lnTo>
                  <a:lnTo>
                    <a:pt x="5365" y="16805"/>
                  </a:lnTo>
                  <a:lnTo>
                    <a:pt x="5456" y="16653"/>
                  </a:lnTo>
                  <a:lnTo>
                    <a:pt x="5741" y="16533"/>
                  </a:lnTo>
                  <a:lnTo>
                    <a:pt x="6581" y="16150"/>
                  </a:lnTo>
                  <a:lnTo>
                    <a:pt x="7419" y="15769"/>
                  </a:lnTo>
                  <a:lnTo>
                    <a:pt x="8258" y="15399"/>
                  </a:lnTo>
                  <a:lnTo>
                    <a:pt x="9097" y="15018"/>
                  </a:lnTo>
                  <a:lnTo>
                    <a:pt x="9742" y="14701"/>
                  </a:lnTo>
                  <a:lnTo>
                    <a:pt x="9771" y="14853"/>
                  </a:lnTo>
                  <a:lnTo>
                    <a:pt x="10272" y="14581"/>
                  </a:lnTo>
                  <a:lnTo>
                    <a:pt x="10786" y="14298"/>
                  </a:lnTo>
                  <a:lnTo>
                    <a:pt x="11288" y="14025"/>
                  </a:lnTo>
                  <a:lnTo>
                    <a:pt x="11796" y="13752"/>
                  </a:lnTo>
                  <a:lnTo>
                    <a:pt x="12093" y="13611"/>
                  </a:lnTo>
                  <a:lnTo>
                    <a:pt x="12121" y="13797"/>
                  </a:lnTo>
                  <a:lnTo>
                    <a:pt x="12196" y="14233"/>
                  </a:lnTo>
                  <a:lnTo>
                    <a:pt x="12339" y="15095"/>
                  </a:lnTo>
                  <a:lnTo>
                    <a:pt x="12356" y="15181"/>
                  </a:lnTo>
                  <a:lnTo>
                    <a:pt x="12384" y="15246"/>
                  </a:lnTo>
                  <a:lnTo>
                    <a:pt x="12430" y="15246"/>
                  </a:lnTo>
                  <a:lnTo>
                    <a:pt x="12538" y="15181"/>
                  </a:lnTo>
                  <a:lnTo>
                    <a:pt x="12584" y="15181"/>
                  </a:lnTo>
                  <a:lnTo>
                    <a:pt x="12612" y="15224"/>
                  </a:lnTo>
                  <a:lnTo>
                    <a:pt x="12646" y="15367"/>
                  </a:lnTo>
                  <a:lnTo>
                    <a:pt x="12658" y="15475"/>
                  </a:lnTo>
                  <a:lnTo>
                    <a:pt x="12663" y="15563"/>
                  </a:lnTo>
                  <a:lnTo>
                    <a:pt x="12663" y="15682"/>
                  </a:lnTo>
                  <a:lnTo>
                    <a:pt x="12675" y="15758"/>
                  </a:lnTo>
                  <a:lnTo>
                    <a:pt x="12703" y="15889"/>
                  </a:lnTo>
                  <a:lnTo>
                    <a:pt x="12737" y="16379"/>
                  </a:lnTo>
                  <a:lnTo>
                    <a:pt x="12754" y="16445"/>
                  </a:lnTo>
                  <a:lnTo>
                    <a:pt x="12772" y="16533"/>
                  </a:lnTo>
                  <a:lnTo>
                    <a:pt x="12823" y="16620"/>
                  </a:lnTo>
                  <a:lnTo>
                    <a:pt x="12909" y="16750"/>
                  </a:lnTo>
                  <a:lnTo>
                    <a:pt x="13018" y="16837"/>
                  </a:lnTo>
                  <a:lnTo>
                    <a:pt x="13092" y="16870"/>
                  </a:lnTo>
                  <a:lnTo>
                    <a:pt x="13154" y="16881"/>
                  </a:lnTo>
                  <a:lnTo>
                    <a:pt x="13280" y="16979"/>
                  </a:lnTo>
                  <a:lnTo>
                    <a:pt x="13531" y="17460"/>
                  </a:lnTo>
                  <a:lnTo>
                    <a:pt x="13554" y="17273"/>
                  </a:lnTo>
                  <a:lnTo>
                    <a:pt x="13560" y="17198"/>
                  </a:lnTo>
                  <a:lnTo>
                    <a:pt x="13577" y="17099"/>
                  </a:lnTo>
                  <a:lnTo>
                    <a:pt x="13657" y="17099"/>
                  </a:lnTo>
                  <a:lnTo>
                    <a:pt x="13799" y="17131"/>
                  </a:lnTo>
                  <a:lnTo>
                    <a:pt x="13839" y="17044"/>
                  </a:lnTo>
                  <a:lnTo>
                    <a:pt x="13868" y="16924"/>
                  </a:lnTo>
                  <a:lnTo>
                    <a:pt x="13953" y="16183"/>
                  </a:lnTo>
                  <a:lnTo>
                    <a:pt x="13999" y="15977"/>
                  </a:lnTo>
                  <a:lnTo>
                    <a:pt x="14073" y="15867"/>
                  </a:lnTo>
                  <a:lnTo>
                    <a:pt x="14016" y="16522"/>
                  </a:lnTo>
                  <a:lnTo>
                    <a:pt x="13839" y="17654"/>
                  </a:lnTo>
                  <a:lnTo>
                    <a:pt x="13822" y="18243"/>
                  </a:lnTo>
                  <a:lnTo>
                    <a:pt x="13845" y="18537"/>
                  </a:lnTo>
                  <a:lnTo>
                    <a:pt x="13890" y="18875"/>
                  </a:lnTo>
                  <a:lnTo>
                    <a:pt x="13993" y="19474"/>
                  </a:lnTo>
                  <a:lnTo>
                    <a:pt x="14131" y="19966"/>
                  </a:lnTo>
                  <a:lnTo>
                    <a:pt x="14142" y="20074"/>
                  </a:lnTo>
                  <a:lnTo>
                    <a:pt x="14131" y="20238"/>
                  </a:lnTo>
                  <a:lnTo>
                    <a:pt x="14171" y="20379"/>
                  </a:lnTo>
                  <a:lnTo>
                    <a:pt x="14290" y="20662"/>
                  </a:lnTo>
                  <a:lnTo>
                    <a:pt x="14564" y="19867"/>
                  </a:lnTo>
                  <a:lnTo>
                    <a:pt x="14683" y="19650"/>
                  </a:lnTo>
                  <a:lnTo>
                    <a:pt x="14649" y="19595"/>
                  </a:lnTo>
                  <a:lnTo>
                    <a:pt x="14569" y="19398"/>
                  </a:lnTo>
                  <a:lnTo>
                    <a:pt x="14787" y="19366"/>
                  </a:lnTo>
                  <a:lnTo>
                    <a:pt x="14844" y="19257"/>
                  </a:lnTo>
                  <a:lnTo>
                    <a:pt x="14804" y="18974"/>
                  </a:lnTo>
                  <a:lnTo>
                    <a:pt x="14901" y="19104"/>
                  </a:lnTo>
                  <a:lnTo>
                    <a:pt x="14958" y="19300"/>
                  </a:lnTo>
                  <a:lnTo>
                    <a:pt x="14952" y="19507"/>
                  </a:lnTo>
                  <a:lnTo>
                    <a:pt x="14850" y="19650"/>
                  </a:lnTo>
                  <a:lnTo>
                    <a:pt x="15038" y="19703"/>
                  </a:lnTo>
                  <a:lnTo>
                    <a:pt x="15169" y="19561"/>
                  </a:lnTo>
                  <a:lnTo>
                    <a:pt x="15374" y="19083"/>
                  </a:lnTo>
                  <a:lnTo>
                    <a:pt x="15368" y="19115"/>
                  </a:lnTo>
                  <a:lnTo>
                    <a:pt x="15368" y="19181"/>
                  </a:lnTo>
                  <a:lnTo>
                    <a:pt x="15449" y="19137"/>
                  </a:lnTo>
                  <a:lnTo>
                    <a:pt x="15506" y="19028"/>
                  </a:lnTo>
                  <a:lnTo>
                    <a:pt x="15603" y="18766"/>
                  </a:lnTo>
                  <a:lnTo>
                    <a:pt x="15512" y="18375"/>
                  </a:lnTo>
                  <a:lnTo>
                    <a:pt x="15534" y="18091"/>
                  </a:lnTo>
                  <a:lnTo>
                    <a:pt x="15580" y="17819"/>
                  </a:lnTo>
                  <a:lnTo>
                    <a:pt x="15540" y="17460"/>
                  </a:lnTo>
                  <a:lnTo>
                    <a:pt x="15705" y="17557"/>
                  </a:lnTo>
                  <a:lnTo>
                    <a:pt x="15751" y="17611"/>
                  </a:lnTo>
                  <a:lnTo>
                    <a:pt x="15791" y="17698"/>
                  </a:lnTo>
                  <a:lnTo>
                    <a:pt x="15865" y="17938"/>
                  </a:lnTo>
                  <a:lnTo>
                    <a:pt x="15910" y="17993"/>
                  </a:lnTo>
                  <a:lnTo>
                    <a:pt x="15973" y="17949"/>
                  </a:lnTo>
                  <a:lnTo>
                    <a:pt x="15962" y="17786"/>
                  </a:lnTo>
                  <a:lnTo>
                    <a:pt x="15876" y="17448"/>
                  </a:lnTo>
                  <a:lnTo>
                    <a:pt x="15927" y="17426"/>
                  </a:lnTo>
                  <a:lnTo>
                    <a:pt x="16031" y="17283"/>
                  </a:lnTo>
                  <a:lnTo>
                    <a:pt x="16105" y="17131"/>
                  </a:lnTo>
                  <a:lnTo>
                    <a:pt x="16094" y="17088"/>
                  </a:lnTo>
                  <a:lnTo>
                    <a:pt x="16082" y="17022"/>
                  </a:lnTo>
                  <a:lnTo>
                    <a:pt x="16117" y="16892"/>
                  </a:lnTo>
                  <a:lnTo>
                    <a:pt x="16174" y="16827"/>
                  </a:lnTo>
                  <a:lnTo>
                    <a:pt x="16270" y="16990"/>
                  </a:lnTo>
                  <a:lnTo>
                    <a:pt x="16339" y="16707"/>
                  </a:lnTo>
                  <a:lnTo>
                    <a:pt x="16344" y="16456"/>
                  </a:lnTo>
                  <a:lnTo>
                    <a:pt x="16379" y="16283"/>
                  </a:lnTo>
                  <a:lnTo>
                    <a:pt x="16538" y="16238"/>
                  </a:lnTo>
                  <a:lnTo>
                    <a:pt x="16458" y="16063"/>
                  </a:lnTo>
                  <a:lnTo>
                    <a:pt x="16424" y="15900"/>
                  </a:lnTo>
                  <a:lnTo>
                    <a:pt x="16379" y="15443"/>
                  </a:lnTo>
                  <a:lnTo>
                    <a:pt x="16430" y="15388"/>
                  </a:lnTo>
                  <a:lnTo>
                    <a:pt x="16561" y="15443"/>
                  </a:lnTo>
                  <a:lnTo>
                    <a:pt x="16778" y="15606"/>
                  </a:lnTo>
                  <a:lnTo>
                    <a:pt x="16813" y="15584"/>
                  </a:lnTo>
                  <a:lnTo>
                    <a:pt x="16813" y="15399"/>
                  </a:lnTo>
                  <a:lnTo>
                    <a:pt x="16841" y="15279"/>
                  </a:lnTo>
                  <a:lnTo>
                    <a:pt x="16898" y="15268"/>
                  </a:lnTo>
                  <a:lnTo>
                    <a:pt x="16961" y="15399"/>
                  </a:lnTo>
                  <a:lnTo>
                    <a:pt x="16938" y="15432"/>
                  </a:lnTo>
                  <a:lnTo>
                    <a:pt x="16892" y="15541"/>
                  </a:lnTo>
                  <a:lnTo>
                    <a:pt x="16949" y="15671"/>
                  </a:lnTo>
                  <a:lnTo>
                    <a:pt x="16921" y="15824"/>
                  </a:lnTo>
                  <a:lnTo>
                    <a:pt x="16870" y="15977"/>
                  </a:lnTo>
                  <a:lnTo>
                    <a:pt x="16853" y="16128"/>
                  </a:lnTo>
                  <a:lnTo>
                    <a:pt x="16887" y="16315"/>
                  </a:lnTo>
                  <a:lnTo>
                    <a:pt x="16949" y="16522"/>
                  </a:lnTo>
                  <a:lnTo>
                    <a:pt x="17092" y="17589"/>
                  </a:lnTo>
                  <a:lnTo>
                    <a:pt x="17097" y="18004"/>
                  </a:lnTo>
                  <a:lnTo>
                    <a:pt x="17001" y="18341"/>
                  </a:lnTo>
                  <a:lnTo>
                    <a:pt x="17177" y="18221"/>
                  </a:lnTo>
                  <a:lnTo>
                    <a:pt x="17463" y="17775"/>
                  </a:lnTo>
                  <a:lnTo>
                    <a:pt x="17623" y="17611"/>
                  </a:lnTo>
                  <a:lnTo>
                    <a:pt x="17811" y="17503"/>
                  </a:lnTo>
                  <a:lnTo>
                    <a:pt x="17960" y="17349"/>
                  </a:lnTo>
                  <a:lnTo>
                    <a:pt x="18080" y="17142"/>
                  </a:lnTo>
                  <a:lnTo>
                    <a:pt x="18159" y="16827"/>
                  </a:lnTo>
                  <a:lnTo>
                    <a:pt x="18250" y="16183"/>
                  </a:lnTo>
                  <a:lnTo>
                    <a:pt x="18296" y="16031"/>
                  </a:lnTo>
                  <a:lnTo>
                    <a:pt x="18370" y="16031"/>
                  </a:lnTo>
                  <a:lnTo>
                    <a:pt x="18484" y="16250"/>
                  </a:lnTo>
                  <a:lnTo>
                    <a:pt x="18541" y="16161"/>
                  </a:lnTo>
                  <a:lnTo>
                    <a:pt x="18605" y="15988"/>
                  </a:lnTo>
                  <a:lnTo>
                    <a:pt x="18679" y="15911"/>
                  </a:lnTo>
                  <a:lnTo>
                    <a:pt x="18867" y="15845"/>
                  </a:lnTo>
                  <a:lnTo>
                    <a:pt x="18958" y="15769"/>
                  </a:lnTo>
                  <a:lnTo>
                    <a:pt x="19089" y="15552"/>
                  </a:lnTo>
                  <a:lnTo>
                    <a:pt x="19169" y="15486"/>
                  </a:lnTo>
                  <a:lnTo>
                    <a:pt x="19163" y="15867"/>
                  </a:lnTo>
                  <a:lnTo>
                    <a:pt x="19174" y="16021"/>
                  </a:lnTo>
                  <a:lnTo>
                    <a:pt x="19214" y="15911"/>
                  </a:lnTo>
                  <a:lnTo>
                    <a:pt x="19261" y="15595"/>
                  </a:lnTo>
                  <a:lnTo>
                    <a:pt x="19295" y="15465"/>
                  </a:lnTo>
                  <a:lnTo>
                    <a:pt x="19346" y="15388"/>
                  </a:lnTo>
                  <a:lnTo>
                    <a:pt x="19415" y="15323"/>
                  </a:lnTo>
                  <a:lnTo>
                    <a:pt x="19569" y="15062"/>
                  </a:lnTo>
                  <a:lnTo>
                    <a:pt x="19842" y="14919"/>
                  </a:lnTo>
                  <a:lnTo>
                    <a:pt x="20693" y="14146"/>
                  </a:lnTo>
                  <a:cubicBezTo>
                    <a:pt x="20693" y="14146"/>
                    <a:pt x="20932" y="14135"/>
                    <a:pt x="20932" y="14135"/>
                  </a:cubicBezTo>
                  <a:close/>
                  <a:moveTo>
                    <a:pt x="20818" y="15999"/>
                  </a:moveTo>
                  <a:lnTo>
                    <a:pt x="20847" y="15106"/>
                  </a:lnTo>
                  <a:lnTo>
                    <a:pt x="20898" y="14778"/>
                  </a:lnTo>
                  <a:lnTo>
                    <a:pt x="20881" y="14657"/>
                  </a:lnTo>
                  <a:lnTo>
                    <a:pt x="20858" y="14581"/>
                  </a:lnTo>
                  <a:lnTo>
                    <a:pt x="20830" y="14527"/>
                  </a:lnTo>
                  <a:lnTo>
                    <a:pt x="20779" y="14516"/>
                  </a:lnTo>
                  <a:lnTo>
                    <a:pt x="20790" y="14908"/>
                  </a:lnTo>
                  <a:lnTo>
                    <a:pt x="20716" y="16096"/>
                  </a:lnTo>
                  <a:cubicBezTo>
                    <a:pt x="20716" y="16096"/>
                    <a:pt x="20818" y="15999"/>
                    <a:pt x="20818" y="15999"/>
                  </a:cubicBezTo>
                  <a:close/>
                  <a:moveTo>
                    <a:pt x="18000" y="19561"/>
                  </a:moveTo>
                  <a:lnTo>
                    <a:pt x="17913" y="19551"/>
                  </a:lnTo>
                  <a:lnTo>
                    <a:pt x="17822" y="19463"/>
                  </a:lnTo>
                  <a:lnTo>
                    <a:pt x="17919" y="19279"/>
                  </a:lnTo>
                  <a:lnTo>
                    <a:pt x="17960" y="19137"/>
                  </a:lnTo>
                  <a:lnTo>
                    <a:pt x="17943" y="19007"/>
                  </a:lnTo>
                  <a:lnTo>
                    <a:pt x="17856" y="18831"/>
                  </a:lnTo>
                  <a:lnTo>
                    <a:pt x="17765" y="18799"/>
                  </a:lnTo>
                  <a:lnTo>
                    <a:pt x="17731" y="18941"/>
                  </a:lnTo>
                  <a:lnTo>
                    <a:pt x="17702" y="19126"/>
                  </a:lnTo>
                  <a:lnTo>
                    <a:pt x="17628" y="19257"/>
                  </a:lnTo>
                  <a:lnTo>
                    <a:pt x="17640" y="18897"/>
                  </a:lnTo>
                  <a:lnTo>
                    <a:pt x="17566" y="18897"/>
                  </a:lnTo>
                  <a:lnTo>
                    <a:pt x="17291" y="19300"/>
                  </a:lnTo>
                  <a:lnTo>
                    <a:pt x="17172" y="19714"/>
                  </a:lnTo>
                  <a:lnTo>
                    <a:pt x="17109" y="19834"/>
                  </a:lnTo>
                  <a:lnTo>
                    <a:pt x="17052" y="19976"/>
                  </a:lnTo>
                  <a:lnTo>
                    <a:pt x="16972" y="20543"/>
                  </a:lnTo>
                  <a:lnTo>
                    <a:pt x="16927" y="20749"/>
                  </a:lnTo>
                  <a:lnTo>
                    <a:pt x="16830" y="20892"/>
                  </a:lnTo>
                  <a:lnTo>
                    <a:pt x="16470" y="21077"/>
                  </a:lnTo>
                  <a:lnTo>
                    <a:pt x="16481" y="21187"/>
                  </a:lnTo>
                  <a:lnTo>
                    <a:pt x="16567" y="21240"/>
                  </a:lnTo>
                  <a:lnTo>
                    <a:pt x="16710" y="21459"/>
                  </a:lnTo>
                  <a:lnTo>
                    <a:pt x="16784" y="21535"/>
                  </a:lnTo>
                  <a:lnTo>
                    <a:pt x="16904" y="21600"/>
                  </a:lnTo>
                  <a:lnTo>
                    <a:pt x="16966" y="21567"/>
                  </a:lnTo>
                  <a:lnTo>
                    <a:pt x="17046" y="21316"/>
                  </a:lnTo>
                  <a:lnTo>
                    <a:pt x="17154" y="21077"/>
                  </a:lnTo>
                  <a:lnTo>
                    <a:pt x="17291" y="20870"/>
                  </a:lnTo>
                  <a:lnTo>
                    <a:pt x="17458" y="20706"/>
                  </a:lnTo>
                  <a:lnTo>
                    <a:pt x="18250" y="20260"/>
                  </a:lnTo>
                  <a:lnTo>
                    <a:pt x="18342" y="20162"/>
                  </a:lnTo>
                  <a:lnTo>
                    <a:pt x="18188" y="19485"/>
                  </a:lnTo>
                  <a:cubicBezTo>
                    <a:pt x="18188" y="19485"/>
                    <a:pt x="18000" y="19561"/>
                    <a:pt x="18000" y="19561"/>
                  </a:cubicBezTo>
                  <a:close/>
                  <a:moveTo>
                    <a:pt x="18593" y="19268"/>
                  </a:moveTo>
                  <a:lnTo>
                    <a:pt x="18501" y="19072"/>
                  </a:lnTo>
                  <a:lnTo>
                    <a:pt x="18438" y="19246"/>
                  </a:lnTo>
                  <a:lnTo>
                    <a:pt x="18381" y="19540"/>
                  </a:lnTo>
                  <a:lnTo>
                    <a:pt x="18319" y="19714"/>
                  </a:lnTo>
                  <a:lnTo>
                    <a:pt x="18376" y="19856"/>
                  </a:lnTo>
                  <a:lnTo>
                    <a:pt x="18478" y="19987"/>
                  </a:lnTo>
                  <a:lnTo>
                    <a:pt x="18588" y="20074"/>
                  </a:lnTo>
                  <a:lnTo>
                    <a:pt x="18662" y="20052"/>
                  </a:lnTo>
                  <a:lnTo>
                    <a:pt x="18679" y="19923"/>
                  </a:lnTo>
                  <a:lnTo>
                    <a:pt x="18662" y="19714"/>
                  </a:lnTo>
                  <a:cubicBezTo>
                    <a:pt x="18662" y="19714"/>
                    <a:pt x="18593" y="19268"/>
                    <a:pt x="18593" y="19268"/>
                  </a:cubicBezTo>
                  <a:close/>
                  <a:moveTo>
                    <a:pt x="21480" y="19420"/>
                  </a:moveTo>
                  <a:lnTo>
                    <a:pt x="21230" y="18941"/>
                  </a:lnTo>
                  <a:lnTo>
                    <a:pt x="21046" y="18385"/>
                  </a:lnTo>
                  <a:lnTo>
                    <a:pt x="21006" y="18286"/>
                  </a:lnTo>
                  <a:lnTo>
                    <a:pt x="20967" y="18243"/>
                  </a:lnTo>
                  <a:lnTo>
                    <a:pt x="20921" y="18232"/>
                  </a:lnTo>
                  <a:lnTo>
                    <a:pt x="20864" y="18276"/>
                  </a:lnTo>
                  <a:lnTo>
                    <a:pt x="20984" y="18625"/>
                  </a:lnTo>
                  <a:lnTo>
                    <a:pt x="20989" y="18941"/>
                  </a:lnTo>
                  <a:lnTo>
                    <a:pt x="20892" y="19595"/>
                  </a:lnTo>
                  <a:lnTo>
                    <a:pt x="20967" y="19474"/>
                  </a:lnTo>
                  <a:lnTo>
                    <a:pt x="21080" y="19072"/>
                  </a:lnTo>
                  <a:lnTo>
                    <a:pt x="21173" y="18941"/>
                  </a:lnTo>
                  <a:lnTo>
                    <a:pt x="21167" y="19159"/>
                  </a:lnTo>
                  <a:lnTo>
                    <a:pt x="21132" y="19376"/>
                  </a:lnTo>
                  <a:lnTo>
                    <a:pt x="21069" y="19551"/>
                  </a:lnTo>
                  <a:lnTo>
                    <a:pt x="20938" y="19714"/>
                  </a:lnTo>
                  <a:lnTo>
                    <a:pt x="20898" y="19878"/>
                  </a:lnTo>
                  <a:lnTo>
                    <a:pt x="20858" y="19933"/>
                  </a:lnTo>
                  <a:lnTo>
                    <a:pt x="20807" y="19955"/>
                  </a:lnTo>
                  <a:lnTo>
                    <a:pt x="20750" y="19912"/>
                  </a:lnTo>
                  <a:lnTo>
                    <a:pt x="20687" y="19912"/>
                  </a:lnTo>
                  <a:lnTo>
                    <a:pt x="20517" y="19987"/>
                  </a:lnTo>
                  <a:lnTo>
                    <a:pt x="20043" y="20358"/>
                  </a:lnTo>
                  <a:lnTo>
                    <a:pt x="20054" y="20445"/>
                  </a:lnTo>
                  <a:lnTo>
                    <a:pt x="20727" y="20521"/>
                  </a:lnTo>
                  <a:lnTo>
                    <a:pt x="21058" y="20456"/>
                  </a:lnTo>
                  <a:lnTo>
                    <a:pt x="21366" y="20271"/>
                  </a:lnTo>
                  <a:lnTo>
                    <a:pt x="21600" y="19845"/>
                  </a:lnTo>
                  <a:cubicBezTo>
                    <a:pt x="21600" y="19845"/>
                    <a:pt x="21480" y="19420"/>
                    <a:pt x="21480" y="1942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8" name="Google Shape;368;p17"/>
            <p:cNvSpPr/>
            <p:nvPr/>
          </p:nvSpPr>
          <p:spPr>
            <a:xfrm>
              <a:off x="13547405" y="9372043"/>
              <a:ext cx="1895876" cy="1591122"/>
            </a:xfrm>
            <a:custGeom>
              <a:avLst/>
              <a:gdLst/>
              <a:ahLst/>
              <a:cxnLst/>
              <a:rect l="l" t="t" r="r" b="b"/>
              <a:pathLst>
                <a:path w="21600" h="21600" extrusionOk="0">
                  <a:moveTo>
                    <a:pt x="19924" y="15844"/>
                  </a:moveTo>
                  <a:lnTo>
                    <a:pt x="19913" y="15815"/>
                  </a:lnTo>
                  <a:lnTo>
                    <a:pt x="19896" y="15819"/>
                  </a:lnTo>
                  <a:lnTo>
                    <a:pt x="19876" y="15856"/>
                  </a:lnTo>
                  <a:lnTo>
                    <a:pt x="19777" y="15970"/>
                  </a:lnTo>
                  <a:lnTo>
                    <a:pt x="19770" y="15994"/>
                  </a:lnTo>
                  <a:lnTo>
                    <a:pt x="19808" y="15978"/>
                  </a:lnTo>
                  <a:lnTo>
                    <a:pt x="19825" y="15966"/>
                  </a:lnTo>
                  <a:lnTo>
                    <a:pt x="19859" y="15913"/>
                  </a:lnTo>
                  <a:lnTo>
                    <a:pt x="19907" y="15864"/>
                  </a:lnTo>
                  <a:cubicBezTo>
                    <a:pt x="19907" y="15864"/>
                    <a:pt x="19924" y="15844"/>
                    <a:pt x="19924" y="15844"/>
                  </a:cubicBezTo>
                  <a:close/>
                  <a:moveTo>
                    <a:pt x="20981" y="16622"/>
                  </a:moveTo>
                  <a:lnTo>
                    <a:pt x="20977" y="16589"/>
                  </a:lnTo>
                  <a:lnTo>
                    <a:pt x="20981" y="16557"/>
                  </a:lnTo>
                  <a:lnTo>
                    <a:pt x="20977" y="16536"/>
                  </a:lnTo>
                  <a:lnTo>
                    <a:pt x="20964" y="16581"/>
                  </a:lnTo>
                  <a:lnTo>
                    <a:pt x="20964" y="16679"/>
                  </a:lnTo>
                  <a:lnTo>
                    <a:pt x="20967" y="16690"/>
                  </a:lnTo>
                  <a:cubicBezTo>
                    <a:pt x="20967" y="16690"/>
                    <a:pt x="20981" y="16622"/>
                    <a:pt x="20981" y="16622"/>
                  </a:cubicBezTo>
                  <a:close/>
                  <a:moveTo>
                    <a:pt x="18854" y="17485"/>
                  </a:moveTo>
                  <a:lnTo>
                    <a:pt x="18918" y="17489"/>
                  </a:lnTo>
                  <a:lnTo>
                    <a:pt x="18936" y="17477"/>
                  </a:lnTo>
                  <a:lnTo>
                    <a:pt x="18925" y="17457"/>
                  </a:lnTo>
                  <a:lnTo>
                    <a:pt x="18912" y="17445"/>
                  </a:lnTo>
                  <a:lnTo>
                    <a:pt x="18888" y="17437"/>
                  </a:lnTo>
                  <a:lnTo>
                    <a:pt x="18871" y="17424"/>
                  </a:lnTo>
                  <a:lnTo>
                    <a:pt x="18864" y="17396"/>
                  </a:lnTo>
                  <a:lnTo>
                    <a:pt x="18854" y="17334"/>
                  </a:lnTo>
                  <a:lnTo>
                    <a:pt x="18829" y="17322"/>
                  </a:lnTo>
                  <a:lnTo>
                    <a:pt x="18815" y="17326"/>
                  </a:lnTo>
                  <a:lnTo>
                    <a:pt x="18839" y="17367"/>
                  </a:lnTo>
                  <a:lnTo>
                    <a:pt x="18826" y="17396"/>
                  </a:lnTo>
                  <a:lnTo>
                    <a:pt x="18822" y="17424"/>
                  </a:lnTo>
                  <a:lnTo>
                    <a:pt x="18829" y="17445"/>
                  </a:lnTo>
                  <a:lnTo>
                    <a:pt x="18836" y="17453"/>
                  </a:lnTo>
                  <a:lnTo>
                    <a:pt x="18839" y="17461"/>
                  </a:lnTo>
                  <a:lnTo>
                    <a:pt x="18836" y="17477"/>
                  </a:lnTo>
                  <a:cubicBezTo>
                    <a:pt x="18836" y="17477"/>
                    <a:pt x="18854" y="17485"/>
                    <a:pt x="18854" y="17485"/>
                  </a:cubicBezTo>
                  <a:close/>
                  <a:moveTo>
                    <a:pt x="21336" y="16112"/>
                  </a:moveTo>
                  <a:lnTo>
                    <a:pt x="21326" y="16104"/>
                  </a:lnTo>
                  <a:lnTo>
                    <a:pt x="21333" y="16194"/>
                  </a:lnTo>
                  <a:lnTo>
                    <a:pt x="21336" y="16153"/>
                  </a:lnTo>
                  <a:cubicBezTo>
                    <a:pt x="21336" y="16153"/>
                    <a:pt x="21336" y="16112"/>
                    <a:pt x="21336" y="16112"/>
                  </a:cubicBezTo>
                  <a:close/>
                  <a:moveTo>
                    <a:pt x="21299" y="16137"/>
                  </a:moveTo>
                  <a:lnTo>
                    <a:pt x="21313" y="16129"/>
                  </a:lnTo>
                  <a:lnTo>
                    <a:pt x="21323" y="16076"/>
                  </a:lnTo>
                  <a:lnTo>
                    <a:pt x="21309" y="16072"/>
                  </a:lnTo>
                  <a:lnTo>
                    <a:pt x="21237" y="16182"/>
                  </a:lnTo>
                  <a:lnTo>
                    <a:pt x="21241" y="16198"/>
                  </a:lnTo>
                  <a:lnTo>
                    <a:pt x="21268" y="16178"/>
                  </a:lnTo>
                  <a:cubicBezTo>
                    <a:pt x="21268" y="16178"/>
                    <a:pt x="21299" y="16137"/>
                    <a:pt x="21299" y="16137"/>
                  </a:cubicBezTo>
                  <a:close/>
                  <a:moveTo>
                    <a:pt x="21241" y="16222"/>
                  </a:moveTo>
                  <a:lnTo>
                    <a:pt x="21224" y="16210"/>
                  </a:lnTo>
                  <a:lnTo>
                    <a:pt x="21203" y="16222"/>
                  </a:lnTo>
                  <a:lnTo>
                    <a:pt x="21166" y="16288"/>
                  </a:lnTo>
                  <a:lnTo>
                    <a:pt x="21179" y="16292"/>
                  </a:lnTo>
                  <a:lnTo>
                    <a:pt x="21244" y="16238"/>
                  </a:lnTo>
                  <a:cubicBezTo>
                    <a:pt x="21244" y="16238"/>
                    <a:pt x="21241" y="16222"/>
                    <a:pt x="21241" y="16222"/>
                  </a:cubicBezTo>
                  <a:close/>
                  <a:moveTo>
                    <a:pt x="21391" y="16255"/>
                  </a:moveTo>
                  <a:lnTo>
                    <a:pt x="21418" y="16337"/>
                  </a:lnTo>
                  <a:lnTo>
                    <a:pt x="21405" y="16284"/>
                  </a:lnTo>
                  <a:cubicBezTo>
                    <a:pt x="21405" y="16284"/>
                    <a:pt x="21391" y="16255"/>
                    <a:pt x="21391" y="16255"/>
                  </a:cubicBezTo>
                  <a:close/>
                  <a:moveTo>
                    <a:pt x="16804" y="18915"/>
                  </a:moveTo>
                  <a:lnTo>
                    <a:pt x="16825" y="18952"/>
                  </a:lnTo>
                  <a:lnTo>
                    <a:pt x="16842" y="18964"/>
                  </a:lnTo>
                  <a:lnTo>
                    <a:pt x="16859" y="18972"/>
                  </a:lnTo>
                  <a:lnTo>
                    <a:pt x="16879" y="18972"/>
                  </a:lnTo>
                  <a:lnTo>
                    <a:pt x="16900" y="18952"/>
                  </a:lnTo>
                  <a:lnTo>
                    <a:pt x="16931" y="18956"/>
                  </a:lnTo>
                  <a:lnTo>
                    <a:pt x="16962" y="18988"/>
                  </a:lnTo>
                  <a:lnTo>
                    <a:pt x="16979" y="19034"/>
                  </a:lnTo>
                  <a:lnTo>
                    <a:pt x="17003" y="19054"/>
                  </a:lnTo>
                  <a:lnTo>
                    <a:pt x="17061" y="19038"/>
                  </a:lnTo>
                  <a:lnTo>
                    <a:pt x="17082" y="19042"/>
                  </a:lnTo>
                  <a:lnTo>
                    <a:pt x="17099" y="19017"/>
                  </a:lnTo>
                  <a:lnTo>
                    <a:pt x="17095" y="18980"/>
                  </a:lnTo>
                  <a:lnTo>
                    <a:pt x="17085" y="18964"/>
                  </a:lnTo>
                  <a:lnTo>
                    <a:pt x="17082" y="18976"/>
                  </a:lnTo>
                  <a:lnTo>
                    <a:pt x="17078" y="18960"/>
                  </a:lnTo>
                  <a:lnTo>
                    <a:pt x="17075" y="18931"/>
                  </a:lnTo>
                  <a:lnTo>
                    <a:pt x="17068" y="18927"/>
                  </a:lnTo>
                  <a:lnTo>
                    <a:pt x="17064" y="18952"/>
                  </a:lnTo>
                  <a:lnTo>
                    <a:pt x="17051" y="18964"/>
                  </a:lnTo>
                  <a:lnTo>
                    <a:pt x="17024" y="18976"/>
                  </a:lnTo>
                  <a:lnTo>
                    <a:pt x="16986" y="18960"/>
                  </a:lnTo>
                  <a:lnTo>
                    <a:pt x="16942" y="18907"/>
                  </a:lnTo>
                  <a:lnTo>
                    <a:pt x="16938" y="18887"/>
                  </a:lnTo>
                  <a:lnTo>
                    <a:pt x="16983" y="18891"/>
                  </a:lnTo>
                  <a:lnTo>
                    <a:pt x="16993" y="18866"/>
                  </a:lnTo>
                  <a:lnTo>
                    <a:pt x="16965" y="18822"/>
                  </a:lnTo>
                  <a:lnTo>
                    <a:pt x="16927" y="18805"/>
                  </a:lnTo>
                  <a:lnTo>
                    <a:pt x="16879" y="18797"/>
                  </a:lnTo>
                  <a:lnTo>
                    <a:pt x="16849" y="18781"/>
                  </a:lnTo>
                  <a:lnTo>
                    <a:pt x="16828" y="18760"/>
                  </a:lnTo>
                  <a:lnTo>
                    <a:pt x="16797" y="18744"/>
                  </a:lnTo>
                  <a:lnTo>
                    <a:pt x="16709" y="18716"/>
                  </a:lnTo>
                  <a:lnTo>
                    <a:pt x="16654" y="18728"/>
                  </a:lnTo>
                  <a:lnTo>
                    <a:pt x="16620" y="18724"/>
                  </a:lnTo>
                  <a:lnTo>
                    <a:pt x="16586" y="18732"/>
                  </a:lnTo>
                  <a:lnTo>
                    <a:pt x="16562" y="18765"/>
                  </a:lnTo>
                  <a:lnTo>
                    <a:pt x="16569" y="18814"/>
                  </a:lnTo>
                  <a:lnTo>
                    <a:pt x="16644" y="18903"/>
                  </a:lnTo>
                  <a:lnTo>
                    <a:pt x="16685" y="18927"/>
                  </a:lnTo>
                  <a:lnTo>
                    <a:pt x="16736" y="18903"/>
                  </a:lnTo>
                  <a:lnTo>
                    <a:pt x="16794" y="18887"/>
                  </a:lnTo>
                  <a:lnTo>
                    <a:pt x="16818" y="18887"/>
                  </a:lnTo>
                  <a:lnTo>
                    <a:pt x="16808" y="18891"/>
                  </a:lnTo>
                  <a:cubicBezTo>
                    <a:pt x="16808" y="18891"/>
                    <a:pt x="16804" y="18915"/>
                    <a:pt x="16804" y="18915"/>
                  </a:cubicBezTo>
                  <a:close/>
                  <a:moveTo>
                    <a:pt x="16035" y="21127"/>
                  </a:moveTo>
                  <a:lnTo>
                    <a:pt x="16001" y="21136"/>
                  </a:lnTo>
                  <a:lnTo>
                    <a:pt x="15970" y="21152"/>
                  </a:lnTo>
                  <a:lnTo>
                    <a:pt x="15939" y="21176"/>
                  </a:lnTo>
                  <a:lnTo>
                    <a:pt x="15833" y="21303"/>
                  </a:lnTo>
                  <a:lnTo>
                    <a:pt x="16079" y="21164"/>
                  </a:lnTo>
                  <a:lnTo>
                    <a:pt x="16076" y="21123"/>
                  </a:lnTo>
                  <a:cubicBezTo>
                    <a:pt x="16076" y="21123"/>
                    <a:pt x="16035" y="21127"/>
                    <a:pt x="16035" y="21127"/>
                  </a:cubicBezTo>
                  <a:close/>
                  <a:moveTo>
                    <a:pt x="17420" y="19869"/>
                  </a:moveTo>
                  <a:lnTo>
                    <a:pt x="17396" y="19889"/>
                  </a:lnTo>
                  <a:lnTo>
                    <a:pt x="17379" y="19930"/>
                  </a:lnTo>
                  <a:lnTo>
                    <a:pt x="17420" y="19930"/>
                  </a:lnTo>
                  <a:lnTo>
                    <a:pt x="17475" y="19877"/>
                  </a:lnTo>
                  <a:lnTo>
                    <a:pt x="17478" y="19848"/>
                  </a:lnTo>
                  <a:lnTo>
                    <a:pt x="17441" y="19856"/>
                  </a:lnTo>
                  <a:cubicBezTo>
                    <a:pt x="17441" y="19856"/>
                    <a:pt x="17420" y="19869"/>
                    <a:pt x="17420" y="19869"/>
                  </a:cubicBezTo>
                  <a:close/>
                  <a:moveTo>
                    <a:pt x="17317" y="19970"/>
                  </a:moveTo>
                  <a:lnTo>
                    <a:pt x="17286" y="19975"/>
                  </a:lnTo>
                  <a:lnTo>
                    <a:pt x="17235" y="20056"/>
                  </a:lnTo>
                  <a:lnTo>
                    <a:pt x="17140" y="20113"/>
                  </a:lnTo>
                  <a:lnTo>
                    <a:pt x="17054" y="20178"/>
                  </a:lnTo>
                  <a:lnTo>
                    <a:pt x="17037" y="20304"/>
                  </a:lnTo>
                  <a:lnTo>
                    <a:pt x="17064" y="20300"/>
                  </a:lnTo>
                  <a:lnTo>
                    <a:pt x="17112" y="20223"/>
                  </a:lnTo>
                  <a:lnTo>
                    <a:pt x="17245" y="20121"/>
                  </a:lnTo>
                  <a:lnTo>
                    <a:pt x="17321" y="20048"/>
                  </a:lnTo>
                  <a:lnTo>
                    <a:pt x="17290" y="20011"/>
                  </a:lnTo>
                  <a:cubicBezTo>
                    <a:pt x="17290" y="20011"/>
                    <a:pt x="17317" y="19970"/>
                    <a:pt x="17317" y="19970"/>
                  </a:cubicBezTo>
                  <a:close/>
                  <a:moveTo>
                    <a:pt x="15833" y="20912"/>
                  </a:moveTo>
                  <a:lnTo>
                    <a:pt x="15803" y="20895"/>
                  </a:lnTo>
                  <a:lnTo>
                    <a:pt x="15778" y="20903"/>
                  </a:lnTo>
                  <a:lnTo>
                    <a:pt x="15771" y="20932"/>
                  </a:lnTo>
                  <a:lnTo>
                    <a:pt x="15771" y="20960"/>
                  </a:lnTo>
                  <a:lnTo>
                    <a:pt x="15761" y="20973"/>
                  </a:lnTo>
                  <a:lnTo>
                    <a:pt x="15682" y="21025"/>
                  </a:lnTo>
                  <a:lnTo>
                    <a:pt x="15621" y="21042"/>
                  </a:lnTo>
                  <a:lnTo>
                    <a:pt x="15600" y="21058"/>
                  </a:lnTo>
                  <a:lnTo>
                    <a:pt x="15611" y="21075"/>
                  </a:lnTo>
                  <a:lnTo>
                    <a:pt x="15816" y="20973"/>
                  </a:lnTo>
                  <a:lnTo>
                    <a:pt x="15840" y="20940"/>
                  </a:lnTo>
                  <a:cubicBezTo>
                    <a:pt x="15840" y="20940"/>
                    <a:pt x="15833" y="20912"/>
                    <a:pt x="15833" y="20912"/>
                  </a:cubicBezTo>
                  <a:close/>
                  <a:moveTo>
                    <a:pt x="21542" y="15562"/>
                  </a:moveTo>
                  <a:lnTo>
                    <a:pt x="21476" y="15473"/>
                  </a:lnTo>
                  <a:lnTo>
                    <a:pt x="21432" y="15346"/>
                  </a:lnTo>
                  <a:lnTo>
                    <a:pt x="21381" y="15236"/>
                  </a:lnTo>
                  <a:lnTo>
                    <a:pt x="21289" y="15180"/>
                  </a:lnTo>
                  <a:lnTo>
                    <a:pt x="21353" y="15232"/>
                  </a:lnTo>
                  <a:lnTo>
                    <a:pt x="21398" y="15310"/>
                  </a:lnTo>
                  <a:lnTo>
                    <a:pt x="21453" y="15501"/>
                  </a:lnTo>
                  <a:lnTo>
                    <a:pt x="21483" y="15538"/>
                  </a:lnTo>
                  <a:lnTo>
                    <a:pt x="21470" y="15599"/>
                  </a:lnTo>
                  <a:lnTo>
                    <a:pt x="21493" y="15685"/>
                  </a:lnTo>
                  <a:lnTo>
                    <a:pt x="21562" y="15827"/>
                  </a:lnTo>
                  <a:lnTo>
                    <a:pt x="21542" y="15864"/>
                  </a:lnTo>
                  <a:lnTo>
                    <a:pt x="21552" y="15953"/>
                  </a:lnTo>
                  <a:lnTo>
                    <a:pt x="21573" y="16238"/>
                  </a:lnTo>
                  <a:lnTo>
                    <a:pt x="21559" y="16332"/>
                  </a:lnTo>
                  <a:lnTo>
                    <a:pt x="21463" y="16630"/>
                  </a:lnTo>
                  <a:lnTo>
                    <a:pt x="21483" y="16658"/>
                  </a:lnTo>
                  <a:lnTo>
                    <a:pt x="21490" y="16690"/>
                  </a:lnTo>
                  <a:lnTo>
                    <a:pt x="21497" y="16720"/>
                  </a:lnTo>
                  <a:lnTo>
                    <a:pt x="21493" y="16752"/>
                  </a:lnTo>
                  <a:lnTo>
                    <a:pt x="21573" y="16516"/>
                  </a:lnTo>
                  <a:lnTo>
                    <a:pt x="21597" y="16389"/>
                  </a:lnTo>
                  <a:lnTo>
                    <a:pt x="21600" y="15933"/>
                  </a:lnTo>
                  <a:cubicBezTo>
                    <a:pt x="21600" y="15933"/>
                    <a:pt x="21542" y="15562"/>
                    <a:pt x="21542" y="15562"/>
                  </a:cubicBezTo>
                  <a:close/>
                  <a:moveTo>
                    <a:pt x="17618" y="19620"/>
                  </a:moveTo>
                  <a:lnTo>
                    <a:pt x="17611" y="19652"/>
                  </a:lnTo>
                  <a:lnTo>
                    <a:pt x="17584" y="19644"/>
                  </a:lnTo>
                  <a:lnTo>
                    <a:pt x="17557" y="19612"/>
                  </a:lnTo>
                  <a:lnTo>
                    <a:pt x="17547" y="19612"/>
                  </a:lnTo>
                  <a:lnTo>
                    <a:pt x="17536" y="19644"/>
                  </a:lnTo>
                  <a:lnTo>
                    <a:pt x="17506" y="19681"/>
                  </a:lnTo>
                  <a:lnTo>
                    <a:pt x="17502" y="19706"/>
                  </a:lnTo>
                  <a:lnTo>
                    <a:pt x="17574" y="19714"/>
                  </a:lnTo>
                  <a:lnTo>
                    <a:pt x="17625" y="19755"/>
                  </a:lnTo>
                  <a:lnTo>
                    <a:pt x="17611" y="19726"/>
                  </a:lnTo>
                  <a:lnTo>
                    <a:pt x="17608" y="19702"/>
                  </a:lnTo>
                  <a:lnTo>
                    <a:pt x="17618" y="19689"/>
                  </a:lnTo>
                  <a:lnTo>
                    <a:pt x="17646" y="19677"/>
                  </a:lnTo>
                  <a:lnTo>
                    <a:pt x="17646" y="19665"/>
                  </a:lnTo>
                  <a:lnTo>
                    <a:pt x="17635" y="19641"/>
                  </a:lnTo>
                  <a:cubicBezTo>
                    <a:pt x="17635" y="19641"/>
                    <a:pt x="17618" y="19620"/>
                    <a:pt x="17618" y="19620"/>
                  </a:cubicBezTo>
                  <a:close/>
                  <a:moveTo>
                    <a:pt x="21251" y="17253"/>
                  </a:moveTo>
                  <a:lnTo>
                    <a:pt x="21374" y="17009"/>
                  </a:lnTo>
                  <a:lnTo>
                    <a:pt x="21425" y="16878"/>
                  </a:lnTo>
                  <a:lnTo>
                    <a:pt x="21203" y="17314"/>
                  </a:lnTo>
                  <a:cubicBezTo>
                    <a:pt x="21203" y="17314"/>
                    <a:pt x="21251" y="17253"/>
                    <a:pt x="21251" y="17253"/>
                  </a:cubicBezTo>
                  <a:close/>
                  <a:moveTo>
                    <a:pt x="19178" y="17005"/>
                  </a:moveTo>
                  <a:lnTo>
                    <a:pt x="19151" y="16939"/>
                  </a:lnTo>
                  <a:lnTo>
                    <a:pt x="19093" y="16907"/>
                  </a:lnTo>
                  <a:lnTo>
                    <a:pt x="19075" y="16890"/>
                  </a:lnTo>
                  <a:lnTo>
                    <a:pt x="19055" y="16874"/>
                  </a:lnTo>
                  <a:lnTo>
                    <a:pt x="19004" y="16842"/>
                  </a:lnTo>
                  <a:lnTo>
                    <a:pt x="18949" y="16915"/>
                  </a:lnTo>
                  <a:lnTo>
                    <a:pt x="18942" y="16997"/>
                  </a:lnTo>
                  <a:lnTo>
                    <a:pt x="18976" y="17225"/>
                  </a:lnTo>
                  <a:lnTo>
                    <a:pt x="19028" y="17180"/>
                  </a:lnTo>
                  <a:lnTo>
                    <a:pt x="19055" y="17049"/>
                  </a:lnTo>
                  <a:lnTo>
                    <a:pt x="19086" y="17021"/>
                  </a:lnTo>
                  <a:lnTo>
                    <a:pt x="19113" y="17041"/>
                  </a:lnTo>
                  <a:lnTo>
                    <a:pt x="19137" y="17090"/>
                  </a:lnTo>
                  <a:lnTo>
                    <a:pt x="19171" y="17139"/>
                  </a:lnTo>
                  <a:lnTo>
                    <a:pt x="19226" y="17155"/>
                  </a:lnTo>
                  <a:lnTo>
                    <a:pt x="19198" y="17082"/>
                  </a:lnTo>
                  <a:cubicBezTo>
                    <a:pt x="19198" y="17082"/>
                    <a:pt x="19178" y="17005"/>
                    <a:pt x="19178" y="17005"/>
                  </a:cubicBezTo>
                  <a:close/>
                  <a:moveTo>
                    <a:pt x="20981" y="20084"/>
                  </a:moveTo>
                  <a:lnTo>
                    <a:pt x="20984" y="20125"/>
                  </a:lnTo>
                  <a:lnTo>
                    <a:pt x="21015" y="20121"/>
                  </a:lnTo>
                  <a:lnTo>
                    <a:pt x="21028" y="20064"/>
                  </a:lnTo>
                  <a:lnTo>
                    <a:pt x="21056" y="20048"/>
                  </a:lnTo>
                  <a:lnTo>
                    <a:pt x="21145" y="20068"/>
                  </a:lnTo>
                  <a:lnTo>
                    <a:pt x="21110" y="20015"/>
                  </a:lnTo>
                  <a:lnTo>
                    <a:pt x="21093" y="20007"/>
                  </a:lnTo>
                  <a:lnTo>
                    <a:pt x="21056" y="20003"/>
                  </a:lnTo>
                  <a:lnTo>
                    <a:pt x="21052" y="19962"/>
                  </a:lnTo>
                  <a:lnTo>
                    <a:pt x="21134" y="19954"/>
                  </a:lnTo>
                  <a:lnTo>
                    <a:pt x="21086" y="19881"/>
                  </a:lnTo>
                  <a:lnTo>
                    <a:pt x="21039" y="19848"/>
                  </a:lnTo>
                  <a:lnTo>
                    <a:pt x="20977" y="19844"/>
                  </a:lnTo>
                  <a:lnTo>
                    <a:pt x="20909" y="19864"/>
                  </a:lnTo>
                  <a:lnTo>
                    <a:pt x="20929" y="19918"/>
                  </a:lnTo>
                  <a:lnTo>
                    <a:pt x="20940" y="19942"/>
                  </a:lnTo>
                  <a:lnTo>
                    <a:pt x="20888" y="19942"/>
                  </a:lnTo>
                  <a:lnTo>
                    <a:pt x="20824" y="19930"/>
                  </a:lnTo>
                  <a:lnTo>
                    <a:pt x="20765" y="19893"/>
                  </a:lnTo>
                  <a:lnTo>
                    <a:pt x="20738" y="19832"/>
                  </a:lnTo>
                  <a:lnTo>
                    <a:pt x="20567" y="19795"/>
                  </a:lnTo>
                  <a:lnTo>
                    <a:pt x="20563" y="19759"/>
                  </a:lnTo>
                  <a:lnTo>
                    <a:pt x="20608" y="19738"/>
                  </a:lnTo>
                  <a:lnTo>
                    <a:pt x="20645" y="19714"/>
                  </a:lnTo>
                  <a:lnTo>
                    <a:pt x="20673" y="19677"/>
                  </a:lnTo>
                  <a:lnTo>
                    <a:pt x="20693" y="19628"/>
                  </a:lnTo>
                  <a:lnTo>
                    <a:pt x="20649" y="19612"/>
                  </a:lnTo>
                  <a:lnTo>
                    <a:pt x="20632" y="19567"/>
                  </a:lnTo>
                  <a:lnTo>
                    <a:pt x="20611" y="19510"/>
                  </a:lnTo>
                  <a:lnTo>
                    <a:pt x="20570" y="19453"/>
                  </a:lnTo>
                  <a:lnTo>
                    <a:pt x="20557" y="19469"/>
                  </a:lnTo>
                  <a:lnTo>
                    <a:pt x="20519" y="19502"/>
                  </a:lnTo>
                  <a:lnTo>
                    <a:pt x="20502" y="19437"/>
                  </a:lnTo>
                  <a:lnTo>
                    <a:pt x="20475" y="19400"/>
                  </a:lnTo>
                  <a:lnTo>
                    <a:pt x="20447" y="19371"/>
                  </a:lnTo>
                  <a:lnTo>
                    <a:pt x="20420" y="19323"/>
                  </a:lnTo>
                  <a:lnTo>
                    <a:pt x="20406" y="19339"/>
                  </a:lnTo>
                  <a:lnTo>
                    <a:pt x="20368" y="19363"/>
                  </a:lnTo>
                  <a:lnTo>
                    <a:pt x="20365" y="19302"/>
                  </a:lnTo>
                  <a:lnTo>
                    <a:pt x="20358" y="19249"/>
                  </a:lnTo>
                  <a:lnTo>
                    <a:pt x="20348" y="19217"/>
                  </a:lnTo>
                  <a:lnTo>
                    <a:pt x="20331" y="19217"/>
                  </a:lnTo>
                  <a:lnTo>
                    <a:pt x="20324" y="19204"/>
                  </a:lnTo>
                  <a:lnTo>
                    <a:pt x="20320" y="19188"/>
                  </a:lnTo>
                  <a:lnTo>
                    <a:pt x="20314" y="19180"/>
                  </a:lnTo>
                  <a:lnTo>
                    <a:pt x="20296" y="19184"/>
                  </a:lnTo>
                  <a:lnTo>
                    <a:pt x="20269" y="19286"/>
                  </a:lnTo>
                  <a:lnTo>
                    <a:pt x="20211" y="19363"/>
                  </a:lnTo>
                  <a:lnTo>
                    <a:pt x="20143" y="19408"/>
                  </a:lnTo>
                  <a:lnTo>
                    <a:pt x="20092" y="19396"/>
                  </a:lnTo>
                  <a:lnTo>
                    <a:pt x="20071" y="19359"/>
                  </a:lnTo>
                  <a:lnTo>
                    <a:pt x="20051" y="19258"/>
                  </a:lnTo>
                  <a:lnTo>
                    <a:pt x="20023" y="19217"/>
                  </a:lnTo>
                  <a:lnTo>
                    <a:pt x="19978" y="19196"/>
                  </a:lnTo>
                  <a:lnTo>
                    <a:pt x="19944" y="19204"/>
                  </a:lnTo>
                  <a:lnTo>
                    <a:pt x="19910" y="19221"/>
                  </a:lnTo>
                  <a:lnTo>
                    <a:pt x="19828" y="19245"/>
                  </a:lnTo>
                  <a:lnTo>
                    <a:pt x="19770" y="19278"/>
                  </a:lnTo>
                  <a:lnTo>
                    <a:pt x="19739" y="19286"/>
                  </a:lnTo>
                  <a:lnTo>
                    <a:pt x="19695" y="19282"/>
                  </a:lnTo>
                  <a:lnTo>
                    <a:pt x="19630" y="19237"/>
                  </a:lnTo>
                  <a:lnTo>
                    <a:pt x="19595" y="19229"/>
                  </a:lnTo>
                  <a:lnTo>
                    <a:pt x="19575" y="19212"/>
                  </a:lnTo>
                  <a:lnTo>
                    <a:pt x="19578" y="19176"/>
                  </a:lnTo>
                  <a:lnTo>
                    <a:pt x="19599" y="19131"/>
                  </a:lnTo>
                  <a:lnTo>
                    <a:pt x="19640" y="19111"/>
                  </a:lnTo>
                  <a:lnTo>
                    <a:pt x="19685" y="19107"/>
                  </a:lnTo>
                  <a:lnTo>
                    <a:pt x="19719" y="19095"/>
                  </a:lnTo>
                  <a:lnTo>
                    <a:pt x="19743" y="19070"/>
                  </a:lnTo>
                  <a:lnTo>
                    <a:pt x="19739" y="19042"/>
                  </a:lnTo>
                  <a:lnTo>
                    <a:pt x="19688" y="19038"/>
                  </a:lnTo>
                  <a:lnTo>
                    <a:pt x="19640" y="19034"/>
                  </a:lnTo>
                  <a:lnTo>
                    <a:pt x="19599" y="19050"/>
                  </a:lnTo>
                  <a:lnTo>
                    <a:pt x="19568" y="19078"/>
                  </a:lnTo>
                  <a:lnTo>
                    <a:pt x="19544" y="19082"/>
                  </a:lnTo>
                  <a:lnTo>
                    <a:pt x="19517" y="19062"/>
                  </a:lnTo>
                  <a:lnTo>
                    <a:pt x="19482" y="19062"/>
                  </a:lnTo>
                  <a:lnTo>
                    <a:pt x="19445" y="19074"/>
                  </a:lnTo>
                  <a:lnTo>
                    <a:pt x="19431" y="19062"/>
                  </a:lnTo>
                  <a:lnTo>
                    <a:pt x="19346" y="19017"/>
                  </a:lnTo>
                  <a:lnTo>
                    <a:pt x="19257" y="19025"/>
                  </a:lnTo>
                  <a:lnTo>
                    <a:pt x="19024" y="19115"/>
                  </a:lnTo>
                  <a:lnTo>
                    <a:pt x="18970" y="19115"/>
                  </a:lnTo>
                  <a:lnTo>
                    <a:pt x="18925" y="19095"/>
                  </a:lnTo>
                  <a:lnTo>
                    <a:pt x="18901" y="19042"/>
                  </a:lnTo>
                  <a:lnTo>
                    <a:pt x="18922" y="19029"/>
                  </a:lnTo>
                  <a:lnTo>
                    <a:pt x="18963" y="19017"/>
                  </a:lnTo>
                  <a:lnTo>
                    <a:pt x="19000" y="18976"/>
                  </a:lnTo>
                  <a:lnTo>
                    <a:pt x="19000" y="18883"/>
                  </a:lnTo>
                  <a:lnTo>
                    <a:pt x="18942" y="18927"/>
                  </a:lnTo>
                  <a:lnTo>
                    <a:pt x="18918" y="18891"/>
                  </a:lnTo>
                  <a:lnTo>
                    <a:pt x="18929" y="18814"/>
                  </a:lnTo>
                  <a:lnTo>
                    <a:pt x="18963" y="18736"/>
                  </a:lnTo>
                  <a:lnTo>
                    <a:pt x="18959" y="18695"/>
                  </a:lnTo>
                  <a:lnTo>
                    <a:pt x="18888" y="18699"/>
                  </a:lnTo>
                  <a:lnTo>
                    <a:pt x="18771" y="18634"/>
                  </a:lnTo>
                  <a:lnTo>
                    <a:pt x="18703" y="18614"/>
                  </a:lnTo>
                  <a:lnTo>
                    <a:pt x="18709" y="18594"/>
                  </a:lnTo>
                  <a:lnTo>
                    <a:pt x="18713" y="18589"/>
                  </a:lnTo>
                  <a:lnTo>
                    <a:pt x="18730" y="18569"/>
                  </a:lnTo>
                  <a:lnTo>
                    <a:pt x="18669" y="18545"/>
                  </a:lnTo>
                  <a:lnTo>
                    <a:pt x="18569" y="18569"/>
                  </a:lnTo>
                  <a:lnTo>
                    <a:pt x="18470" y="18507"/>
                  </a:lnTo>
                  <a:lnTo>
                    <a:pt x="18357" y="18475"/>
                  </a:lnTo>
                  <a:lnTo>
                    <a:pt x="18316" y="18447"/>
                  </a:lnTo>
                  <a:lnTo>
                    <a:pt x="18289" y="18394"/>
                  </a:lnTo>
                  <a:lnTo>
                    <a:pt x="18258" y="18276"/>
                  </a:lnTo>
                  <a:lnTo>
                    <a:pt x="18231" y="18215"/>
                  </a:lnTo>
                  <a:lnTo>
                    <a:pt x="18104" y="18064"/>
                  </a:lnTo>
                  <a:lnTo>
                    <a:pt x="18076" y="18003"/>
                  </a:lnTo>
                  <a:lnTo>
                    <a:pt x="18091" y="17999"/>
                  </a:lnTo>
                  <a:lnTo>
                    <a:pt x="18128" y="17994"/>
                  </a:lnTo>
                  <a:lnTo>
                    <a:pt x="18098" y="17946"/>
                  </a:lnTo>
                  <a:lnTo>
                    <a:pt x="18056" y="17925"/>
                  </a:lnTo>
                  <a:lnTo>
                    <a:pt x="17957" y="17905"/>
                  </a:lnTo>
                  <a:lnTo>
                    <a:pt x="18094" y="17856"/>
                  </a:lnTo>
                  <a:lnTo>
                    <a:pt x="18432" y="17925"/>
                  </a:lnTo>
                  <a:lnTo>
                    <a:pt x="18508" y="17881"/>
                  </a:lnTo>
                  <a:lnTo>
                    <a:pt x="18395" y="17766"/>
                  </a:lnTo>
                  <a:lnTo>
                    <a:pt x="18388" y="17742"/>
                  </a:lnTo>
                  <a:lnTo>
                    <a:pt x="18388" y="17730"/>
                  </a:lnTo>
                  <a:lnTo>
                    <a:pt x="18384" y="17705"/>
                  </a:lnTo>
                  <a:lnTo>
                    <a:pt x="18299" y="17673"/>
                  </a:lnTo>
                  <a:lnTo>
                    <a:pt x="18337" y="17644"/>
                  </a:lnTo>
                  <a:lnTo>
                    <a:pt x="18350" y="17636"/>
                  </a:lnTo>
                  <a:lnTo>
                    <a:pt x="18292" y="17587"/>
                  </a:lnTo>
                  <a:lnTo>
                    <a:pt x="18183" y="17522"/>
                  </a:lnTo>
                  <a:lnTo>
                    <a:pt x="18142" y="17465"/>
                  </a:lnTo>
                  <a:lnTo>
                    <a:pt x="18265" y="17498"/>
                  </a:lnTo>
                  <a:lnTo>
                    <a:pt x="18470" y="17624"/>
                  </a:lnTo>
                  <a:lnTo>
                    <a:pt x="18587" y="17640"/>
                  </a:lnTo>
                  <a:lnTo>
                    <a:pt x="18696" y="17636"/>
                  </a:lnTo>
                  <a:lnTo>
                    <a:pt x="18822" y="17657"/>
                  </a:lnTo>
                  <a:lnTo>
                    <a:pt x="18871" y="17689"/>
                  </a:lnTo>
                  <a:lnTo>
                    <a:pt x="18922" y="17742"/>
                  </a:lnTo>
                  <a:lnTo>
                    <a:pt x="18980" y="17783"/>
                  </a:lnTo>
                  <a:lnTo>
                    <a:pt x="19052" y="17783"/>
                  </a:lnTo>
                  <a:lnTo>
                    <a:pt x="19048" y="17742"/>
                  </a:lnTo>
                  <a:lnTo>
                    <a:pt x="18905" y="17615"/>
                  </a:lnTo>
                  <a:lnTo>
                    <a:pt x="18839" y="17579"/>
                  </a:lnTo>
                  <a:lnTo>
                    <a:pt x="18860" y="17575"/>
                  </a:lnTo>
                  <a:lnTo>
                    <a:pt x="18877" y="17571"/>
                  </a:lnTo>
                  <a:lnTo>
                    <a:pt x="18895" y="17567"/>
                  </a:lnTo>
                  <a:lnTo>
                    <a:pt x="18922" y="17571"/>
                  </a:lnTo>
                  <a:lnTo>
                    <a:pt x="18871" y="17510"/>
                  </a:lnTo>
                  <a:lnTo>
                    <a:pt x="18788" y="17514"/>
                  </a:lnTo>
                  <a:lnTo>
                    <a:pt x="18699" y="17534"/>
                  </a:lnTo>
                  <a:lnTo>
                    <a:pt x="18617" y="17530"/>
                  </a:lnTo>
                  <a:lnTo>
                    <a:pt x="18566" y="17477"/>
                  </a:lnTo>
                  <a:lnTo>
                    <a:pt x="18532" y="17387"/>
                  </a:lnTo>
                  <a:lnTo>
                    <a:pt x="18535" y="17286"/>
                  </a:lnTo>
                  <a:lnTo>
                    <a:pt x="18590" y="17192"/>
                  </a:lnTo>
                  <a:lnTo>
                    <a:pt x="18628" y="17176"/>
                  </a:lnTo>
                  <a:lnTo>
                    <a:pt x="18716" y="17180"/>
                  </a:lnTo>
                  <a:lnTo>
                    <a:pt x="18754" y="17172"/>
                  </a:lnTo>
                  <a:lnTo>
                    <a:pt x="18798" y="17139"/>
                  </a:lnTo>
                  <a:lnTo>
                    <a:pt x="18819" y="17110"/>
                  </a:lnTo>
                  <a:lnTo>
                    <a:pt x="18854" y="17009"/>
                  </a:lnTo>
                  <a:lnTo>
                    <a:pt x="18905" y="16931"/>
                  </a:lnTo>
                  <a:lnTo>
                    <a:pt x="18959" y="16862"/>
                  </a:lnTo>
                  <a:lnTo>
                    <a:pt x="18990" y="16789"/>
                  </a:lnTo>
                  <a:lnTo>
                    <a:pt x="18966" y="16694"/>
                  </a:lnTo>
                  <a:lnTo>
                    <a:pt x="19017" y="16690"/>
                  </a:lnTo>
                  <a:lnTo>
                    <a:pt x="19069" y="16703"/>
                  </a:lnTo>
                  <a:lnTo>
                    <a:pt x="19113" y="16732"/>
                  </a:lnTo>
                  <a:lnTo>
                    <a:pt x="19147" y="16768"/>
                  </a:lnTo>
                  <a:lnTo>
                    <a:pt x="19198" y="16858"/>
                  </a:lnTo>
                  <a:lnTo>
                    <a:pt x="19233" y="16890"/>
                  </a:lnTo>
                  <a:lnTo>
                    <a:pt x="19281" y="16886"/>
                  </a:lnTo>
                  <a:lnTo>
                    <a:pt x="19278" y="16923"/>
                  </a:lnTo>
                  <a:lnTo>
                    <a:pt x="19274" y="17001"/>
                  </a:lnTo>
                  <a:lnTo>
                    <a:pt x="19271" y="17037"/>
                  </a:lnTo>
                  <a:lnTo>
                    <a:pt x="19305" y="16997"/>
                  </a:lnTo>
                  <a:lnTo>
                    <a:pt x="19332" y="16886"/>
                  </a:lnTo>
                  <a:lnTo>
                    <a:pt x="19363" y="16842"/>
                  </a:lnTo>
                  <a:lnTo>
                    <a:pt x="19394" y="16842"/>
                  </a:lnTo>
                  <a:lnTo>
                    <a:pt x="19489" y="16858"/>
                  </a:lnTo>
                  <a:lnTo>
                    <a:pt x="19530" y="16858"/>
                  </a:lnTo>
                  <a:lnTo>
                    <a:pt x="19472" y="16825"/>
                  </a:lnTo>
                  <a:lnTo>
                    <a:pt x="19438" y="16768"/>
                  </a:lnTo>
                  <a:lnTo>
                    <a:pt x="19411" y="16703"/>
                  </a:lnTo>
                  <a:lnTo>
                    <a:pt x="19373" y="16646"/>
                  </a:lnTo>
                  <a:lnTo>
                    <a:pt x="19390" y="16609"/>
                  </a:lnTo>
                  <a:lnTo>
                    <a:pt x="19418" y="16569"/>
                  </a:lnTo>
                  <a:lnTo>
                    <a:pt x="19452" y="16536"/>
                  </a:lnTo>
                  <a:lnTo>
                    <a:pt x="19503" y="16524"/>
                  </a:lnTo>
                  <a:lnTo>
                    <a:pt x="19486" y="16500"/>
                  </a:lnTo>
                  <a:lnTo>
                    <a:pt x="19479" y="16483"/>
                  </a:lnTo>
                  <a:lnTo>
                    <a:pt x="19465" y="16466"/>
                  </a:lnTo>
                  <a:lnTo>
                    <a:pt x="19442" y="16454"/>
                  </a:lnTo>
                  <a:lnTo>
                    <a:pt x="19465" y="16438"/>
                  </a:lnTo>
                  <a:lnTo>
                    <a:pt x="19544" y="16369"/>
                  </a:lnTo>
                  <a:lnTo>
                    <a:pt x="19428" y="16328"/>
                  </a:lnTo>
                  <a:lnTo>
                    <a:pt x="19401" y="16308"/>
                  </a:lnTo>
                  <a:lnTo>
                    <a:pt x="19377" y="16349"/>
                  </a:lnTo>
                  <a:lnTo>
                    <a:pt x="19356" y="16369"/>
                  </a:lnTo>
                  <a:lnTo>
                    <a:pt x="19298" y="16398"/>
                  </a:lnTo>
                  <a:lnTo>
                    <a:pt x="19295" y="16357"/>
                  </a:lnTo>
                  <a:lnTo>
                    <a:pt x="19366" y="16284"/>
                  </a:lnTo>
                  <a:lnTo>
                    <a:pt x="19394" y="16234"/>
                  </a:lnTo>
                  <a:lnTo>
                    <a:pt x="19377" y="16178"/>
                  </a:lnTo>
                  <a:lnTo>
                    <a:pt x="19343" y="16169"/>
                  </a:lnTo>
                  <a:lnTo>
                    <a:pt x="19295" y="16198"/>
                  </a:lnTo>
                  <a:lnTo>
                    <a:pt x="19254" y="16242"/>
                  </a:lnTo>
                  <a:lnTo>
                    <a:pt x="19233" y="16288"/>
                  </a:lnTo>
                  <a:lnTo>
                    <a:pt x="19209" y="16292"/>
                  </a:lnTo>
                  <a:lnTo>
                    <a:pt x="19209" y="16263"/>
                  </a:lnTo>
                  <a:lnTo>
                    <a:pt x="19202" y="16259"/>
                  </a:lnTo>
                  <a:lnTo>
                    <a:pt x="19205" y="16255"/>
                  </a:lnTo>
                  <a:lnTo>
                    <a:pt x="19178" y="16234"/>
                  </a:lnTo>
                  <a:lnTo>
                    <a:pt x="19113" y="16149"/>
                  </a:lnTo>
                  <a:lnTo>
                    <a:pt x="19110" y="16117"/>
                  </a:lnTo>
                  <a:lnTo>
                    <a:pt x="19212" y="16031"/>
                  </a:lnTo>
                  <a:lnTo>
                    <a:pt x="19247" y="16117"/>
                  </a:lnTo>
                  <a:lnTo>
                    <a:pt x="19322" y="16088"/>
                  </a:lnTo>
                  <a:lnTo>
                    <a:pt x="19360" y="16002"/>
                  </a:lnTo>
                  <a:lnTo>
                    <a:pt x="19288" y="15905"/>
                  </a:lnTo>
                  <a:lnTo>
                    <a:pt x="19229" y="15892"/>
                  </a:lnTo>
                  <a:lnTo>
                    <a:pt x="19120" y="15929"/>
                  </a:lnTo>
                  <a:lnTo>
                    <a:pt x="19069" y="15929"/>
                  </a:lnTo>
                  <a:lnTo>
                    <a:pt x="19014" y="15901"/>
                  </a:lnTo>
                  <a:lnTo>
                    <a:pt x="19021" y="15880"/>
                  </a:lnTo>
                  <a:lnTo>
                    <a:pt x="19058" y="15860"/>
                  </a:lnTo>
                  <a:lnTo>
                    <a:pt x="19086" y="15819"/>
                  </a:lnTo>
                  <a:lnTo>
                    <a:pt x="19082" y="15770"/>
                  </a:lnTo>
                  <a:lnTo>
                    <a:pt x="19062" y="15729"/>
                  </a:lnTo>
                  <a:lnTo>
                    <a:pt x="19052" y="15685"/>
                  </a:lnTo>
                  <a:lnTo>
                    <a:pt x="19072" y="15628"/>
                  </a:lnTo>
                  <a:lnTo>
                    <a:pt x="19120" y="15587"/>
                  </a:lnTo>
                  <a:lnTo>
                    <a:pt x="19233" y="15583"/>
                  </a:lnTo>
                  <a:lnTo>
                    <a:pt x="19284" y="15562"/>
                  </a:lnTo>
                  <a:lnTo>
                    <a:pt x="19329" y="15509"/>
                  </a:lnTo>
                  <a:lnTo>
                    <a:pt x="19332" y="15465"/>
                  </a:lnTo>
                  <a:lnTo>
                    <a:pt x="19305" y="15436"/>
                  </a:lnTo>
                  <a:lnTo>
                    <a:pt x="19247" y="15420"/>
                  </a:lnTo>
                  <a:lnTo>
                    <a:pt x="19219" y="15436"/>
                  </a:lnTo>
                  <a:lnTo>
                    <a:pt x="19140" y="15513"/>
                  </a:lnTo>
                  <a:lnTo>
                    <a:pt x="19120" y="15546"/>
                  </a:lnTo>
                  <a:lnTo>
                    <a:pt x="19096" y="15550"/>
                  </a:lnTo>
                  <a:lnTo>
                    <a:pt x="19086" y="15530"/>
                  </a:lnTo>
                  <a:lnTo>
                    <a:pt x="19082" y="15526"/>
                  </a:lnTo>
                  <a:lnTo>
                    <a:pt x="19075" y="15526"/>
                  </a:lnTo>
                  <a:lnTo>
                    <a:pt x="19062" y="15518"/>
                  </a:lnTo>
                  <a:lnTo>
                    <a:pt x="19058" y="15477"/>
                  </a:lnTo>
                  <a:lnTo>
                    <a:pt x="19089" y="15473"/>
                  </a:lnTo>
                  <a:lnTo>
                    <a:pt x="19086" y="15440"/>
                  </a:lnTo>
                  <a:lnTo>
                    <a:pt x="19055" y="15420"/>
                  </a:lnTo>
                  <a:lnTo>
                    <a:pt x="18959" y="15383"/>
                  </a:lnTo>
                  <a:lnTo>
                    <a:pt x="18918" y="15379"/>
                  </a:lnTo>
                  <a:lnTo>
                    <a:pt x="18891" y="15351"/>
                  </a:lnTo>
                  <a:lnTo>
                    <a:pt x="18871" y="15346"/>
                  </a:lnTo>
                  <a:lnTo>
                    <a:pt x="18843" y="15371"/>
                  </a:lnTo>
                  <a:lnTo>
                    <a:pt x="18836" y="15404"/>
                  </a:lnTo>
                  <a:lnTo>
                    <a:pt x="18843" y="15473"/>
                  </a:lnTo>
                  <a:lnTo>
                    <a:pt x="18839" y="15501"/>
                  </a:lnTo>
                  <a:lnTo>
                    <a:pt x="18822" y="15550"/>
                  </a:lnTo>
                  <a:lnTo>
                    <a:pt x="18809" y="15587"/>
                  </a:lnTo>
                  <a:lnTo>
                    <a:pt x="18795" y="15624"/>
                  </a:lnTo>
                  <a:lnTo>
                    <a:pt x="18771" y="15660"/>
                  </a:lnTo>
                  <a:lnTo>
                    <a:pt x="18730" y="15697"/>
                  </a:lnTo>
                  <a:lnTo>
                    <a:pt x="18651" y="15729"/>
                  </a:lnTo>
                  <a:lnTo>
                    <a:pt x="18614" y="15754"/>
                  </a:lnTo>
                  <a:lnTo>
                    <a:pt x="18563" y="15815"/>
                  </a:lnTo>
                  <a:lnTo>
                    <a:pt x="18546" y="15884"/>
                  </a:lnTo>
                  <a:lnTo>
                    <a:pt x="18559" y="16084"/>
                  </a:lnTo>
                  <a:lnTo>
                    <a:pt x="18552" y="16202"/>
                  </a:lnTo>
                  <a:lnTo>
                    <a:pt x="18518" y="16324"/>
                  </a:lnTo>
                  <a:lnTo>
                    <a:pt x="18463" y="16434"/>
                  </a:lnTo>
                  <a:lnTo>
                    <a:pt x="18398" y="16500"/>
                  </a:lnTo>
                  <a:lnTo>
                    <a:pt x="18313" y="16536"/>
                  </a:lnTo>
                  <a:lnTo>
                    <a:pt x="18221" y="16544"/>
                  </a:lnTo>
                  <a:lnTo>
                    <a:pt x="18132" y="16516"/>
                  </a:lnTo>
                  <a:lnTo>
                    <a:pt x="18049" y="16442"/>
                  </a:lnTo>
                  <a:lnTo>
                    <a:pt x="17947" y="16320"/>
                  </a:lnTo>
                  <a:lnTo>
                    <a:pt x="17957" y="16255"/>
                  </a:lnTo>
                  <a:lnTo>
                    <a:pt x="18005" y="16157"/>
                  </a:lnTo>
                  <a:lnTo>
                    <a:pt x="18012" y="16125"/>
                  </a:lnTo>
                  <a:lnTo>
                    <a:pt x="17977" y="16104"/>
                  </a:lnTo>
                  <a:lnTo>
                    <a:pt x="17848" y="16194"/>
                  </a:lnTo>
                  <a:lnTo>
                    <a:pt x="17786" y="16222"/>
                  </a:lnTo>
                  <a:lnTo>
                    <a:pt x="17676" y="16230"/>
                  </a:lnTo>
                  <a:lnTo>
                    <a:pt x="17608" y="16218"/>
                  </a:lnTo>
                  <a:lnTo>
                    <a:pt x="17560" y="16165"/>
                  </a:lnTo>
                  <a:lnTo>
                    <a:pt x="17512" y="16068"/>
                  </a:lnTo>
                  <a:lnTo>
                    <a:pt x="17478" y="15966"/>
                  </a:lnTo>
                  <a:lnTo>
                    <a:pt x="17465" y="15880"/>
                  </a:lnTo>
                  <a:lnTo>
                    <a:pt x="17478" y="15794"/>
                  </a:lnTo>
                  <a:lnTo>
                    <a:pt x="17526" y="15709"/>
                  </a:lnTo>
                  <a:lnTo>
                    <a:pt x="17605" y="15644"/>
                  </a:lnTo>
                  <a:lnTo>
                    <a:pt x="17715" y="15636"/>
                  </a:lnTo>
                  <a:lnTo>
                    <a:pt x="17820" y="15677"/>
                  </a:lnTo>
                  <a:lnTo>
                    <a:pt x="17902" y="15758"/>
                  </a:lnTo>
                  <a:lnTo>
                    <a:pt x="17940" y="15709"/>
                  </a:lnTo>
                  <a:lnTo>
                    <a:pt x="17936" y="15656"/>
                  </a:lnTo>
                  <a:lnTo>
                    <a:pt x="17919" y="15607"/>
                  </a:lnTo>
                  <a:lnTo>
                    <a:pt x="17926" y="15550"/>
                  </a:lnTo>
                  <a:lnTo>
                    <a:pt x="17957" y="15518"/>
                  </a:lnTo>
                  <a:lnTo>
                    <a:pt x="18070" y="15457"/>
                  </a:lnTo>
                  <a:lnTo>
                    <a:pt x="18076" y="15318"/>
                  </a:lnTo>
                  <a:lnTo>
                    <a:pt x="18111" y="15245"/>
                  </a:lnTo>
                  <a:lnTo>
                    <a:pt x="18163" y="15188"/>
                  </a:lnTo>
                  <a:lnTo>
                    <a:pt x="18207" y="15086"/>
                  </a:lnTo>
                  <a:lnTo>
                    <a:pt x="18163" y="15057"/>
                  </a:lnTo>
                  <a:lnTo>
                    <a:pt x="18087" y="14972"/>
                  </a:lnTo>
                  <a:lnTo>
                    <a:pt x="18029" y="14951"/>
                  </a:lnTo>
                  <a:lnTo>
                    <a:pt x="17926" y="15000"/>
                  </a:lnTo>
                  <a:lnTo>
                    <a:pt x="17913" y="15041"/>
                  </a:lnTo>
                  <a:lnTo>
                    <a:pt x="17936" y="15061"/>
                  </a:lnTo>
                  <a:lnTo>
                    <a:pt x="17971" y="15073"/>
                  </a:lnTo>
                  <a:lnTo>
                    <a:pt x="17984" y="15069"/>
                  </a:lnTo>
                  <a:lnTo>
                    <a:pt x="17984" y="15041"/>
                  </a:lnTo>
                  <a:lnTo>
                    <a:pt x="18005" y="15025"/>
                  </a:lnTo>
                  <a:lnTo>
                    <a:pt x="18025" y="15033"/>
                  </a:lnTo>
                  <a:lnTo>
                    <a:pt x="18039" y="15065"/>
                  </a:lnTo>
                  <a:lnTo>
                    <a:pt x="18032" y="15110"/>
                  </a:lnTo>
                  <a:lnTo>
                    <a:pt x="18015" y="15135"/>
                  </a:lnTo>
                  <a:lnTo>
                    <a:pt x="17964" y="15188"/>
                  </a:lnTo>
                  <a:lnTo>
                    <a:pt x="17943" y="15200"/>
                  </a:lnTo>
                  <a:lnTo>
                    <a:pt x="17882" y="15196"/>
                  </a:lnTo>
                  <a:lnTo>
                    <a:pt x="17858" y="15200"/>
                  </a:lnTo>
                  <a:lnTo>
                    <a:pt x="17858" y="15220"/>
                  </a:lnTo>
                  <a:lnTo>
                    <a:pt x="17814" y="15355"/>
                  </a:lnTo>
                  <a:lnTo>
                    <a:pt x="17800" y="15326"/>
                  </a:lnTo>
                  <a:lnTo>
                    <a:pt x="17783" y="15310"/>
                  </a:lnTo>
                  <a:lnTo>
                    <a:pt x="17766" y="15298"/>
                  </a:lnTo>
                  <a:lnTo>
                    <a:pt x="17752" y="15285"/>
                  </a:lnTo>
                  <a:lnTo>
                    <a:pt x="17776" y="15228"/>
                  </a:lnTo>
                  <a:lnTo>
                    <a:pt x="17807" y="15082"/>
                  </a:lnTo>
                  <a:lnTo>
                    <a:pt x="17844" y="15012"/>
                  </a:lnTo>
                  <a:lnTo>
                    <a:pt x="17810" y="14939"/>
                  </a:lnTo>
                  <a:lnTo>
                    <a:pt x="17779" y="14943"/>
                  </a:lnTo>
                  <a:lnTo>
                    <a:pt x="17773" y="15016"/>
                  </a:lnTo>
                  <a:lnTo>
                    <a:pt x="17756" y="15090"/>
                  </a:lnTo>
                  <a:lnTo>
                    <a:pt x="17725" y="15163"/>
                  </a:lnTo>
                  <a:lnTo>
                    <a:pt x="17649" y="15310"/>
                  </a:lnTo>
                  <a:lnTo>
                    <a:pt x="17639" y="15355"/>
                  </a:lnTo>
                  <a:lnTo>
                    <a:pt x="17632" y="15379"/>
                  </a:lnTo>
                  <a:lnTo>
                    <a:pt x="17598" y="15379"/>
                  </a:lnTo>
                  <a:lnTo>
                    <a:pt x="17540" y="15363"/>
                  </a:lnTo>
                  <a:lnTo>
                    <a:pt x="17475" y="15330"/>
                  </a:lnTo>
                  <a:lnTo>
                    <a:pt x="17417" y="15285"/>
                  </a:lnTo>
                  <a:lnTo>
                    <a:pt x="17390" y="15232"/>
                  </a:lnTo>
                  <a:lnTo>
                    <a:pt x="17372" y="15151"/>
                  </a:lnTo>
                  <a:lnTo>
                    <a:pt x="17338" y="15123"/>
                  </a:lnTo>
                  <a:lnTo>
                    <a:pt x="17245" y="15114"/>
                  </a:lnTo>
                  <a:lnTo>
                    <a:pt x="17184" y="15298"/>
                  </a:lnTo>
                  <a:lnTo>
                    <a:pt x="17085" y="15457"/>
                  </a:lnTo>
                  <a:lnTo>
                    <a:pt x="16828" y="15725"/>
                  </a:lnTo>
                  <a:lnTo>
                    <a:pt x="16753" y="15774"/>
                  </a:lnTo>
                  <a:lnTo>
                    <a:pt x="16671" y="15807"/>
                  </a:lnTo>
                  <a:lnTo>
                    <a:pt x="16404" y="15864"/>
                  </a:lnTo>
                  <a:lnTo>
                    <a:pt x="16247" y="15941"/>
                  </a:lnTo>
                  <a:lnTo>
                    <a:pt x="16154" y="15949"/>
                  </a:lnTo>
                  <a:lnTo>
                    <a:pt x="15902" y="15892"/>
                  </a:lnTo>
                  <a:lnTo>
                    <a:pt x="15751" y="15794"/>
                  </a:lnTo>
                  <a:lnTo>
                    <a:pt x="15460" y="15794"/>
                  </a:lnTo>
                  <a:lnTo>
                    <a:pt x="15292" y="15733"/>
                  </a:lnTo>
                  <a:lnTo>
                    <a:pt x="15146" y="15603"/>
                  </a:lnTo>
                  <a:lnTo>
                    <a:pt x="15057" y="15412"/>
                  </a:lnTo>
                  <a:lnTo>
                    <a:pt x="15057" y="15159"/>
                  </a:lnTo>
                  <a:lnTo>
                    <a:pt x="15135" y="14980"/>
                  </a:lnTo>
                  <a:lnTo>
                    <a:pt x="15405" y="14642"/>
                  </a:lnTo>
                  <a:lnTo>
                    <a:pt x="15498" y="14471"/>
                  </a:lnTo>
                  <a:lnTo>
                    <a:pt x="15624" y="14197"/>
                  </a:lnTo>
                  <a:lnTo>
                    <a:pt x="15706" y="14075"/>
                  </a:lnTo>
                  <a:lnTo>
                    <a:pt x="15792" y="13990"/>
                  </a:lnTo>
                  <a:lnTo>
                    <a:pt x="15922" y="13957"/>
                  </a:lnTo>
                  <a:lnTo>
                    <a:pt x="16106" y="13969"/>
                  </a:lnTo>
                  <a:lnTo>
                    <a:pt x="16298" y="14010"/>
                  </a:lnTo>
                  <a:lnTo>
                    <a:pt x="16455" y="14067"/>
                  </a:lnTo>
                  <a:lnTo>
                    <a:pt x="16651" y="14234"/>
                  </a:lnTo>
                  <a:lnTo>
                    <a:pt x="16685" y="14251"/>
                  </a:lnTo>
                  <a:lnTo>
                    <a:pt x="16705" y="14300"/>
                  </a:lnTo>
                  <a:lnTo>
                    <a:pt x="16804" y="14499"/>
                  </a:lnTo>
                  <a:lnTo>
                    <a:pt x="16845" y="14552"/>
                  </a:lnTo>
                  <a:lnTo>
                    <a:pt x="17027" y="14572"/>
                  </a:lnTo>
                  <a:lnTo>
                    <a:pt x="17071" y="14560"/>
                  </a:lnTo>
                  <a:lnTo>
                    <a:pt x="17143" y="14528"/>
                  </a:lnTo>
                  <a:lnTo>
                    <a:pt x="17187" y="14515"/>
                  </a:lnTo>
                  <a:lnTo>
                    <a:pt x="17276" y="14544"/>
                  </a:lnTo>
                  <a:lnTo>
                    <a:pt x="17427" y="14670"/>
                  </a:lnTo>
                  <a:lnTo>
                    <a:pt x="17516" y="14670"/>
                  </a:lnTo>
                  <a:lnTo>
                    <a:pt x="17646" y="14601"/>
                  </a:lnTo>
                  <a:lnTo>
                    <a:pt x="17721" y="14605"/>
                  </a:lnTo>
                  <a:lnTo>
                    <a:pt x="17762" y="14699"/>
                  </a:lnTo>
                  <a:lnTo>
                    <a:pt x="17759" y="14752"/>
                  </a:lnTo>
                  <a:lnTo>
                    <a:pt x="17752" y="14788"/>
                  </a:lnTo>
                  <a:lnTo>
                    <a:pt x="17752" y="14825"/>
                  </a:lnTo>
                  <a:lnTo>
                    <a:pt x="17776" y="14865"/>
                  </a:lnTo>
                  <a:lnTo>
                    <a:pt x="17807" y="14886"/>
                  </a:lnTo>
                  <a:lnTo>
                    <a:pt x="17889" y="14907"/>
                  </a:lnTo>
                  <a:lnTo>
                    <a:pt x="17919" y="14927"/>
                  </a:lnTo>
                  <a:lnTo>
                    <a:pt x="17981" y="14886"/>
                  </a:lnTo>
                  <a:lnTo>
                    <a:pt x="18042" y="14881"/>
                  </a:lnTo>
                  <a:lnTo>
                    <a:pt x="18180" y="14899"/>
                  </a:lnTo>
                  <a:lnTo>
                    <a:pt x="18244" y="14869"/>
                  </a:lnTo>
                  <a:lnTo>
                    <a:pt x="18306" y="14829"/>
                  </a:lnTo>
                  <a:lnTo>
                    <a:pt x="18361" y="14813"/>
                  </a:lnTo>
                  <a:lnTo>
                    <a:pt x="18405" y="14873"/>
                  </a:lnTo>
                  <a:lnTo>
                    <a:pt x="18364" y="14907"/>
                  </a:lnTo>
                  <a:lnTo>
                    <a:pt x="18340" y="14919"/>
                  </a:lnTo>
                  <a:lnTo>
                    <a:pt x="18303" y="14923"/>
                  </a:lnTo>
                  <a:lnTo>
                    <a:pt x="18374" y="14984"/>
                  </a:lnTo>
                  <a:lnTo>
                    <a:pt x="18491" y="14927"/>
                  </a:lnTo>
                  <a:lnTo>
                    <a:pt x="18600" y="14825"/>
                  </a:lnTo>
                  <a:lnTo>
                    <a:pt x="18638" y="14748"/>
                  </a:lnTo>
                  <a:lnTo>
                    <a:pt x="18607" y="14715"/>
                  </a:lnTo>
                  <a:lnTo>
                    <a:pt x="18556" y="14703"/>
                  </a:lnTo>
                  <a:lnTo>
                    <a:pt x="18508" y="14727"/>
                  </a:lnTo>
                  <a:lnTo>
                    <a:pt x="18481" y="14788"/>
                  </a:lnTo>
                  <a:lnTo>
                    <a:pt x="18381" y="14674"/>
                  </a:lnTo>
                  <a:lnTo>
                    <a:pt x="18238" y="14352"/>
                  </a:lnTo>
                  <a:lnTo>
                    <a:pt x="18149" y="14201"/>
                  </a:lnTo>
                  <a:lnTo>
                    <a:pt x="18139" y="13977"/>
                  </a:lnTo>
                  <a:lnTo>
                    <a:pt x="18111" y="13888"/>
                  </a:lnTo>
                  <a:lnTo>
                    <a:pt x="17984" y="13688"/>
                  </a:lnTo>
                  <a:lnTo>
                    <a:pt x="17950" y="13603"/>
                  </a:lnTo>
                  <a:lnTo>
                    <a:pt x="17943" y="13558"/>
                  </a:lnTo>
                  <a:lnTo>
                    <a:pt x="17940" y="13460"/>
                  </a:lnTo>
                  <a:lnTo>
                    <a:pt x="17933" y="13415"/>
                  </a:lnTo>
                  <a:lnTo>
                    <a:pt x="17919" y="13379"/>
                  </a:lnTo>
                  <a:lnTo>
                    <a:pt x="17844" y="13240"/>
                  </a:lnTo>
                  <a:lnTo>
                    <a:pt x="17725" y="13159"/>
                  </a:lnTo>
                  <a:lnTo>
                    <a:pt x="17659" y="12996"/>
                  </a:lnTo>
                  <a:lnTo>
                    <a:pt x="17591" y="12947"/>
                  </a:lnTo>
                  <a:lnTo>
                    <a:pt x="17458" y="12902"/>
                  </a:lnTo>
                  <a:lnTo>
                    <a:pt x="17393" y="12832"/>
                  </a:lnTo>
                  <a:lnTo>
                    <a:pt x="17269" y="12580"/>
                  </a:lnTo>
                  <a:lnTo>
                    <a:pt x="17310" y="12462"/>
                  </a:lnTo>
                  <a:lnTo>
                    <a:pt x="17269" y="12372"/>
                  </a:lnTo>
                  <a:lnTo>
                    <a:pt x="17204" y="12295"/>
                  </a:lnTo>
                  <a:lnTo>
                    <a:pt x="17160" y="12218"/>
                  </a:lnTo>
                  <a:lnTo>
                    <a:pt x="17157" y="12120"/>
                  </a:lnTo>
                  <a:lnTo>
                    <a:pt x="17177" y="11998"/>
                  </a:lnTo>
                  <a:lnTo>
                    <a:pt x="17235" y="11794"/>
                  </a:lnTo>
                  <a:lnTo>
                    <a:pt x="17204" y="11692"/>
                  </a:lnTo>
                  <a:lnTo>
                    <a:pt x="17232" y="11594"/>
                  </a:lnTo>
                  <a:lnTo>
                    <a:pt x="17317" y="11444"/>
                  </a:lnTo>
                  <a:lnTo>
                    <a:pt x="17355" y="11122"/>
                  </a:lnTo>
                  <a:lnTo>
                    <a:pt x="17430" y="10910"/>
                  </a:lnTo>
                  <a:lnTo>
                    <a:pt x="17468" y="10710"/>
                  </a:lnTo>
                  <a:lnTo>
                    <a:pt x="17478" y="10515"/>
                  </a:lnTo>
                  <a:lnTo>
                    <a:pt x="17461" y="10433"/>
                  </a:lnTo>
                  <a:lnTo>
                    <a:pt x="17314" y="10454"/>
                  </a:lnTo>
                  <a:lnTo>
                    <a:pt x="17143" y="10470"/>
                  </a:lnTo>
                  <a:lnTo>
                    <a:pt x="17064" y="10478"/>
                  </a:lnTo>
                  <a:lnTo>
                    <a:pt x="16842" y="10503"/>
                  </a:lnTo>
                  <a:lnTo>
                    <a:pt x="16493" y="10539"/>
                  </a:lnTo>
                  <a:lnTo>
                    <a:pt x="16045" y="10588"/>
                  </a:lnTo>
                  <a:lnTo>
                    <a:pt x="15512" y="10645"/>
                  </a:lnTo>
                  <a:lnTo>
                    <a:pt x="14916" y="10706"/>
                  </a:lnTo>
                  <a:lnTo>
                    <a:pt x="14280" y="10775"/>
                  </a:lnTo>
                  <a:lnTo>
                    <a:pt x="13624" y="10841"/>
                  </a:lnTo>
                  <a:lnTo>
                    <a:pt x="12967" y="10906"/>
                  </a:lnTo>
                  <a:lnTo>
                    <a:pt x="12330" y="10967"/>
                  </a:lnTo>
                  <a:lnTo>
                    <a:pt x="11736" y="11023"/>
                  </a:lnTo>
                  <a:lnTo>
                    <a:pt x="11202" y="11073"/>
                  </a:lnTo>
                  <a:lnTo>
                    <a:pt x="10750" y="11118"/>
                  </a:lnTo>
                  <a:lnTo>
                    <a:pt x="10405" y="11146"/>
                  </a:lnTo>
                  <a:lnTo>
                    <a:pt x="10179" y="11167"/>
                  </a:lnTo>
                  <a:lnTo>
                    <a:pt x="10101" y="11175"/>
                  </a:lnTo>
                  <a:lnTo>
                    <a:pt x="9919" y="11191"/>
                  </a:lnTo>
                  <a:lnTo>
                    <a:pt x="9895" y="11195"/>
                  </a:lnTo>
                  <a:lnTo>
                    <a:pt x="10183" y="10861"/>
                  </a:lnTo>
                  <a:lnTo>
                    <a:pt x="10149" y="10723"/>
                  </a:lnTo>
                  <a:lnTo>
                    <a:pt x="10018" y="10559"/>
                  </a:lnTo>
                  <a:lnTo>
                    <a:pt x="9964" y="10409"/>
                  </a:lnTo>
                  <a:lnTo>
                    <a:pt x="9964" y="10356"/>
                  </a:lnTo>
                  <a:lnTo>
                    <a:pt x="9998" y="10258"/>
                  </a:lnTo>
                  <a:lnTo>
                    <a:pt x="10004" y="10197"/>
                  </a:lnTo>
                  <a:lnTo>
                    <a:pt x="10015" y="10177"/>
                  </a:lnTo>
                  <a:lnTo>
                    <a:pt x="10028" y="10115"/>
                  </a:lnTo>
                  <a:lnTo>
                    <a:pt x="10032" y="10054"/>
                  </a:lnTo>
                  <a:lnTo>
                    <a:pt x="10008" y="10026"/>
                  </a:lnTo>
                  <a:lnTo>
                    <a:pt x="9953" y="9989"/>
                  </a:lnTo>
                  <a:lnTo>
                    <a:pt x="9885" y="9904"/>
                  </a:lnTo>
                  <a:lnTo>
                    <a:pt x="9837" y="9794"/>
                  </a:lnTo>
                  <a:lnTo>
                    <a:pt x="9837" y="9708"/>
                  </a:lnTo>
                  <a:lnTo>
                    <a:pt x="9895" y="9663"/>
                  </a:lnTo>
                  <a:lnTo>
                    <a:pt x="9984" y="9646"/>
                  </a:lnTo>
                  <a:lnTo>
                    <a:pt x="10172" y="9638"/>
                  </a:lnTo>
                  <a:lnTo>
                    <a:pt x="10254" y="9610"/>
                  </a:lnTo>
                  <a:lnTo>
                    <a:pt x="10299" y="9545"/>
                  </a:lnTo>
                  <a:lnTo>
                    <a:pt x="10319" y="9455"/>
                  </a:lnTo>
                  <a:lnTo>
                    <a:pt x="10347" y="9097"/>
                  </a:lnTo>
                  <a:lnTo>
                    <a:pt x="10381" y="9044"/>
                  </a:lnTo>
                  <a:lnTo>
                    <a:pt x="10388" y="8995"/>
                  </a:lnTo>
                  <a:lnTo>
                    <a:pt x="10388" y="8889"/>
                  </a:lnTo>
                  <a:lnTo>
                    <a:pt x="10377" y="8857"/>
                  </a:lnTo>
                  <a:lnTo>
                    <a:pt x="10319" y="8746"/>
                  </a:lnTo>
                  <a:lnTo>
                    <a:pt x="10278" y="8686"/>
                  </a:lnTo>
                  <a:lnTo>
                    <a:pt x="10258" y="8649"/>
                  </a:lnTo>
                  <a:lnTo>
                    <a:pt x="10224" y="8413"/>
                  </a:lnTo>
                  <a:lnTo>
                    <a:pt x="10306" y="8241"/>
                  </a:lnTo>
                  <a:lnTo>
                    <a:pt x="10566" y="7981"/>
                  </a:lnTo>
                  <a:lnTo>
                    <a:pt x="10566" y="7944"/>
                  </a:lnTo>
                  <a:lnTo>
                    <a:pt x="10583" y="7883"/>
                  </a:lnTo>
                  <a:lnTo>
                    <a:pt x="10576" y="7753"/>
                  </a:lnTo>
                  <a:lnTo>
                    <a:pt x="10620" y="7272"/>
                  </a:lnTo>
                  <a:lnTo>
                    <a:pt x="10617" y="7162"/>
                  </a:lnTo>
                  <a:lnTo>
                    <a:pt x="10627" y="7068"/>
                  </a:lnTo>
                  <a:lnTo>
                    <a:pt x="10730" y="6795"/>
                  </a:lnTo>
                  <a:lnTo>
                    <a:pt x="10767" y="6588"/>
                  </a:lnTo>
                  <a:lnTo>
                    <a:pt x="10798" y="6485"/>
                  </a:lnTo>
                  <a:lnTo>
                    <a:pt x="10850" y="6388"/>
                  </a:lnTo>
                  <a:lnTo>
                    <a:pt x="10915" y="6327"/>
                  </a:lnTo>
                  <a:lnTo>
                    <a:pt x="11075" y="6270"/>
                  </a:lnTo>
                  <a:lnTo>
                    <a:pt x="11150" y="6228"/>
                  </a:lnTo>
                  <a:lnTo>
                    <a:pt x="11219" y="6152"/>
                  </a:lnTo>
                  <a:lnTo>
                    <a:pt x="11383" y="5887"/>
                  </a:lnTo>
                  <a:lnTo>
                    <a:pt x="11404" y="5838"/>
                  </a:lnTo>
                  <a:lnTo>
                    <a:pt x="11434" y="5720"/>
                  </a:lnTo>
                  <a:lnTo>
                    <a:pt x="11462" y="5671"/>
                  </a:lnTo>
                  <a:lnTo>
                    <a:pt x="11499" y="5638"/>
                  </a:lnTo>
                  <a:lnTo>
                    <a:pt x="11616" y="5581"/>
                  </a:lnTo>
                  <a:lnTo>
                    <a:pt x="11749" y="5443"/>
                  </a:lnTo>
                  <a:lnTo>
                    <a:pt x="11821" y="5247"/>
                  </a:lnTo>
                  <a:lnTo>
                    <a:pt x="11811" y="5048"/>
                  </a:lnTo>
                  <a:lnTo>
                    <a:pt x="11681" y="4897"/>
                  </a:lnTo>
                  <a:lnTo>
                    <a:pt x="11677" y="4860"/>
                  </a:lnTo>
                  <a:lnTo>
                    <a:pt x="11674" y="4807"/>
                  </a:lnTo>
                  <a:lnTo>
                    <a:pt x="11684" y="4750"/>
                  </a:lnTo>
                  <a:lnTo>
                    <a:pt x="11718" y="4701"/>
                  </a:lnTo>
                  <a:lnTo>
                    <a:pt x="11927" y="4693"/>
                  </a:lnTo>
                  <a:lnTo>
                    <a:pt x="12043" y="4403"/>
                  </a:lnTo>
                  <a:lnTo>
                    <a:pt x="12142" y="4041"/>
                  </a:lnTo>
                  <a:lnTo>
                    <a:pt x="12303" y="3817"/>
                  </a:lnTo>
                  <a:lnTo>
                    <a:pt x="12300" y="3776"/>
                  </a:lnTo>
                  <a:lnTo>
                    <a:pt x="12330" y="3756"/>
                  </a:lnTo>
                  <a:lnTo>
                    <a:pt x="12337" y="3679"/>
                  </a:lnTo>
                  <a:lnTo>
                    <a:pt x="12306" y="3597"/>
                  </a:lnTo>
                  <a:lnTo>
                    <a:pt x="12214" y="3564"/>
                  </a:lnTo>
                  <a:lnTo>
                    <a:pt x="12078" y="3552"/>
                  </a:lnTo>
                  <a:lnTo>
                    <a:pt x="12013" y="3528"/>
                  </a:lnTo>
                  <a:lnTo>
                    <a:pt x="11982" y="3491"/>
                  </a:lnTo>
                  <a:lnTo>
                    <a:pt x="11934" y="3279"/>
                  </a:lnTo>
                  <a:lnTo>
                    <a:pt x="11838" y="3186"/>
                  </a:lnTo>
                  <a:lnTo>
                    <a:pt x="11715" y="3137"/>
                  </a:lnTo>
                  <a:lnTo>
                    <a:pt x="11578" y="3055"/>
                  </a:lnTo>
                  <a:lnTo>
                    <a:pt x="11527" y="2982"/>
                  </a:lnTo>
                  <a:lnTo>
                    <a:pt x="11509" y="2893"/>
                  </a:lnTo>
                  <a:lnTo>
                    <a:pt x="11499" y="2669"/>
                  </a:lnTo>
                  <a:lnTo>
                    <a:pt x="11506" y="2615"/>
                  </a:lnTo>
                  <a:lnTo>
                    <a:pt x="11520" y="2554"/>
                  </a:lnTo>
                  <a:lnTo>
                    <a:pt x="11527" y="2485"/>
                  </a:lnTo>
                  <a:lnTo>
                    <a:pt x="11513" y="2424"/>
                  </a:lnTo>
                  <a:lnTo>
                    <a:pt x="11482" y="2383"/>
                  </a:lnTo>
                  <a:lnTo>
                    <a:pt x="11383" y="2322"/>
                  </a:lnTo>
                  <a:lnTo>
                    <a:pt x="11342" y="2285"/>
                  </a:lnTo>
                  <a:lnTo>
                    <a:pt x="11291" y="2212"/>
                  </a:lnTo>
                  <a:lnTo>
                    <a:pt x="11253" y="2126"/>
                  </a:lnTo>
                  <a:lnTo>
                    <a:pt x="11226" y="2025"/>
                  </a:lnTo>
                  <a:lnTo>
                    <a:pt x="11209" y="1906"/>
                  </a:lnTo>
                  <a:lnTo>
                    <a:pt x="11247" y="1825"/>
                  </a:lnTo>
                  <a:lnTo>
                    <a:pt x="11342" y="1793"/>
                  </a:lnTo>
                  <a:lnTo>
                    <a:pt x="11448" y="1776"/>
                  </a:lnTo>
                  <a:lnTo>
                    <a:pt x="11516" y="1747"/>
                  </a:lnTo>
                  <a:lnTo>
                    <a:pt x="11571" y="1625"/>
                  </a:lnTo>
                  <a:lnTo>
                    <a:pt x="11547" y="1531"/>
                  </a:lnTo>
                  <a:lnTo>
                    <a:pt x="11475" y="1470"/>
                  </a:lnTo>
                  <a:lnTo>
                    <a:pt x="11281" y="1450"/>
                  </a:lnTo>
                  <a:lnTo>
                    <a:pt x="11230" y="1409"/>
                  </a:lnTo>
                  <a:lnTo>
                    <a:pt x="11216" y="1332"/>
                  </a:lnTo>
                  <a:lnTo>
                    <a:pt x="11230" y="1112"/>
                  </a:lnTo>
                  <a:lnTo>
                    <a:pt x="11274" y="843"/>
                  </a:lnTo>
                  <a:lnTo>
                    <a:pt x="11308" y="782"/>
                  </a:lnTo>
                  <a:lnTo>
                    <a:pt x="11352" y="745"/>
                  </a:lnTo>
                  <a:lnTo>
                    <a:pt x="11407" y="664"/>
                  </a:lnTo>
                  <a:lnTo>
                    <a:pt x="11455" y="562"/>
                  </a:lnTo>
                  <a:lnTo>
                    <a:pt x="11486" y="464"/>
                  </a:lnTo>
                  <a:lnTo>
                    <a:pt x="11404" y="362"/>
                  </a:lnTo>
                  <a:lnTo>
                    <a:pt x="11352" y="309"/>
                  </a:lnTo>
                  <a:lnTo>
                    <a:pt x="11301" y="293"/>
                  </a:lnTo>
                  <a:lnTo>
                    <a:pt x="11240" y="289"/>
                  </a:lnTo>
                  <a:lnTo>
                    <a:pt x="11174" y="269"/>
                  </a:lnTo>
                  <a:lnTo>
                    <a:pt x="11120" y="232"/>
                  </a:lnTo>
                  <a:lnTo>
                    <a:pt x="11092" y="183"/>
                  </a:lnTo>
                  <a:lnTo>
                    <a:pt x="11089" y="0"/>
                  </a:lnTo>
                  <a:lnTo>
                    <a:pt x="11034" y="12"/>
                  </a:lnTo>
                  <a:lnTo>
                    <a:pt x="10347" y="77"/>
                  </a:lnTo>
                  <a:lnTo>
                    <a:pt x="9656" y="142"/>
                  </a:lnTo>
                  <a:lnTo>
                    <a:pt x="8965" y="204"/>
                  </a:lnTo>
                  <a:lnTo>
                    <a:pt x="8278" y="265"/>
                  </a:lnTo>
                  <a:lnTo>
                    <a:pt x="7590" y="325"/>
                  </a:lnTo>
                  <a:lnTo>
                    <a:pt x="6899" y="387"/>
                  </a:lnTo>
                  <a:lnTo>
                    <a:pt x="6208" y="444"/>
                  </a:lnTo>
                  <a:lnTo>
                    <a:pt x="5521" y="501"/>
                  </a:lnTo>
                  <a:lnTo>
                    <a:pt x="4830" y="553"/>
                  </a:lnTo>
                  <a:lnTo>
                    <a:pt x="4139" y="607"/>
                  </a:lnTo>
                  <a:lnTo>
                    <a:pt x="3451" y="660"/>
                  </a:lnTo>
                  <a:lnTo>
                    <a:pt x="2760" y="713"/>
                  </a:lnTo>
                  <a:lnTo>
                    <a:pt x="2070" y="762"/>
                  </a:lnTo>
                  <a:lnTo>
                    <a:pt x="1379" y="810"/>
                  </a:lnTo>
                  <a:lnTo>
                    <a:pt x="691" y="860"/>
                  </a:lnTo>
                  <a:lnTo>
                    <a:pt x="0" y="904"/>
                  </a:lnTo>
                  <a:lnTo>
                    <a:pt x="27" y="1548"/>
                  </a:lnTo>
                  <a:lnTo>
                    <a:pt x="82" y="2831"/>
                  </a:lnTo>
                  <a:lnTo>
                    <a:pt x="113" y="3475"/>
                  </a:lnTo>
                  <a:lnTo>
                    <a:pt x="141" y="4119"/>
                  </a:lnTo>
                  <a:lnTo>
                    <a:pt x="168" y="4762"/>
                  </a:lnTo>
                  <a:lnTo>
                    <a:pt x="199" y="5402"/>
                  </a:lnTo>
                  <a:lnTo>
                    <a:pt x="226" y="6045"/>
                  </a:lnTo>
                  <a:lnTo>
                    <a:pt x="243" y="6453"/>
                  </a:lnTo>
                  <a:lnTo>
                    <a:pt x="247" y="6465"/>
                  </a:lnTo>
                  <a:lnTo>
                    <a:pt x="257" y="6481"/>
                  </a:lnTo>
                  <a:lnTo>
                    <a:pt x="277" y="6510"/>
                  </a:lnTo>
                  <a:lnTo>
                    <a:pt x="332" y="6555"/>
                  </a:lnTo>
                  <a:lnTo>
                    <a:pt x="359" y="6567"/>
                  </a:lnTo>
                  <a:lnTo>
                    <a:pt x="410" y="6612"/>
                  </a:lnTo>
                  <a:lnTo>
                    <a:pt x="427" y="6636"/>
                  </a:lnTo>
                  <a:lnTo>
                    <a:pt x="517" y="6808"/>
                  </a:lnTo>
                  <a:lnTo>
                    <a:pt x="531" y="6828"/>
                  </a:lnTo>
                  <a:lnTo>
                    <a:pt x="548" y="6844"/>
                  </a:lnTo>
                  <a:lnTo>
                    <a:pt x="568" y="6856"/>
                  </a:lnTo>
                  <a:lnTo>
                    <a:pt x="698" y="6925"/>
                  </a:lnTo>
                  <a:lnTo>
                    <a:pt x="735" y="6958"/>
                  </a:lnTo>
                  <a:lnTo>
                    <a:pt x="814" y="7048"/>
                  </a:lnTo>
                  <a:lnTo>
                    <a:pt x="873" y="7125"/>
                  </a:lnTo>
                  <a:lnTo>
                    <a:pt x="910" y="7199"/>
                  </a:lnTo>
                  <a:lnTo>
                    <a:pt x="931" y="7248"/>
                  </a:lnTo>
                  <a:lnTo>
                    <a:pt x="948" y="7300"/>
                  </a:lnTo>
                  <a:lnTo>
                    <a:pt x="982" y="7369"/>
                  </a:lnTo>
                  <a:lnTo>
                    <a:pt x="1088" y="7537"/>
                  </a:lnTo>
                  <a:lnTo>
                    <a:pt x="1101" y="7586"/>
                  </a:lnTo>
                  <a:lnTo>
                    <a:pt x="1139" y="7797"/>
                  </a:lnTo>
                  <a:lnTo>
                    <a:pt x="1156" y="7862"/>
                  </a:lnTo>
                  <a:lnTo>
                    <a:pt x="1173" y="7904"/>
                  </a:lnTo>
                  <a:lnTo>
                    <a:pt x="1187" y="7916"/>
                  </a:lnTo>
                  <a:lnTo>
                    <a:pt x="1197" y="7936"/>
                  </a:lnTo>
                  <a:lnTo>
                    <a:pt x="1207" y="7956"/>
                  </a:lnTo>
                  <a:lnTo>
                    <a:pt x="1214" y="7981"/>
                  </a:lnTo>
                  <a:lnTo>
                    <a:pt x="1214" y="8013"/>
                  </a:lnTo>
                  <a:lnTo>
                    <a:pt x="1200" y="8103"/>
                  </a:lnTo>
                  <a:lnTo>
                    <a:pt x="1194" y="8152"/>
                  </a:lnTo>
                  <a:lnTo>
                    <a:pt x="1197" y="8307"/>
                  </a:lnTo>
                  <a:lnTo>
                    <a:pt x="1194" y="8352"/>
                  </a:lnTo>
                  <a:lnTo>
                    <a:pt x="1187" y="8384"/>
                  </a:lnTo>
                  <a:lnTo>
                    <a:pt x="1173" y="8425"/>
                  </a:lnTo>
                  <a:lnTo>
                    <a:pt x="1159" y="8482"/>
                  </a:lnTo>
                  <a:lnTo>
                    <a:pt x="1159" y="8518"/>
                  </a:lnTo>
                  <a:lnTo>
                    <a:pt x="1166" y="8559"/>
                  </a:lnTo>
                  <a:lnTo>
                    <a:pt x="1180" y="8612"/>
                  </a:lnTo>
                  <a:lnTo>
                    <a:pt x="1194" y="8645"/>
                  </a:lnTo>
                  <a:lnTo>
                    <a:pt x="1218" y="8694"/>
                  </a:lnTo>
                  <a:lnTo>
                    <a:pt x="1263" y="8755"/>
                  </a:lnTo>
                  <a:lnTo>
                    <a:pt x="1372" y="8885"/>
                  </a:lnTo>
                  <a:lnTo>
                    <a:pt x="1406" y="8918"/>
                  </a:lnTo>
                  <a:lnTo>
                    <a:pt x="1426" y="8930"/>
                  </a:lnTo>
                  <a:lnTo>
                    <a:pt x="1450" y="8942"/>
                  </a:lnTo>
                  <a:lnTo>
                    <a:pt x="1546" y="8970"/>
                  </a:lnTo>
                  <a:lnTo>
                    <a:pt x="1570" y="8983"/>
                  </a:lnTo>
                  <a:lnTo>
                    <a:pt x="1590" y="8995"/>
                  </a:lnTo>
                  <a:lnTo>
                    <a:pt x="1604" y="9016"/>
                  </a:lnTo>
                  <a:lnTo>
                    <a:pt x="1607" y="9048"/>
                  </a:lnTo>
                  <a:lnTo>
                    <a:pt x="1597" y="9077"/>
                  </a:lnTo>
                  <a:lnTo>
                    <a:pt x="1587" y="9093"/>
                  </a:lnTo>
                  <a:lnTo>
                    <a:pt x="1584" y="9097"/>
                  </a:lnTo>
                  <a:lnTo>
                    <a:pt x="1584" y="9101"/>
                  </a:lnTo>
                  <a:lnTo>
                    <a:pt x="1543" y="9134"/>
                  </a:lnTo>
                  <a:lnTo>
                    <a:pt x="1532" y="9158"/>
                  </a:lnTo>
                  <a:lnTo>
                    <a:pt x="1529" y="9182"/>
                  </a:lnTo>
                  <a:lnTo>
                    <a:pt x="1539" y="9227"/>
                  </a:lnTo>
                  <a:lnTo>
                    <a:pt x="1549" y="9252"/>
                  </a:lnTo>
                  <a:lnTo>
                    <a:pt x="1563" y="9276"/>
                  </a:lnTo>
                  <a:lnTo>
                    <a:pt x="1577" y="9289"/>
                  </a:lnTo>
                  <a:lnTo>
                    <a:pt x="1597" y="9301"/>
                  </a:lnTo>
                  <a:lnTo>
                    <a:pt x="1646" y="9313"/>
                  </a:lnTo>
                  <a:lnTo>
                    <a:pt x="1666" y="9321"/>
                  </a:lnTo>
                  <a:lnTo>
                    <a:pt x="1683" y="9337"/>
                  </a:lnTo>
                  <a:lnTo>
                    <a:pt x="1700" y="9370"/>
                  </a:lnTo>
                  <a:lnTo>
                    <a:pt x="1711" y="9414"/>
                  </a:lnTo>
                  <a:lnTo>
                    <a:pt x="1728" y="9501"/>
                  </a:lnTo>
                  <a:lnTo>
                    <a:pt x="1738" y="9545"/>
                  </a:lnTo>
                  <a:lnTo>
                    <a:pt x="1755" y="9582"/>
                  </a:lnTo>
                  <a:lnTo>
                    <a:pt x="1796" y="9642"/>
                  </a:lnTo>
                  <a:lnTo>
                    <a:pt x="1861" y="9716"/>
                  </a:lnTo>
                  <a:lnTo>
                    <a:pt x="1915" y="9757"/>
                  </a:lnTo>
                  <a:lnTo>
                    <a:pt x="1926" y="9773"/>
                  </a:lnTo>
                  <a:lnTo>
                    <a:pt x="1922" y="9790"/>
                  </a:lnTo>
                  <a:lnTo>
                    <a:pt x="1878" y="9871"/>
                  </a:lnTo>
                  <a:lnTo>
                    <a:pt x="1868" y="9891"/>
                  </a:lnTo>
                  <a:lnTo>
                    <a:pt x="1854" y="9941"/>
                  </a:lnTo>
                  <a:lnTo>
                    <a:pt x="1847" y="9973"/>
                  </a:lnTo>
                  <a:lnTo>
                    <a:pt x="1844" y="10014"/>
                  </a:lnTo>
                  <a:lnTo>
                    <a:pt x="1854" y="10071"/>
                  </a:lnTo>
                  <a:lnTo>
                    <a:pt x="1868" y="10103"/>
                  </a:lnTo>
                  <a:lnTo>
                    <a:pt x="1888" y="10128"/>
                  </a:lnTo>
                  <a:lnTo>
                    <a:pt x="1994" y="10222"/>
                  </a:lnTo>
                  <a:lnTo>
                    <a:pt x="2039" y="10274"/>
                  </a:lnTo>
                  <a:lnTo>
                    <a:pt x="2053" y="10295"/>
                  </a:lnTo>
                  <a:lnTo>
                    <a:pt x="2063" y="10323"/>
                  </a:lnTo>
                  <a:lnTo>
                    <a:pt x="2077" y="10352"/>
                  </a:lnTo>
                  <a:lnTo>
                    <a:pt x="2083" y="10397"/>
                  </a:lnTo>
                  <a:lnTo>
                    <a:pt x="2097" y="10433"/>
                  </a:lnTo>
                  <a:lnTo>
                    <a:pt x="2111" y="10462"/>
                  </a:lnTo>
                  <a:lnTo>
                    <a:pt x="2131" y="10498"/>
                  </a:lnTo>
                  <a:lnTo>
                    <a:pt x="2138" y="10527"/>
                  </a:lnTo>
                  <a:lnTo>
                    <a:pt x="2162" y="10674"/>
                  </a:lnTo>
                  <a:lnTo>
                    <a:pt x="2172" y="10702"/>
                  </a:lnTo>
                  <a:lnTo>
                    <a:pt x="2182" y="10718"/>
                  </a:lnTo>
                  <a:lnTo>
                    <a:pt x="2196" y="10735"/>
                  </a:lnTo>
                  <a:lnTo>
                    <a:pt x="2206" y="10743"/>
                  </a:lnTo>
                  <a:lnTo>
                    <a:pt x="2217" y="10747"/>
                  </a:lnTo>
                  <a:lnTo>
                    <a:pt x="2230" y="10747"/>
                  </a:lnTo>
                  <a:lnTo>
                    <a:pt x="2244" y="10747"/>
                  </a:lnTo>
                  <a:lnTo>
                    <a:pt x="2319" y="10718"/>
                  </a:lnTo>
                  <a:lnTo>
                    <a:pt x="2391" y="10735"/>
                  </a:lnTo>
                  <a:lnTo>
                    <a:pt x="2415" y="10825"/>
                  </a:lnTo>
                  <a:lnTo>
                    <a:pt x="2415" y="11069"/>
                  </a:lnTo>
                  <a:lnTo>
                    <a:pt x="2412" y="11122"/>
                  </a:lnTo>
                  <a:lnTo>
                    <a:pt x="2377" y="11199"/>
                  </a:lnTo>
                  <a:lnTo>
                    <a:pt x="2370" y="11260"/>
                  </a:lnTo>
                  <a:lnTo>
                    <a:pt x="2487" y="11456"/>
                  </a:lnTo>
                  <a:lnTo>
                    <a:pt x="2545" y="11513"/>
                  </a:lnTo>
                  <a:lnTo>
                    <a:pt x="2562" y="11550"/>
                  </a:lnTo>
                  <a:lnTo>
                    <a:pt x="2548" y="11607"/>
                  </a:lnTo>
                  <a:lnTo>
                    <a:pt x="2521" y="11635"/>
                  </a:lnTo>
                  <a:lnTo>
                    <a:pt x="2415" y="11680"/>
                  </a:lnTo>
                  <a:lnTo>
                    <a:pt x="2377" y="11692"/>
                  </a:lnTo>
                  <a:lnTo>
                    <a:pt x="2322" y="11753"/>
                  </a:lnTo>
                  <a:lnTo>
                    <a:pt x="2363" y="11875"/>
                  </a:lnTo>
                  <a:lnTo>
                    <a:pt x="2432" y="11986"/>
                  </a:lnTo>
                  <a:lnTo>
                    <a:pt x="2463" y="12026"/>
                  </a:lnTo>
                  <a:lnTo>
                    <a:pt x="2497" y="12095"/>
                  </a:lnTo>
                  <a:lnTo>
                    <a:pt x="2494" y="12120"/>
                  </a:lnTo>
                  <a:lnTo>
                    <a:pt x="2470" y="12177"/>
                  </a:lnTo>
                  <a:lnTo>
                    <a:pt x="2415" y="12246"/>
                  </a:lnTo>
                  <a:lnTo>
                    <a:pt x="2380" y="12295"/>
                  </a:lnTo>
                  <a:lnTo>
                    <a:pt x="2370" y="12352"/>
                  </a:lnTo>
                  <a:lnTo>
                    <a:pt x="2377" y="12413"/>
                  </a:lnTo>
                  <a:lnTo>
                    <a:pt x="2402" y="12515"/>
                  </a:lnTo>
                  <a:lnTo>
                    <a:pt x="2408" y="12576"/>
                  </a:lnTo>
                  <a:lnTo>
                    <a:pt x="2412" y="12642"/>
                  </a:lnTo>
                  <a:lnTo>
                    <a:pt x="2408" y="12690"/>
                  </a:lnTo>
                  <a:lnTo>
                    <a:pt x="2388" y="12784"/>
                  </a:lnTo>
                  <a:lnTo>
                    <a:pt x="2261" y="13110"/>
                  </a:lnTo>
                  <a:lnTo>
                    <a:pt x="2240" y="13375"/>
                  </a:lnTo>
                  <a:lnTo>
                    <a:pt x="2206" y="13456"/>
                  </a:lnTo>
                  <a:lnTo>
                    <a:pt x="2080" y="13591"/>
                  </a:lnTo>
                  <a:lnTo>
                    <a:pt x="2049" y="13680"/>
                  </a:lnTo>
                  <a:lnTo>
                    <a:pt x="2005" y="13957"/>
                  </a:lnTo>
                  <a:lnTo>
                    <a:pt x="2001" y="14014"/>
                  </a:lnTo>
                  <a:lnTo>
                    <a:pt x="1922" y="14047"/>
                  </a:lnTo>
                  <a:lnTo>
                    <a:pt x="1868" y="14120"/>
                  </a:lnTo>
                  <a:lnTo>
                    <a:pt x="1837" y="14218"/>
                  </a:lnTo>
                  <a:lnTo>
                    <a:pt x="1840" y="14328"/>
                  </a:lnTo>
                  <a:lnTo>
                    <a:pt x="1854" y="14352"/>
                  </a:lnTo>
                  <a:lnTo>
                    <a:pt x="1885" y="14373"/>
                  </a:lnTo>
                  <a:lnTo>
                    <a:pt x="1898" y="14401"/>
                  </a:lnTo>
                  <a:lnTo>
                    <a:pt x="1905" y="14507"/>
                  </a:lnTo>
                  <a:lnTo>
                    <a:pt x="1905" y="14511"/>
                  </a:lnTo>
                  <a:lnTo>
                    <a:pt x="1960" y="14674"/>
                  </a:lnTo>
                  <a:lnTo>
                    <a:pt x="1967" y="14715"/>
                  </a:lnTo>
                  <a:lnTo>
                    <a:pt x="1960" y="14817"/>
                  </a:lnTo>
                  <a:lnTo>
                    <a:pt x="1936" y="14895"/>
                  </a:lnTo>
                  <a:lnTo>
                    <a:pt x="1844" y="15045"/>
                  </a:lnTo>
                  <a:lnTo>
                    <a:pt x="1796" y="15171"/>
                  </a:lnTo>
                  <a:lnTo>
                    <a:pt x="1786" y="15277"/>
                  </a:lnTo>
                  <a:lnTo>
                    <a:pt x="1813" y="15518"/>
                  </a:lnTo>
                  <a:lnTo>
                    <a:pt x="1844" y="15599"/>
                  </a:lnTo>
                  <a:lnTo>
                    <a:pt x="1909" y="15660"/>
                  </a:lnTo>
                  <a:lnTo>
                    <a:pt x="1970" y="15737"/>
                  </a:lnTo>
                  <a:lnTo>
                    <a:pt x="1994" y="15860"/>
                  </a:lnTo>
                  <a:lnTo>
                    <a:pt x="1987" y="15913"/>
                  </a:lnTo>
                  <a:lnTo>
                    <a:pt x="1953" y="16023"/>
                  </a:lnTo>
                  <a:lnTo>
                    <a:pt x="1950" y="16088"/>
                  </a:lnTo>
                  <a:lnTo>
                    <a:pt x="1960" y="16141"/>
                  </a:lnTo>
                  <a:lnTo>
                    <a:pt x="2005" y="16218"/>
                  </a:lnTo>
                  <a:lnTo>
                    <a:pt x="2015" y="16255"/>
                  </a:lnTo>
                  <a:lnTo>
                    <a:pt x="2029" y="16357"/>
                  </a:lnTo>
                  <a:lnTo>
                    <a:pt x="2046" y="16434"/>
                  </a:lnTo>
                  <a:lnTo>
                    <a:pt x="2053" y="16520"/>
                  </a:lnTo>
                  <a:lnTo>
                    <a:pt x="2032" y="16646"/>
                  </a:lnTo>
                  <a:lnTo>
                    <a:pt x="1987" y="16760"/>
                  </a:lnTo>
                  <a:lnTo>
                    <a:pt x="1984" y="16809"/>
                  </a:lnTo>
                  <a:lnTo>
                    <a:pt x="2015" y="16874"/>
                  </a:lnTo>
                  <a:lnTo>
                    <a:pt x="1796" y="17208"/>
                  </a:lnTo>
                  <a:lnTo>
                    <a:pt x="1724" y="17383"/>
                  </a:lnTo>
                  <a:lnTo>
                    <a:pt x="1724" y="17383"/>
                  </a:lnTo>
                  <a:lnTo>
                    <a:pt x="1755" y="17387"/>
                  </a:lnTo>
                  <a:lnTo>
                    <a:pt x="1823" y="17416"/>
                  </a:lnTo>
                  <a:lnTo>
                    <a:pt x="1847" y="17493"/>
                  </a:lnTo>
                  <a:lnTo>
                    <a:pt x="1844" y="17848"/>
                  </a:lnTo>
                  <a:lnTo>
                    <a:pt x="1697" y="18247"/>
                  </a:lnTo>
                  <a:lnTo>
                    <a:pt x="1635" y="18271"/>
                  </a:lnTo>
                  <a:lnTo>
                    <a:pt x="1386" y="18308"/>
                  </a:lnTo>
                  <a:lnTo>
                    <a:pt x="1351" y="18369"/>
                  </a:lnTo>
                  <a:lnTo>
                    <a:pt x="1365" y="18496"/>
                  </a:lnTo>
                  <a:lnTo>
                    <a:pt x="1416" y="18720"/>
                  </a:lnTo>
                  <a:lnTo>
                    <a:pt x="1522" y="18879"/>
                  </a:lnTo>
                  <a:lnTo>
                    <a:pt x="1604" y="18944"/>
                  </a:lnTo>
                  <a:lnTo>
                    <a:pt x="1687" y="18911"/>
                  </a:lnTo>
                  <a:lnTo>
                    <a:pt x="1748" y="18846"/>
                  </a:lnTo>
                  <a:lnTo>
                    <a:pt x="1868" y="18765"/>
                  </a:lnTo>
                  <a:lnTo>
                    <a:pt x="1922" y="18703"/>
                  </a:lnTo>
                  <a:lnTo>
                    <a:pt x="2049" y="18606"/>
                  </a:lnTo>
                  <a:lnTo>
                    <a:pt x="2234" y="18557"/>
                  </a:lnTo>
                  <a:lnTo>
                    <a:pt x="2569" y="18528"/>
                  </a:lnTo>
                  <a:lnTo>
                    <a:pt x="2562" y="18528"/>
                  </a:lnTo>
                  <a:lnTo>
                    <a:pt x="2589" y="18528"/>
                  </a:lnTo>
                  <a:lnTo>
                    <a:pt x="2569" y="18528"/>
                  </a:lnTo>
                  <a:lnTo>
                    <a:pt x="2976" y="18512"/>
                  </a:lnTo>
                  <a:lnTo>
                    <a:pt x="3075" y="18455"/>
                  </a:lnTo>
                  <a:lnTo>
                    <a:pt x="3147" y="18471"/>
                  </a:lnTo>
                  <a:lnTo>
                    <a:pt x="3325" y="18435"/>
                  </a:lnTo>
                  <a:lnTo>
                    <a:pt x="3410" y="18471"/>
                  </a:lnTo>
                  <a:lnTo>
                    <a:pt x="3492" y="18410"/>
                  </a:lnTo>
                  <a:lnTo>
                    <a:pt x="3718" y="18345"/>
                  </a:lnTo>
                  <a:lnTo>
                    <a:pt x="3927" y="18321"/>
                  </a:lnTo>
                  <a:lnTo>
                    <a:pt x="4149" y="18349"/>
                  </a:lnTo>
                  <a:lnTo>
                    <a:pt x="4590" y="18447"/>
                  </a:lnTo>
                  <a:lnTo>
                    <a:pt x="4867" y="18577"/>
                  </a:lnTo>
                  <a:lnTo>
                    <a:pt x="5360" y="18732"/>
                  </a:lnTo>
                  <a:lnTo>
                    <a:pt x="5579" y="18915"/>
                  </a:lnTo>
                  <a:lnTo>
                    <a:pt x="5729" y="19001"/>
                  </a:lnTo>
                  <a:lnTo>
                    <a:pt x="6157" y="19180"/>
                  </a:lnTo>
                  <a:lnTo>
                    <a:pt x="6834" y="19306"/>
                  </a:lnTo>
                  <a:lnTo>
                    <a:pt x="6971" y="19254"/>
                  </a:lnTo>
                  <a:lnTo>
                    <a:pt x="7016" y="19278"/>
                  </a:lnTo>
                  <a:lnTo>
                    <a:pt x="7053" y="19249"/>
                  </a:lnTo>
                  <a:lnTo>
                    <a:pt x="7149" y="19302"/>
                  </a:lnTo>
                  <a:lnTo>
                    <a:pt x="7765" y="19380"/>
                  </a:lnTo>
                  <a:lnTo>
                    <a:pt x="7884" y="19363"/>
                  </a:lnTo>
                  <a:lnTo>
                    <a:pt x="7997" y="19319"/>
                  </a:lnTo>
                  <a:lnTo>
                    <a:pt x="8278" y="19111"/>
                  </a:lnTo>
                  <a:lnTo>
                    <a:pt x="8394" y="19066"/>
                  </a:lnTo>
                  <a:lnTo>
                    <a:pt x="8644" y="19074"/>
                  </a:lnTo>
                  <a:lnTo>
                    <a:pt x="8753" y="19062"/>
                  </a:lnTo>
                  <a:lnTo>
                    <a:pt x="8801" y="18988"/>
                  </a:lnTo>
                  <a:lnTo>
                    <a:pt x="8715" y="18964"/>
                  </a:lnTo>
                  <a:lnTo>
                    <a:pt x="8736" y="18907"/>
                  </a:lnTo>
                  <a:lnTo>
                    <a:pt x="8784" y="18870"/>
                  </a:lnTo>
                  <a:lnTo>
                    <a:pt x="8904" y="18830"/>
                  </a:lnTo>
                  <a:lnTo>
                    <a:pt x="8852" y="18781"/>
                  </a:lnTo>
                  <a:lnTo>
                    <a:pt x="8760" y="18789"/>
                  </a:lnTo>
                  <a:lnTo>
                    <a:pt x="8664" y="18834"/>
                  </a:lnTo>
                  <a:lnTo>
                    <a:pt x="8606" y="18895"/>
                  </a:lnTo>
                  <a:lnTo>
                    <a:pt x="8575" y="18895"/>
                  </a:lnTo>
                  <a:lnTo>
                    <a:pt x="8545" y="18805"/>
                  </a:lnTo>
                  <a:lnTo>
                    <a:pt x="8414" y="18532"/>
                  </a:lnTo>
                  <a:lnTo>
                    <a:pt x="8465" y="18507"/>
                  </a:lnTo>
                  <a:lnTo>
                    <a:pt x="8575" y="18406"/>
                  </a:lnTo>
                  <a:lnTo>
                    <a:pt x="8538" y="18382"/>
                  </a:lnTo>
                  <a:lnTo>
                    <a:pt x="8506" y="18390"/>
                  </a:lnTo>
                  <a:lnTo>
                    <a:pt x="8469" y="18406"/>
                  </a:lnTo>
                  <a:lnTo>
                    <a:pt x="8377" y="18435"/>
                  </a:lnTo>
                  <a:lnTo>
                    <a:pt x="8322" y="18491"/>
                  </a:lnTo>
                  <a:lnTo>
                    <a:pt x="8291" y="18507"/>
                  </a:lnTo>
                  <a:lnTo>
                    <a:pt x="8254" y="18463"/>
                  </a:lnTo>
                  <a:lnTo>
                    <a:pt x="8206" y="18361"/>
                  </a:lnTo>
                  <a:lnTo>
                    <a:pt x="8168" y="18235"/>
                  </a:lnTo>
                  <a:lnTo>
                    <a:pt x="8148" y="18141"/>
                  </a:lnTo>
                  <a:lnTo>
                    <a:pt x="8237" y="18202"/>
                  </a:lnTo>
                  <a:lnTo>
                    <a:pt x="8260" y="18206"/>
                  </a:lnTo>
                  <a:lnTo>
                    <a:pt x="8281" y="18182"/>
                  </a:lnTo>
                  <a:lnTo>
                    <a:pt x="8308" y="18105"/>
                  </a:lnTo>
                  <a:lnTo>
                    <a:pt x="8322" y="18088"/>
                  </a:lnTo>
                  <a:lnTo>
                    <a:pt x="8390" y="18105"/>
                  </a:lnTo>
                  <a:lnTo>
                    <a:pt x="8424" y="18158"/>
                  </a:lnTo>
                  <a:lnTo>
                    <a:pt x="8418" y="18223"/>
                  </a:lnTo>
                  <a:lnTo>
                    <a:pt x="8370" y="18276"/>
                  </a:lnTo>
                  <a:lnTo>
                    <a:pt x="8428" y="18271"/>
                  </a:lnTo>
                  <a:lnTo>
                    <a:pt x="8472" y="18227"/>
                  </a:lnTo>
                  <a:lnTo>
                    <a:pt x="8558" y="18105"/>
                  </a:lnTo>
                  <a:lnTo>
                    <a:pt x="8609" y="18064"/>
                  </a:lnTo>
                  <a:lnTo>
                    <a:pt x="8945" y="17885"/>
                  </a:lnTo>
                  <a:lnTo>
                    <a:pt x="8979" y="17844"/>
                  </a:lnTo>
                  <a:lnTo>
                    <a:pt x="8999" y="17770"/>
                  </a:lnTo>
                  <a:lnTo>
                    <a:pt x="8989" y="17722"/>
                  </a:lnTo>
                  <a:lnTo>
                    <a:pt x="8996" y="17697"/>
                  </a:lnTo>
                  <a:lnTo>
                    <a:pt x="9064" y="17685"/>
                  </a:lnTo>
                  <a:lnTo>
                    <a:pt x="9112" y="17701"/>
                  </a:lnTo>
                  <a:lnTo>
                    <a:pt x="9156" y="17738"/>
                  </a:lnTo>
                  <a:lnTo>
                    <a:pt x="9204" y="17750"/>
                  </a:lnTo>
                  <a:lnTo>
                    <a:pt x="9304" y="17640"/>
                  </a:lnTo>
                  <a:lnTo>
                    <a:pt x="9355" y="17636"/>
                  </a:lnTo>
                  <a:lnTo>
                    <a:pt x="9543" y="17652"/>
                  </a:lnTo>
                  <a:lnTo>
                    <a:pt x="9591" y="17681"/>
                  </a:lnTo>
                  <a:lnTo>
                    <a:pt x="9621" y="17734"/>
                  </a:lnTo>
                  <a:lnTo>
                    <a:pt x="9635" y="17807"/>
                  </a:lnTo>
                  <a:lnTo>
                    <a:pt x="9628" y="17905"/>
                  </a:lnTo>
                  <a:lnTo>
                    <a:pt x="9597" y="17889"/>
                  </a:lnTo>
                  <a:lnTo>
                    <a:pt x="9560" y="17831"/>
                  </a:lnTo>
                  <a:lnTo>
                    <a:pt x="9526" y="17795"/>
                  </a:lnTo>
                  <a:lnTo>
                    <a:pt x="9485" y="17848"/>
                  </a:lnTo>
                  <a:lnTo>
                    <a:pt x="9454" y="17954"/>
                  </a:lnTo>
                  <a:lnTo>
                    <a:pt x="9444" y="18055"/>
                  </a:lnTo>
                  <a:lnTo>
                    <a:pt x="9478" y="18101"/>
                  </a:lnTo>
                  <a:lnTo>
                    <a:pt x="9492" y="18141"/>
                  </a:lnTo>
                  <a:lnTo>
                    <a:pt x="9498" y="18219"/>
                  </a:lnTo>
                  <a:lnTo>
                    <a:pt x="9536" y="18271"/>
                  </a:lnTo>
                  <a:lnTo>
                    <a:pt x="9635" y="18239"/>
                  </a:lnTo>
                  <a:lnTo>
                    <a:pt x="9779" y="18121"/>
                  </a:lnTo>
                  <a:lnTo>
                    <a:pt x="9847" y="18080"/>
                  </a:lnTo>
                  <a:lnTo>
                    <a:pt x="10217" y="18023"/>
                  </a:lnTo>
                  <a:lnTo>
                    <a:pt x="10309" y="18027"/>
                  </a:lnTo>
                  <a:lnTo>
                    <a:pt x="10408" y="18068"/>
                  </a:lnTo>
                  <a:lnTo>
                    <a:pt x="10443" y="18137"/>
                  </a:lnTo>
                  <a:lnTo>
                    <a:pt x="10446" y="18378"/>
                  </a:lnTo>
                  <a:lnTo>
                    <a:pt x="10436" y="18504"/>
                  </a:lnTo>
                  <a:lnTo>
                    <a:pt x="10418" y="18598"/>
                  </a:lnTo>
                  <a:lnTo>
                    <a:pt x="10439" y="18650"/>
                  </a:lnTo>
                  <a:lnTo>
                    <a:pt x="10545" y="18646"/>
                  </a:lnTo>
                  <a:lnTo>
                    <a:pt x="10590" y="18630"/>
                  </a:lnTo>
                  <a:lnTo>
                    <a:pt x="10675" y="18573"/>
                  </a:lnTo>
                  <a:lnTo>
                    <a:pt x="10716" y="18561"/>
                  </a:lnTo>
                  <a:lnTo>
                    <a:pt x="10750" y="18585"/>
                  </a:lnTo>
                  <a:lnTo>
                    <a:pt x="10764" y="18642"/>
                  </a:lnTo>
                  <a:lnTo>
                    <a:pt x="10767" y="18711"/>
                  </a:lnTo>
                  <a:lnTo>
                    <a:pt x="10784" y="18760"/>
                  </a:lnTo>
                  <a:lnTo>
                    <a:pt x="10833" y="18854"/>
                  </a:lnTo>
                  <a:lnTo>
                    <a:pt x="10857" y="18976"/>
                  </a:lnTo>
                  <a:lnTo>
                    <a:pt x="10846" y="19090"/>
                  </a:lnTo>
                  <a:lnTo>
                    <a:pt x="10795" y="19151"/>
                  </a:lnTo>
                  <a:lnTo>
                    <a:pt x="10894" y="19168"/>
                  </a:lnTo>
                  <a:lnTo>
                    <a:pt x="11058" y="19119"/>
                  </a:lnTo>
                  <a:lnTo>
                    <a:pt x="11216" y="19042"/>
                  </a:lnTo>
                  <a:lnTo>
                    <a:pt x="11305" y="18956"/>
                  </a:lnTo>
                  <a:lnTo>
                    <a:pt x="11366" y="18997"/>
                  </a:lnTo>
                  <a:lnTo>
                    <a:pt x="11359" y="19046"/>
                  </a:lnTo>
                  <a:lnTo>
                    <a:pt x="11335" y="19103"/>
                  </a:lnTo>
                  <a:lnTo>
                    <a:pt x="11318" y="19160"/>
                  </a:lnTo>
                  <a:lnTo>
                    <a:pt x="11342" y="19196"/>
                  </a:lnTo>
                  <a:lnTo>
                    <a:pt x="11390" y="19204"/>
                  </a:lnTo>
                  <a:lnTo>
                    <a:pt x="11489" y="19200"/>
                  </a:lnTo>
                  <a:lnTo>
                    <a:pt x="11585" y="19221"/>
                  </a:lnTo>
                  <a:lnTo>
                    <a:pt x="11763" y="19290"/>
                  </a:lnTo>
                  <a:lnTo>
                    <a:pt x="11855" y="19355"/>
                  </a:lnTo>
                  <a:lnTo>
                    <a:pt x="11869" y="19294"/>
                  </a:lnTo>
                  <a:lnTo>
                    <a:pt x="11910" y="19184"/>
                  </a:lnTo>
                  <a:lnTo>
                    <a:pt x="11923" y="19123"/>
                  </a:lnTo>
                  <a:lnTo>
                    <a:pt x="11913" y="19111"/>
                  </a:lnTo>
                  <a:lnTo>
                    <a:pt x="11893" y="19066"/>
                  </a:lnTo>
                  <a:lnTo>
                    <a:pt x="11882" y="19009"/>
                  </a:lnTo>
                  <a:lnTo>
                    <a:pt x="11896" y="18956"/>
                  </a:lnTo>
                  <a:lnTo>
                    <a:pt x="12006" y="18830"/>
                  </a:lnTo>
                  <a:lnTo>
                    <a:pt x="12023" y="18752"/>
                  </a:lnTo>
                  <a:lnTo>
                    <a:pt x="11972" y="18630"/>
                  </a:lnTo>
                  <a:lnTo>
                    <a:pt x="12040" y="18626"/>
                  </a:lnTo>
                  <a:lnTo>
                    <a:pt x="12091" y="18646"/>
                  </a:lnTo>
                  <a:lnTo>
                    <a:pt x="12129" y="18695"/>
                  </a:lnTo>
                  <a:lnTo>
                    <a:pt x="12146" y="18765"/>
                  </a:lnTo>
                  <a:lnTo>
                    <a:pt x="12139" y="18854"/>
                  </a:lnTo>
                  <a:lnTo>
                    <a:pt x="12108" y="18911"/>
                  </a:lnTo>
                  <a:lnTo>
                    <a:pt x="12064" y="18952"/>
                  </a:lnTo>
                  <a:lnTo>
                    <a:pt x="12026" y="19001"/>
                  </a:lnTo>
                  <a:lnTo>
                    <a:pt x="11982" y="19131"/>
                  </a:lnTo>
                  <a:lnTo>
                    <a:pt x="11975" y="19278"/>
                  </a:lnTo>
                  <a:lnTo>
                    <a:pt x="12006" y="19420"/>
                  </a:lnTo>
                  <a:lnTo>
                    <a:pt x="12074" y="19543"/>
                  </a:lnTo>
                  <a:lnTo>
                    <a:pt x="12102" y="19563"/>
                  </a:lnTo>
                  <a:lnTo>
                    <a:pt x="12156" y="19575"/>
                  </a:lnTo>
                  <a:lnTo>
                    <a:pt x="12177" y="19591"/>
                  </a:lnTo>
                  <a:lnTo>
                    <a:pt x="12187" y="19628"/>
                  </a:lnTo>
                  <a:lnTo>
                    <a:pt x="12187" y="19718"/>
                  </a:lnTo>
                  <a:lnTo>
                    <a:pt x="12201" y="19759"/>
                  </a:lnTo>
                  <a:lnTo>
                    <a:pt x="12248" y="19803"/>
                  </a:lnTo>
                  <a:lnTo>
                    <a:pt x="12382" y="19877"/>
                  </a:lnTo>
                  <a:lnTo>
                    <a:pt x="12618" y="20080"/>
                  </a:lnTo>
                  <a:lnTo>
                    <a:pt x="12672" y="20195"/>
                  </a:lnTo>
                  <a:lnTo>
                    <a:pt x="12611" y="20341"/>
                  </a:lnTo>
                  <a:lnTo>
                    <a:pt x="12614" y="20378"/>
                  </a:lnTo>
                  <a:lnTo>
                    <a:pt x="12635" y="20386"/>
                  </a:lnTo>
                  <a:lnTo>
                    <a:pt x="12655" y="20423"/>
                  </a:lnTo>
                  <a:lnTo>
                    <a:pt x="12676" y="20447"/>
                  </a:lnTo>
                  <a:lnTo>
                    <a:pt x="12642" y="20492"/>
                  </a:lnTo>
                  <a:lnTo>
                    <a:pt x="12604" y="20528"/>
                  </a:lnTo>
                  <a:lnTo>
                    <a:pt x="12522" y="20573"/>
                  </a:lnTo>
                  <a:lnTo>
                    <a:pt x="12519" y="20512"/>
                  </a:lnTo>
                  <a:lnTo>
                    <a:pt x="12498" y="20467"/>
                  </a:lnTo>
                  <a:lnTo>
                    <a:pt x="12468" y="20443"/>
                  </a:lnTo>
                  <a:lnTo>
                    <a:pt x="12423" y="20435"/>
                  </a:lnTo>
                  <a:lnTo>
                    <a:pt x="12457" y="20358"/>
                  </a:lnTo>
                  <a:lnTo>
                    <a:pt x="12468" y="20276"/>
                  </a:lnTo>
                  <a:lnTo>
                    <a:pt x="12457" y="20093"/>
                  </a:lnTo>
                  <a:lnTo>
                    <a:pt x="12341" y="20146"/>
                  </a:lnTo>
                  <a:lnTo>
                    <a:pt x="12242" y="20088"/>
                  </a:lnTo>
                  <a:lnTo>
                    <a:pt x="12187" y="19983"/>
                  </a:lnTo>
                  <a:lnTo>
                    <a:pt x="12197" y="19893"/>
                  </a:lnTo>
                  <a:lnTo>
                    <a:pt x="12102" y="19909"/>
                  </a:lnTo>
                  <a:lnTo>
                    <a:pt x="12057" y="19975"/>
                  </a:lnTo>
                  <a:lnTo>
                    <a:pt x="12033" y="20068"/>
                  </a:lnTo>
                  <a:lnTo>
                    <a:pt x="11992" y="20170"/>
                  </a:lnTo>
                  <a:lnTo>
                    <a:pt x="11937" y="20227"/>
                  </a:lnTo>
                  <a:lnTo>
                    <a:pt x="11862" y="20256"/>
                  </a:lnTo>
                  <a:lnTo>
                    <a:pt x="11790" y="20239"/>
                  </a:lnTo>
                  <a:lnTo>
                    <a:pt x="11742" y="20158"/>
                  </a:lnTo>
                  <a:lnTo>
                    <a:pt x="11807" y="20398"/>
                  </a:lnTo>
                  <a:lnTo>
                    <a:pt x="11992" y="20565"/>
                  </a:lnTo>
                  <a:lnTo>
                    <a:pt x="12228" y="20667"/>
                  </a:lnTo>
                  <a:lnTo>
                    <a:pt x="12652" y="20712"/>
                  </a:lnTo>
                  <a:lnTo>
                    <a:pt x="12700" y="20728"/>
                  </a:lnTo>
                  <a:lnTo>
                    <a:pt x="12799" y="20822"/>
                  </a:lnTo>
                  <a:lnTo>
                    <a:pt x="12840" y="20842"/>
                  </a:lnTo>
                  <a:lnTo>
                    <a:pt x="12905" y="20842"/>
                  </a:lnTo>
                  <a:lnTo>
                    <a:pt x="12956" y="20826"/>
                  </a:lnTo>
                  <a:lnTo>
                    <a:pt x="12991" y="20781"/>
                  </a:lnTo>
                  <a:lnTo>
                    <a:pt x="12997" y="20696"/>
                  </a:lnTo>
                  <a:lnTo>
                    <a:pt x="13021" y="20667"/>
                  </a:lnTo>
                  <a:lnTo>
                    <a:pt x="13086" y="20667"/>
                  </a:lnTo>
                  <a:lnTo>
                    <a:pt x="13152" y="20692"/>
                  </a:lnTo>
                  <a:lnTo>
                    <a:pt x="13193" y="20736"/>
                  </a:lnTo>
                  <a:lnTo>
                    <a:pt x="13152" y="20753"/>
                  </a:lnTo>
                  <a:lnTo>
                    <a:pt x="13124" y="20785"/>
                  </a:lnTo>
                  <a:lnTo>
                    <a:pt x="13114" y="20830"/>
                  </a:lnTo>
                  <a:lnTo>
                    <a:pt x="13121" y="20891"/>
                  </a:lnTo>
                  <a:lnTo>
                    <a:pt x="13230" y="20830"/>
                  </a:lnTo>
                  <a:lnTo>
                    <a:pt x="13343" y="20851"/>
                  </a:lnTo>
                  <a:lnTo>
                    <a:pt x="13449" y="20920"/>
                  </a:lnTo>
                  <a:lnTo>
                    <a:pt x="13647" y="21107"/>
                  </a:lnTo>
                  <a:lnTo>
                    <a:pt x="13688" y="21095"/>
                  </a:lnTo>
                  <a:lnTo>
                    <a:pt x="13699" y="21071"/>
                  </a:lnTo>
                  <a:lnTo>
                    <a:pt x="13699" y="21046"/>
                  </a:lnTo>
                  <a:lnTo>
                    <a:pt x="13712" y="21025"/>
                  </a:lnTo>
                  <a:lnTo>
                    <a:pt x="13798" y="20960"/>
                  </a:lnTo>
                  <a:lnTo>
                    <a:pt x="13811" y="20912"/>
                  </a:lnTo>
                  <a:lnTo>
                    <a:pt x="13781" y="20826"/>
                  </a:lnTo>
                  <a:lnTo>
                    <a:pt x="13852" y="20851"/>
                  </a:lnTo>
                  <a:lnTo>
                    <a:pt x="13925" y="20899"/>
                  </a:lnTo>
                  <a:lnTo>
                    <a:pt x="13993" y="20924"/>
                  </a:lnTo>
                  <a:lnTo>
                    <a:pt x="14061" y="20879"/>
                  </a:lnTo>
                  <a:lnTo>
                    <a:pt x="14099" y="20977"/>
                  </a:lnTo>
                  <a:lnTo>
                    <a:pt x="14058" y="21017"/>
                  </a:lnTo>
                  <a:lnTo>
                    <a:pt x="13996" y="21042"/>
                  </a:lnTo>
                  <a:lnTo>
                    <a:pt x="13966" y="21111"/>
                  </a:lnTo>
                  <a:lnTo>
                    <a:pt x="14013" y="21111"/>
                  </a:lnTo>
                  <a:lnTo>
                    <a:pt x="14160" y="21152"/>
                  </a:lnTo>
                  <a:lnTo>
                    <a:pt x="14191" y="21148"/>
                  </a:lnTo>
                  <a:lnTo>
                    <a:pt x="14212" y="21066"/>
                  </a:lnTo>
                  <a:lnTo>
                    <a:pt x="14280" y="21062"/>
                  </a:lnTo>
                  <a:lnTo>
                    <a:pt x="14342" y="21091"/>
                  </a:lnTo>
                  <a:lnTo>
                    <a:pt x="14369" y="21111"/>
                  </a:lnTo>
                  <a:lnTo>
                    <a:pt x="14400" y="21099"/>
                  </a:lnTo>
                  <a:lnTo>
                    <a:pt x="14414" y="21071"/>
                  </a:lnTo>
                  <a:lnTo>
                    <a:pt x="14424" y="21042"/>
                  </a:lnTo>
                  <a:lnTo>
                    <a:pt x="14479" y="21005"/>
                  </a:lnTo>
                  <a:lnTo>
                    <a:pt x="14479" y="20956"/>
                  </a:lnTo>
                  <a:lnTo>
                    <a:pt x="14472" y="20907"/>
                  </a:lnTo>
                  <a:lnTo>
                    <a:pt x="14475" y="20875"/>
                  </a:lnTo>
                  <a:lnTo>
                    <a:pt x="14519" y="20851"/>
                  </a:lnTo>
                  <a:lnTo>
                    <a:pt x="14564" y="20859"/>
                  </a:lnTo>
                  <a:lnTo>
                    <a:pt x="14591" y="20903"/>
                  </a:lnTo>
                  <a:lnTo>
                    <a:pt x="14622" y="20973"/>
                  </a:lnTo>
                  <a:lnTo>
                    <a:pt x="14615" y="20879"/>
                  </a:lnTo>
                  <a:lnTo>
                    <a:pt x="14629" y="20667"/>
                  </a:lnTo>
                  <a:lnTo>
                    <a:pt x="14619" y="20659"/>
                  </a:lnTo>
                  <a:lnTo>
                    <a:pt x="14598" y="20635"/>
                  </a:lnTo>
                  <a:lnTo>
                    <a:pt x="14622" y="20504"/>
                  </a:lnTo>
                  <a:lnTo>
                    <a:pt x="14639" y="20447"/>
                  </a:lnTo>
                  <a:lnTo>
                    <a:pt x="14664" y="20402"/>
                  </a:lnTo>
                  <a:lnTo>
                    <a:pt x="14705" y="20455"/>
                  </a:lnTo>
                  <a:lnTo>
                    <a:pt x="14742" y="20508"/>
                  </a:lnTo>
                  <a:lnTo>
                    <a:pt x="14773" y="20528"/>
                  </a:lnTo>
                  <a:lnTo>
                    <a:pt x="14807" y="20463"/>
                  </a:lnTo>
                  <a:lnTo>
                    <a:pt x="14752" y="20386"/>
                  </a:lnTo>
                  <a:lnTo>
                    <a:pt x="14773" y="20329"/>
                  </a:lnTo>
                  <a:lnTo>
                    <a:pt x="14810" y="20260"/>
                  </a:lnTo>
                  <a:lnTo>
                    <a:pt x="14810" y="20158"/>
                  </a:lnTo>
                  <a:lnTo>
                    <a:pt x="14718" y="20154"/>
                  </a:lnTo>
                  <a:lnTo>
                    <a:pt x="14698" y="20138"/>
                  </a:lnTo>
                  <a:lnTo>
                    <a:pt x="14691" y="20076"/>
                  </a:lnTo>
                  <a:lnTo>
                    <a:pt x="14708" y="20044"/>
                  </a:lnTo>
                  <a:lnTo>
                    <a:pt x="14739" y="20036"/>
                  </a:lnTo>
                  <a:lnTo>
                    <a:pt x="14780" y="20052"/>
                  </a:lnTo>
                  <a:lnTo>
                    <a:pt x="14783" y="19999"/>
                  </a:lnTo>
                  <a:lnTo>
                    <a:pt x="14804" y="19970"/>
                  </a:lnTo>
                  <a:lnTo>
                    <a:pt x="14838" y="19958"/>
                  </a:lnTo>
                  <a:lnTo>
                    <a:pt x="14882" y="19966"/>
                  </a:lnTo>
                  <a:lnTo>
                    <a:pt x="14886" y="20007"/>
                  </a:lnTo>
                  <a:lnTo>
                    <a:pt x="14834" y="20044"/>
                  </a:lnTo>
                  <a:lnTo>
                    <a:pt x="14875" y="20064"/>
                  </a:lnTo>
                  <a:lnTo>
                    <a:pt x="15015" y="20105"/>
                  </a:lnTo>
                  <a:lnTo>
                    <a:pt x="15064" y="20072"/>
                  </a:lnTo>
                  <a:lnTo>
                    <a:pt x="15094" y="20023"/>
                  </a:lnTo>
                  <a:lnTo>
                    <a:pt x="15135" y="20007"/>
                  </a:lnTo>
                  <a:lnTo>
                    <a:pt x="15193" y="20084"/>
                  </a:lnTo>
                  <a:lnTo>
                    <a:pt x="15279" y="19950"/>
                  </a:lnTo>
                  <a:lnTo>
                    <a:pt x="15306" y="19877"/>
                  </a:lnTo>
                  <a:lnTo>
                    <a:pt x="15310" y="19791"/>
                  </a:lnTo>
                  <a:lnTo>
                    <a:pt x="15323" y="19706"/>
                  </a:lnTo>
                  <a:lnTo>
                    <a:pt x="15364" y="19706"/>
                  </a:lnTo>
                  <a:lnTo>
                    <a:pt x="15398" y="19738"/>
                  </a:lnTo>
                  <a:lnTo>
                    <a:pt x="15405" y="19759"/>
                  </a:lnTo>
                  <a:lnTo>
                    <a:pt x="15430" y="19791"/>
                  </a:lnTo>
                  <a:lnTo>
                    <a:pt x="15522" y="19938"/>
                  </a:lnTo>
                  <a:lnTo>
                    <a:pt x="15549" y="20007"/>
                  </a:lnTo>
                  <a:lnTo>
                    <a:pt x="15573" y="20312"/>
                  </a:lnTo>
                  <a:lnTo>
                    <a:pt x="15655" y="20150"/>
                  </a:lnTo>
                  <a:lnTo>
                    <a:pt x="15665" y="20093"/>
                  </a:lnTo>
                  <a:lnTo>
                    <a:pt x="15665" y="20019"/>
                  </a:lnTo>
                  <a:lnTo>
                    <a:pt x="15682" y="19966"/>
                  </a:lnTo>
                  <a:lnTo>
                    <a:pt x="15717" y="19934"/>
                  </a:lnTo>
                  <a:lnTo>
                    <a:pt x="15764" y="19914"/>
                  </a:lnTo>
                  <a:lnTo>
                    <a:pt x="15764" y="19950"/>
                  </a:lnTo>
                  <a:lnTo>
                    <a:pt x="15775" y="20011"/>
                  </a:lnTo>
                  <a:lnTo>
                    <a:pt x="15939" y="20190"/>
                  </a:lnTo>
                  <a:lnTo>
                    <a:pt x="15984" y="20284"/>
                  </a:lnTo>
                  <a:lnTo>
                    <a:pt x="16001" y="20308"/>
                  </a:lnTo>
                  <a:lnTo>
                    <a:pt x="16028" y="20239"/>
                  </a:lnTo>
                  <a:lnTo>
                    <a:pt x="16052" y="20150"/>
                  </a:lnTo>
                  <a:lnTo>
                    <a:pt x="16052" y="20105"/>
                  </a:lnTo>
                  <a:lnTo>
                    <a:pt x="16093" y="20109"/>
                  </a:lnTo>
                  <a:lnTo>
                    <a:pt x="16124" y="20158"/>
                  </a:lnTo>
                  <a:lnTo>
                    <a:pt x="16141" y="20227"/>
                  </a:lnTo>
                  <a:lnTo>
                    <a:pt x="16147" y="20284"/>
                  </a:lnTo>
                  <a:lnTo>
                    <a:pt x="16147" y="20349"/>
                  </a:lnTo>
                  <a:lnTo>
                    <a:pt x="16134" y="20431"/>
                  </a:lnTo>
                  <a:lnTo>
                    <a:pt x="16137" y="20496"/>
                  </a:lnTo>
                  <a:lnTo>
                    <a:pt x="16127" y="20553"/>
                  </a:lnTo>
                  <a:lnTo>
                    <a:pt x="16106" y="20614"/>
                  </a:lnTo>
                  <a:lnTo>
                    <a:pt x="16093" y="20671"/>
                  </a:lnTo>
                  <a:lnTo>
                    <a:pt x="16113" y="20720"/>
                  </a:lnTo>
                  <a:lnTo>
                    <a:pt x="16206" y="20809"/>
                  </a:lnTo>
                  <a:lnTo>
                    <a:pt x="16233" y="20851"/>
                  </a:lnTo>
                  <a:lnTo>
                    <a:pt x="16251" y="20920"/>
                  </a:lnTo>
                  <a:lnTo>
                    <a:pt x="16257" y="20989"/>
                  </a:lnTo>
                  <a:lnTo>
                    <a:pt x="16257" y="21042"/>
                  </a:lnTo>
                  <a:lnTo>
                    <a:pt x="16233" y="21075"/>
                  </a:lnTo>
                  <a:lnTo>
                    <a:pt x="16295" y="21095"/>
                  </a:lnTo>
                  <a:lnTo>
                    <a:pt x="16414" y="21017"/>
                  </a:lnTo>
                  <a:lnTo>
                    <a:pt x="16606" y="20842"/>
                  </a:lnTo>
                  <a:lnTo>
                    <a:pt x="16671" y="20805"/>
                  </a:lnTo>
                  <a:lnTo>
                    <a:pt x="16733" y="20732"/>
                  </a:lnTo>
                  <a:lnTo>
                    <a:pt x="16784" y="20651"/>
                  </a:lnTo>
                  <a:lnTo>
                    <a:pt x="16835" y="20590"/>
                  </a:lnTo>
                  <a:lnTo>
                    <a:pt x="16856" y="20553"/>
                  </a:lnTo>
                  <a:lnTo>
                    <a:pt x="16931" y="20329"/>
                  </a:lnTo>
                  <a:lnTo>
                    <a:pt x="16952" y="20239"/>
                  </a:lnTo>
                  <a:lnTo>
                    <a:pt x="16821" y="20276"/>
                  </a:lnTo>
                  <a:lnTo>
                    <a:pt x="16743" y="20129"/>
                  </a:lnTo>
                  <a:lnTo>
                    <a:pt x="16753" y="19962"/>
                  </a:lnTo>
                  <a:lnTo>
                    <a:pt x="16873" y="19946"/>
                  </a:lnTo>
                  <a:lnTo>
                    <a:pt x="16821" y="19856"/>
                  </a:lnTo>
                  <a:lnTo>
                    <a:pt x="16852" y="19807"/>
                  </a:lnTo>
                  <a:lnTo>
                    <a:pt x="16917" y="19816"/>
                  </a:lnTo>
                  <a:lnTo>
                    <a:pt x="16979" y="19901"/>
                  </a:lnTo>
                  <a:lnTo>
                    <a:pt x="17058" y="19848"/>
                  </a:lnTo>
                  <a:lnTo>
                    <a:pt x="17054" y="19811"/>
                  </a:lnTo>
                  <a:lnTo>
                    <a:pt x="16986" y="19779"/>
                  </a:lnTo>
                  <a:lnTo>
                    <a:pt x="16924" y="19718"/>
                  </a:lnTo>
                  <a:lnTo>
                    <a:pt x="16883" y="19632"/>
                  </a:lnTo>
                  <a:lnTo>
                    <a:pt x="16866" y="19530"/>
                  </a:lnTo>
                  <a:lnTo>
                    <a:pt x="16900" y="19539"/>
                  </a:lnTo>
                  <a:lnTo>
                    <a:pt x="16924" y="19563"/>
                  </a:lnTo>
                  <a:lnTo>
                    <a:pt x="16945" y="19596"/>
                  </a:lnTo>
                  <a:lnTo>
                    <a:pt x="16959" y="19636"/>
                  </a:lnTo>
                  <a:lnTo>
                    <a:pt x="16955" y="19490"/>
                  </a:lnTo>
                  <a:lnTo>
                    <a:pt x="16945" y="19445"/>
                  </a:lnTo>
                  <a:lnTo>
                    <a:pt x="16931" y="19412"/>
                  </a:lnTo>
                  <a:lnTo>
                    <a:pt x="16910" y="19384"/>
                  </a:lnTo>
                  <a:lnTo>
                    <a:pt x="16883" y="19359"/>
                  </a:lnTo>
                  <a:lnTo>
                    <a:pt x="16879" y="19270"/>
                  </a:lnTo>
                  <a:lnTo>
                    <a:pt x="16886" y="19217"/>
                  </a:lnTo>
                  <a:lnTo>
                    <a:pt x="16917" y="19180"/>
                  </a:lnTo>
                  <a:lnTo>
                    <a:pt x="16976" y="19139"/>
                  </a:lnTo>
                  <a:lnTo>
                    <a:pt x="16879" y="19050"/>
                  </a:lnTo>
                  <a:lnTo>
                    <a:pt x="16780" y="18988"/>
                  </a:lnTo>
                  <a:lnTo>
                    <a:pt x="16678" y="18960"/>
                  </a:lnTo>
                  <a:lnTo>
                    <a:pt x="16562" y="18960"/>
                  </a:lnTo>
                  <a:lnTo>
                    <a:pt x="16520" y="18956"/>
                  </a:lnTo>
                  <a:lnTo>
                    <a:pt x="16479" y="18927"/>
                  </a:lnTo>
                  <a:lnTo>
                    <a:pt x="16295" y="18756"/>
                  </a:lnTo>
                  <a:lnTo>
                    <a:pt x="16254" y="18728"/>
                  </a:lnTo>
                  <a:lnTo>
                    <a:pt x="16233" y="18760"/>
                  </a:lnTo>
                  <a:lnTo>
                    <a:pt x="16216" y="18769"/>
                  </a:lnTo>
                  <a:lnTo>
                    <a:pt x="16196" y="18748"/>
                  </a:lnTo>
                  <a:lnTo>
                    <a:pt x="16172" y="18699"/>
                  </a:lnTo>
                  <a:lnTo>
                    <a:pt x="16210" y="18695"/>
                  </a:lnTo>
                  <a:lnTo>
                    <a:pt x="16244" y="18683"/>
                  </a:lnTo>
                  <a:lnTo>
                    <a:pt x="16302" y="18646"/>
                  </a:lnTo>
                  <a:lnTo>
                    <a:pt x="16298" y="18610"/>
                  </a:lnTo>
                  <a:lnTo>
                    <a:pt x="16274" y="18614"/>
                  </a:lnTo>
                  <a:lnTo>
                    <a:pt x="16192" y="18622"/>
                  </a:lnTo>
                  <a:lnTo>
                    <a:pt x="16210" y="18541"/>
                  </a:lnTo>
                  <a:lnTo>
                    <a:pt x="16264" y="18443"/>
                  </a:lnTo>
                  <a:lnTo>
                    <a:pt x="16285" y="18386"/>
                  </a:lnTo>
                  <a:lnTo>
                    <a:pt x="16346" y="18443"/>
                  </a:lnTo>
                  <a:lnTo>
                    <a:pt x="16455" y="18598"/>
                  </a:lnTo>
                  <a:lnTo>
                    <a:pt x="16524" y="18663"/>
                  </a:lnTo>
                  <a:lnTo>
                    <a:pt x="16551" y="18618"/>
                  </a:lnTo>
                  <a:lnTo>
                    <a:pt x="16493" y="18585"/>
                  </a:lnTo>
                  <a:lnTo>
                    <a:pt x="16507" y="18553"/>
                  </a:lnTo>
                  <a:lnTo>
                    <a:pt x="16558" y="18532"/>
                  </a:lnTo>
                  <a:lnTo>
                    <a:pt x="16627" y="18541"/>
                  </a:lnTo>
                  <a:lnTo>
                    <a:pt x="16705" y="18573"/>
                  </a:lnTo>
                  <a:lnTo>
                    <a:pt x="17167" y="18875"/>
                  </a:lnTo>
                  <a:lnTo>
                    <a:pt x="17290" y="18911"/>
                  </a:lnTo>
                  <a:lnTo>
                    <a:pt x="17420" y="18826"/>
                  </a:lnTo>
                  <a:lnTo>
                    <a:pt x="17557" y="18968"/>
                  </a:lnTo>
                  <a:lnTo>
                    <a:pt x="17625" y="18988"/>
                  </a:lnTo>
                  <a:lnTo>
                    <a:pt x="17646" y="18862"/>
                  </a:lnTo>
                  <a:lnTo>
                    <a:pt x="17642" y="18785"/>
                  </a:lnTo>
                  <a:lnTo>
                    <a:pt x="17659" y="18769"/>
                  </a:lnTo>
                  <a:lnTo>
                    <a:pt x="17690" y="18785"/>
                  </a:lnTo>
                  <a:lnTo>
                    <a:pt x="17786" y="18801"/>
                  </a:lnTo>
                  <a:lnTo>
                    <a:pt x="17800" y="18834"/>
                  </a:lnTo>
                  <a:lnTo>
                    <a:pt x="17786" y="18903"/>
                  </a:lnTo>
                  <a:lnTo>
                    <a:pt x="17779" y="18899"/>
                  </a:lnTo>
                  <a:lnTo>
                    <a:pt x="17762" y="18923"/>
                  </a:lnTo>
                  <a:lnTo>
                    <a:pt x="17745" y="18956"/>
                  </a:lnTo>
                  <a:lnTo>
                    <a:pt x="17738" y="18984"/>
                  </a:lnTo>
                  <a:lnTo>
                    <a:pt x="17742" y="19017"/>
                  </a:lnTo>
                  <a:lnTo>
                    <a:pt x="17752" y="19038"/>
                  </a:lnTo>
                  <a:lnTo>
                    <a:pt x="17762" y="19046"/>
                  </a:lnTo>
                  <a:lnTo>
                    <a:pt x="17769" y="19054"/>
                  </a:lnTo>
                  <a:lnTo>
                    <a:pt x="17779" y="19078"/>
                  </a:lnTo>
                  <a:lnTo>
                    <a:pt x="17797" y="19115"/>
                  </a:lnTo>
                  <a:lnTo>
                    <a:pt x="17824" y="19147"/>
                  </a:lnTo>
                  <a:lnTo>
                    <a:pt x="17848" y="19160"/>
                  </a:lnTo>
                  <a:lnTo>
                    <a:pt x="17930" y="19090"/>
                  </a:lnTo>
                  <a:lnTo>
                    <a:pt x="17974" y="19074"/>
                  </a:lnTo>
                  <a:lnTo>
                    <a:pt x="17998" y="19123"/>
                  </a:lnTo>
                  <a:lnTo>
                    <a:pt x="17988" y="19164"/>
                  </a:lnTo>
                  <a:lnTo>
                    <a:pt x="17967" y="19196"/>
                  </a:lnTo>
                  <a:lnTo>
                    <a:pt x="17960" y="19237"/>
                  </a:lnTo>
                  <a:lnTo>
                    <a:pt x="17984" y="19298"/>
                  </a:lnTo>
                  <a:lnTo>
                    <a:pt x="17995" y="19270"/>
                  </a:lnTo>
                  <a:lnTo>
                    <a:pt x="18001" y="19258"/>
                  </a:lnTo>
                  <a:lnTo>
                    <a:pt x="18015" y="19245"/>
                  </a:lnTo>
                  <a:lnTo>
                    <a:pt x="18036" y="19217"/>
                  </a:lnTo>
                  <a:lnTo>
                    <a:pt x="18063" y="19290"/>
                  </a:lnTo>
                  <a:lnTo>
                    <a:pt x="18083" y="19351"/>
                  </a:lnTo>
                  <a:lnTo>
                    <a:pt x="18080" y="19412"/>
                  </a:lnTo>
                  <a:lnTo>
                    <a:pt x="18056" y="19478"/>
                  </a:lnTo>
                  <a:lnTo>
                    <a:pt x="18012" y="19526"/>
                  </a:lnTo>
                  <a:lnTo>
                    <a:pt x="17950" y="19579"/>
                  </a:lnTo>
                  <a:lnTo>
                    <a:pt x="17817" y="19652"/>
                  </a:lnTo>
                  <a:lnTo>
                    <a:pt x="18378" y="19652"/>
                  </a:lnTo>
                  <a:lnTo>
                    <a:pt x="18422" y="19628"/>
                  </a:lnTo>
                  <a:lnTo>
                    <a:pt x="18522" y="19498"/>
                  </a:lnTo>
                  <a:lnTo>
                    <a:pt x="18576" y="19457"/>
                  </a:lnTo>
                  <a:lnTo>
                    <a:pt x="18624" y="19502"/>
                  </a:lnTo>
                  <a:lnTo>
                    <a:pt x="18628" y="19551"/>
                  </a:lnTo>
                  <a:lnTo>
                    <a:pt x="18569" y="19685"/>
                  </a:lnTo>
                  <a:lnTo>
                    <a:pt x="18641" y="19746"/>
                  </a:lnTo>
                  <a:lnTo>
                    <a:pt x="18672" y="19832"/>
                  </a:lnTo>
                  <a:lnTo>
                    <a:pt x="18713" y="19901"/>
                  </a:lnTo>
                  <a:lnTo>
                    <a:pt x="18822" y="19918"/>
                  </a:lnTo>
                  <a:lnTo>
                    <a:pt x="18929" y="19918"/>
                  </a:lnTo>
                  <a:lnTo>
                    <a:pt x="19175" y="19995"/>
                  </a:lnTo>
                  <a:lnTo>
                    <a:pt x="19123" y="19885"/>
                  </a:lnTo>
                  <a:lnTo>
                    <a:pt x="19164" y="19832"/>
                  </a:lnTo>
                  <a:lnTo>
                    <a:pt x="19247" y="19824"/>
                  </a:lnTo>
                  <a:lnTo>
                    <a:pt x="19329" y="19860"/>
                  </a:lnTo>
                  <a:lnTo>
                    <a:pt x="19257" y="19909"/>
                  </a:lnTo>
                  <a:lnTo>
                    <a:pt x="19222" y="19914"/>
                  </a:lnTo>
                  <a:lnTo>
                    <a:pt x="19482" y="20370"/>
                  </a:lnTo>
                  <a:lnTo>
                    <a:pt x="19568" y="20398"/>
                  </a:lnTo>
                  <a:lnTo>
                    <a:pt x="19602" y="20427"/>
                  </a:lnTo>
                  <a:lnTo>
                    <a:pt x="19585" y="20492"/>
                  </a:lnTo>
                  <a:lnTo>
                    <a:pt x="19585" y="20532"/>
                  </a:lnTo>
                  <a:lnTo>
                    <a:pt x="19644" y="20675"/>
                  </a:lnTo>
                  <a:lnTo>
                    <a:pt x="19688" y="20716"/>
                  </a:lnTo>
                  <a:lnTo>
                    <a:pt x="19777" y="20683"/>
                  </a:lnTo>
                  <a:lnTo>
                    <a:pt x="19866" y="20610"/>
                  </a:lnTo>
                  <a:lnTo>
                    <a:pt x="19910" y="20516"/>
                  </a:lnTo>
                  <a:lnTo>
                    <a:pt x="19903" y="20451"/>
                  </a:lnTo>
                  <a:lnTo>
                    <a:pt x="19872" y="20337"/>
                  </a:lnTo>
                  <a:lnTo>
                    <a:pt x="19862" y="20272"/>
                  </a:lnTo>
                  <a:lnTo>
                    <a:pt x="19869" y="20211"/>
                  </a:lnTo>
                  <a:lnTo>
                    <a:pt x="19893" y="20174"/>
                  </a:lnTo>
                  <a:lnTo>
                    <a:pt x="19920" y="20174"/>
                  </a:lnTo>
                  <a:lnTo>
                    <a:pt x="19937" y="20227"/>
                  </a:lnTo>
                  <a:lnTo>
                    <a:pt x="19944" y="20362"/>
                  </a:lnTo>
                  <a:lnTo>
                    <a:pt x="19958" y="20431"/>
                  </a:lnTo>
                  <a:lnTo>
                    <a:pt x="19988" y="20467"/>
                  </a:lnTo>
                  <a:lnTo>
                    <a:pt x="20020" y="20447"/>
                  </a:lnTo>
                  <a:lnTo>
                    <a:pt x="20027" y="20382"/>
                  </a:lnTo>
                  <a:lnTo>
                    <a:pt x="20023" y="20312"/>
                  </a:lnTo>
                  <a:lnTo>
                    <a:pt x="20027" y="20272"/>
                  </a:lnTo>
                  <a:lnTo>
                    <a:pt x="20088" y="20272"/>
                  </a:lnTo>
                  <a:lnTo>
                    <a:pt x="20088" y="20382"/>
                  </a:lnTo>
                  <a:lnTo>
                    <a:pt x="20061" y="20508"/>
                  </a:lnTo>
                  <a:lnTo>
                    <a:pt x="20037" y="20573"/>
                  </a:lnTo>
                  <a:lnTo>
                    <a:pt x="19982" y="20769"/>
                  </a:lnTo>
                  <a:lnTo>
                    <a:pt x="19947" y="20793"/>
                  </a:lnTo>
                  <a:lnTo>
                    <a:pt x="19859" y="20826"/>
                  </a:lnTo>
                  <a:lnTo>
                    <a:pt x="19828" y="20863"/>
                  </a:lnTo>
                  <a:lnTo>
                    <a:pt x="19828" y="20895"/>
                  </a:lnTo>
                  <a:lnTo>
                    <a:pt x="19838" y="20948"/>
                  </a:lnTo>
                  <a:lnTo>
                    <a:pt x="19845" y="21013"/>
                  </a:lnTo>
                  <a:lnTo>
                    <a:pt x="19828" y="21071"/>
                  </a:lnTo>
                  <a:lnTo>
                    <a:pt x="19753" y="21205"/>
                  </a:lnTo>
                  <a:lnTo>
                    <a:pt x="19729" y="21262"/>
                  </a:lnTo>
                  <a:lnTo>
                    <a:pt x="19664" y="21339"/>
                  </a:lnTo>
                  <a:lnTo>
                    <a:pt x="19644" y="21372"/>
                  </a:lnTo>
                  <a:lnTo>
                    <a:pt x="19637" y="21425"/>
                  </a:lnTo>
                  <a:lnTo>
                    <a:pt x="19637" y="21600"/>
                  </a:lnTo>
                  <a:lnTo>
                    <a:pt x="19722" y="21559"/>
                  </a:lnTo>
                  <a:lnTo>
                    <a:pt x="19787" y="21478"/>
                  </a:lnTo>
                  <a:lnTo>
                    <a:pt x="19947" y="21123"/>
                  </a:lnTo>
                  <a:lnTo>
                    <a:pt x="19968" y="21046"/>
                  </a:lnTo>
                  <a:lnTo>
                    <a:pt x="19971" y="20977"/>
                  </a:lnTo>
                  <a:lnTo>
                    <a:pt x="19999" y="20887"/>
                  </a:lnTo>
                  <a:lnTo>
                    <a:pt x="20081" y="20842"/>
                  </a:lnTo>
                  <a:lnTo>
                    <a:pt x="20174" y="20818"/>
                  </a:lnTo>
                  <a:lnTo>
                    <a:pt x="20235" y="20781"/>
                  </a:lnTo>
                  <a:lnTo>
                    <a:pt x="20252" y="20732"/>
                  </a:lnTo>
                  <a:lnTo>
                    <a:pt x="20245" y="20700"/>
                  </a:lnTo>
                  <a:lnTo>
                    <a:pt x="20232" y="20663"/>
                  </a:lnTo>
                  <a:lnTo>
                    <a:pt x="20221" y="20610"/>
                  </a:lnTo>
                  <a:lnTo>
                    <a:pt x="20225" y="20553"/>
                  </a:lnTo>
                  <a:lnTo>
                    <a:pt x="20242" y="20549"/>
                  </a:lnTo>
                  <a:lnTo>
                    <a:pt x="20290" y="20581"/>
                  </a:lnTo>
                  <a:lnTo>
                    <a:pt x="20320" y="20622"/>
                  </a:lnTo>
                  <a:lnTo>
                    <a:pt x="20441" y="20818"/>
                  </a:lnTo>
                  <a:lnTo>
                    <a:pt x="20468" y="20883"/>
                  </a:lnTo>
                  <a:lnTo>
                    <a:pt x="20499" y="20936"/>
                  </a:lnTo>
                  <a:lnTo>
                    <a:pt x="20632" y="21103"/>
                  </a:lnTo>
                  <a:lnTo>
                    <a:pt x="20680" y="21136"/>
                  </a:lnTo>
                  <a:lnTo>
                    <a:pt x="20731" y="21099"/>
                  </a:lnTo>
                  <a:lnTo>
                    <a:pt x="20635" y="20924"/>
                  </a:lnTo>
                  <a:lnTo>
                    <a:pt x="20639" y="20822"/>
                  </a:lnTo>
                  <a:lnTo>
                    <a:pt x="20738" y="20679"/>
                  </a:lnTo>
                  <a:lnTo>
                    <a:pt x="20783" y="20598"/>
                  </a:lnTo>
                  <a:lnTo>
                    <a:pt x="20796" y="20520"/>
                  </a:lnTo>
                  <a:lnTo>
                    <a:pt x="20817" y="20561"/>
                  </a:lnTo>
                  <a:lnTo>
                    <a:pt x="20841" y="20586"/>
                  </a:lnTo>
                  <a:lnTo>
                    <a:pt x="20888" y="20626"/>
                  </a:lnTo>
                  <a:lnTo>
                    <a:pt x="20885" y="20565"/>
                  </a:lnTo>
                  <a:lnTo>
                    <a:pt x="20868" y="20504"/>
                  </a:lnTo>
                  <a:lnTo>
                    <a:pt x="20844" y="20455"/>
                  </a:lnTo>
                  <a:lnTo>
                    <a:pt x="20813" y="20410"/>
                  </a:lnTo>
                  <a:lnTo>
                    <a:pt x="20882" y="20406"/>
                  </a:lnTo>
                  <a:lnTo>
                    <a:pt x="20929" y="20435"/>
                  </a:lnTo>
                  <a:lnTo>
                    <a:pt x="20957" y="20496"/>
                  </a:lnTo>
                  <a:lnTo>
                    <a:pt x="20967" y="20577"/>
                  </a:lnTo>
                  <a:lnTo>
                    <a:pt x="21015" y="20508"/>
                  </a:lnTo>
                  <a:lnTo>
                    <a:pt x="21104" y="20223"/>
                  </a:lnTo>
                  <a:lnTo>
                    <a:pt x="20841" y="20247"/>
                  </a:lnTo>
                  <a:lnTo>
                    <a:pt x="20803" y="20256"/>
                  </a:lnTo>
                  <a:lnTo>
                    <a:pt x="20803" y="20190"/>
                  </a:lnTo>
                  <a:lnTo>
                    <a:pt x="20854" y="20109"/>
                  </a:lnTo>
                  <a:lnTo>
                    <a:pt x="20919" y="20036"/>
                  </a:lnTo>
                  <a:lnTo>
                    <a:pt x="20974" y="20011"/>
                  </a:lnTo>
                  <a:lnTo>
                    <a:pt x="20974" y="20044"/>
                  </a:lnTo>
                  <a:cubicBezTo>
                    <a:pt x="20974" y="20044"/>
                    <a:pt x="20981" y="20084"/>
                    <a:pt x="20981" y="20084"/>
                  </a:cubicBezTo>
                  <a:close/>
                  <a:moveTo>
                    <a:pt x="14037" y="21523"/>
                  </a:moveTo>
                  <a:lnTo>
                    <a:pt x="14020" y="21543"/>
                  </a:lnTo>
                  <a:lnTo>
                    <a:pt x="14020" y="21563"/>
                  </a:lnTo>
                  <a:lnTo>
                    <a:pt x="14017" y="21584"/>
                  </a:lnTo>
                  <a:lnTo>
                    <a:pt x="14027" y="21584"/>
                  </a:lnTo>
                  <a:lnTo>
                    <a:pt x="14065" y="21547"/>
                  </a:lnTo>
                  <a:lnTo>
                    <a:pt x="14075" y="21506"/>
                  </a:lnTo>
                  <a:lnTo>
                    <a:pt x="14061" y="21506"/>
                  </a:lnTo>
                  <a:cubicBezTo>
                    <a:pt x="14061" y="21506"/>
                    <a:pt x="14037" y="21523"/>
                    <a:pt x="14037" y="21523"/>
                  </a:cubicBezTo>
                  <a:close/>
                  <a:moveTo>
                    <a:pt x="19790" y="16716"/>
                  </a:moveTo>
                  <a:lnTo>
                    <a:pt x="19767" y="16724"/>
                  </a:lnTo>
                  <a:lnTo>
                    <a:pt x="19729" y="16752"/>
                  </a:lnTo>
                  <a:lnTo>
                    <a:pt x="19688" y="16764"/>
                  </a:lnTo>
                  <a:lnTo>
                    <a:pt x="19561" y="16740"/>
                  </a:lnTo>
                  <a:lnTo>
                    <a:pt x="19554" y="16772"/>
                  </a:lnTo>
                  <a:lnTo>
                    <a:pt x="19756" y="16944"/>
                  </a:lnTo>
                  <a:cubicBezTo>
                    <a:pt x="19756" y="16944"/>
                    <a:pt x="19790" y="16716"/>
                    <a:pt x="19790" y="16716"/>
                  </a:cubicBezTo>
                  <a:close/>
                  <a:moveTo>
                    <a:pt x="19630" y="16072"/>
                  </a:moveTo>
                  <a:lnTo>
                    <a:pt x="19661" y="16014"/>
                  </a:lnTo>
                  <a:lnTo>
                    <a:pt x="19708" y="15880"/>
                  </a:lnTo>
                  <a:lnTo>
                    <a:pt x="19732" y="15786"/>
                  </a:lnTo>
                  <a:lnTo>
                    <a:pt x="19712" y="15786"/>
                  </a:lnTo>
                  <a:lnTo>
                    <a:pt x="19657" y="15905"/>
                  </a:lnTo>
                  <a:lnTo>
                    <a:pt x="19623" y="15998"/>
                  </a:lnTo>
                  <a:lnTo>
                    <a:pt x="19609" y="16051"/>
                  </a:lnTo>
                  <a:lnTo>
                    <a:pt x="19578" y="16112"/>
                  </a:lnTo>
                  <a:lnTo>
                    <a:pt x="19544" y="16173"/>
                  </a:lnTo>
                  <a:lnTo>
                    <a:pt x="19564" y="16165"/>
                  </a:lnTo>
                  <a:cubicBezTo>
                    <a:pt x="19564" y="16165"/>
                    <a:pt x="19630" y="16072"/>
                    <a:pt x="19630" y="16072"/>
                  </a:cubicBezTo>
                  <a:close/>
                  <a:moveTo>
                    <a:pt x="19469" y="15448"/>
                  </a:moveTo>
                  <a:lnTo>
                    <a:pt x="19547" y="15420"/>
                  </a:lnTo>
                  <a:lnTo>
                    <a:pt x="19551" y="15408"/>
                  </a:lnTo>
                  <a:lnTo>
                    <a:pt x="19561" y="15379"/>
                  </a:lnTo>
                  <a:lnTo>
                    <a:pt x="19581" y="15351"/>
                  </a:lnTo>
                  <a:lnTo>
                    <a:pt x="19609" y="15338"/>
                  </a:lnTo>
                  <a:lnTo>
                    <a:pt x="19623" y="15342"/>
                  </a:lnTo>
                  <a:lnTo>
                    <a:pt x="19637" y="15355"/>
                  </a:lnTo>
                  <a:lnTo>
                    <a:pt x="19654" y="15367"/>
                  </a:lnTo>
                  <a:lnTo>
                    <a:pt x="19685" y="15371"/>
                  </a:lnTo>
                  <a:lnTo>
                    <a:pt x="19688" y="15359"/>
                  </a:lnTo>
                  <a:lnTo>
                    <a:pt x="19698" y="15330"/>
                  </a:lnTo>
                  <a:lnTo>
                    <a:pt x="19715" y="15298"/>
                  </a:lnTo>
                  <a:lnTo>
                    <a:pt x="19743" y="15285"/>
                  </a:lnTo>
                  <a:lnTo>
                    <a:pt x="19773" y="15293"/>
                  </a:lnTo>
                  <a:lnTo>
                    <a:pt x="19790" y="15326"/>
                  </a:lnTo>
                  <a:lnTo>
                    <a:pt x="19808" y="15363"/>
                  </a:lnTo>
                  <a:lnTo>
                    <a:pt x="19821" y="15387"/>
                  </a:lnTo>
                  <a:lnTo>
                    <a:pt x="19883" y="15473"/>
                  </a:lnTo>
                  <a:lnTo>
                    <a:pt x="19910" y="15481"/>
                  </a:lnTo>
                  <a:lnTo>
                    <a:pt x="19930" y="15416"/>
                  </a:lnTo>
                  <a:lnTo>
                    <a:pt x="19992" y="15428"/>
                  </a:lnTo>
                  <a:lnTo>
                    <a:pt x="20027" y="15383"/>
                  </a:lnTo>
                  <a:lnTo>
                    <a:pt x="20037" y="15302"/>
                  </a:lnTo>
                  <a:lnTo>
                    <a:pt x="20027" y="15216"/>
                  </a:lnTo>
                  <a:lnTo>
                    <a:pt x="19999" y="15216"/>
                  </a:lnTo>
                  <a:lnTo>
                    <a:pt x="19992" y="15253"/>
                  </a:lnTo>
                  <a:lnTo>
                    <a:pt x="19975" y="15285"/>
                  </a:lnTo>
                  <a:lnTo>
                    <a:pt x="19954" y="15314"/>
                  </a:lnTo>
                  <a:lnTo>
                    <a:pt x="19927" y="15342"/>
                  </a:lnTo>
                  <a:lnTo>
                    <a:pt x="19920" y="15318"/>
                  </a:lnTo>
                  <a:lnTo>
                    <a:pt x="19896" y="15265"/>
                  </a:lnTo>
                  <a:lnTo>
                    <a:pt x="19903" y="15188"/>
                  </a:lnTo>
                  <a:lnTo>
                    <a:pt x="19828" y="15159"/>
                  </a:lnTo>
                  <a:lnTo>
                    <a:pt x="19770" y="15123"/>
                  </a:lnTo>
                  <a:lnTo>
                    <a:pt x="19821" y="15012"/>
                  </a:lnTo>
                  <a:lnTo>
                    <a:pt x="19920" y="14857"/>
                  </a:lnTo>
                  <a:lnTo>
                    <a:pt x="19968" y="14805"/>
                  </a:lnTo>
                  <a:lnTo>
                    <a:pt x="20020" y="14764"/>
                  </a:lnTo>
                  <a:lnTo>
                    <a:pt x="20013" y="14727"/>
                  </a:lnTo>
                  <a:lnTo>
                    <a:pt x="19954" y="14752"/>
                  </a:lnTo>
                  <a:lnTo>
                    <a:pt x="19907" y="14813"/>
                  </a:lnTo>
                  <a:lnTo>
                    <a:pt x="19838" y="14935"/>
                  </a:lnTo>
                  <a:lnTo>
                    <a:pt x="19746" y="15037"/>
                  </a:lnTo>
                  <a:lnTo>
                    <a:pt x="19691" y="15077"/>
                  </a:lnTo>
                  <a:lnTo>
                    <a:pt x="19633" y="15110"/>
                  </a:lnTo>
                  <a:lnTo>
                    <a:pt x="19671" y="15200"/>
                  </a:lnTo>
                  <a:lnTo>
                    <a:pt x="19640" y="15236"/>
                  </a:lnTo>
                  <a:lnTo>
                    <a:pt x="19588" y="15241"/>
                  </a:lnTo>
                  <a:lnTo>
                    <a:pt x="19561" y="15249"/>
                  </a:lnTo>
                  <a:lnTo>
                    <a:pt x="19547" y="15289"/>
                  </a:lnTo>
                  <a:lnTo>
                    <a:pt x="19506" y="15322"/>
                  </a:lnTo>
                  <a:lnTo>
                    <a:pt x="19455" y="15346"/>
                  </a:lnTo>
                  <a:lnTo>
                    <a:pt x="19407" y="15359"/>
                  </a:lnTo>
                  <a:lnTo>
                    <a:pt x="19438" y="15432"/>
                  </a:lnTo>
                  <a:cubicBezTo>
                    <a:pt x="19438" y="15432"/>
                    <a:pt x="19469" y="15448"/>
                    <a:pt x="19469" y="15448"/>
                  </a:cubicBezTo>
                  <a:close/>
                  <a:moveTo>
                    <a:pt x="20690" y="18170"/>
                  </a:moveTo>
                  <a:lnTo>
                    <a:pt x="20796" y="17990"/>
                  </a:lnTo>
                  <a:lnTo>
                    <a:pt x="20810" y="17958"/>
                  </a:lnTo>
                  <a:lnTo>
                    <a:pt x="20789" y="17970"/>
                  </a:lnTo>
                  <a:lnTo>
                    <a:pt x="20783" y="17978"/>
                  </a:lnTo>
                  <a:lnTo>
                    <a:pt x="20635" y="18223"/>
                  </a:lnTo>
                  <a:lnTo>
                    <a:pt x="20662" y="18202"/>
                  </a:lnTo>
                  <a:cubicBezTo>
                    <a:pt x="20662" y="18202"/>
                    <a:pt x="20690" y="18170"/>
                    <a:pt x="20690" y="18170"/>
                  </a:cubicBezTo>
                  <a:close/>
                  <a:moveTo>
                    <a:pt x="15361" y="20337"/>
                  </a:moveTo>
                  <a:lnTo>
                    <a:pt x="15381" y="20304"/>
                  </a:lnTo>
                  <a:lnTo>
                    <a:pt x="15405" y="20260"/>
                  </a:lnTo>
                  <a:lnTo>
                    <a:pt x="15398" y="20211"/>
                  </a:lnTo>
                  <a:lnTo>
                    <a:pt x="15354" y="20239"/>
                  </a:lnTo>
                  <a:lnTo>
                    <a:pt x="15333" y="20362"/>
                  </a:lnTo>
                  <a:lnTo>
                    <a:pt x="15344" y="20439"/>
                  </a:lnTo>
                  <a:lnTo>
                    <a:pt x="15347" y="20378"/>
                  </a:lnTo>
                  <a:cubicBezTo>
                    <a:pt x="15347" y="20378"/>
                    <a:pt x="15361" y="20337"/>
                    <a:pt x="15361" y="20337"/>
                  </a:cubicBezTo>
                  <a:close/>
                  <a:moveTo>
                    <a:pt x="20320" y="18520"/>
                  </a:moveTo>
                  <a:lnTo>
                    <a:pt x="20382" y="18463"/>
                  </a:lnTo>
                  <a:lnTo>
                    <a:pt x="20400" y="18378"/>
                  </a:lnTo>
                  <a:lnTo>
                    <a:pt x="20393" y="18361"/>
                  </a:lnTo>
                  <a:lnTo>
                    <a:pt x="20389" y="18349"/>
                  </a:lnTo>
                  <a:lnTo>
                    <a:pt x="20382" y="18341"/>
                  </a:lnTo>
                  <a:lnTo>
                    <a:pt x="20365" y="18349"/>
                  </a:lnTo>
                  <a:lnTo>
                    <a:pt x="20351" y="18426"/>
                  </a:lnTo>
                  <a:lnTo>
                    <a:pt x="20296" y="18483"/>
                  </a:lnTo>
                  <a:lnTo>
                    <a:pt x="20163" y="18557"/>
                  </a:lnTo>
                  <a:lnTo>
                    <a:pt x="20238" y="18553"/>
                  </a:lnTo>
                  <a:cubicBezTo>
                    <a:pt x="20238" y="18553"/>
                    <a:pt x="20320" y="18520"/>
                    <a:pt x="20320" y="18520"/>
                  </a:cubicBezTo>
                  <a:close/>
                  <a:moveTo>
                    <a:pt x="19883" y="16060"/>
                  </a:moveTo>
                  <a:lnTo>
                    <a:pt x="19903" y="16043"/>
                  </a:lnTo>
                  <a:lnTo>
                    <a:pt x="19889" y="16019"/>
                  </a:lnTo>
                  <a:lnTo>
                    <a:pt x="19886" y="15994"/>
                  </a:lnTo>
                  <a:lnTo>
                    <a:pt x="19900" y="15953"/>
                  </a:lnTo>
                  <a:lnTo>
                    <a:pt x="19797" y="15994"/>
                  </a:lnTo>
                  <a:lnTo>
                    <a:pt x="19729" y="16035"/>
                  </a:lnTo>
                  <a:lnTo>
                    <a:pt x="19668" y="16108"/>
                  </a:lnTo>
                  <a:lnTo>
                    <a:pt x="19678" y="16133"/>
                  </a:lnTo>
                  <a:lnTo>
                    <a:pt x="19712" y="16112"/>
                  </a:lnTo>
                  <a:lnTo>
                    <a:pt x="19753" y="16092"/>
                  </a:lnTo>
                  <a:lnTo>
                    <a:pt x="19825" y="16068"/>
                  </a:lnTo>
                  <a:cubicBezTo>
                    <a:pt x="19825" y="16068"/>
                    <a:pt x="19883" y="16060"/>
                    <a:pt x="19883" y="16060"/>
                  </a:cubicBezTo>
                  <a:close/>
                  <a:moveTo>
                    <a:pt x="21097" y="17518"/>
                  </a:moveTo>
                  <a:lnTo>
                    <a:pt x="21114" y="17493"/>
                  </a:lnTo>
                  <a:lnTo>
                    <a:pt x="21093" y="17514"/>
                  </a:lnTo>
                  <a:lnTo>
                    <a:pt x="21059" y="17554"/>
                  </a:lnTo>
                  <a:lnTo>
                    <a:pt x="21063" y="17559"/>
                  </a:lnTo>
                  <a:cubicBezTo>
                    <a:pt x="21063" y="17559"/>
                    <a:pt x="21097" y="17518"/>
                    <a:pt x="21097" y="17518"/>
                  </a:cubicBezTo>
                  <a:close/>
                  <a:moveTo>
                    <a:pt x="15553" y="21343"/>
                  </a:moveTo>
                  <a:lnTo>
                    <a:pt x="15505" y="21319"/>
                  </a:lnTo>
                  <a:lnTo>
                    <a:pt x="15405" y="21282"/>
                  </a:lnTo>
                  <a:lnTo>
                    <a:pt x="15166" y="21249"/>
                  </a:lnTo>
                  <a:lnTo>
                    <a:pt x="15163" y="21278"/>
                  </a:lnTo>
                  <a:lnTo>
                    <a:pt x="15361" y="21352"/>
                  </a:lnTo>
                  <a:lnTo>
                    <a:pt x="15542" y="21384"/>
                  </a:lnTo>
                  <a:lnTo>
                    <a:pt x="15570" y="21380"/>
                  </a:lnTo>
                  <a:lnTo>
                    <a:pt x="15566" y="21360"/>
                  </a:lnTo>
                  <a:cubicBezTo>
                    <a:pt x="15566" y="21360"/>
                    <a:pt x="15553" y="21343"/>
                    <a:pt x="15553" y="21343"/>
                  </a:cubicBezTo>
                  <a:close/>
                  <a:moveTo>
                    <a:pt x="14601" y="21376"/>
                  </a:moveTo>
                  <a:lnTo>
                    <a:pt x="14584" y="21380"/>
                  </a:lnTo>
                  <a:lnTo>
                    <a:pt x="14516" y="21380"/>
                  </a:lnTo>
                  <a:lnTo>
                    <a:pt x="14506" y="21396"/>
                  </a:lnTo>
                  <a:lnTo>
                    <a:pt x="14479" y="21425"/>
                  </a:lnTo>
                  <a:lnTo>
                    <a:pt x="14427" y="21441"/>
                  </a:lnTo>
                  <a:lnTo>
                    <a:pt x="14393" y="21429"/>
                  </a:lnTo>
                  <a:lnTo>
                    <a:pt x="14380" y="21408"/>
                  </a:lnTo>
                  <a:lnTo>
                    <a:pt x="14356" y="21413"/>
                  </a:lnTo>
                  <a:lnTo>
                    <a:pt x="14274" y="21461"/>
                  </a:lnTo>
                  <a:lnTo>
                    <a:pt x="14256" y="21490"/>
                  </a:lnTo>
                  <a:lnTo>
                    <a:pt x="14150" y="21535"/>
                  </a:lnTo>
                  <a:lnTo>
                    <a:pt x="14160" y="21567"/>
                  </a:lnTo>
                  <a:lnTo>
                    <a:pt x="14222" y="21559"/>
                  </a:lnTo>
                  <a:lnTo>
                    <a:pt x="14523" y="21441"/>
                  </a:lnTo>
                  <a:lnTo>
                    <a:pt x="14588" y="21400"/>
                  </a:lnTo>
                  <a:lnTo>
                    <a:pt x="14636" y="21356"/>
                  </a:lnTo>
                  <a:lnTo>
                    <a:pt x="14643" y="21343"/>
                  </a:lnTo>
                  <a:lnTo>
                    <a:pt x="14615" y="21364"/>
                  </a:lnTo>
                  <a:cubicBezTo>
                    <a:pt x="14615" y="21364"/>
                    <a:pt x="14601" y="21376"/>
                    <a:pt x="14601" y="21376"/>
                  </a:cubicBezTo>
                  <a:close/>
                  <a:moveTo>
                    <a:pt x="13884" y="21539"/>
                  </a:moveTo>
                  <a:lnTo>
                    <a:pt x="13852" y="21531"/>
                  </a:lnTo>
                  <a:lnTo>
                    <a:pt x="13839" y="21551"/>
                  </a:lnTo>
                  <a:lnTo>
                    <a:pt x="13846" y="21576"/>
                  </a:lnTo>
                  <a:lnTo>
                    <a:pt x="13873" y="21592"/>
                  </a:lnTo>
                  <a:lnTo>
                    <a:pt x="13904" y="21600"/>
                  </a:lnTo>
                  <a:lnTo>
                    <a:pt x="13911" y="21588"/>
                  </a:lnTo>
                  <a:lnTo>
                    <a:pt x="13901" y="21563"/>
                  </a:lnTo>
                  <a:cubicBezTo>
                    <a:pt x="13901" y="21563"/>
                    <a:pt x="13884" y="21539"/>
                    <a:pt x="13884" y="21539"/>
                  </a:cubicBezTo>
                  <a:close/>
                  <a:moveTo>
                    <a:pt x="13435" y="21527"/>
                  </a:moveTo>
                  <a:lnTo>
                    <a:pt x="13555" y="21567"/>
                  </a:lnTo>
                  <a:lnTo>
                    <a:pt x="13695" y="21555"/>
                  </a:lnTo>
                  <a:lnTo>
                    <a:pt x="13600" y="21531"/>
                  </a:lnTo>
                  <a:cubicBezTo>
                    <a:pt x="13600" y="21531"/>
                    <a:pt x="13435" y="21527"/>
                    <a:pt x="13435" y="21527"/>
                  </a:cubicBezTo>
                  <a:close/>
                  <a:moveTo>
                    <a:pt x="13425" y="21527"/>
                  </a:moveTo>
                  <a:lnTo>
                    <a:pt x="13435" y="21527"/>
                  </a:lnTo>
                  <a:lnTo>
                    <a:pt x="13384" y="21511"/>
                  </a:lnTo>
                  <a:cubicBezTo>
                    <a:pt x="13384" y="21511"/>
                    <a:pt x="13425" y="21527"/>
                    <a:pt x="13425" y="21527"/>
                  </a:cubicBezTo>
                  <a:close/>
                  <a:moveTo>
                    <a:pt x="10080" y="18960"/>
                  </a:moveTo>
                  <a:lnTo>
                    <a:pt x="9981" y="18960"/>
                  </a:lnTo>
                  <a:lnTo>
                    <a:pt x="9858" y="18936"/>
                  </a:lnTo>
                  <a:lnTo>
                    <a:pt x="9854" y="18927"/>
                  </a:lnTo>
                  <a:lnTo>
                    <a:pt x="9728" y="18875"/>
                  </a:lnTo>
                  <a:lnTo>
                    <a:pt x="9618" y="18765"/>
                  </a:lnTo>
                  <a:lnTo>
                    <a:pt x="9553" y="18720"/>
                  </a:lnTo>
                  <a:lnTo>
                    <a:pt x="9328" y="18679"/>
                  </a:lnTo>
                  <a:lnTo>
                    <a:pt x="9276" y="18687"/>
                  </a:lnTo>
                  <a:lnTo>
                    <a:pt x="9262" y="18707"/>
                  </a:lnTo>
                  <a:lnTo>
                    <a:pt x="9225" y="18781"/>
                  </a:lnTo>
                  <a:lnTo>
                    <a:pt x="9204" y="18805"/>
                  </a:lnTo>
                  <a:lnTo>
                    <a:pt x="9109" y="18850"/>
                  </a:lnTo>
                  <a:lnTo>
                    <a:pt x="9033" y="18866"/>
                  </a:lnTo>
                  <a:lnTo>
                    <a:pt x="8958" y="18899"/>
                  </a:lnTo>
                  <a:lnTo>
                    <a:pt x="8869" y="19005"/>
                  </a:lnTo>
                  <a:lnTo>
                    <a:pt x="8869" y="19082"/>
                  </a:lnTo>
                  <a:lnTo>
                    <a:pt x="8941" y="19147"/>
                  </a:lnTo>
                  <a:lnTo>
                    <a:pt x="9362" y="19327"/>
                  </a:lnTo>
                  <a:lnTo>
                    <a:pt x="9403" y="19371"/>
                  </a:lnTo>
                  <a:lnTo>
                    <a:pt x="9447" y="19388"/>
                  </a:lnTo>
                  <a:lnTo>
                    <a:pt x="9687" y="19551"/>
                  </a:lnTo>
                  <a:lnTo>
                    <a:pt x="9841" y="19502"/>
                  </a:lnTo>
                  <a:lnTo>
                    <a:pt x="9895" y="19494"/>
                  </a:lnTo>
                  <a:lnTo>
                    <a:pt x="9923" y="19478"/>
                  </a:lnTo>
                  <a:lnTo>
                    <a:pt x="9929" y="19437"/>
                  </a:lnTo>
                  <a:lnTo>
                    <a:pt x="9926" y="19363"/>
                  </a:lnTo>
                  <a:lnTo>
                    <a:pt x="9943" y="19270"/>
                  </a:lnTo>
                  <a:lnTo>
                    <a:pt x="9991" y="19208"/>
                  </a:lnTo>
                  <a:lnTo>
                    <a:pt x="10131" y="19099"/>
                  </a:lnTo>
                  <a:lnTo>
                    <a:pt x="10162" y="19013"/>
                  </a:lnTo>
                  <a:lnTo>
                    <a:pt x="10135" y="18972"/>
                  </a:lnTo>
                  <a:cubicBezTo>
                    <a:pt x="10135" y="18972"/>
                    <a:pt x="10080" y="18960"/>
                    <a:pt x="10080" y="1896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69" name="Google Shape;369;p17"/>
            <p:cNvSpPr/>
            <p:nvPr/>
          </p:nvSpPr>
          <p:spPr>
            <a:xfrm>
              <a:off x="14928316" y="6703312"/>
              <a:ext cx="2398733" cy="1235511"/>
            </a:xfrm>
            <a:custGeom>
              <a:avLst/>
              <a:gdLst/>
              <a:ahLst/>
              <a:cxnLst/>
              <a:rect l="l" t="t" r="r" b="b"/>
              <a:pathLst>
                <a:path w="21600" h="21600" extrusionOk="0">
                  <a:moveTo>
                    <a:pt x="106" y="21112"/>
                  </a:moveTo>
                  <a:lnTo>
                    <a:pt x="13" y="21207"/>
                  </a:lnTo>
                  <a:lnTo>
                    <a:pt x="0" y="21458"/>
                  </a:lnTo>
                  <a:lnTo>
                    <a:pt x="32" y="21542"/>
                  </a:lnTo>
                  <a:lnTo>
                    <a:pt x="62" y="21600"/>
                  </a:lnTo>
                  <a:lnTo>
                    <a:pt x="252" y="21552"/>
                  </a:lnTo>
                  <a:lnTo>
                    <a:pt x="262" y="21458"/>
                  </a:lnTo>
                  <a:lnTo>
                    <a:pt x="211" y="21186"/>
                  </a:lnTo>
                  <a:cubicBezTo>
                    <a:pt x="211" y="21186"/>
                    <a:pt x="106" y="21112"/>
                    <a:pt x="106" y="21112"/>
                  </a:cubicBezTo>
                  <a:close/>
                  <a:moveTo>
                    <a:pt x="21543" y="8788"/>
                  </a:moveTo>
                  <a:lnTo>
                    <a:pt x="21510" y="8793"/>
                  </a:lnTo>
                  <a:lnTo>
                    <a:pt x="21427" y="8856"/>
                  </a:lnTo>
                  <a:lnTo>
                    <a:pt x="21394" y="8861"/>
                  </a:lnTo>
                  <a:lnTo>
                    <a:pt x="21154" y="8793"/>
                  </a:lnTo>
                  <a:lnTo>
                    <a:pt x="21110" y="8767"/>
                  </a:lnTo>
                  <a:lnTo>
                    <a:pt x="21089" y="8730"/>
                  </a:lnTo>
                  <a:lnTo>
                    <a:pt x="21086" y="8693"/>
                  </a:lnTo>
                  <a:lnTo>
                    <a:pt x="21086" y="8651"/>
                  </a:lnTo>
                  <a:lnTo>
                    <a:pt x="21078" y="8620"/>
                  </a:lnTo>
                  <a:lnTo>
                    <a:pt x="21070" y="8588"/>
                  </a:lnTo>
                  <a:lnTo>
                    <a:pt x="21057" y="8562"/>
                  </a:lnTo>
                  <a:lnTo>
                    <a:pt x="21030" y="8520"/>
                  </a:lnTo>
                  <a:lnTo>
                    <a:pt x="20929" y="8389"/>
                  </a:lnTo>
                  <a:lnTo>
                    <a:pt x="20905" y="8389"/>
                  </a:lnTo>
                  <a:lnTo>
                    <a:pt x="20891" y="8405"/>
                  </a:lnTo>
                  <a:lnTo>
                    <a:pt x="20881" y="8421"/>
                  </a:lnTo>
                  <a:lnTo>
                    <a:pt x="20872" y="8410"/>
                  </a:lnTo>
                  <a:lnTo>
                    <a:pt x="20808" y="8279"/>
                  </a:lnTo>
                  <a:lnTo>
                    <a:pt x="20775" y="8232"/>
                  </a:lnTo>
                  <a:lnTo>
                    <a:pt x="20751" y="8211"/>
                  </a:lnTo>
                  <a:lnTo>
                    <a:pt x="20727" y="8195"/>
                  </a:lnTo>
                  <a:lnTo>
                    <a:pt x="20607" y="8148"/>
                  </a:lnTo>
                  <a:lnTo>
                    <a:pt x="20581" y="8126"/>
                  </a:lnTo>
                  <a:lnTo>
                    <a:pt x="20564" y="8090"/>
                  </a:lnTo>
                  <a:lnTo>
                    <a:pt x="20543" y="7990"/>
                  </a:lnTo>
                  <a:lnTo>
                    <a:pt x="20481" y="7776"/>
                  </a:lnTo>
                  <a:lnTo>
                    <a:pt x="20475" y="7739"/>
                  </a:lnTo>
                  <a:lnTo>
                    <a:pt x="20473" y="7702"/>
                  </a:lnTo>
                  <a:lnTo>
                    <a:pt x="20446" y="7634"/>
                  </a:lnTo>
                  <a:lnTo>
                    <a:pt x="20402" y="7549"/>
                  </a:lnTo>
                  <a:lnTo>
                    <a:pt x="20191" y="7251"/>
                  </a:lnTo>
                  <a:lnTo>
                    <a:pt x="20183" y="7225"/>
                  </a:lnTo>
                  <a:lnTo>
                    <a:pt x="20172" y="7193"/>
                  </a:lnTo>
                  <a:lnTo>
                    <a:pt x="20159" y="7125"/>
                  </a:lnTo>
                  <a:lnTo>
                    <a:pt x="20127" y="6909"/>
                  </a:lnTo>
                  <a:lnTo>
                    <a:pt x="20119" y="6862"/>
                  </a:lnTo>
                  <a:lnTo>
                    <a:pt x="20102" y="6820"/>
                  </a:lnTo>
                  <a:lnTo>
                    <a:pt x="20075" y="6752"/>
                  </a:lnTo>
                  <a:lnTo>
                    <a:pt x="20056" y="6721"/>
                  </a:lnTo>
                  <a:lnTo>
                    <a:pt x="20037" y="6695"/>
                  </a:lnTo>
                  <a:lnTo>
                    <a:pt x="19907" y="6569"/>
                  </a:lnTo>
                  <a:lnTo>
                    <a:pt x="19891" y="6537"/>
                  </a:lnTo>
                  <a:lnTo>
                    <a:pt x="19886" y="6500"/>
                  </a:lnTo>
                  <a:lnTo>
                    <a:pt x="19889" y="6479"/>
                  </a:lnTo>
                  <a:lnTo>
                    <a:pt x="19916" y="6358"/>
                  </a:lnTo>
                  <a:lnTo>
                    <a:pt x="19921" y="6327"/>
                  </a:lnTo>
                  <a:lnTo>
                    <a:pt x="19921" y="6301"/>
                  </a:lnTo>
                  <a:lnTo>
                    <a:pt x="19913" y="6269"/>
                  </a:lnTo>
                  <a:lnTo>
                    <a:pt x="19899" y="6217"/>
                  </a:lnTo>
                  <a:lnTo>
                    <a:pt x="19881" y="6180"/>
                  </a:lnTo>
                  <a:lnTo>
                    <a:pt x="19870" y="6159"/>
                  </a:lnTo>
                  <a:lnTo>
                    <a:pt x="19691" y="5939"/>
                  </a:lnTo>
                  <a:lnTo>
                    <a:pt x="19667" y="5897"/>
                  </a:lnTo>
                  <a:lnTo>
                    <a:pt x="19648" y="5839"/>
                  </a:lnTo>
                  <a:lnTo>
                    <a:pt x="19624" y="5745"/>
                  </a:lnTo>
                  <a:lnTo>
                    <a:pt x="19605" y="5687"/>
                  </a:lnTo>
                  <a:lnTo>
                    <a:pt x="19342" y="5167"/>
                  </a:lnTo>
                  <a:lnTo>
                    <a:pt x="19321" y="5110"/>
                  </a:lnTo>
                  <a:lnTo>
                    <a:pt x="19315" y="5078"/>
                  </a:lnTo>
                  <a:lnTo>
                    <a:pt x="19315" y="5047"/>
                  </a:lnTo>
                  <a:lnTo>
                    <a:pt x="19315" y="5021"/>
                  </a:lnTo>
                  <a:lnTo>
                    <a:pt x="19321" y="5005"/>
                  </a:lnTo>
                  <a:lnTo>
                    <a:pt x="19329" y="4984"/>
                  </a:lnTo>
                  <a:lnTo>
                    <a:pt x="19372" y="4895"/>
                  </a:lnTo>
                  <a:lnTo>
                    <a:pt x="19391" y="4843"/>
                  </a:lnTo>
                  <a:lnTo>
                    <a:pt x="19396" y="4811"/>
                  </a:lnTo>
                  <a:lnTo>
                    <a:pt x="19399" y="4785"/>
                  </a:lnTo>
                  <a:lnTo>
                    <a:pt x="19399" y="4748"/>
                  </a:lnTo>
                  <a:lnTo>
                    <a:pt x="19386" y="4632"/>
                  </a:lnTo>
                  <a:lnTo>
                    <a:pt x="19386" y="4596"/>
                  </a:lnTo>
                  <a:lnTo>
                    <a:pt x="19388" y="4564"/>
                  </a:lnTo>
                  <a:lnTo>
                    <a:pt x="19394" y="4543"/>
                  </a:lnTo>
                  <a:lnTo>
                    <a:pt x="19407" y="4527"/>
                  </a:lnTo>
                  <a:lnTo>
                    <a:pt x="19442" y="4507"/>
                  </a:lnTo>
                  <a:lnTo>
                    <a:pt x="19454" y="4486"/>
                  </a:lnTo>
                  <a:lnTo>
                    <a:pt x="19459" y="4459"/>
                  </a:lnTo>
                  <a:lnTo>
                    <a:pt x="19456" y="4423"/>
                  </a:lnTo>
                  <a:lnTo>
                    <a:pt x="19454" y="4386"/>
                  </a:lnTo>
                  <a:lnTo>
                    <a:pt x="19448" y="4349"/>
                  </a:lnTo>
                  <a:lnTo>
                    <a:pt x="19440" y="4276"/>
                  </a:lnTo>
                  <a:lnTo>
                    <a:pt x="19434" y="4118"/>
                  </a:lnTo>
                  <a:lnTo>
                    <a:pt x="19434" y="4029"/>
                  </a:lnTo>
                  <a:lnTo>
                    <a:pt x="19426" y="3961"/>
                  </a:lnTo>
                  <a:lnTo>
                    <a:pt x="19410" y="3882"/>
                  </a:lnTo>
                  <a:lnTo>
                    <a:pt x="19340" y="3683"/>
                  </a:lnTo>
                  <a:lnTo>
                    <a:pt x="19326" y="3630"/>
                  </a:lnTo>
                  <a:lnTo>
                    <a:pt x="19324" y="3615"/>
                  </a:lnTo>
                  <a:lnTo>
                    <a:pt x="19321" y="3588"/>
                  </a:lnTo>
                  <a:lnTo>
                    <a:pt x="19318" y="3405"/>
                  </a:lnTo>
                  <a:lnTo>
                    <a:pt x="19313" y="3326"/>
                  </a:lnTo>
                  <a:lnTo>
                    <a:pt x="19310" y="3284"/>
                  </a:lnTo>
                  <a:lnTo>
                    <a:pt x="19275" y="3211"/>
                  </a:lnTo>
                  <a:lnTo>
                    <a:pt x="19210" y="3001"/>
                  </a:lnTo>
                  <a:lnTo>
                    <a:pt x="19172" y="2912"/>
                  </a:lnTo>
                  <a:lnTo>
                    <a:pt x="18934" y="2576"/>
                  </a:lnTo>
                  <a:lnTo>
                    <a:pt x="18815" y="2477"/>
                  </a:lnTo>
                  <a:lnTo>
                    <a:pt x="18678" y="2429"/>
                  </a:lnTo>
                  <a:lnTo>
                    <a:pt x="18543" y="2335"/>
                  </a:lnTo>
                  <a:lnTo>
                    <a:pt x="18437" y="2093"/>
                  </a:lnTo>
                  <a:lnTo>
                    <a:pt x="18332" y="1652"/>
                  </a:lnTo>
                  <a:lnTo>
                    <a:pt x="18313" y="1521"/>
                  </a:lnTo>
                  <a:lnTo>
                    <a:pt x="18302" y="1385"/>
                  </a:lnTo>
                  <a:lnTo>
                    <a:pt x="18286" y="1285"/>
                  </a:lnTo>
                  <a:lnTo>
                    <a:pt x="18248" y="1249"/>
                  </a:lnTo>
                  <a:lnTo>
                    <a:pt x="18175" y="1296"/>
                  </a:lnTo>
                  <a:lnTo>
                    <a:pt x="18015" y="1516"/>
                  </a:lnTo>
                  <a:lnTo>
                    <a:pt x="17945" y="1558"/>
                  </a:lnTo>
                  <a:lnTo>
                    <a:pt x="17891" y="1610"/>
                  </a:lnTo>
                  <a:lnTo>
                    <a:pt x="17853" y="1705"/>
                  </a:lnTo>
                  <a:lnTo>
                    <a:pt x="17820" y="1815"/>
                  </a:lnTo>
                  <a:lnTo>
                    <a:pt x="17785" y="1900"/>
                  </a:lnTo>
                  <a:lnTo>
                    <a:pt x="17715" y="1978"/>
                  </a:lnTo>
                  <a:lnTo>
                    <a:pt x="17694" y="2020"/>
                  </a:lnTo>
                  <a:lnTo>
                    <a:pt x="17683" y="2078"/>
                  </a:lnTo>
                  <a:lnTo>
                    <a:pt x="17664" y="2229"/>
                  </a:lnTo>
                  <a:lnTo>
                    <a:pt x="17648" y="2308"/>
                  </a:lnTo>
                  <a:lnTo>
                    <a:pt x="17601" y="2382"/>
                  </a:lnTo>
                  <a:lnTo>
                    <a:pt x="17542" y="2409"/>
                  </a:lnTo>
                  <a:lnTo>
                    <a:pt x="17410" y="2398"/>
                  </a:lnTo>
                  <a:lnTo>
                    <a:pt x="17345" y="2429"/>
                  </a:lnTo>
                  <a:lnTo>
                    <a:pt x="17304" y="2492"/>
                  </a:lnTo>
                  <a:lnTo>
                    <a:pt x="17274" y="2560"/>
                  </a:lnTo>
                  <a:lnTo>
                    <a:pt x="17177" y="2634"/>
                  </a:lnTo>
                  <a:lnTo>
                    <a:pt x="17153" y="2623"/>
                  </a:lnTo>
                  <a:lnTo>
                    <a:pt x="17112" y="2560"/>
                  </a:lnTo>
                  <a:lnTo>
                    <a:pt x="17026" y="2366"/>
                  </a:lnTo>
                  <a:lnTo>
                    <a:pt x="17004" y="2324"/>
                  </a:lnTo>
                  <a:lnTo>
                    <a:pt x="16963" y="2282"/>
                  </a:lnTo>
                  <a:lnTo>
                    <a:pt x="16877" y="2235"/>
                  </a:lnTo>
                  <a:lnTo>
                    <a:pt x="16837" y="2229"/>
                  </a:lnTo>
                  <a:lnTo>
                    <a:pt x="16734" y="2261"/>
                  </a:lnTo>
                  <a:lnTo>
                    <a:pt x="16707" y="2245"/>
                  </a:lnTo>
                  <a:lnTo>
                    <a:pt x="16653" y="2167"/>
                  </a:lnTo>
                  <a:lnTo>
                    <a:pt x="16593" y="2114"/>
                  </a:lnTo>
                  <a:lnTo>
                    <a:pt x="16531" y="2083"/>
                  </a:lnTo>
                  <a:lnTo>
                    <a:pt x="16469" y="2093"/>
                  </a:lnTo>
                  <a:lnTo>
                    <a:pt x="16277" y="2277"/>
                  </a:lnTo>
                  <a:lnTo>
                    <a:pt x="16247" y="2329"/>
                  </a:lnTo>
                  <a:lnTo>
                    <a:pt x="16245" y="2460"/>
                  </a:lnTo>
                  <a:lnTo>
                    <a:pt x="16220" y="2587"/>
                  </a:lnTo>
                  <a:lnTo>
                    <a:pt x="16174" y="2681"/>
                  </a:lnTo>
                  <a:lnTo>
                    <a:pt x="16120" y="2733"/>
                  </a:lnTo>
                  <a:lnTo>
                    <a:pt x="15993" y="2718"/>
                  </a:lnTo>
                  <a:lnTo>
                    <a:pt x="15869" y="2602"/>
                  </a:lnTo>
                  <a:lnTo>
                    <a:pt x="15650" y="2282"/>
                  </a:lnTo>
                  <a:lnTo>
                    <a:pt x="15596" y="2182"/>
                  </a:lnTo>
                  <a:lnTo>
                    <a:pt x="15550" y="2072"/>
                  </a:lnTo>
                  <a:lnTo>
                    <a:pt x="15498" y="1983"/>
                  </a:lnTo>
                  <a:lnTo>
                    <a:pt x="15371" y="1952"/>
                  </a:lnTo>
                  <a:lnTo>
                    <a:pt x="15250" y="1878"/>
                  </a:lnTo>
                  <a:lnTo>
                    <a:pt x="15182" y="1878"/>
                  </a:lnTo>
                  <a:lnTo>
                    <a:pt x="14936" y="2046"/>
                  </a:lnTo>
                  <a:lnTo>
                    <a:pt x="14871" y="2051"/>
                  </a:lnTo>
                  <a:lnTo>
                    <a:pt x="14536" y="1910"/>
                  </a:lnTo>
                  <a:lnTo>
                    <a:pt x="14468" y="1836"/>
                  </a:lnTo>
                  <a:lnTo>
                    <a:pt x="14433" y="1726"/>
                  </a:lnTo>
                  <a:lnTo>
                    <a:pt x="14417" y="1558"/>
                  </a:lnTo>
                  <a:lnTo>
                    <a:pt x="14398" y="1422"/>
                  </a:lnTo>
                  <a:lnTo>
                    <a:pt x="14371" y="1301"/>
                  </a:lnTo>
                  <a:lnTo>
                    <a:pt x="14333" y="1196"/>
                  </a:lnTo>
                  <a:lnTo>
                    <a:pt x="14301" y="1138"/>
                  </a:lnTo>
                  <a:lnTo>
                    <a:pt x="14257" y="1080"/>
                  </a:lnTo>
                  <a:lnTo>
                    <a:pt x="14217" y="1012"/>
                  </a:lnTo>
                  <a:lnTo>
                    <a:pt x="14195" y="918"/>
                  </a:lnTo>
                  <a:lnTo>
                    <a:pt x="14182" y="798"/>
                  </a:lnTo>
                  <a:lnTo>
                    <a:pt x="14155" y="677"/>
                  </a:lnTo>
                  <a:lnTo>
                    <a:pt x="14117" y="566"/>
                  </a:lnTo>
                  <a:lnTo>
                    <a:pt x="14068" y="493"/>
                  </a:lnTo>
                  <a:lnTo>
                    <a:pt x="13938" y="404"/>
                  </a:lnTo>
                  <a:lnTo>
                    <a:pt x="13866" y="372"/>
                  </a:lnTo>
                  <a:lnTo>
                    <a:pt x="13809" y="367"/>
                  </a:lnTo>
                  <a:lnTo>
                    <a:pt x="13774" y="320"/>
                  </a:lnTo>
                  <a:lnTo>
                    <a:pt x="13733" y="205"/>
                  </a:lnTo>
                  <a:lnTo>
                    <a:pt x="13684" y="84"/>
                  </a:lnTo>
                  <a:lnTo>
                    <a:pt x="13619" y="37"/>
                  </a:lnTo>
                  <a:lnTo>
                    <a:pt x="13501" y="115"/>
                  </a:lnTo>
                  <a:lnTo>
                    <a:pt x="13273" y="393"/>
                  </a:lnTo>
                  <a:lnTo>
                    <a:pt x="13152" y="404"/>
                  </a:lnTo>
                  <a:lnTo>
                    <a:pt x="12987" y="163"/>
                  </a:lnTo>
                  <a:lnTo>
                    <a:pt x="12941" y="126"/>
                  </a:lnTo>
                  <a:lnTo>
                    <a:pt x="12925" y="110"/>
                  </a:lnTo>
                  <a:lnTo>
                    <a:pt x="12882" y="16"/>
                  </a:lnTo>
                  <a:lnTo>
                    <a:pt x="12855" y="0"/>
                  </a:lnTo>
                  <a:lnTo>
                    <a:pt x="12820" y="21"/>
                  </a:lnTo>
                  <a:lnTo>
                    <a:pt x="12798" y="68"/>
                  </a:lnTo>
                  <a:lnTo>
                    <a:pt x="12760" y="179"/>
                  </a:lnTo>
                  <a:lnTo>
                    <a:pt x="12614" y="409"/>
                  </a:lnTo>
                  <a:lnTo>
                    <a:pt x="12565" y="488"/>
                  </a:lnTo>
                  <a:lnTo>
                    <a:pt x="12493" y="692"/>
                  </a:lnTo>
                  <a:lnTo>
                    <a:pt x="12514" y="913"/>
                  </a:lnTo>
                  <a:lnTo>
                    <a:pt x="12603" y="1049"/>
                  </a:lnTo>
                  <a:lnTo>
                    <a:pt x="12652" y="1143"/>
                  </a:lnTo>
                  <a:lnTo>
                    <a:pt x="12676" y="1259"/>
                  </a:lnTo>
                  <a:lnTo>
                    <a:pt x="12657" y="1390"/>
                  </a:lnTo>
                  <a:lnTo>
                    <a:pt x="12571" y="1605"/>
                  </a:lnTo>
                  <a:lnTo>
                    <a:pt x="12549" y="1678"/>
                  </a:lnTo>
                  <a:lnTo>
                    <a:pt x="12590" y="1758"/>
                  </a:lnTo>
                  <a:lnTo>
                    <a:pt x="12638" y="1789"/>
                  </a:lnTo>
                  <a:lnTo>
                    <a:pt x="12762" y="1768"/>
                  </a:lnTo>
                  <a:lnTo>
                    <a:pt x="12828" y="1794"/>
                  </a:lnTo>
                  <a:lnTo>
                    <a:pt x="12830" y="1900"/>
                  </a:lnTo>
                  <a:lnTo>
                    <a:pt x="12801" y="2030"/>
                  </a:lnTo>
                  <a:lnTo>
                    <a:pt x="12768" y="2130"/>
                  </a:lnTo>
                  <a:lnTo>
                    <a:pt x="12757" y="2271"/>
                  </a:lnTo>
                  <a:lnTo>
                    <a:pt x="12811" y="2492"/>
                  </a:lnTo>
                  <a:lnTo>
                    <a:pt x="12776" y="2545"/>
                  </a:lnTo>
                  <a:lnTo>
                    <a:pt x="12541" y="2555"/>
                  </a:lnTo>
                  <a:lnTo>
                    <a:pt x="12446" y="2608"/>
                  </a:lnTo>
                  <a:lnTo>
                    <a:pt x="12273" y="2801"/>
                  </a:lnTo>
                  <a:lnTo>
                    <a:pt x="11895" y="3405"/>
                  </a:lnTo>
                  <a:lnTo>
                    <a:pt x="11781" y="3484"/>
                  </a:lnTo>
                  <a:lnTo>
                    <a:pt x="11722" y="3431"/>
                  </a:lnTo>
                  <a:lnTo>
                    <a:pt x="11608" y="3242"/>
                  </a:lnTo>
                  <a:lnTo>
                    <a:pt x="11557" y="3206"/>
                  </a:lnTo>
                  <a:lnTo>
                    <a:pt x="11376" y="3237"/>
                  </a:lnTo>
                  <a:lnTo>
                    <a:pt x="11052" y="3378"/>
                  </a:lnTo>
                  <a:lnTo>
                    <a:pt x="11003" y="3452"/>
                  </a:lnTo>
                  <a:lnTo>
                    <a:pt x="11011" y="3583"/>
                  </a:lnTo>
                  <a:lnTo>
                    <a:pt x="11043" y="3725"/>
                  </a:lnTo>
                  <a:lnTo>
                    <a:pt x="11070" y="3814"/>
                  </a:lnTo>
                  <a:lnTo>
                    <a:pt x="11124" y="4234"/>
                  </a:lnTo>
                  <a:lnTo>
                    <a:pt x="11203" y="4491"/>
                  </a:lnTo>
                  <a:lnTo>
                    <a:pt x="11197" y="4627"/>
                  </a:lnTo>
                  <a:lnTo>
                    <a:pt x="11165" y="4738"/>
                  </a:lnTo>
                  <a:lnTo>
                    <a:pt x="11027" y="4995"/>
                  </a:lnTo>
                  <a:lnTo>
                    <a:pt x="10995" y="5089"/>
                  </a:lnTo>
                  <a:lnTo>
                    <a:pt x="10959" y="5220"/>
                  </a:lnTo>
                  <a:lnTo>
                    <a:pt x="10919" y="5294"/>
                  </a:lnTo>
                  <a:lnTo>
                    <a:pt x="10800" y="5351"/>
                  </a:lnTo>
                  <a:lnTo>
                    <a:pt x="10743" y="5399"/>
                  </a:lnTo>
                  <a:lnTo>
                    <a:pt x="10670" y="5619"/>
                  </a:lnTo>
                  <a:lnTo>
                    <a:pt x="10646" y="6248"/>
                  </a:lnTo>
                  <a:lnTo>
                    <a:pt x="10600" y="6506"/>
                  </a:lnTo>
                  <a:lnTo>
                    <a:pt x="10508" y="6679"/>
                  </a:lnTo>
                  <a:lnTo>
                    <a:pt x="10454" y="6757"/>
                  </a:lnTo>
                  <a:lnTo>
                    <a:pt x="10351" y="6846"/>
                  </a:lnTo>
                  <a:lnTo>
                    <a:pt x="10316" y="6852"/>
                  </a:lnTo>
                  <a:lnTo>
                    <a:pt x="10300" y="6794"/>
                  </a:lnTo>
                  <a:lnTo>
                    <a:pt x="10284" y="6773"/>
                  </a:lnTo>
                  <a:lnTo>
                    <a:pt x="10246" y="6757"/>
                  </a:lnTo>
                  <a:lnTo>
                    <a:pt x="10205" y="6747"/>
                  </a:lnTo>
                  <a:lnTo>
                    <a:pt x="10176" y="6752"/>
                  </a:lnTo>
                  <a:lnTo>
                    <a:pt x="10143" y="6846"/>
                  </a:lnTo>
                  <a:lnTo>
                    <a:pt x="10100" y="7151"/>
                  </a:lnTo>
                  <a:lnTo>
                    <a:pt x="10078" y="7219"/>
                  </a:lnTo>
                  <a:lnTo>
                    <a:pt x="10032" y="7282"/>
                  </a:lnTo>
                  <a:lnTo>
                    <a:pt x="10002" y="7413"/>
                  </a:lnTo>
                  <a:lnTo>
                    <a:pt x="9986" y="7576"/>
                  </a:lnTo>
                  <a:lnTo>
                    <a:pt x="9981" y="7723"/>
                  </a:lnTo>
                  <a:lnTo>
                    <a:pt x="10000" y="8395"/>
                  </a:lnTo>
                  <a:lnTo>
                    <a:pt x="9981" y="8583"/>
                  </a:lnTo>
                  <a:lnTo>
                    <a:pt x="9967" y="8646"/>
                  </a:lnTo>
                  <a:lnTo>
                    <a:pt x="9948" y="8709"/>
                  </a:lnTo>
                  <a:lnTo>
                    <a:pt x="9924" y="8767"/>
                  </a:lnTo>
                  <a:lnTo>
                    <a:pt x="9894" y="8814"/>
                  </a:lnTo>
                  <a:lnTo>
                    <a:pt x="9756" y="8898"/>
                  </a:lnTo>
                  <a:lnTo>
                    <a:pt x="9694" y="8961"/>
                  </a:lnTo>
                  <a:lnTo>
                    <a:pt x="9673" y="9087"/>
                  </a:lnTo>
                  <a:lnTo>
                    <a:pt x="9648" y="9145"/>
                  </a:lnTo>
                  <a:lnTo>
                    <a:pt x="9581" y="9066"/>
                  </a:lnTo>
                  <a:lnTo>
                    <a:pt x="9456" y="8866"/>
                  </a:lnTo>
                  <a:lnTo>
                    <a:pt x="9391" y="8851"/>
                  </a:lnTo>
                  <a:lnTo>
                    <a:pt x="9246" y="8866"/>
                  </a:lnTo>
                  <a:lnTo>
                    <a:pt x="9184" y="8819"/>
                  </a:lnTo>
                  <a:lnTo>
                    <a:pt x="9132" y="8756"/>
                  </a:lnTo>
                  <a:lnTo>
                    <a:pt x="9013" y="8667"/>
                  </a:lnTo>
                  <a:lnTo>
                    <a:pt x="8962" y="8604"/>
                  </a:lnTo>
                  <a:lnTo>
                    <a:pt x="8929" y="8510"/>
                  </a:lnTo>
                  <a:lnTo>
                    <a:pt x="8919" y="8405"/>
                  </a:lnTo>
                  <a:lnTo>
                    <a:pt x="8908" y="8105"/>
                  </a:lnTo>
                  <a:lnTo>
                    <a:pt x="8878" y="8032"/>
                  </a:lnTo>
                  <a:lnTo>
                    <a:pt x="8716" y="7844"/>
                  </a:lnTo>
                  <a:lnTo>
                    <a:pt x="8659" y="7807"/>
                  </a:lnTo>
                  <a:lnTo>
                    <a:pt x="8597" y="7812"/>
                  </a:lnTo>
                  <a:lnTo>
                    <a:pt x="8570" y="7865"/>
                  </a:lnTo>
                  <a:lnTo>
                    <a:pt x="8613" y="7985"/>
                  </a:lnTo>
                  <a:lnTo>
                    <a:pt x="8672" y="8037"/>
                  </a:lnTo>
                  <a:lnTo>
                    <a:pt x="8735" y="8058"/>
                  </a:lnTo>
                  <a:lnTo>
                    <a:pt x="8762" y="8105"/>
                  </a:lnTo>
                  <a:lnTo>
                    <a:pt x="8718" y="8226"/>
                  </a:lnTo>
                  <a:lnTo>
                    <a:pt x="8605" y="8358"/>
                  </a:lnTo>
                  <a:lnTo>
                    <a:pt x="8537" y="8384"/>
                  </a:lnTo>
                  <a:lnTo>
                    <a:pt x="8502" y="8374"/>
                  </a:lnTo>
                  <a:lnTo>
                    <a:pt x="8483" y="8311"/>
                  </a:lnTo>
                  <a:lnTo>
                    <a:pt x="8464" y="8284"/>
                  </a:lnTo>
                  <a:lnTo>
                    <a:pt x="8429" y="8258"/>
                  </a:lnTo>
                  <a:lnTo>
                    <a:pt x="8397" y="8263"/>
                  </a:lnTo>
                  <a:lnTo>
                    <a:pt x="8386" y="8332"/>
                  </a:lnTo>
                  <a:lnTo>
                    <a:pt x="8402" y="8405"/>
                  </a:lnTo>
                  <a:lnTo>
                    <a:pt x="8459" y="8499"/>
                  </a:lnTo>
                  <a:lnTo>
                    <a:pt x="8480" y="8573"/>
                  </a:lnTo>
                  <a:lnTo>
                    <a:pt x="8478" y="8725"/>
                  </a:lnTo>
                  <a:lnTo>
                    <a:pt x="8434" y="8825"/>
                  </a:lnTo>
                  <a:lnTo>
                    <a:pt x="8372" y="8882"/>
                  </a:lnTo>
                  <a:lnTo>
                    <a:pt x="8310" y="8904"/>
                  </a:lnTo>
                  <a:lnTo>
                    <a:pt x="8278" y="8977"/>
                  </a:lnTo>
                  <a:lnTo>
                    <a:pt x="8273" y="9129"/>
                  </a:lnTo>
                  <a:lnTo>
                    <a:pt x="8310" y="9586"/>
                  </a:lnTo>
                  <a:lnTo>
                    <a:pt x="8308" y="9690"/>
                  </a:lnTo>
                  <a:lnTo>
                    <a:pt x="8275" y="9769"/>
                  </a:lnTo>
                  <a:lnTo>
                    <a:pt x="8126" y="9868"/>
                  </a:lnTo>
                  <a:lnTo>
                    <a:pt x="8116" y="9979"/>
                  </a:lnTo>
                  <a:lnTo>
                    <a:pt x="8124" y="10116"/>
                  </a:lnTo>
                  <a:lnTo>
                    <a:pt x="8110" y="10262"/>
                  </a:lnTo>
                  <a:lnTo>
                    <a:pt x="8053" y="10351"/>
                  </a:lnTo>
                  <a:lnTo>
                    <a:pt x="7986" y="10362"/>
                  </a:lnTo>
                  <a:lnTo>
                    <a:pt x="7937" y="10304"/>
                  </a:lnTo>
                  <a:lnTo>
                    <a:pt x="7954" y="10178"/>
                  </a:lnTo>
                  <a:lnTo>
                    <a:pt x="7978" y="10031"/>
                  </a:lnTo>
                  <a:lnTo>
                    <a:pt x="7921" y="10015"/>
                  </a:lnTo>
                  <a:lnTo>
                    <a:pt x="7797" y="10095"/>
                  </a:lnTo>
                  <a:lnTo>
                    <a:pt x="7694" y="10079"/>
                  </a:lnTo>
                  <a:lnTo>
                    <a:pt x="7596" y="9963"/>
                  </a:lnTo>
                  <a:lnTo>
                    <a:pt x="7523" y="9790"/>
                  </a:lnTo>
                  <a:lnTo>
                    <a:pt x="7488" y="9612"/>
                  </a:lnTo>
                  <a:lnTo>
                    <a:pt x="7434" y="9496"/>
                  </a:lnTo>
                  <a:lnTo>
                    <a:pt x="7334" y="9596"/>
                  </a:lnTo>
                  <a:lnTo>
                    <a:pt x="7234" y="9785"/>
                  </a:lnTo>
                  <a:lnTo>
                    <a:pt x="7178" y="9921"/>
                  </a:lnTo>
                  <a:lnTo>
                    <a:pt x="7140" y="9968"/>
                  </a:lnTo>
                  <a:lnTo>
                    <a:pt x="6975" y="10042"/>
                  </a:lnTo>
                  <a:lnTo>
                    <a:pt x="6926" y="10095"/>
                  </a:lnTo>
                  <a:lnTo>
                    <a:pt x="6891" y="10157"/>
                  </a:lnTo>
                  <a:lnTo>
                    <a:pt x="6861" y="10241"/>
                  </a:lnTo>
                  <a:lnTo>
                    <a:pt x="6834" y="10362"/>
                  </a:lnTo>
                  <a:lnTo>
                    <a:pt x="6780" y="10818"/>
                  </a:lnTo>
                  <a:lnTo>
                    <a:pt x="6745" y="10996"/>
                  </a:lnTo>
                  <a:lnTo>
                    <a:pt x="6661" y="11133"/>
                  </a:lnTo>
                  <a:lnTo>
                    <a:pt x="6629" y="11102"/>
                  </a:lnTo>
                  <a:lnTo>
                    <a:pt x="6599" y="11065"/>
                  </a:lnTo>
                  <a:lnTo>
                    <a:pt x="6550" y="10965"/>
                  </a:lnTo>
                  <a:lnTo>
                    <a:pt x="6531" y="10892"/>
                  </a:lnTo>
                  <a:lnTo>
                    <a:pt x="6518" y="10813"/>
                  </a:lnTo>
                  <a:lnTo>
                    <a:pt x="6502" y="10755"/>
                  </a:lnTo>
                  <a:lnTo>
                    <a:pt x="6467" y="10735"/>
                  </a:lnTo>
                  <a:lnTo>
                    <a:pt x="6412" y="10740"/>
                  </a:lnTo>
                  <a:lnTo>
                    <a:pt x="6372" y="10729"/>
                  </a:lnTo>
                  <a:lnTo>
                    <a:pt x="6339" y="10708"/>
                  </a:lnTo>
                  <a:lnTo>
                    <a:pt x="6229" y="10598"/>
                  </a:lnTo>
                  <a:lnTo>
                    <a:pt x="6026" y="10493"/>
                  </a:lnTo>
                  <a:lnTo>
                    <a:pt x="5969" y="10435"/>
                  </a:lnTo>
                  <a:lnTo>
                    <a:pt x="5912" y="10362"/>
                  </a:lnTo>
                  <a:lnTo>
                    <a:pt x="5842" y="10294"/>
                  </a:lnTo>
                  <a:lnTo>
                    <a:pt x="5772" y="10246"/>
                  </a:lnTo>
                  <a:lnTo>
                    <a:pt x="5710" y="10231"/>
                  </a:lnTo>
                  <a:lnTo>
                    <a:pt x="5591" y="10320"/>
                  </a:lnTo>
                  <a:lnTo>
                    <a:pt x="5480" y="10466"/>
                  </a:lnTo>
                  <a:lnTo>
                    <a:pt x="5369" y="10540"/>
                  </a:lnTo>
                  <a:lnTo>
                    <a:pt x="5258" y="10377"/>
                  </a:lnTo>
                  <a:lnTo>
                    <a:pt x="5248" y="10309"/>
                  </a:lnTo>
                  <a:lnTo>
                    <a:pt x="5242" y="10194"/>
                  </a:lnTo>
                  <a:lnTo>
                    <a:pt x="5223" y="10147"/>
                  </a:lnTo>
                  <a:lnTo>
                    <a:pt x="5201" y="10131"/>
                  </a:lnTo>
                  <a:lnTo>
                    <a:pt x="5174" y="10147"/>
                  </a:lnTo>
                  <a:lnTo>
                    <a:pt x="5158" y="10194"/>
                  </a:lnTo>
                  <a:lnTo>
                    <a:pt x="5153" y="10283"/>
                  </a:lnTo>
                  <a:lnTo>
                    <a:pt x="5174" y="10435"/>
                  </a:lnTo>
                  <a:lnTo>
                    <a:pt x="5237" y="10629"/>
                  </a:lnTo>
                  <a:lnTo>
                    <a:pt x="5261" y="10766"/>
                  </a:lnTo>
                  <a:lnTo>
                    <a:pt x="5242" y="10965"/>
                  </a:lnTo>
                  <a:lnTo>
                    <a:pt x="5177" y="11138"/>
                  </a:lnTo>
                  <a:lnTo>
                    <a:pt x="5093" y="11223"/>
                  </a:lnTo>
                  <a:lnTo>
                    <a:pt x="5023" y="11154"/>
                  </a:lnTo>
                  <a:lnTo>
                    <a:pt x="5012" y="11049"/>
                  </a:lnTo>
                  <a:lnTo>
                    <a:pt x="5028" y="10813"/>
                  </a:lnTo>
                  <a:lnTo>
                    <a:pt x="5018" y="10719"/>
                  </a:lnTo>
                  <a:lnTo>
                    <a:pt x="4977" y="10672"/>
                  </a:lnTo>
                  <a:lnTo>
                    <a:pt x="4929" y="10687"/>
                  </a:lnTo>
                  <a:lnTo>
                    <a:pt x="4888" y="10745"/>
                  </a:lnTo>
                  <a:lnTo>
                    <a:pt x="4863" y="10803"/>
                  </a:lnTo>
                  <a:lnTo>
                    <a:pt x="4836" y="10813"/>
                  </a:lnTo>
                  <a:lnTo>
                    <a:pt x="4726" y="10913"/>
                  </a:lnTo>
                  <a:lnTo>
                    <a:pt x="4669" y="10939"/>
                  </a:lnTo>
                  <a:lnTo>
                    <a:pt x="4604" y="10928"/>
                  </a:lnTo>
                  <a:lnTo>
                    <a:pt x="4547" y="10886"/>
                  </a:lnTo>
                  <a:lnTo>
                    <a:pt x="4498" y="10813"/>
                  </a:lnTo>
                  <a:lnTo>
                    <a:pt x="4450" y="10724"/>
                  </a:lnTo>
                  <a:lnTo>
                    <a:pt x="4390" y="10646"/>
                  </a:lnTo>
                  <a:lnTo>
                    <a:pt x="4326" y="10635"/>
                  </a:lnTo>
                  <a:lnTo>
                    <a:pt x="4279" y="10703"/>
                  </a:lnTo>
                  <a:lnTo>
                    <a:pt x="4266" y="10855"/>
                  </a:lnTo>
                  <a:lnTo>
                    <a:pt x="4285" y="10944"/>
                  </a:lnTo>
                  <a:lnTo>
                    <a:pt x="4393" y="11343"/>
                  </a:lnTo>
                  <a:lnTo>
                    <a:pt x="4277" y="11658"/>
                  </a:lnTo>
                  <a:lnTo>
                    <a:pt x="4266" y="11705"/>
                  </a:lnTo>
                  <a:lnTo>
                    <a:pt x="4212" y="11689"/>
                  </a:lnTo>
                  <a:lnTo>
                    <a:pt x="4101" y="11584"/>
                  </a:lnTo>
                  <a:lnTo>
                    <a:pt x="4047" y="11558"/>
                  </a:lnTo>
                  <a:lnTo>
                    <a:pt x="3982" y="11589"/>
                  </a:lnTo>
                  <a:lnTo>
                    <a:pt x="3977" y="11684"/>
                  </a:lnTo>
                  <a:lnTo>
                    <a:pt x="3982" y="11826"/>
                  </a:lnTo>
                  <a:lnTo>
                    <a:pt x="3960" y="11988"/>
                  </a:lnTo>
                  <a:lnTo>
                    <a:pt x="3923" y="12088"/>
                  </a:lnTo>
                  <a:lnTo>
                    <a:pt x="3774" y="12393"/>
                  </a:lnTo>
                  <a:lnTo>
                    <a:pt x="3747" y="12492"/>
                  </a:lnTo>
                  <a:lnTo>
                    <a:pt x="3717" y="12654"/>
                  </a:lnTo>
                  <a:lnTo>
                    <a:pt x="3706" y="12828"/>
                  </a:lnTo>
                  <a:lnTo>
                    <a:pt x="3734" y="12954"/>
                  </a:lnTo>
                  <a:lnTo>
                    <a:pt x="3793" y="13137"/>
                  </a:lnTo>
                  <a:lnTo>
                    <a:pt x="3809" y="13174"/>
                  </a:lnTo>
                  <a:lnTo>
                    <a:pt x="3906" y="13331"/>
                  </a:lnTo>
                  <a:lnTo>
                    <a:pt x="3985" y="13620"/>
                  </a:lnTo>
                  <a:lnTo>
                    <a:pt x="3974" y="13819"/>
                  </a:lnTo>
                  <a:lnTo>
                    <a:pt x="3887" y="13955"/>
                  </a:lnTo>
                  <a:lnTo>
                    <a:pt x="3366" y="14255"/>
                  </a:lnTo>
                  <a:lnTo>
                    <a:pt x="3206" y="14475"/>
                  </a:lnTo>
                  <a:lnTo>
                    <a:pt x="3158" y="14512"/>
                  </a:lnTo>
                  <a:lnTo>
                    <a:pt x="3028" y="14533"/>
                  </a:lnTo>
                  <a:lnTo>
                    <a:pt x="2968" y="14565"/>
                  </a:lnTo>
                  <a:lnTo>
                    <a:pt x="2922" y="14622"/>
                  </a:lnTo>
                  <a:lnTo>
                    <a:pt x="2890" y="14701"/>
                  </a:lnTo>
                  <a:lnTo>
                    <a:pt x="2863" y="14806"/>
                  </a:lnTo>
                  <a:lnTo>
                    <a:pt x="2825" y="15110"/>
                  </a:lnTo>
                  <a:lnTo>
                    <a:pt x="2825" y="15388"/>
                  </a:lnTo>
                  <a:lnTo>
                    <a:pt x="2866" y="15634"/>
                  </a:lnTo>
                  <a:lnTo>
                    <a:pt x="2941" y="15855"/>
                  </a:lnTo>
                  <a:lnTo>
                    <a:pt x="3041" y="16081"/>
                  </a:lnTo>
                  <a:lnTo>
                    <a:pt x="3103" y="16285"/>
                  </a:lnTo>
                  <a:lnTo>
                    <a:pt x="3117" y="16506"/>
                  </a:lnTo>
                  <a:lnTo>
                    <a:pt x="3071" y="16799"/>
                  </a:lnTo>
                  <a:lnTo>
                    <a:pt x="2995" y="16983"/>
                  </a:lnTo>
                  <a:lnTo>
                    <a:pt x="2887" y="17041"/>
                  </a:lnTo>
                  <a:lnTo>
                    <a:pt x="2768" y="16999"/>
                  </a:lnTo>
                  <a:lnTo>
                    <a:pt x="2547" y="16773"/>
                  </a:lnTo>
                  <a:lnTo>
                    <a:pt x="1711" y="16196"/>
                  </a:lnTo>
                  <a:lnTo>
                    <a:pt x="1568" y="16170"/>
                  </a:lnTo>
                  <a:lnTo>
                    <a:pt x="1436" y="16227"/>
                  </a:lnTo>
                  <a:lnTo>
                    <a:pt x="1320" y="16353"/>
                  </a:lnTo>
                  <a:lnTo>
                    <a:pt x="1227" y="16532"/>
                  </a:lnTo>
                  <a:lnTo>
                    <a:pt x="1200" y="16616"/>
                  </a:lnTo>
                  <a:lnTo>
                    <a:pt x="1119" y="16988"/>
                  </a:lnTo>
                  <a:lnTo>
                    <a:pt x="1030" y="17224"/>
                  </a:lnTo>
                  <a:lnTo>
                    <a:pt x="978" y="17455"/>
                  </a:lnTo>
                  <a:lnTo>
                    <a:pt x="995" y="17634"/>
                  </a:lnTo>
                  <a:lnTo>
                    <a:pt x="1057" y="17796"/>
                  </a:lnTo>
                  <a:lnTo>
                    <a:pt x="1168" y="18001"/>
                  </a:lnTo>
                  <a:lnTo>
                    <a:pt x="1190" y="18122"/>
                  </a:lnTo>
                  <a:lnTo>
                    <a:pt x="1184" y="18431"/>
                  </a:lnTo>
                  <a:lnTo>
                    <a:pt x="1200" y="18651"/>
                  </a:lnTo>
                  <a:lnTo>
                    <a:pt x="1200" y="18720"/>
                  </a:lnTo>
                  <a:lnTo>
                    <a:pt x="1187" y="18772"/>
                  </a:lnTo>
                  <a:lnTo>
                    <a:pt x="1163" y="18835"/>
                  </a:lnTo>
                  <a:lnTo>
                    <a:pt x="1138" y="18914"/>
                  </a:lnTo>
                  <a:lnTo>
                    <a:pt x="1130" y="18998"/>
                  </a:lnTo>
                  <a:lnTo>
                    <a:pt x="1149" y="19144"/>
                  </a:lnTo>
                  <a:lnTo>
                    <a:pt x="1206" y="19381"/>
                  </a:lnTo>
                  <a:lnTo>
                    <a:pt x="1219" y="19538"/>
                  </a:lnTo>
                  <a:lnTo>
                    <a:pt x="1206" y="19727"/>
                  </a:lnTo>
                  <a:lnTo>
                    <a:pt x="1114" y="20236"/>
                  </a:lnTo>
                  <a:lnTo>
                    <a:pt x="1063" y="20651"/>
                  </a:lnTo>
                  <a:lnTo>
                    <a:pt x="1009" y="20855"/>
                  </a:lnTo>
                  <a:lnTo>
                    <a:pt x="935" y="20949"/>
                  </a:lnTo>
                  <a:lnTo>
                    <a:pt x="841" y="20902"/>
                  </a:lnTo>
                  <a:lnTo>
                    <a:pt x="757" y="20781"/>
                  </a:lnTo>
                  <a:lnTo>
                    <a:pt x="678" y="20635"/>
                  </a:lnTo>
                  <a:lnTo>
                    <a:pt x="600" y="20524"/>
                  </a:lnTo>
                  <a:lnTo>
                    <a:pt x="570" y="20567"/>
                  </a:lnTo>
                  <a:lnTo>
                    <a:pt x="554" y="20609"/>
                  </a:lnTo>
                  <a:lnTo>
                    <a:pt x="533" y="20734"/>
                  </a:lnTo>
                  <a:lnTo>
                    <a:pt x="503" y="21002"/>
                  </a:lnTo>
                  <a:lnTo>
                    <a:pt x="500" y="21112"/>
                  </a:lnTo>
                  <a:lnTo>
                    <a:pt x="471" y="21448"/>
                  </a:lnTo>
                  <a:lnTo>
                    <a:pt x="457" y="21531"/>
                  </a:lnTo>
                  <a:lnTo>
                    <a:pt x="962" y="21437"/>
                  </a:lnTo>
                  <a:lnTo>
                    <a:pt x="1471" y="21343"/>
                  </a:lnTo>
                  <a:lnTo>
                    <a:pt x="1974" y="21243"/>
                  </a:lnTo>
                  <a:lnTo>
                    <a:pt x="2482" y="21144"/>
                  </a:lnTo>
                  <a:lnTo>
                    <a:pt x="2985" y="21044"/>
                  </a:lnTo>
                  <a:lnTo>
                    <a:pt x="3490" y="20944"/>
                  </a:lnTo>
                  <a:lnTo>
                    <a:pt x="3995" y="20839"/>
                  </a:lnTo>
                  <a:lnTo>
                    <a:pt x="4501" y="20734"/>
                  </a:lnTo>
                  <a:lnTo>
                    <a:pt x="4501" y="20567"/>
                  </a:lnTo>
                  <a:lnTo>
                    <a:pt x="4490" y="20314"/>
                  </a:lnTo>
                  <a:lnTo>
                    <a:pt x="4480" y="20204"/>
                  </a:lnTo>
                  <a:lnTo>
                    <a:pt x="4420" y="19853"/>
                  </a:lnTo>
                  <a:lnTo>
                    <a:pt x="4350" y="19533"/>
                  </a:lnTo>
                  <a:lnTo>
                    <a:pt x="4339" y="19465"/>
                  </a:lnTo>
                  <a:lnTo>
                    <a:pt x="4337" y="19428"/>
                  </a:lnTo>
                  <a:lnTo>
                    <a:pt x="4342" y="19418"/>
                  </a:lnTo>
                  <a:lnTo>
                    <a:pt x="4355" y="19412"/>
                  </a:lnTo>
                  <a:lnTo>
                    <a:pt x="4515" y="19407"/>
                  </a:lnTo>
                  <a:lnTo>
                    <a:pt x="4780" y="19402"/>
                  </a:lnTo>
                  <a:lnTo>
                    <a:pt x="4942" y="19397"/>
                  </a:lnTo>
                  <a:lnTo>
                    <a:pt x="4966" y="19407"/>
                  </a:lnTo>
                  <a:lnTo>
                    <a:pt x="4983" y="19444"/>
                  </a:lnTo>
                  <a:lnTo>
                    <a:pt x="5007" y="19538"/>
                  </a:lnTo>
                  <a:lnTo>
                    <a:pt x="5023" y="19575"/>
                  </a:lnTo>
                  <a:lnTo>
                    <a:pt x="5039" y="19596"/>
                  </a:lnTo>
                  <a:lnTo>
                    <a:pt x="5055" y="19585"/>
                  </a:lnTo>
                  <a:lnTo>
                    <a:pt x="5174" y="19559"/>
                  </a:lnTo>
                  <a:lnTo>
                    <a:pt x="5215" y="19549"/>
                  </a:lnTo>
                  <a:lnTo>
                    <a:pt x="5326" y="19522"/>
                  </a:lnTo>
                  <a:lnTo>
                    <a:pt x="5496" y="19481"/>
                  </a:lnTo>
                  <a:lnTo>
                    <a:pt x="5720" y="19428"/>
                  </a:lnTo>
                  <a:lnTo>
                    <a:pt x="5985" y="19360"/>
                  </a:lnTo>
                  <a:lnTo>
                    <a:pt x="6277" y="19291"/>
                  </a:lnTo>
                  <a:lnTo>
                    <a:pt x="6594" y="19212"/>
                  </a:lnTo>
                  <a:lnTo>
                    <a:pt x="6918" y="19129"/>
                  </a:lnTo>
                  <a:lnTo>
                    <a:pt x="7245" y="19050"/>
                  </a:lnTo>
                  <a:lnTo>
                    <a:pt x="7559" y="18971"/>
                  </a:lnTo>
                  <a:lnTo>
                    <a:pt x="7853" y="18893"/>
                  </a:lnTo>
                  <a:lnTo>
                    <a:pt x="8118" y="18825"/>
                  </a:lnTo>
                  <a:lnTo>
                    <a:pt x="8340" y="18772"/>
                  </a:lnTo>
                  <a:lnTo>
                    <a:pt x="8513" y="18725"/>
                  </a:lnTo>
                  <a:lnTo>
                    <a:pt x="8624" y="18699"/>
                  </a:lnTo>
                  <a:lnTo>
                    <a:pt x="8662" y="18688"/>
                  </a:lnTo>
                  <a:lnTo>
                    <a:pt x="8789" y="18651"/>
                  </a:lnTo>
                  <a:lnTo>
                    <a:pt x="8889" y="18583"/>
                  </a:lnTo>
                  <a:lnTo>
                    <a:pt x="8916" y="18572"/>
                  </a:lnTo>
                  <a:lnTo>
                    <a:pt x="9043" y="18551"/>
                  </a:lnTo>
                  <a:lnTo>
                    <a:pt x="9129" y="18536"/>
                  </a:lnTo>
                  <a:lnTo>
                    <a:pt x="9381" y="18494"/>
                  </a:lnTo>
                  <a:lnTo>
                    <a:pt x="9768" y="18426"/>
                  </a:lnTo>
                  <a:lnTo>
                    <a:pt x="10270" y="18337"/>
                  </a:lnTo>
                  <a:lnTo>
                    <a:pt x="10865" y="18232"/>
                  </a:lnTo>
                  <a:lnTo>
                    <a:pt x="11527" y="18111"/>
                  </a:lnTo>
                  <a:lnTo>
                    <a:pt x="12238" y="17980"/>
                  </a:lnTo>
                  <a:lnTo>
                    <a:pt x="12971" y="17838"/>
                  </a:lnTo>
                  <a:lnTo>
                    <a:pt x="13704" y="17692"/>
                  </a:lnTo>
                  <a:lnTo>
                    <a:pt x="14412" y="17550"/>
                  </a:lnTo>
                  <a:lnTo>
                    <a:pt x="15074" y="17413"/>
                  </a:lnTo>
                  <a:lnTo>
                    <a:pt x="15669" y="17292"/>
                  </a:lnTo>
                  <a:lnTo>
                    <a:pt x="16172" y="17182"/>
                  </a:lnTo>
                  <a:lnTo>
                    <a:pt x="16558" y="17099"/>
                  </a:lnTo>
                  <a:lnTo>
                    <a:pt x="16807" y="17046"/>
                  </a:lnTo>
                  <a:lnTo>
                    <a:pt x="16896" y="17030"/>
                  </a:lnTo>
                  <a:lnTo>
                    <a:pt x="17037" y="16993"/>
                  </a:lnTo>
                  <a:lnTo>
                    <a:pt x="17137" y="16910"/>
                  </a:lnTo>
                  <a:lnTo>
                    <a:pt x="17210" y="16815"/>
                  </a:lnTo>
                  <a:lnTo>
                    <a:pt x="17320" y="16569"/>
                  </a:lnTo>
                  <a:lnTo>
                    <a:pt x="17375" y="16501"/>
                  </a:lnTo>
                  <a:lnTo>
                    <a:pt x="17394" y="16490"/>
                  </a:lnTo>
                  <a:lnTo>
                    <a:pt x="17634" y="16232"/>
                  </a:lnTo>
                  <a:lnTo>
                    <a:pt x="17910" y="16096"/>
                  </a:lnTo>
                  <a:lnTo>
                    <a:pt x="17940" y="16070"/>
                  </a:lnTo>
                  <a:lnTo>
                    <a:pt x="17959" y="16039"/>
                  </a:lnTo>
                  <a:lnTo>
                    <a:pt x="17991" y="15965"/>
                  </a:lnTo>
                  <a:lnTo>
                    <a:pt x="18096" y="15808"/>
                  </a:lnTo>
                  <a:lnTo>
                    <a:pt x="18380" y="15530"/>
                  </a:lnTo>
                  <a:lnTo>
                    <a:pt x="18669" y="15352"/>
                  </a:lnTo>
                  <a:lnTo>
                    <a:pt x="18691" y="15320"/>
                  </a:lnTo>
                  <a:lnTo>
                    <a:pt x="18707" y="15288"/>
                  </a:lnTo>
                  <a:lnTo>
                    <a:pt x="18710" y="15257"/>
                  </a:lnTo>
                  <a:lnTo>
                    <a:pt x="18707" y="15220"/>
                  </a:lnTo>
                  <a:lnTo>
                    <a:pt x="18696" y="15157"/>
                  </a:lnTo>
                  <a:lnTo>
                    <a:pt x="18696" y="15131"/>
                  </a:lnTo>
                  <a:lnTo>
                    <a:pt x="18702" y="15104"/>
                  </a:lnTo>
                  <a:lnTo>
                    <a:pt x="18731" y="15021"/>
                  </a:lnTo>
                  <a:lnTo>
                    <a:pt x="18745" y="14953"/>
                  </a:lnTo>
                  <a:lnTo>
                    <a:pt x="18783" y="14711"/>
                  </a:lnTo>
                  <a:lnTo>
                    <a:pt x="18831" y="14575"/>
                  </a:lnTo>
                  <a:lnTo>
                    <a:pt x="18845" y="14553"/>
                  </a:lnTo>
                  <a:lnTo>
                    <a:pt x="18864" y="14538"/>
                  </a:lnTo>
                  <a:lnTo>
                    <a:pt x="18988" y="14496"/>
                  </a:lnTo>
                  <a:lnTo>
                    <a:pt x="19156" y="14307"/>
                  </a:lnTo>
                  <a:lnTo>
                    <a:pt x="19321" y="14123"/>
                  </a:lnTo>
                  <a:lnTo>
                    <a:pt x="19361" y="14066"/>
                  </a:lnTo>
                  <a:lnTo>
                    <a:pt x="19372" y="14034"/>
                  </a:lnTo>
                  <a:lnTo>
                    <a:pt x="19380" y="14003"/>
                  </a:lnTo>
                  <a:lnTo>
                    <a:pt x="19383" y="13966"/>
                  </a:lnTo>
                  <a:lnTo>
                    <a:pt x="19388" y="13929"/>
                  </a:lnTo>
                  <a:lnTo>
                    <a:pt x="19388" y="13893"/>
                  </a:lnTo>
                  <a:lnTo>
                    <a:pt x="19386" y="13788"/>
                  </a:lnTo>
                  <a:lnTo>
                    <a:pt x="19378" y="13709"/>
                  </a:lnTo>
                  <a:lnTo>
                    <a:pt x="19372" y="13673"/>
                  </a:lnTo>
                  <a:lnTo>
                    <a:pt x="19364" y="13563"/>
                  </a:lnTo>
                  <a:lnTo>
                    <a:pt x="19375" y="13499"/>
                  </a:lnTo>
                  <a:lnTo>
                    <a:pt x="19399" y="13431"/>
                  </a:lnTo>
                  <a:lnTo>
                    <a:pt x="19462" y="13310"/>
                  </a:lnTo>
                  <a:lnTo>
                    <a:pt x="19696" y="12991"/>
                  </a:lnTo>
                  <a:lnTo>
                    <a:pt x="19723" y="12943"/>
                  </a:lnTo>
                  <a:lnTo>
                    <a:pt x="19732" y="12912"/>
                  </a:lnTo>
                  <a:lnTo>
                    <a:pt x="19740" y="12880"/>
                  </a:lnTo>
                  <a:lnTo>
                    <a:pt x="19745" y="12838"/>
                  </a:lnTo>
                  <a:lnTo>
                    <a:pt x="19745" y="12796"/>
                  </a:lnTo>
                  <a:lnTo>
                    <a:pt x="19745" y="12754"/>
                  </a:lnTo>
                  <a:lnTo>
                    <a:pt x="19729" y="12602"/>
                  </a:lnTo>
                  <a:lnTo>
                    <a:pt x="19710" y="12497"/>
                  </a:lnTo>
                  <a:lnTo>
                    <a:pt x="19707" y="12450"/>
                  </a:lnTo>
                  <a:lnTo>
                    <a:pt x="19726" y="12376"/>
                  </a:lnTo>
                  <a:lnTo>
                    <a:pt x="19773" y="12261"/>
                  </a:lnTo>
                  <a:lnTo>
                    <a:pt x="19897" y="12030"/>
                  </a:lnTo>
                  <a:lnTo>
                    <a:pt x="20178" y="11647"/>
                  </a:lnTo>
                  <a:lnTo>
                    <a:pt x="20389" y="11359"/>
                  </a:lnTo>
                  <a:lnTo>
                    <a:pt x="20581" y="11096"/>
                  </a:lnTo>
                  <a:lnTo>
                    <a:pt x="20643" y="10986"/>
                  </a:lnTo>
                  <a:lnTo>
                    <a:pt x="20859" y="10504"/>
                  </a:lnTo>
                  <a:lnTo>
                    <a:pt x="21097" y="9968"/>
                  </a:lnTo>
                  <a:lnTo>
                    <a:pt x="21248" y="9622"/>
                  </a:lnTo>
                  <a:lnTo>
                    <a:pt x="21462" y="9145"/>
                  </a:lnTo>
                  <a:lnTo>
                    <a:pt x="21600" y="8830"/>
                  </a:lnTo>
                  <a:cubicBezTo>
                    <a:pt x="21600" y="8830"/>
                    <a:pt x="21543" y="8788"/>
                    <a:pt x="21543" y="878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0" name="Google Shape;370;p17"/>
            <p:cNvSpPr/>
            <p:nvPr/>
          </p:nvSpPr>
          <p:spPr>
            <a:xfrm>
              <a:off x="10877648" y="6641961"/>
              <a:ext cx="2401384" cy="1234612"/>
            </a:xfrm>
            <a:custGeom>
              <a:avLst/>
              <a:gdLst/>
              <a:ahLst/>
              <a:cxnLst/>
              <a:rect l="l" t="t" r="r" b="b"/>
              <a:pathLst>
                <a:path w="21600" h="21600" extrusionOk="0">
                  <a:moveTo>
                    <a:pt x="21600" y="20855"/>
                  </a:moveTo>
                  <a:lnTo>
                    <a:pt x="20925" y="20918"/>
                  </a:lnTo>
                  <a:lnTo>
                    <a:pt x="20253" y="20975"/>
                  </a:lnTo>
                  <a:lnTo>
                    <a:pt x="19577" y="21033"/>
                  </a:lnTo>
                  <a:lnTo>
                    <a:pt x="18902" y="21091"/>
                  </a:lnTo>
                  <a:lnTo>
                    <a:pt x="18227" y="21144"/>
                  </a:lnTo>
                  <a:lnTo>
                    <a:pt x="17552" y="21191"/>
                  </a:lnTo>
                  <a:lnTo>
                    <a:pt x="16877" y="21238"/>
                  </a:lnTo>
                  <a:lnTo>
                    <a:pt x="16202" y="21280"/>
                  </a:lnTo>
                  <a:lnTo>
                    <a:pt x="15527" y="21317"/>
                  </a:lnTo>
                  <a:lnTo>
                    <a:pt x="14852" y="21359"/>
                  </a:lnTo>
                  <a:lnTo>
                    <a:pt x="14177" y="21390"/>
                  </a:lnTo>
                  <a:lnTo>
                    <a:pt x="13502" y="21422"/>
                  </a:lnTo>
                  <a:lnTo>
                    <a:pt x="12829" y="21453"/>
                  </a:lnTo>
                  <a:lnTo>
                    <a:pt x="12152" y="21479"/>
                  </a:lnTo>
                  <a:lnTo>
                    <a:pt x="11479" y="21506"/>
                  </a:lnTo>
                  <a:lnTo>
                    <a:pt x="10804" y="21527"/>
                  </a:lnTo>
                  <a:lnTo>
                    <a:pt x="10129" y="21548"/>
                  </a:lnTo>
                  <a:lnTo>
                    <a:pt x="9454" y="21558"/>
                  </a:lnTo>
                  <a:lnTo>
                    <a:pt x="8776" y="21574"/>
                  </a:lnTo>
                  <a:lnTo>
                    <a:pt x="8104" y="21584"/>
                  </a:lnTo>
                  <a:lnTo>
                    <a:pt x="7426" y="21590"/>
                  </a:lnTo>
                  <a:lnTo>
                    <a:pt x="6751" y="21595"/>
                  </a:lnTo>
                  <a:lnTo>
                    <a:pt x="6076" y="21600"/>
                  </a:lnTo>
                  <a:lnTo>
                    <a:pt x="5401" y="21600"/>
                  </a:lnTo>
                  <a:lnTo>
                    <a:pt x="4726" y="21595"/>
                  </a:lnTo>
                  <a:lnTo>
                    <a:pt x="4051" y="21590"/>
                  </a:lnTo>
                  <a:lnTo>
                    <a:pt x="3375" y="21579"/>
                  </a:lnTo>
                  <a:lnTo>
                    <a:pt x="2700" y="21569"/>
                  </a:lnTo>
                  <a:lnTo>
                    <a:pt x="2025" y="21553"/>
                  </a:lnTo>
                  <a:lnTo>
                    <a:pt x="1350" y="21537"/>
                  </a:lnTo>
                  <a:lnTo>
                    <a:pt x="675" y="21516"/>
                  </a:lnTo>
                  <a:lnTo>
                    <a:pt x="0" y="21495"/>
                  </a:lnTo>
                  <a:lnTo>
                    <a:pt x="5" y="20834"/>
                  </a:lnTo>
                  <a:lnTo>
                    <a:pt x="11" y="20178"/>
                  </a:lnTo>
                  <a:lnTo>
                    <a:pt x="16" y="19516"/>
                  </a:lnTo>
                  <a:lnTo>
                    <a:pt x="22" y="18854"/>
                  </a:lnTo>
                  <a:lnTo>
                    <a:pt x="27" y="18198"/>
                  </a:lnTo>
                  <a:lnTo>
                    <a:pt x="32" y="17536"/>
                  </a:lnTo>
                  <a:lnTo>
                    <a:pt x="38" y="16880"/>
                  </a:lnTo>
                  <a:lnTo>
                    <a:pt x="40" y="16219"/>
                  </a:lnTo>
                  <a:lnTo>
                    <a:pt x="46" y="15562"/>
                  </a:lnTo>
                  <a:lnTo>
                    <a:pt x="51" y="14901"/>
                  </a:lnTo>
                  <a:lnTo>
                    <a:pt x="57" y="14244"/>
                  </a:lnTo>
                  <a:lnTo>
                    <a:pt x="62" y="13583"/>
                  </a:lnTo>
                  <a:lnTo>
                    <a:pt x="68" y="12926"/>
                  </a:lnTo>
                  <a:lnTo>
                    <a:pt x="73" y="12270"/>
                  </a:lnTo>
                  <a:lnTo>
                    <a:pt x="78" y="11609"/>
                  </a:lnTo>
                  <a:lnTo>
                    <a:pt x="81" y="10953"/>
                  </a:lnTo>
                  <a:lnTo>
                    <a:pt x="87" y="10296"/>
                  </a:lnTo>
                  <a:lnTo>
                    <a:pt x="92" y="9635"/>
                  </a:lnTo>
                  <a:lnTo>
                    <a:pt x="97" y="8978"/>
                  </a:lnTo>
                  <a:lnTo>
                    <a:pt x="103" y="8322"/>
                  </a:lnTo>
                  <a:lnTo>
                    <a:pt x="108" y="7665"/>
                  </a:lnTo>
                  <a:lnTo>
                    <a:pt x="113" y="7004"/>
                  </a:lnTo>
                  <a:lnTo>
                    <a:pt x="119" y="6348"/>
                  </a:lnTo>
                  <a:lnTo>
                    <a:pt x="124" y="5692"/>
                  </a:lnTo>
                  <a:lnTo>
                    <a:pt x="130" y="5035"/>
                  </a:lnTo>
                  <a:lnTo>
                    <a:pt x="135" y="4379"/>
                  </a:lnTo>
                  <a:lnTo>
                    <a:pt x="140" y="3723"/>
                  </a:lnTo>
                  <a:lnTo>
                    <a:pt x="143" y="3066"/>
                  </a:lnTo>
                  <a:lnTo>
                    <a:pt x="149" y="2410"/>
                  </a:lnTo>
                  <a:lnTo>
                    <a:pt x="154" y="1754"/>
                  </a:lnTo>
                  <a:lnTo>
                    <a:pt x="159" y="1097"/>
                  </a:lnTo>
                  <a:lnTo>
                    <a:pt x="165" y="447"/>
                  </a:lnTo>
                  <a:lnTo>
                    <a:pt x="756" y="462"/>
                  </a:lnTo>
                  <a:lnTo>
                    <a:pt x="1347" y="483"/>
                  </a:lnTo>
                  <a:lnTo>
                    <a:pt x="1939" y="499"/>
                  </a:lnTo>
                  <a:lnTo>
                    <a:pt x="2533" y="509"/>
                  </a:lnTo>
                  <a:lnTo>
                    <a:pt x="3124" y="520"/>
                  </a:lnTo>
                  <a:lnTo>
                    <a:pt x="3716" y="530"/>
                  </a:lnTo>
                  <a:lnTo>
                    <a:pt x="4307" y="536"/>
                  </a:lnTo>
                  <a:lnTo>
                    <a:pt x="4899" y="541"/>
                  </a:lnTo>
                  <a:lnTo>
                    <a:pt x="5493" y="546"/>
                  </a:lnTo>
                  <a:lnTo>
                    <a:pt x="6084" y="546"/>
                  </a:lnTo>
                  <a:lnTo>
                    <a:pt x="6675" y="546"/>
                  </a:lnTo>
                  <a:lnTo>
                    <a:pt x="7267" y="541"/>
                  </a:lnTo>
                  <a:lnTo>
                    <a:pt x="7861" y="536"/>
                  </a:lnTo>
                  <a:lnTo>
                    <a:pt x="8452" y="525"/>
                  </a:lnTo>
                  <a:lnTo>
                    <a:pt x="9044" y="515"/>
                  </a:lnTo>
                  <a:lnTo>
                    <a:pt x="9635" y="504"/>
                  </a:lnTo>
                  <a:lnTo>
                    <a:pt x="10226" y="488"/>
                  </a:lnTo>
                  <a:lnTo>
                    <a:pt x="10818" y="467"/>
                  </a:lnTo>
                  <a:lnTo>
                    <a:pt x="11409" y="452"/>
                  </a:lnTo>
                  <a:lnTo>
                    <a:pt x="12000" y="431"/>
                  </a:lnTo>
                  <a:lnTo>
                    <a:pt x="12594" y="405"/>
                  </a:lnTo>
                  <a:lnTo>
                    <a:pt x="13186" y="378"/>
                  </a:lnTo>
                  <a:lnTo>
                    <a:pt x="13777" y="352"/>
                  </a:lnTo>
                  <a:lnTo>
                    <a:pt x="14368" y="321"/>
                  </a:lnTo>
                  <a:lnTo>
                    <a:pt x="14960" y="289"/>
                  </a:lnTo>
                  <a:lnTo>
                    <a:pt x="15551" y="253"/>
                  </a:lnTo>
                  <a:lnTo>
                    <a:pt x="16143" y="215"/>
                  </a:lnTo>
                  <a:lnTo>
                    <a:pt x="16737" y="179"/>
                  </a:lnTo>
                  <a:lnTo>
                    <a:pt x="17328" y="137"/>
                  </a:lnTo>
                  <a:lnTo>
                    <a:pt x="17920" y="94"/>
                  </a:lnTo>
                  <a:lnTo>
                    <a:pt x="18508" y="47"/>
                  </a:lnTo>
                  <a:lnTo>
                    <a:pt x="19102" y="0"/>
                  </a:lnTo>
                  <a:lnTo>
                    <a:pt x="19267" y="274"/>
                  </a:lnTo>
                  <a:lnTo>
                    <a:pt x="19308" y="378"/>
                  </a:lnTo>
                  <a:lnTo>
                    <a:pt x="19340" y="389"/>
                  </a:lnTo>
                  <a:lnTo>
                    <a:pt x="19375" y="399"/>
                  </a:lnTo>
                  <a:lnTo>
                    <a:pt x="19399" y="420"/>
                  </a:lnTo>
                  <a:lnTo>
                    <a:pt x="19421" y="478"/>
                  </a:lnTo>
                  <a:lnTo>
                    <a:pt x="19432" y="536"/>
                  </a:lnTo>
                  <a:lnTo>
                    <a:pt x="19448" y="583"/>
                  </a:lnTo>
                  <a:lnTo>
                    <a:pt x="19472" y="625"/>
                  </a:lnTo>
                  <a:lnTo>
                    <a:pt x="19496" y="635"/>
                  </a:lnTo>
                  <a:lnTo>
                    <a:pt x="19556" y="646"/>
                  </a:lnTo>
                  <a:lnTo>
                    <a:pt x="19588" y="667"/>
                  </a:lnTo>
                  <a:lnTo>
                    <a:pt x="19621" y="709"/>
                  </a:lnTo>
                  <a:lnTo>
                    <a:pt x="19702" y="872"/>
                  </a:lnTo>
                  <a:lnTo>
                    <a:pt x="19761" y="925"/>
                  </a:lnTo>
                  <a:lnTo>
                    <a:pt x="19826" y="883"/>
                  </a:lnTo>
                  <a:lnTo>
                    <a:pt x="19882" y="803"/>
                  </a:lnTo>
                  <a:lnTo>
                    <a:pt x="19967" y="651"/>
                  </a:lnTo>
                  <a:lnTo>
                    <a:pt x="20007" y="604"/>
                  </a:lnTo>
                  <a:lnTo>
                    <a:pt x="20055" y="578"/>
                  </a:lnTo>
                  <a:lnTo>
                    <a:pt x="20120" y="567"/>
                  </a:lnTo>
                  <a:lnTo>
                    <a:pt x="20158" y="604"/>
                  </a:lnTo>
                  <a:lnTo>
                    <a:pt x="20179" y="683"/>
                  </a:lnTo>
                  <a:lnTo>
                    <a:pt x="20179" y="777"/>
                  </a:lnTo>
                  <a:lnTo>
                    <a:pt x="20158" y="851"/>
                  </a:lnTo>
                  <a:lnTo>
                    <a:pt x="20201" y="945"/>
                  </a:lnTo>
                  <a:lnTo>
                    <a:pt x="20328" y="1076"/>
                  </a:lnTo>
                  <a:lnTo>
                    <a:pt x="20358" y="1150"/>
                  </a:lnTo>
                  <a:lnTo>
                    <a:pt x="20355" y="1218"/>
                  </a:lnTo>
                  <a:lnTo>
                    <a:pt x="20347" y="1360"/>
                  </a:lnTo>
                  <a:lnTo>
                    <a:pt x="20344" y="1439"/>
                  </a:lnTo>
                  <a:lnTo>
                    <a:pt x="20358" y="1523"/>
                  </a:lnTo>
                  <a:lnTo>
                    <a:pt x="20379" y="1570"/>
                  </a:lnTo>
                  <a:lnTo>
                    <a:pt x="20396" y="1617"/>
                  </a:lnTo>
                  <a:lnTo>
                    <a:pt x="20393" y="1696"/>
                  </a:lnTo>
                  <a:lnTo>
                    <a:pt x="20350" y="1785"/>
                  </a:lnTo>
                  <a:lnTo>
                    <a:pt x="20285" y="1785"/>
                  </a:lnTo>
                  <a:lnTo>
                    <a:pt x="20147" y="1717"/>
                  </a:lnTo>
                  <a:lnTo>
                    <a:pt x="20126" y="1743"/>
                  </a:lnTo>
                  <a:lnTo>
                    <a:pt x="20112" y="1801"/>
                  </a:lnTo>
                  <a:lnTo>
                    <a:pt x="20104" y="1875"/>
                  </a:lnTo>
                  <a:lnTo>
                    <a:pt x="20101" y="2048"/>
                  </a:lnTo>
                  <a:lnTo>
                    <a:pt x="20085" y="2090"/>
                  </a:lnTo>
                  <a:lnTo>
                    <a:pt x="20061" y="2116"/>
                  </a:lnTo>
                  <a:lnTo>
                    <a:pt x="20031" y="2158"/>
                  </a:lnTo>
                  <a:lnTo>
                    <a:pt x="19945" y="2342"/>
                  </a:lnTo>
                  <a:lnTo>
                    <a:pt x="19905" y="2463"/>
                  </a:lnTo>
                  <a:lnTo>
                    <a:pt x="19885" y="2583"/>
                  </a:lnTo>
                  <a:lnTo>
                    <a:pt x="19893" y="2736"/>
                  </a:lnTo>
                  <a:lnTo>
                    <a:pt x="19890" y="2814"/>
                  </a:lnTo>
                  <a:lnTo>
                    <a:pt x="19882" y="2872"/>
                  </a:lnTo>
                  <a:lnTo>
                    <a:pt x="19853" y="2914"/>
                  </a:lnTo>
                  <a:lnTo>
                    <a:pt x="19777" y="2930"/>
                  </a:lnTo>
                  <a:lnTo>
                    <a:pt x="19756" y="2951"/>
                  </a:lnTo>
                  <a:lnTo>
                    <a:pt x="19756" y="3098"/>
                  </a:lnTo>
                  <a:lnTo>
                    <a:pt x="19793" y="3235"/>
                  </a:lnTo>
                  <a:lnTo>
                    <a:pt x="19845" y="3340"/>
                  </a:lnTo>
                  <a:lnTo>
                    <a:pt x="19896" y="3376"/>
                  </a:lnTo>
                  <a:lnTo>
                    <a:pt x="19913" y="3429"/>
                  </a:lnTo>
                  <a:lnTo>
                    <a:pt x="19983" y="3670"/>
                  </a:lnTo>
                  <a:lnTo>
                    <a:pt x="20012" y="3749"/>
                  </a:lnTo>
                  <a:lnTo>
                    <a:pt x="20034" y="3776"/>
                  </a:lnTo>
                  <a:lnTo>
                    <a:pt x="20088" y="3818"/>
                  </a:lnTo>
                  <a:lnTo>
                    <a:pt x="20212" y="3969"/>
                  </a:lnTo>
                  <a:lnTo>
                    <a:pt x="20223" y="4011"/>
                  </a:lnTo>
                  <a:lnTo>
                    <a:pt x="20242" y="4121"/>
                  </a:lnTo>
                  <a:lnTo>
                    <a:pt x="20255" y="4158"/>
                  </a:lnTo>
                  <a:lnTo>
                    <a:pt x="20382" y="4201"/>
                  </a:lnTo>
                  <a:lnTo>
                    <a:pt x="20358" y="4326"/>
                  </a:lnTo>
                  <a:lnTo>
                    <a:pt x="20388" y="4605"/>
                  </a:lnTo>
                  <a:lnTo>
                    <a:pt x="20458" y="4878"/>
                  </a:lnTo>
                  <a:lnTo>
                    <a:pt x="20555" y="4999"/>
                  </a:lnTo>
                  <a:lnTo>
                    <a:pt x="20585" y="5062"/>
                  </a:lnTo>
                  <a:lnTo>
                    <a:pt x="20593" y="5208"/>
                  </a:lnTo>
                  <a:lnTo>
                    <a:pt x="20609" y="5356"/>
                  </a:lnTo>
                  <a:lnTo>
                    <a:pt x="20663" y="5419"/>
                  </a:lnTo>
                  <a:lnTo>
                    <a:pt x="20722" y="5445"/>
                  </a:lnTo>
                  <a:lnTo>
                    <a:pt x="20852" y="5597"/>
                  </a:lnTo>
                  <a:lnTo>
                    <a:pt x="20917" y="5639"/>
                  </a:lnTo>
                  <a:lnTo>
                    <a:pt x="21003" y="5624"/>
                  </a:lnTo>
                  <a:lnTo>
                    <a:pt x="21046" y="5629"/>
                  </a:lnTo>
                  <a:lnTo>
                    <a:pt x="21076" y="5618"/>
                  </a:lnTo>
                  <a:lnTo>
                    <a:pt x="21089" y="5624"/>
                  </a:lnTo>
                  <a:lnTo>
                    <a:pt x="21106" y="5644"/>
                  </a:lnTo>
                  <a:lnTo>
                    <a:pt x="21112" y="5702"/>
                  </a:lnTo>
                  <a:lnTo>
                    <a:pt x="21122" y="5713"/>
                  </a:lnTo>
                  <a:lnTo>
                    <a:pt x="21190" y="5718"/>
                  </a:lnTo>
                  <a:lnTo>
                    <a:pt x="21238" y="5749"/>
                  </a:lnTo>
                  <a:lnTo>
                    <a:pt x="21244" y="5807"/>
                  </a:lnTo>
                  <a:lnTo>
                    <a:pt x="21206" y="5896"/>
                  </a:lnTo>
                  <a:lnTo>
                    <a:pt x="21211" y="5907"/>
                  </a:lnTo>
                  <a:lnTo>
                    <a:pt x="21211" y="5928"/>
                  </a:lnTo>
                  <a:lnTo>
                    <a:pt x="21214" y="5949"/>
                  </a:lnTo>
                  <a:lnTo>
                    <a:pt x="21227" y="5959"/>
                  </a:lnTo>
                  <a:lnTo>
                    <a:pt x="21230" y="6007"/>
                  </a:lnTo>
                  <a:lnTo>
                    <a:pt x="21241" y="6521"/>
                  </a:lnTo>
                  <a:lnTo>
                    <a:pt x="21265" y="7414"/>
                  </a:lnTo>
                  <a:lnTo>
                    <a:pt x="21287" y="8306"/>
                  </a:lnTo>
                  <a:lnTo>
                    <a:pt x="21308" y="9204"/>
                  </a:lnTo>
                  <a:lnTo>
                    <a:pt x="21330" y="10097"/>
                  </a:lnTo>
                  <a:lnTo>
                    <a:pt x="21354" y="10994"/>
                  </a:lnTo>
                  <a:lnTo>
                    <a:pt x="21376" y="11887"/>
                  </a:lnTo>
                  <a:lnTo>
                    <a:pt x="21397" y="12785"/>
                  </a:lnTo>
                  <a:lnTo>
                    <a:pt x="21419" y="13678"/>
                  </a:lnTo>
                  <a:lnTo>
                    <a:pt x="21444" y="14575"/>
                  </a:lnTo>
                  <a:lnTo>
                    <a:pt x="21465" y="15473"/>
                  </a:lnTo>
                  <a:lnTo>
                    <a:pt x="21487" y="16371"/>
                  </a:lnTo>
                  <a:lnTo>
                    <a:pt x="21511" y="17269"/>
                  </a:lnTo>
                  <a:lnTo>
                    <a:pt x="21533" y="18161"/>
                  </a:lnTo>
                  <a:lnTo>
                    <a:pt x="21554" y="19059"/>
                  </a:lnTo>
                  <a:lnTo>
                    <a:pt x="21578" y="19957"/>
                  </a:lnTo>
                  <a:lnTo>
                    <a:pt x="21600" y="20855"/>
                  </a:lnTo>
                  <a:cubicBezTo>
                    <a:pt x="21600" y="20855"/>
                    <a:pt x="21600" y="20855"/>
                    <a:pt x="21600" y="2085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1" name="Google Shape;371;p17"/>
            <p:cNvSpPr/>
            <p:nvPr/>
          </p:nvSpPr>
          <p:spPr>
            <a:xfrm>
              <a:off x="15357931" y="5660358"/>
              <a:ext cx="1007813" cy="1699175"/>
            </a:xfrm>
            <a:custGeom>
              <a:avLst/>
              <a:gdLst/>
              <a:ahLst/>
              <a:cxnLst/>
              <a:rect l="l" t="t" r="r" b="b"/>
              <a:pathLst>
                <a:path w="21600" h="21600" extrusionOk="0">
                  <a:moveTo>
                    <a:pt x="21529" y="14565"/>
                  </a:moveTo>
                  <a:lnTo>
                    <a:pt x="21600" y="14470"/>
                  </a:lnTo>
                  <a:lnTo>
                    <a:pt x="21594" y="14394"/>
                  </a:lnTo>
                  <a:lnTo>
                    <a:pt x="21438" y="14375"/>
                  </a:lnTo>
                  <a:lnTo>
                    <a:pt x="21143" y="14390"/>
                  </a:lnTo>
                  <a:lnTo>
                    <a:pt x="21027" y="14367"/>
                  </a:lnTo>
                  <a:lnTo>
                    <a:pt x="20931" y="14309"/>
                  </a:lnTo>
                  <a:lnTo>
                    <a:pt x="20982" y="14256"/>
                  </a:lnTo>
                  <a:lnTo>
                    <a:pt x="21188" y="14100"/>
                  </a:lnTo>
                  <a:lnTo>
                    <a:pt x="21233" y="14004"/>
                  </a:lnTo>
                  <a:lnTo>
                    <a:pt x="21175" y="13920"/>
                  </a:lnTo>
                  <a:lnTo>
                    <a:pt x="21059" y="13852"/>
                  </a:lnTo>
                  <a:lnTo>
                    <a:pt x="20847" y="13753"/>
                  </a:lnTo>
                  <a:lnTo>
                    <a:pt x="20796" y="13592"/>
                  </a:lnTo>
                  <a:lnTo>
                    <a:pt x="20969" y="13444"/>
                  </a:lnTo>
                  <a:lnTo>
                    <a:pt x="21085" y="13386"/>
                  </a:lnTo>
                  <a:lnTo>
                    <a:pt x="20995" y="12974"/>
                  </a:lnTo>
                  <a:lnTo>
                    <a:pt x="20905" y="12562"/>
                  </a:lnTo>
                  <a:lnTo>
                    <a:pt x="20815" y="12154"/>
                  </a:lnTo>
                  <a:lnTo>
                    <a:pt x="20724" y="11742"/>
                  </a:lnTo>
                  <a:lnTo>
                    <a:pt x="20634" y="11330"/>
                  </a:lnTo>
                  <a:lnTo>
                    <a:pt x="20544" y="10922"/>
                  </a:lnTo>
                  <a:lnTo>
                    <a:pt x="20454" y="10510"/>
                  </a:lnTo>
                  <a:lnTo>
                    <a:pt x="20364" y="10102"/>
                  </a:lnTo>
                  <a:lnTo>
                    <a:pt x="20274" y="9690"/>
                  </a:lnTo>
                  <a:lnTo>
                    <a:pt x="20191" y="9282"/>
                  </a:lnTo>
                  <a:lnTo>
                    <a:pt x="20101" y="8874"/>
                  </a:lnTo>
                  <a:lnTo>
                    <a:pt x="20010" y="8461"/>
                  </a:lnTo>
                  <a:lnTo>
                    <a:pt x="19920" y="8053"/>
                  </a:lnTo>
                  <a:lnTo>
                    <a:pt x="19830" y="7641"/>
                  </a:lnTo>
                  <a:lnTo>
                    <a:pt x="19740" y="7233"/>
                  </a:lnTo>
                  <a:lnTo>
                    <a:pt x="19650" y="6825"/>
                  </a:lnTo>
                  <a:lnTo>
                    <a:pt x="19560" y="6413"/>
                  </a:lnTo>
                  <a:lnTo>
                    <a:pt x="19470" y="6005"/>
                  </a:lnTo>
                  <a:lnTo>
                    <a:pt x="19380" y="5597"/>
                  </a:lnTo>
                  <a:lnTo>
                    <a:pt x="19289" y="5188"/>
                  </a:lnTo>
                  <a:lnTo>
                    <a:pt x="19206" y="4780"/>
                  </a:lnTo>
                  <a:lnTo>
                    <a:pt x="19116" y="4372"/>
                  </a:lnTo>
                  <a:lnTo>
                    <a:pt x="19026" y="3960"/>
                  </a:lnTo>
                  <a:lnTo>
                    <a:pt x="18936" y="3552"/>
                  </a:lnTo>
                  <a:lnTo>
                    <a:pt x="18846" y="3144"/>
                  </a:lnTo>
                  <a:lnTo>
                    <a:pt x="18756" y="2735"/>
                  </a:lnTo>
                  <a:lnTo>
                    <a:pt x="18666" y="2327"/>
                  </a:lnTo>
                  <a:lnTo>
                    <a:pt x="18575" y="1919"/>
                  </a:lnTo>
                  <a:lnTo>
                    <a:pt x="18395" y="1106"/>
                  </a:lnTo>
                  <a:lnTo>
                    <a:pt x="18312" y="698"/>
                  </a:lnTo>
                  <a:lnTo>
                    <a:pt x="18222" y="290"/>
                  </a:lnTo>
                  <a:lnTo>
                    <a:pt x="18151" y="0"/>
                  </a:lnTo>
                  <a:lnTo>
                    <a:pt x="17642" y="38"/>
                  </a:lnTo>
                  <a:lnTo>
                    <a:pt x="17134" y="80"/>
                  </a:lnTo>
                  <a:lnTo>
                    <a:pt x="16633" y="122"/>
                  </a:lnTo>
                  <a:lnTo>
                    <a:pt x="16124" y="160"/>
                  </a:lnTo>
                  <a:lnTo>
                    <a:pt x="15615" y="202"/>
                  </a:lnTo>
                  <a:lnTo>
                    <a:pt x="15108" y="240"/>
                  </a:lnTo>
                  <a:lnTo>
                    <a:pt x="14599" y="282"/>
                  </a:lnTo>
                  <a:lnTo>
                    <a:pt x="14097" y="324"/>
                  </a:lnTo>
                  <a:lnTo>
                    <a:pt x="13589" y="363"/>
                  </a:lnTo>
                  <a:lnTo>
                    <a:pt x="13081" y="401"/>
                  </a:lnTo>
                  <a:lnTo>
                    <a:pt x="12572" y="439"/>
                  </a:lnTo>
                  <a:lnTo>
                    <a:pt x="12063" y="481"/>
                  </a:lnTo>
                  <a:lnTo>
                    <a:pt x="11562" y="519"/>
                  </a:lnTo>
                  <a:lnTo>
                    <a:pt x="10545" y="595"/>
                  </a:lnTo>
                  <a:lnTo>
                    <a:pt x="10038" y="633"/>
                  </a:lnTo>
                  <a:lnTo>
                    <a:pt x="9529" y="671"/>
                  </a:lnTo>
                  <a:lnTo>
                    <a:pt x="9020" y="709"/>
                  </a:lnTo>
                  <a:lnTo>
                    <a:pt x="8512" y="748"/>
                  </a:lnTo>
                  <a:lnTo>
                    <a:pt x="7495" y="820"/>
                  </a:lnTo>
                  <a:lnTo>
                    <a:pt x="6993" y="858"/>
                  </a:lnTo>
                  <a:lnTo>
                    <a:pt x="6479" y="893"/>
                  </a:lnTo>
                  <a:lnTo>
                    <a:pt x="5977" y="931"/>
                  </a:lnTo>
                  <a:lnTo>
                    <a:pt x="5468" y="965"/>
                  </a:lnTo>
                  <a:lnTo>
                    <a:pt x="4961" y="1003"/>
                  </a:lnTo>
                  <a:lnTo>
                    <a:pt x="4767" y="1015"/>
                  </a:lnTo>
                  <a:lnTo>
                    <a:pt x="3622" y="1495"/>
                  </a:lnTo>
                  <a:lnTo>
                    <a:pt x="2541" y="1805"/>
                  </a:lnTo>
                  <a:lnTo>
                    <a:pt x="1955" y="1881"/>
                  </a:lnTo>
                  <a:lnTo>
                    <a:pt x="1324" y="1862"/>
                  </a:lnTo>
                  <a:lnTo>
                    <a:pt x="1177" y="1843"/>
                  </a:lnTo>
                  <a:lnTo>
                    <a:pt x="1067" y="1808"/>
                  </a:lnTo>
                  <a:lnTo>
                    <a:pt x="1010" y="1747"/>
                  </a:lnTo>
                  <a:lnTo>
                    <a:pt x="1010" y="1641"/>
                  </a:lnTo>
                  <a:lnTo>
                    <a:pt x="811" y="1701"/>
                  </a:lnTo>
                  <a:lnTo>
                    <a:pt x="565" y="1621"/>
                  </a:lnTo>
                  <a:lnTo>
                    <a:pt x="353" y="1484"/>
                  </a:lnTo>
                  <a:lnTo>
                    <a:pt x="366" y="1533"/>
                  </a:lnTo>
                  <a:lnTo>
                    <a:pt x="501" y="2262"/>
                  </a:lnTo>
                  <a:lnTo>
                    <a:pt x="637" y="2991"/>
                  </a:lnTo>
                  <a:lnTo>
                    <a:pt x="772" y="3719"/>
                  </a:lnTo>
                  <a:lnTo>
                    <a:pt x="900" y="4448"/>
                  </a:lnTo>
                  <a:lnTo>
                    <a:pt x="1035" y="5177"/>
                  </a:lnTo>
                  <a:lnTo>
                    <a:pt x="1170" y="5906"/>
                  </a:lnTo>
                  <a:lnTo>
                    <a:pt x="1305" y="6634"/>
                  </a:lnTo>
                  <a:lnTo>
                    <a:pt x="1441" y="7363"/>
                  </a:lnTo>
                  <a:lnTo>
                    <a:pt x="1576" y="8095"/>
                  </a:lnTo>
                  <a:lnTo>
                    <a:pt x="1711" y="8824"/>
                  </a:lnTo>
                  <a:lnTo>
                    <a:pt x="1846" y="9556"/>
                  </a:lnTo>
                  <a:lnTo>
                    <a:pt x="2117" y="11021"/>
                  </a:lnTo>
                  <a:lnTo>
                    <a:pt x="2245" y="11754"/>
                  </a:lnTo>
                  <a:lnTo>
                    <a:pt x="2387" y="12482"/>
                  </a:lnTo>
                  <a:lnTo>
                    <a:pt x="2522" y="13215"/>
                  </a:lnTo>
                  <a:lnTo>
                    <a:pt x="2554" y="13409"/>
                  </a:lnTo>
                  <a:lnTo>
                    <a:pt x="2534" y="13432"/>
                  </a:lnTo>
                  <a:lnTo>
                    <a:pt x="2149" y="13573"/>
                  </a:lnTo>
                  <a:lnTo>
                    <a:pt x="2039" y="13658"/>
                  </a:lnTo>
                  <a:lnTo>
                    <a:pt x="1987" y="13764"/>
                  </a:lnTo>
                  <a:lnTo>
                    <a:pt x="2039" y="13848"/>
                  </a:lnTo>
                  <a:lnTo>
                    <a:pt x="2226" y="14008"/>
                  </a:lnTo>
                  <a:lnTo>
                    <a:pt x="2258" y="14226"/>
                  </a:lnTo>
                  <a:lnTo>
                    <a:pt x="1872" y="14504"/>
                  </a:lnTo>
                  <a:lnTo>
                    <a:pt x="1884" y="14699"/>
                  </a:lnTo>
                  <a:lnTo>
                    <a:pt x="1929" y="14741"/>
                  </a:lnTo>
                  <a:lnTo>
                    <a:pt x="1981" y="14760"/>
                  </a:lnTo>
                  <a:lnTo>
                    <a:pt x="2091" y="14790"/>
                  </a:lnTo>
                  <a:lnTo>
                    <a:pt x="2322" y="14901"/>
                  </a:lnTo>
                  <a:lnTo>
                    <a:pt x="2406" y="14985"/>
                  </a:lnTo>
                  <a:lnTo>
                    <a:pt x="2502" y="15172"/>
                  </a:lnTo>
                  <a:lnTo>
                    <a:pt x="2554" y="15252"/>
                  </a:lnTo>
                  <a:lnTo>
                    <a:pt x="2644" y="15305"/>
                  </a:lnTo>
                  <a:lnTo>
                    <a:pt x="2863" y="15393"/>
                  </a:lnTo>
                  <a:lnTo>
                    <a:pt x="2921" y="15454"/>
                  </a:lnTo>
                  <a:lnTo>
                    <a:pt x="2960" y="15660"/>
                  </a:lnTo>
                  <a:lnTo>
                    <a:pt x="2947" y="15721"/>
                  </a:lnTo>
                  <a:lnTo>
                    <a:pt x="2870" y="15805"/>
                  </a:lnTo>
                  <a:lnTo>
                    <a:pt x="2857" y="15866"/>
                  </a:lnTo>
                  <a:lnTo>
                    <a:pt x="2966" y="16049"/>
                  </a:lnTo>
                  <a:lnTo>
                    <a:pt x="3152" y="16233"/>
                  </a:lnTo>
                  <a:lnTo>
                    <a:pt x="3274" y="16427"/>
                  </a:lnTo>
                  <a:lnTo>
                    <a:pt x="3133" y="16812"/>
                  </a:lnTo>
                  <a:lnTo>
                    <a:pt x="3107" y="16850"/>
                  </a:lnTo>
                  <a:lnTo>
                    <a:pt x="3030" y="16865"/>
                  </a:lnTo>
                  <a:lnTo>
                    <a:pt x="2934" y="16873"/>
                  </a:lnTo>
                  <a:lnTo>
                    <a:pt x="2870" y="16884"/>
                  </a:lnTo>
                  <a:lnTo>
                    <a:pt x="2766" y="16946"/>
                  </a:lnTo>
                  <a:lnTo>
                    <a:pt x="2682" y="17038"/>
                  </a:lnTo>
                  <a:lnTo>
                    <a:pt x="2644" y="17144"/>
                  </a:lnTo>
                  <a:lnTo>
                    <a:pt x="2695" y="17243"/>
                  </a:lnTo>
                  <a:lnTo>
                    <a:pt x="2682" y="17270"/>
                  </a:lnTo>
                  <a:lnTo>
                    <a:pt x="2663" y="17293"/>
                  </a:lnTo>
                  <a:lnTo>
                    <a:pt x="2644" y="17308"/>
                  </a:lnTo>
                  <a:lnTo>
                    <a:pt x="2618" y="17320"/>
                  </a:lnTo>
                  <a:lnTo>
                    <a:pt x="2656" y="17320"/>
                  </a:lnTo>
                  <a:lnTo>
                    <a:pt x="2579" y="17354"/>
                  </a:lnTo>
                  <a:lnTo>
                    <a:pt x="2496" y="17404"/>
                  </a:lnTo>
                  <a:lnTo>
                    <a:pt x="2438" y="17465"/>
                  </a:lnTo>
                  <a:lnTo>
                    <a:pt x="2419" y="17545"/>
                  </a:lnTo>
                  <a:lnTo>
                    <a:pt x="2457" y="17621"/>
                  </a:lnTo>
                  <a:lnTo>
                    <a:pt x="2592" y="17720"/>
                  </a:lnTo>
                  <a:lnTo>
                    <a:pt x="2605" y="17781"/>
                  </a:lnTo>
                  <a:lnTo>
                    <a:pt x="2567" y="17838"/>
                  </a:lnTo>
                  <a:lnTo>
                    <a:pt x="2534" y="17838"/>
                  </a:lnTo>
                  <a:lnTo>
                    <a:pt x="2489" y="17819"/>
                  </a:lnTo>
                  <a:lnTo>
                    <a:pt x="2425" y="17824"/>
                  </a:lnTo>
                  <a:lnTo>
                    <a:pt x="2380" y="17850"/>
                  </a:lnTo>
                  <a:lnTo>
                    <a:pt x="2316" y="17907"/>
                  </a:lnTo>
                  <a:lnTo>
                    <a:pt x="2265" y="17942"/>
                  </a:lnTo>
                  <a:lnTo>
                    <a:pt x="2059" y="18018"/>
                  </a:lnTo>
                  <a:lnTo>
                    <a:pt x="1859" y="18071"/>
                  </a:lnTo>
                  <a:lnTo>
                    <a:pt x="1872" y="18109"/>
                  </a:lnTo>
                  <a:lnTo>
                    <a:pt x="1981" y="18162"/>
                  </a:lnTo>
                  <a:lnTo>
                    <a:pt x="1968" y="18266"/>
                  </a:lnTo>
                  <a:lnTo>
                    <a:pt x="1884" y="18380"/>
                  </a:lnTo>
                  <a:lnTo>
                    <a:pt x="1795" y="18464"/>
                  </a:lnTo>
                  <a:lnTo>
                    <a:pt x="1750" y="18483"/>
                  </a:lnTo>
                  <a:lnTo>
                    <a:pt x="1621" y="18521"/>
                  </a:lnTo>
                  <a:lnTo>
                    <a:pt x="1570" y="18548"/>
                  </a:lnTo>
                  <a:lnTo>
                    <a:pt x="1525" y="18609"/>
                  </a:lnTo>
                  <a:lnTo>
                    <a:pt x="1486" y="18728"/>
                  </a:lnTo>
                  <a:lnTo>
                    <a:pt x="1448" y="18789"/>
                  </a:lnTo>
                  <a:lnTo>
                    <a:pt x="1435" y="18834"/>
                  </a:lnTo>
                  <a:lnTo>
                    <a:pt x="1441" y="18899"/>
                  </a:lnTo>
                  <a:lnTo>
                    <a:pt x="1435" y="18956"/>
                  </a:lnTo>
                  <a:lnTo>
                    <a:pt x="1390" y="18987"/>
                  </a:lnTo>
                  <a:lnTo>
                    <a:pt x="1324" y="18968"/>
                  </a:lnTo>
                  <a:lnTo>
                    <a:pt x="1286" y="18922"/>
                  </a:lnTo>
                  <a:lnTo>
                    <a:pt x="1260" y="18872"/>
                  </a:lnTo>
                  <a:lnTo>
                    <a:pt x="1228" y="18853"/>
                  </a:lnTo>
                  <a:lnTo>
                    <a:pt x="1183" y="18872"/>
                  </a:lnTo>
                  <a:lnTo>
                    <a:pt x="1132" y="18914"/>
                  </a:lnTo>
                  <a:lnTo>
                    <a:pt x="1100" y="18956"/>
                  </a:lnTo>
                  <a:lnTo>
                    <a:pt x="1061" y="19055"/>
                  </a:lnTo>
                  <a:lnTo>
                    <a:pt x="984" y="19033"/>
                  </a:lnTo>
                  <a:lnTo>
                    <a:pt x="907" y="18979"/>
                  </a:lnTo>
                  <a:lnTo>
                    <a:pt x="894" y="18948"/>
                  </a:lnTo>
                  <a:lnTo>
                    <a:pt x="766" y="18975"/>
                  </a:lnTo>
                  <a:lnTo>
                    <a:pt x="714" y="19040"/>
                  </a:lnTo>
                  <a:lnTo>
                    <a:pt x="689" y="19128"/>
                  </a:lnTo>
                  <a:lnTo>
                    <a:pt x="656" y="19212"/>
                  </a:lnTo>
                  <a:lnTo>
                    <a:pt x="604" y="19261"/>
                  </a:lnTo>
                  <a:lnTo>
                    <a:pt x="552" y="19292"/>
                  </a:lnTo>
                  <a:lnTo>
                    <a:pt x="507" y="19330"/>
                  </a:lnTo>
                  <a:lnTo>
                    <a:pt x="501" y="19395"/>
                  </a:lnTo>
                  <a:lnTo>
                    <a:pt x="527" y="19448"/>
                  </a:lnTo>
                  <a:lnTo>
                    <a:pt x="584" y="19483"/>
                  </a:lnTo>
                  <a:lnTo>
                    <a:pt x="637" y="19513"/>
                  </a:lnTo>
                  <a:lnTo>
                    <a:pt x="669" y="19544"/>
                  </a:lnTo>
                  <a:lnTo>
                    <a:pt x="740" y="19586"/>
                  </a:lnTo>
                  <a:lnTo>
                    <a:pt x="881" y="19624"/>
                  </a:lnTo>
                  <a:lnTo>
                    <a:pt x="978" y="19674"/>
                  </a:lnTo>
                  <a:lnTo>
                    <a:pt x="920" y="19769"/>
                  </a:lnTo>
                  <a:lnTo>
                    <a:pt x="862" y="19795"/>
                  </a:lnTo>
                  <a:lnTo>
                    <a:pt x="714" y="19826"/>
                  </a:lnTo>
                  <a:lnTo>
                    <a:pt x="656" y="19860"/>
                  </a:lnTo>
                  <a:lnTo>
                    <a:pt x="520" y="19956"/>
                  </a:lnTo>
                  <a:lnTo>
                    <a:pt x="379" y="20032"/>
                  </a:lnTo>
                  <a:lnTo>
                    <a:pt x="495" y="20059"/>
                  </a:lnTo>
                  <a:lnTo>
                    <a:pt x="701" y="20028"/>
                  </a:lnTo>
                  <a:lnTo>
                    <a:pt x="817" y="20078"/>
                  </a:lnTo>
                  <a:lnTo>
                    <a:pt x="727" y="20135"/>
                  </a:lnTo>
                  <a:lnTo>
                    <a:pt x="624" y="20185"/>
                  </a:lnTo>
                  <a:lnTo>
                    <a:pt x="507" y="20226"/>
                  </a:lnTo>
                  <a:lnTo>
                    <a:pt x="392" y="20245"/>
                  </a:lnTo>
                  <a:lnTo>
                    <a:pt x="315" y="20272"/>
                  </a:lnTo>
                  <a:lnTo>
                    <a:pt x="430" y="20391"/>
                  </a:lnTo>
                  <a:lnTo>
                    <a:pt x="360" y="20456"/>
                  </a:lnTo>
                  <a:lnTo>
                    <a:pt x="398" y="20505"/>
                  </a:lnTo>
                  <a:lnTo>
                    <a:pt x="437" y="20585"/>
                  </a:lnTo>
                  <a:lnTo>
                    <a:pt x="456" y="20665"/>
                  </a:lnTo>
                  <a:lnTo>
                    <a:pt x="430" y="20699"/>
                  </a:lnTo>
                  <a:lnTo>
                    <a:pt x="373" y="20730"/>
                  </a:lnTo>
                  <a:lnTo>
                    <a:pt x="379" y="20795"/>
                  </a:lnTo>
                  <a:lnTo>
                    <a:pt x="437" y="20894"/>
                  </a:lnTo>
                  <a:lnTo>
                    <a:pt x="469" y="20963"/>
                  </a:lnTo>
                  <a:lnTo>
                    <a:pt x="495" y="21012"/>
                  </a:lnTo>
                  <a:lnTo>
                    <a:pt x="482" y="21051"/>
                  </a:lnTo>
                  <a:lnTo>
                    <a:pt x="379" y="21089"/>
                  </a:lnTo>
                  <a:lnTo>
                    <a:pt x="315" y="21092"/>
                  </a:lnTo>
                  <a:lnTo>
                    <a:pt x="0" y="21081"/>
                  </a:lnTo>
                  <a:lnTo>
                    <a:pt x="128" y="21157"/>
                  </a:lnTo>
                  <a:lnTo>
                    <a:pt x="501" y="21325"/>
                  </a:lnTo>
                  <a:lnTo>
                    <a:pt x="552" y="21379"/>
                  </a:lnTo>
                  <a:lnTo>
                    <a:pt x="488" y="21405"/>
                  </a:lnTo>
                  <a:lnTo>
                    <a:pt x="379" y="21417"/>
                  </a:lnTo>
                  <a:lnTo>
                    <a:pt x="180" y="21421"/>
                  </a:lnTo>
                  <a:lnTo>
                    <a:pt x="161" y="21432"/>
                  </a:lnTo>
                  <a:lnTo>
                    <a:pt x="161" y="21459"/>
                  </a:lnTo>
                  <a:lnTo>
                    <a:pt x="193" y="21482"/>
                  </a:lnTo>
                  <a:lnTo>
                    <a:pt x="238" y="21489"/>
                  </a:lnTo>
                  <a:lnTo>
                    <a:pt x="373" y="21489"/>
                  </a:lnTo>
                  <a:lnTo>
                    <a:pt x="540" y="21516"/>
                  </a:lnTo>
                  <a:lnTo>
                    <a:pt x="695" y="21493"/>
                  </a:lnTo>
                  <a:lnTo>
                    <a:pt x="823" y="21512"/>
                  </a:lnTo>
                  <a:lnTo>
                    <a:pt x="1087" y="21589"/>
                  </a:lnTo>
                  <a:lnTo>
                    <a:pt x="1215" y="21600"/>
                  </a:lnTo>
                  <a:lnTo>
                    <a:pt x="1241" y="21566"/>
                  </a:lnTo>
                  <a:lnTo>
                    <a:pt x="1518" y="21337"/>
                  </a:lnTo>
                  <a:lnTo>
                    <a:pt x="1260" y="21047"/>
                  </a:lnTo>
                  <a:lnTo>
                    <a:pt x="1215" y="20982"/>
                  </a:lnTo>
                  <a:lnTo>
                    <a:pt x="1247" y="20872"/>
                  </a:lnTo>
                  <a:lnTo>
                    <a:pt x="1358" y="20822"/>
                  </a:lnTo>
                  <a:lnTo>
                    <a:pt x="1512" y="20830"/>
                  </a:lnTo>
                  <a:lnTo>
                    <a:pt x="1653" y="20887"/>
                  </a:lnTo>
                  <a:lnTo>
                    <a:pt x="1769" y="20951"/>
                  </a:lnTo>
                  <a:lnTo>
                    <a:pt x="1884" y="21005"/>
                  </a:lnTo>
                  <a:lnTo>
                    <a:pt x="2019" y="21035"/>
                  </a:lnTo>
                  <a:lnTo>
                    <a:pt x="2175" y="21043"/>
                  </a:lnTo>
                  <a:lnTo>
                    <a:pt x="2310" y="21024"/>
                  </a:lnTo>
                  <a:lnTo>
                    <a:pt x="2573" y="20951"/>
                  </a:lnTo>
                  <a:lnTo>
                    <a:pt x="2637" y="20944"/>
                  </a:lnTo>
                  <a:lnTo>
                    <a:pt x="2695" y="20902"/>
                  </a:lnTo>
                  <a:lnTo>
                    <a:pt x="2793" y="20860"/>
                  </a:lnTo>
                  <a:lnTo>
                    <a:pt x="2908" y="20849"/>
                  </a:lnTo>
                  <a:lnTo>
                    <a:pt x="3005" y="20883"/>
                  </a:lnTo>
                  <a:lnTo>
                    <a:pt x="3030" y="20951"/>
                  </a:lnTo>
                  <a:lnTo>
                    <a:pt x="2992" y="21123"/>
                  </a:lnTo>
                  <a:lnTo>
                    <a:pt x="3017" y="21199"/>
                  </a:lnTo>
                  <a:lnTo>
                    <a:pt x="3184" y="21249"/>
                  </a:lnTo>
                  <a:lnTo>
                    <a:pt x="3384" y="21188"/>
                  </a:lnTo>
                  <a:lnTo>
                    <a:pt x="3539" y="21062"/>
                  </a:lnTo>
                  <a:lnTo>
                    <a:pt x="3584" y="20917"/>
                  </a:lnTo>
                  <a:lnTo>
                    <a:pt x="3526" y="20818"/>
                  </a:lnTo>
                  <a:lnTo>
                    <a:pt x="3377" y="20677"/>
                  </a:lnTo>
                  <a:lnTo>
                    <a:pt x="3326" y="20566"/>
                  </a:lnTo>
                  <a:lnTo>
                    <a:pt x="3339" y="20501"/>
                  </a:lnTo>
                  <a:lnTo>
                    <a:pt x="3377" y="20467"/>
                  </a:lnTo>
                  <a:lnTo>
                    <a:pt x="3441" y="20456"/>
                  </a:lnTo>
                  <a:lnTo>
                    <a:pt x="3493" y="20467"/>
                  </a:lnTo>
                  <a:lnTo>
                    <a:pt x="3539" y="20501"/>
                  </a:lnTo>
                  <a:lnTo>
                    <a:pt x="3552" y="20585"/>
                  </a:lnTo>
                  <a:lnTo>
                    <a:pt x="3578" y="20635"/>
                  </a:lnTo>
                  <a:lnTo>
                    <a:pt x="3841" y="20753"/>
                  </a:lnTo>
                  <a:lnTo>
                    <a:pt x="4104" y="20699"/>
                  </a:lnTo>
                  <a:lnTo>
                    <a:pt x="4369" y="20593"/>
                  </a:lnTo>
                  <a:lnTo>
                    <a:pt x="4651" y="20528"/>
                  </a:lnTo>
                  <a:lnTo>
                    <a:pt x="4799" y="20539"/>
                  </a:lnTo>
                  <a:lnTo>
                    <a:pt x="4967" y="20574"/>
                  </a:lnTo>
                  <a:lnTo>
                    <a:pt x="5134" y="20623"/>
                  </a:lnTo>
                  <a:lnTo>
                    <a:pt x="5269" y="20677"/>
                  </a:lnTo>
                  <a:lnTo>
                    <a:pt x="5404" y="20719"/>
                  </a:lnTo>
                  <a:lnTo>
                    <a:pt x="5887" y="20795"/>
                  </a:lnTo>
                  <a:lnTo>
                    <a:pt x="6151" y="20875"/>
                  </a:lnTo>
                  <a:lnTo>
                    <a:pt x="6228" y="20891"/>
                  </a:lnTo>
                  <a:lnTo>
                    <a:pt x="6324" y="20898"/>
                  </a:lnTo>
                  <a:lnTo>
                    <a:pt x="6454" y="20894"/>
                  </a:lnTo>
                  <a:lnTo>
                    <a:pt x="6537" y="20910"/>
                  </a:lnTo>
                  <a:lnTo>
                    <a:pt x="6576" y="20951"/>
                  </a:lnTo>
                  <a:lnTo>
                    <a:pt x="6608" y="21009"/>
                  </a:lnTo>
                  <a:lnTo>
                    <a:pt x="6653" y="21062"/>
                  </a:lnTo>
                  <a:lnTo>
                    <a:pt x="6768" y="21135"/>
                  </a:lnTo>
                  <a:lnTo>
                    <a:pt x="6839" y="21161"/>
                  </a:lnTo>
                  <a:lnTo>
                    <a:pt x="6916" y="21184"/>
                  </a:lnTo>
                  <a:lnTo>
                    <a:pt x="7117" y="21085"/>
                  </a:lnTo>
                  <a:lnTo>
                    <a:pt x="7200" y="20955"/>
                  </a:lnTo>
                  <a:lnTo>
                    <a:pt x="7328" y="20623"/>
                  </a:lnTo>
                  <a:lnTo>
                    <a:pt x="7393" y="20536"/>
                  </a:lnTo>
                  <a:lnTo>
                    <a:pt x="7463" y="20475"/>
                  </a:lnTo>
                  <a:lnTo>
                    <a:pt x="7547" y="20429"/>
                  </a:lnTo>
                  <a:lnTo>
                    <a:pt x="7662" y="20391"/>
                  </a:lnTo>
                  <a:lnTo>
                    <a:pt x="8056" y="20337"/>
                  </a:lnTo>
                  <a:lnTo>
                    <a:pt x="8145" y="20303"/>
                  </a:lnTo>
                  <a:lnTo>
                    <a:pt x="8280" y="20204"/>
                  </a:lnTo>
                  <a:lnTo>
                    <a:pt x="8518" y="20066"/>
                  </a:lnTo>
                  <a:lnTo>
                    <a:pt x="8757" y="19994"/>
                  </a:lnTo>
                  <a:lnTo>
                    <a:pt x="8885" y="20078"/>
                  </a:lnTo>
                  <a:lnTo>
                    <a:pt x="8969" y="20207"/>
                  </a:lnTo>
                  <a:lnTo>
                    <a:pt x="9142" y="20333"/>
                  </a:lnTo>
                  <a:lnTo>
                    <a:pt x="9375" y="20418"/>
                  </a:lnTo>
                  <a:lnTo>
                    <a:pt x="9619" y="20429"/>
                  </a:lnTo>
                  <a:lnTo>
                    <a:pt x="9914" y="20372"/>
                  </a:lnTo>
                  <a:lnTo>
                    <a:pt x="10050" y="20383"/>
                  </a:lnTo>
                  <a:lnTo>
                    <a:pt x="9993" y="20490"/>
                  </a:lnTo>
                  <a:lnTo>
                    <a:pt x="9953" y="20581"/>
                  </a:lnTo>
                  <a:lnTo>
                    <a:pt x="10070" y="20623"/>
                  </a:lnTo>
                  <a:lnTo>
                    <a:pt x="10230" y="20616"/>
                  </a:lnTo>
                  <a:lnTo>
                    <a:pt x="10365" y="20551"/>
                  </a:lnTo>
                  <a:lnTo>
                    <a:pt x="10397" y="20444"/>
                  </a:lnTo>
                  <a:lnTo>
                    <a:pt x="10378" y="20345"/>
                  </a:lnTo>
                  <a:lnTo>
                    <a:pt x="10404" y="20265"/>
                  </a:lnTo>
                  <a:lnTo>
                    <a:pt x="10758" y="20192"/>
                  </a:lnTo>
                  <a:lnTo>
                    <a:pt x="10835" y="20135"/>
                  </a:lnTo>
                  <a:lnTo>
                    <a:pt x="10842" y="20059"/>
                  </a:lnTo>
                  <a:lnTo>
                    <a:pt x="10752" y="19727"/>
                  </a:lnTo>
                  <a:lnTo>
                    <a:pt x="10765" y="19616"/>
                  </a:lnTo>
                  <a:lnTo>
                    <a:pt x="10842" y="19563"/>
                  </a:lnTo>
                  <a:lnTo>
                    <a:pt x="10989" y="19547"/>
                  </a:lnTo>
                  <a:lnTo>
                    <a:pt x="11137" y="19506"/>
                  </a:lnTo>
                  <a:lnTo>
                    <a:pt x="11240" y="19433"/>
                  </a:lnTo>
                  <a:lnTo>
                    <a:pt x="11246" y="19322"/>
                  </a:lnTo>
                  <a:lnTo>
                    <a:pt x="11195" y="19269"/>
                  </a:lnTo>
                  <a:lnTo>
                    <a:pt x="11060" y="19201"/>
                  </a:lnTo>
                  <a:lnTo>
                    <a:pt x="11022" y="19147"/>
                  </a:lnTo>
                  <a:lnTo>
                    <a:pt x="11047" y="19097"/>
                  </a:lnTo>
                  <a:lnTo>
                    <a:pt x="11124" y="19094"/>
                  </a:lnTo>
                  <a:lnTo>
                    <a:pt x="11208" y="19113"/>
                  </a:lnTo>
                  <a:lnTo>
                    <a:pt x="11253" y="19132"/>
                  </a:lnTo>
                  <a:lnTo>
                    <a:pt x="11298" y="19178"/>
                  </a:lnTo>
                  <a:lnTo>
                    <a:pt x="11381" y="19185"/>
                  </a:lnTo>
                  <a:lnTo>
                    <a:pt x="11543" y="19166"/>
                  </a:lnTo>
                  <a:lnTo>
                    <a:pt x="11813" y="19071"/>
                  </a:lnTo>
                  <a:lnTo>
                    <a:pt x="11916" y="18983"/>
                  </a:lnTo>
                  <a:lnTo>
                    <a:pt x="11851" y="18948"/>
                  </a:lnTo>
                  <a:lnTo>
                    <a:pt x="11704" y="18933"/>
                  </a:lnTo>
                  <a:lnTo>
                    <a:pt x="11562" y="18895"/>
                  </a:lnTo>
                  <a:lnTo>
                    <a:pt x="11460" y="18808"/>
                  </a:lnTo>
                  <a:lnTo>
                    <a:pt x="11524" y="18769"/>
                  </a:lnTo>
                  <a:lnTo>
                    <a:pt x="11672" y="18766"/>
                  </a:lnTo>
                  <a:lnTo>
                    <a:pt x="11806" y="18792"/>
                  </a:lnTo>
                  <a:lnTo>
                    <a:pt x="12193" y="18929"/>
                  </a:lnTo>
                  <a:lnTo>
                    <a:pt x="12264" y="18983"/>
                  </a:lnTo>
                  <a:lnTo>
                    <a:pt x="12289" y="19201"/>
                  </a:lnTo>
                  <a:lnTo>
                    <a:pt x="12315" y="19277"/>
                  </a:lnTo>
                  <a:lnTo>
                    <a:pt x="12392" y="19345"/>
                  </a:lnTo>
                  <a:lnTo>
                    <a:pt x="12514" y="19391"/>
                  </a:lnTo>
                  <a:lnTo>
                    <a:pt x="12797" y="19456"/>
                  </a:lnTo>
                  <a:lnTo>
                    <a:pt x="12920" y="19502"/>
                  </a:lnTo>
                  <a:lnTo>
                    <a:pt x="13068" y="19536"/>
                  </a:lnTo>
                  <a:lnTo>
                    <a:pt x="13415" y="19525"/>
                  </a:lnTo>
                  <a:lnTo>
                    <a:pt x="13569" y="19536"/>
                  </a:lnTo>
                  <a:lnTo>
                    <a:pt x="13866" y="19681"/>
                  </a:lnTo>
                  <a:lnTo>
                    <a:pt x="14026" y="19738"/>
                  </a:lnTo>
                  <a:lnTo>
                    <a:pt x="14084" y="19696"/>
                  </a:lnTo>
                  <a:lnTo>
                    <a:pt x="14135" y="19605"/>
                  </a:lnTo>
                  <a:lnTo>
                    <a:pt x="14283" y="19559"/>
                  </a:lnTo>
                  <a:lnTo>
                    <a:pt x="14612" y="19498"/>
                  </a:lnTo>
                  <a:lnTo>
                    <a:pt x="14683" y="19464"/>
                  </a:lnTo>
                  <a:lnTo>
                    <a:pt x="14740" y="19421"/>
                  </a:lnTo>
                  <a:lnTo>
                    <a:pt x="14785" y="19376"/>
                  </a:lnTo>
                  <a:lnTo>
                    <a:pt x="14817" y="19330"/>
                  </a:lnTo>
                  <a:lnTo>
                    <a:pt x="14862" y="19193"/>
                  </a:lnTo>
                  <a:lnTo>
                    <a:pt x="14817" y="18705"/>
                  </a:lnTo>
                  <a:lnTo>
                    <a:pt x="14830" y="18598"/>
                  </a:lnTo>
                  <a:lnTo>
                    <a:pt x="14869" y="18479"/>
                  </a:lnTo>
                  <a:lnTo>
                    <a:pt x="14940" y="18384"/>
                  </a:lnTo>
                  <a:lnTo>
                    <a:pt x="15050" y="18338"/>
                  </a:lnTo>
                  <a:lnTo>
                    <a:pt x="15101" y="18289"/>
                  </a:lnTo>
                  <a:lnTo>
                    <a:pt x="15204" y="18067"/>
                  </a:lnTo>
                  <a:lnTo>
                    <a:pt x="15281" y="17999"/>
                  </a:lnTo>
                  <a:lnTo>
                    <a:pt x="15352" y="17995"/>
                  </a:lnTo>
                  <a:lnTo>
                    <a:pt x="15448" y="18003"/>
                  </a:lnTo>
                  <a:lnTo>
                    <a:pt x="15538" y="18014"/>
                  </a:lnTo>
                  <a:lnTo>
                    <a:pt x="15577" y="18029"/>
                  </a:lnTo>
                  <a:lnTo>
                    <a:pt x="15615" y="18071"/>
                  </a:lnTo>
                  <a:lnTo>
                    <a:pt x="15699" y="18067"/>
                  </a:lnTo>
                  <a:lnTo>
                    <a:pt x="15944" y="18003"/>
                  </a:lnTo>
                  <a:lnTo>
                    <a:pt x="16073" y="17945"/>
                  </a:lnTo>
                  <a:lnTo>
                    <a:pt x="16291" y="17819"/>
                  </a:lnTo>
                  <a:lnTo>
                    <a:pt x="16400" y="17632"/>
                  </a:lnTo>
                  <a:lnTo>
                    <a:pt x="16458" y="17175"/>
                  </a:lnTo>
                  <a:lnTo>
                    <a:pt x="16633" y="17015"/>
                  </a:lnTo>
                  <a:lnTo>
                    <a:pt x="16767" y="16980"/>
                  </a:lnTo>
                  <a:lnTo>
                    <a:pt x="17050" y="16938"/>
                  </a:lnTo>
                  <a:lnTo>
                    <a:pt x="17146" y="16884"/>
                  </a:lnTo>
                  <a:lnTo>
                    <a:pt x="17231" y="16789"/>
                  </a:lnTo>
                  <a:lnTo>
                    <a:pt x="17308" y="16721"/>
                  </a:lnTo>
                  <a:lnTo>
                    <a:pt x="17636" y="16534"/>
                  </a:lnTo>
                  <a:lnTo>
                    <a:pt x="17713" y="16453"/>
                  </a:lnTo>
                  <a:lnTo>
                    <a:pt x="17726" y="16354"/>
                  </a:lnTo>
                  <a:lnTo>
                    <a:pt x="17539" y="16168"/>
                  </a:lnTo>
                  <a:lnTo>
                    <a:pt x="17411" y="15862"/>
                  </a:lnTo>
                  <a:lnTo>
                    <a:pt x="17347" y="15798"/>
                  </a:lnTo>
                  <a:lnTo>
                    <a:pt x="17270" y="15694"/>
                  </a:lnTo>
                  <a:lnTo>
                    <a:pt x="17250" y="15599"/>
                  </a:lnTo>
                  <a:lnTo>
                    <a:pt x="17366" y="15546"/>
                  </a:lnTo>
                  <a:lnTo>
                    <a:pt x="18138" y="15443"/>
                  </a:lnTo>
                  <a:lnTo>
                    <a:pt x="18568" y="15420"/>
                  </a:lnTo>
                  <a:lnTo>
                    <a:pt x="18692" y="15447"/>
                  </a:lnTo>
                  <a:lnTo>
                    <a:pt x="18962" y="15584"/>
                  </a:lnTo>
                  <a:lnTo>
                    <a:pt x="19103" y="15622"/>
                  </a:lnTo>
                  <a:lnTo>
                    <a:pt x="19374" y="15565"/>
                  </a:lnTo>
                  <a:lnTo>
                    <a:pt x="20274" y="15126"/>
                  </a:lnTo>
                  <a:lnTo>
                    <a:pt x="20685" y="14985"/>
                  </a:lnTo>
                  <a:lnTo>
                    <a:pt x="20911" y="14947"/>
                  </a:lnTo>
                  <a:lnTo>
                    <a:pt x="21470" y="14939"/>
                  </a:lnTo>
                  <a:lnTo>
                    <a:pt x="21555" y="14901"/>
                  </a:lnTo>
                  <a:lnTo>
                    <a:pt x="21425" y="14741"/>
                  </a:lnTo>
                  <a:lnTo>
                    <a:pt x="21451" y="14638"/>
                  </a:lnTo>
                  <a:cubicBezTo>
                    <a:pt x="21451" y="14638"/>
                    <a:pt x="21529" y="14565"/>
                    <a:pt x="21529" y="1456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2" name="Google Shape;372;p17"/>
            <p:cNvSpPr/>
            <p:nvPr/>
          </p:nvSpPr>
          <p:spPr>
            <a:xfrm>
              <a:off x="14191828" y="5476308"/>
              <a:ext cx="1314620" cy="2236347"/>
            </a:xfrm>
            <a:custGeom>
              <a:avLst/>
              <a:gdLst/>
              <a:ahLst/>
              <a:cxnLst/>
              <a:rect l="l" t="t" r="r" b="b"/>
              <a:pathLst>
                <a:path w="21600" h="21600" extrusionOk="0">
                  <a:moveTo>
                    <a:pt x="21364" y="13884"/>
                  </a:moveTo>
                  <a:lnTo>
                    <a:pt x="21280" y="13745"/>
                  </a:lnTo>
                  <a:lnTo>
                    <a:pt x="21290" y="13699"/>
                  </a:lnTo>
                  <a:lnTo>
                    <a:pt x="21349" y="13635"/>
                  </a:lnTo>
                  <a:lnTo>
                    <a:pt x="21359" y="13589"/>
                  </a:lnTo>
                  <a:lnTo>
                    <a:pt x="21329" y="13432"/>
                  </a:lnTo>
                  <a:lnTo>
                    <a:pt x="21285" y="13386"/>
                  </a:lnTo>
                  <a:lnTo>
                    <a:pt x="21116" y="13319"/>
                  </a:lnTo>
                  <a:lnTo>
                    <a:pt x="21048" y="13278"/>
                  </a:lnTo>
                  <a:lnTo>
                    <a:pt x="21008" y="13217"/>
                  </a:lnTo>
                  <a:lnTo>
                    <a:pt x="20934" y="13076"/>
                  </a:lnTo>
                  <a:lnTo>
                    <a:pt x="20870" y="13012"/>
                  </a:lnTo>
                  <a:lnTo>
                    <a:pt x="20693" y="12928"/>
                  </a:lnTo>
                  <a:lnTo>
                    <a:pt x="20608" y="12904"/>
                  </a:lnTo>
                  <a:lnTo>
                    <a:pt x="20569" y="12890"/>
                  </a:lnTo>
                  <a:lnTo>
                    <a:pt x="20534" y="12858"/>
                  </a:lnTo>
                  <a:lnTo>
                    <a:pt x="20525" y="12710"/>
                  </a:lnTo>
                  <a:lnTo>
                    <a:pt x="20821" y="12499"/>
                  </a:lnTo>
                  <a:lnTo>
                    <a:pt x="20796" y="12333"/>
                  </a:lnTo>
                  <a:lnTo>
                    <a:pt x="20653" y="12212"/>
                  </a:lnTo>
                  <a:lnTo>
                    <a:pt x="20613" y="12148"/>
                  </a:lnTo>
                  <a:lnTo>
                    <a:pt x="20653" y="12067"/>
                  </a:lnTo>
                  <a:lnTo>
                    <a:pt x="20737" y="12003"/>
                  </a:lnTo>
                  <a:lnTo>
                    <a:pt x="21033" y="11896"/>
                  </a:lnTo>
                  <a:lnTo>
                    <a:pt x="21048" y="11878"/>
                  </a:lnTo>
                  <a:lnTo>
                    <a:pt x="21023" y="11731"/>
                  </a:lnTo>
                  <a:lnTo>
                    <a:pt x="20920" y="11174"/>
                  </a:lnTo>
                  <a:lnTo>
                    <a:pt x="20811" y="10620"/>
                  </a:lnTo>
                  <a:lnTo>
                    <a:pt x="20713" y="10064"/>
                  </a:lnTo>
                  <a:lnTo>
                    <a:pt x="20505" y="8951"/>
                  </a:lnTo>
                  <a:lnTo>
                    <a:pt x="20402" y="8394"/>
                  </a:lnTo>
                  <a:lnTo>
                    <a:pt x="20298" y="7841"/>
                  </a:lnTo>
                  <a:lnTo>
                    <a:pt x="20195" y="7284"/>
                  </a:lnTo>
                  <a:lnTo>
                    <a:pt x="20090" y="6731"/>
                  </a:lnTo>
                  <a:lnTo>
                    <a:pt x="19987" y="6177"/>
                  </a:lnTo>
                  <a:lnTo>
                    <a:pt x="19884" y="5624"/>
                  </a:lnTo>
                  <a:lnTo>
                    <a:pt x="19780" y="5070"/>
                  </a:lnTo>
                  <a:lnTo>
                    <a:pt x="19682" y="4516"/>
                  </a:lnTo>
                  <a:lnTo>
                    <a:pt x="19578" y="3962"/>
                  </a:lnTo>
                  <a:lnTo>
                    <a:pt x="19474" y="3409"/>
                  </a:lnTo>
                  <a:lnTo>
                    <a:pt x="19370" y="2855"/>
                  </a:lnTo>
                  <a:lnTo>
                    <a:pt x="19361" y="2818"/>
                  </a:lnTo>
                  <a:lnTo>
                    <a:pt x="19036" y="2603"/>
                  </a:lnTo>
                  <a:lnTo>
                    <a:pt x="18926" y="2487"/>
                  </a:lnTo>
                  <a:lnTo>
                    <a:pt x="18754" y="2217"/>
                  </a:lnTo>
                  <a:lnTo>
                    <a:pt x="18567" y="2032"/>
                  </a:lnTo>
                  <a:lnTo>
                    <a:pt x="18438" y="1699"/>
                  </a:lnTo>
                  <a:lnTo>
                    <a:pt x="18394" y="1629"/>
                  </a:lnTo>
                  <a:lnTo>
                    <a:pt x="18334" y="1560"/>
                  </a:lnTo>
                  <a:lnTo>
                    <a:pt x="18305" y="1533"/>
                  </a:lnTo>
                  <a:lnTo>
                    <a:pt x="18266" y="1510"/>
                  </a:lnTo>
                  <a:lnTo>
                    <a:pt x="18083" y="1476"/>
                  </a:lnTo>
                  <a:lnTo>
                    <a:pt x="18049" y="1458"/>
                  </a:lnTo>
                  <a:lnTo>
                    <a:pt x="18024" y="1435"/>
                  </a:lnTo>
                  <a:lnTo>
                    <a:pt x="17975" y="1409"/>
                  </a:lnTo>
                  <a:lnTo>
                    <a:pt x="17921" y="1377"/>
                  </a:lnTo>
                  <a:lnTo>
                    <a:pt x="17890" y="1336"/>
                  </a:lnTo>
                  <a:lnTo>
                    <a:pt x="17871" y="1296"/>
                  </a:lnTo>
                  <a:lnTo>
                    <a:pt x="17836" y="1261"/>
                  </a:lnTo>
                  <a:lnTo>
                    <a:pt x="17634" y="1084"/>
                  </a:lnTo>
                  <a:lnTo>
                    <a:pt x="17531" y="959"/>
                  </a:lnTo>
                  <a:lnTo>
                    <a:pt x="17452" y="815"/>
                  </a:lnTo>
                  <a:lnTo>
                    <a:pt x="17383" y="528"/>
                  </a:lnTo>
                  <a:lnTo>
                    <a:pt x="17378" y="484"/>
                  </a:lnTo>
                  <a:lnTo>
                    <a:pt x="17393" y="453"/>
                  </a:lnTo>
                  <a:lnTo>
                    <a:pt x="17413" y="432"/>
                  </a:lnTo>
                  <a:lnTo>
                    <a:pt x="17428" y="406"/>
                  </a:lnTo>
                  <a:lnTo>
                    <a:pt x="17403" y="32"/>
                  </a:lnTo>
                  <a:lnTo>
                    <a:pt x="17393" y="0"/>
                  </a:lnTo>
                  <a:lnTo>
                    <a:pt x="16524" y="49"/>
                  </a:lnTo>
                  <a:lnTo>
                    <a:pt x="15641" y="102"/>
                  </a:lnTo>
                  <a:lnTo>
                    <a:pt x="14754" y="154"/>
                  </a:lnTo>
                  <a:lnTo>
                    <a:pt x="13871" y="203"/>
                  </a:lnTo>
                  <a:lnTo>
                    <a:pt x="12988" y="252"/>
                  </a:lnTo>
                  <a:lnTo>
                    <a:pt x="12105" y="299"/>
                  </a:lnTo>
                  <a:lnTo>
                    <a:pt x="11217" y="348"/>
                  </a:lnTo>
                  <a:lnTo>
                    <a:pt x="10334" y="394"/>
                  </a:lnTo>
                  <a:lnTo>
                    <a:pt x="9451" y="438"/>
                  </a:lnTo>
                  <a:lnTo>
                    <a:pt x="8569" y="484"/>
                  </a:lnTo>
                  <a:lnTo>
                    <a:pt x="7680" y="528"/>
                  </a:lnTo>
                  <a:lnTo>
                    <a:pt x="6792" y="571"/>
                  </a:lnTo>
                  <a:lnTo>
                    <a:pt x="5910" y="612"/>
                  </a:lnTo>
                  <a:lnTo>
                    <a:pt x="5026" y="655"/>
                  </a:lnTo>
                  <a:lnTo>
                    <a:pt x="4139" y="696"/>
                  </a:lnTo>
                  <a:lnTo>
                    <a:pt x="3251" y="734"/>
                  </a:lnTo>
                  <a:lnTo>
                    <a:pt x="3251" y="734"/>
                  </a:lnTo>
                  <a:lnTo>
                    <a:pt x="3251" y="734"/>
                  </a:lnTo>
                  <a:lnTo>
                    <a:pt x="3251" y="734"/>
                  </a:lnTo>
                  <a:lnTo>
                    <a:pt x="3246" y="734"/>
                  </a:lnTo>
                  <a:lnTo>
                    <a:pt x="3246" y="734"/>
                  </a:lnTo>
                  <a:lnTo>
                    <a:pt x="3246" y="734"/>
                  </a:lnTo>
                  <a:lnTo>
                    <a:pt x="3246" y="734"/>
                  </a:lnTo>
                  <a:lnTo>
                    <a:pt x="3241" y="737"/>
                  </a:lnTo>
                  <a:lnTo>
                    <a:pt x="3241" y="737"/>
                  </a:lnTo>
                  <a:lnTo>
                    <a:pt x="3241" y="737"/>
                  </a:lnTo>
                  <a:lnTo>
                    <a:pt x="3236" y="737"/>
                  </a:lnTo>
                  <a:lnTo>
                    <a:pt x="3236" y="737"/>
                  </a:lnTo>
                  <a:lnTo>
                    <a:pt x="3236" y="737"/>
                  </a:lnTo>
                  <a:lnTo>
                    <a:pt x="3231" y="737"/>
                  </a:lnTo>
                  <a:lnTo>
                    <a:pt x="3177" y="823"/>
                  </a:lnTo>
                  <a:lnTo>
                    <a:pt x="3246" y="873"/>
                  </a:lnTo>
                  <a:lnTo>
                    <a:pt x="3408" y="913"/>
                  </a:lnTo>
                  <a:lnTo>
                    <a:pt x="3487" y="951"/>
                  </a:lnTo>
                  <a:lnTo>
                    <a:pt x="3572" y="1003"/>
                  </a:lnTo>
                  <a:lnTo>
                    <a:pt x="3744" y="1073"/>
                  </a:lnTo>
                  <a:lnTo>
                    <a:pt x="4198" y="1209"/>
                  </a:lnTo>
                  <a:lnTo>
                    <a:pt x="4365" y="1290"/>
                  </a:lnTo>
                  <a:lnTo>
                    <a:pt x="4474" y="1415"/>
                  </a:lnTo>
                  <a:lnTo>
                    <a:pt x="4469" y="1389"/>
                  </a:lnTo>
                  <a:lnTo>
                    <a:pt x="4513" y="1606"/>
                  </a:lnTo>
                  <a:lnTo>
                    <a:pt x="4572" y="1693"/>
                  </a:lnTo>
                  <a:lnTo>
                    <a:pt x="4741" y="1739"/>
                  </a:lnTo>
                  <a:lnTo>
                    <a:pt x="4864" y="1823"/>
                  </a:lnTo>
                  <a:lnTo>
                    <a:pt x="4933" y="1841"/>
                  </a:lnTo>
                  <a:lnTo>
                    <a:pt x="5002" y="1847"/>
                  </a:lnTo>
                  <a:lnTo>
                    <a:pt x="5456" y="1971"/>
                  </a:lnTo>
                  <a:lnTo>
                    <a:pt x="5510" y="1997"/>
                  </a:lnTo>
                  <a:lnTo>
                    <a:pt x="5648" y="2076"/>
                  </a:lnTo>
                  <a:lnTo>
                    <a:pt x="5697" y="2093"/>
                  </a:lnTo>
                  <a:lnTo>
                    <a:pt x="5777" y="2096"/>
                  </a:lnTo>
                  <a:lnTo>
                    <a:pt x="5816" y="2122"/>
                  </a:lnTo>
                  <a:lnTo>
                    <a:pt x="5831" y="2168"/>
                  </a:lnTo>
                  <a:lnTo>
                    <a:pt x="5836" y="2226"/>
                  </a:lnTo>
                  <a:lnTo>
                    <a:pt x="5860" y="2279"/>
                  </a:lnTo>
                  <a:lnTo>
                    <a:pt x="6013" y="2444"/>
                  </a:lnTo>
                  <a:lnTo>
                    <a:pt x="5998" y="2490"/>
                  </a:lnTo>
                  <a:lnTo>
                    <a:pt x="5998" y="2652"/>
                  </a:lnTo>
                  <a:lnTo>
                    <a:pt x="5929" y="2792"/>
                  </a:lnTo>
                  <a:lnTo>
                    <a:pt x="5924" y="3029"/>
                  </a:lnTo>
                  <a:lnTo>
                    <a:pt x="5880" y="3203"/>
                  </a:lnTo>
                  <a:lnTo>
                    <a:pt x="5831" y="3287"/>
                  </a:lnTo>
                  <a:lnTo>
                    <a:pt x="5746" y="3328"/>
                  </a:lnTo>
                  <a:lnTo>
                    <a:pt x="5667" y="3351"/>
                  </a:lnTo>
                  <a:lnTo>
                    <a:pt x="5470" y="3458"/>
                  </a:lnTo>
                  <a:lnTo>
                    <a:pt x="5406" y="3502"/>
                  </a:lnTo>
                  <a:lnTo>
                    <a:pt x="5347" y="3562"/>
                  </a:lnTo>
                  <a:lnTo>
                    <a:pt x="5288" y="3644"/>
                  </a:lnTo>
                  <a:lnTo>
                    <a:pt x="5254" y="3731"/>
                  </a:lnTo>
                  <a:lnTo>
                    <a:pt x="5244" y="3815"/>
                  </a:lnTo>
                  <a:lnTo>
                    <a:pt x="5184" y="3896"/>
                  </a:lnTo>
                  <a:lnTo>
                    <a:pt x="5194" y="3910"/>
                  </a:lnTo>
                  <a:lnTo>
                    <a:pt x="5219" y="3928"/>
                  </a:lnTo>
                  <a:lnTo>
                    <a:pt x="5229" y="3948"/>
                  </a:lnTo>
                  <a:lnTo>
                    <a:pt x="5244" y="4041"/>
                  </a:lnTo>
                  <a:lnTo>
                    <a:pt x="5239" y="4081"/>
                  </a:lnTo>
                  <a:lnTo>
                    <a:pt x="5219" y="4122"/>
                  </a:lnTo>
                  <a:lnTo>
                    <a:pt x="5149" y="4171"/>
                  </a:lnTo>
                  <a:lnTo>
                    <a:pt x="4938" y="4255"/>
                  </a:lnTo>
                  <a:lnTo>
                    <a:pt x="4898" y="4284"/>
                  </a:lnTo>
                  <a:lnTo>
                    <a:pt x="4864" y="4339"/>
                  </a:lnTo>
                  <a:lnTo>
                    <a:pt x="4775" y="4383"/>
                  </a:lnTo>
                  <a:lnTo>
                    <a:pt x="4572" y="4441"/>
                  </a:lnTo>
                  <a:lnTo>
                    <a:pt x="4079" y="4519"/>
                  </a:lnTo>
                  <a:lnTo>
                    <a:pt x="3976" y="4551"/>
                  </a:lnTo>
                  <a:lnTo>
                    <a:pt x="3803" y="4693"/>
                  </a:lnTo>
                  <a:lnTo>
                    <a:pt x="3710" y="4751"/>
                  </a:lnTo>
                  <a:lnTo>
                    <a:pt x="3497" y="4803"/>
                  </a:lnTo>
                  <a:lnTo>
                    <a:pt x="2057" y="4939"/>
                  </a:lnTo>
                  <a:lnTo>
                    <a:pt x="1864" y="5026"/>
                  </a:lnTo>
                  <a:lnTo>
                    <a:pt x="1761" y="5151"/>
                  </a:lnTo>
                  <a:lnTo>
                    <a:pt x="1677" y="5308"/>
                  </a:lnTo>
                  <a:lnTo>
                    <a:pt x="1623" y="5478"/>
                  </a:lnTo>
                  <a:lnTo>
                    <a:pt x="1603" y="5644"/>
                  </a:lnTo>
                  <a:lnTo>
                    <a:pt x="1613" y="5725"/>
                  </a:lnTo>
                  <a:lnTo>
                    <a:pt x="1652" y="5817"/>
                  </a:lnTo>
                  <a:lnTo>
                    <a:pt x="1721" y="5896"/>
                  </a:lnTo>
                  <a:lnTo>
                    <a:pt x="1830" y="5925"/>
                  </a:lnTo>
                  <a:lnTo>
                    <a:pt x="1905" y="5939"/>
                  </a:lnTo>
                  <a:lnTo>
                    <a:pt x="2175" y="6041"/>
                  </a:lnTo>
                  <a:lnTo>
                    <a:pt x="2338" y="6151"/>
                  </a:lnTo>
                  <a:lnTo>
                    <a:pt x="2447" y="6305"/>
                  </a:lnTo>
                  <a:lnTo>
                    <a:pt x="2506" y="6478"/>
                  </a:lnTo>
                  <a:lnTo>
                    <a:pt x="2511" y="6661"/>
                  </a:lnTo>
                  <a:lnTo>
                    <a:pt x="2441" y="6803"/>
                  </a:lnTo>
                  <a:lnTo>
                    <a:pt x="1983" y="7162"/>
                  </a:lnTo>
                  <a:lnTo>
                    <a:pt x="1905" y="7241"/>
                  </a:lnTo>
                  <a:lnTo>
                    <a:pt x="1859" y="7305"/>
                  </a:lnTo>
                  <a:lnTo>
                    <a:pt x="1844" y="7365"/>
                  </a:lnTo>
                  <a:lnTo>
                    <a:pt x="1849" y="7537"/>
                  </a:lnTo>
                  <a:lnTo>
                    <a:pt x="1830" y="7620"/>
                  </a:lnTo>
                  <a:lnTo>
                    <a:pt x="1751" y="7780"/>
                  </a:lnTo>
                  <a:lnTo>
                    <a:pt x="1633" y="7899"/>
                  </a:lnTo>
                  <a:lnTo>
                    <a:pt x="1470" y="7980"/>
                  </a:lnTo>
                  <a:lnTo>
                    <a:pt x="1272" y="8029"/>
                  </a:lnTo>
                  <a:lnTo>
                    <a:pt x="1070" y="8052"/>
                  </a:lnTo>
                  <a:lnTo>
                    <a:pt x="913" y="8084"/>
                  </a:lnTo>
                  <a:lnTo>
                    <a:pt x="695" y="8154"/>
                  </a:lnTo>
                  <a:lnTo>
                    <a:pt x="498" y="8235"/>
                  </a:lnTo>
                  <a:lnTo>
                    <a:pt x="420" y="8307"/>
                  </a:lnTo>
                  <a:lnTo>
                    <a:pt x="410" y="8333"/>
                  </a:lnTo>
                  <a:lnTo>
                    <a:pt x="370" y="8377"/>
                  </a:lnTo>
                  <a:lnTo>
                    <a:pt x="360" y="8415"/>
                  </a:lnTo>
                  <a:lnTo>
                    <a:pt x="385" y="8447"/>
                  </a:lnTo>
                  <a:lnTo>
                    <a:pt x="533" y="8513"/>
                  </a:lnTo>
                  <a:lnTo>
                    <a:pt x="587" y="8574"/>
                  </a:lnTo>
                  <a:lnTo>
                    <a:pt x="602" y="8644"/>
                  </a:lnTo>
                  <a:lnTo>
                    <a:pt x="582" y="8763"/>
                  </a:lnTo>
                  <a:lnTo>
                    <a:pt x="592" y="8829"/>
                  </a:lnTo>
                  <a:lnTo>
                    <a:pt x="631" y="8928"/>
                  </a:lnTo>
                  <a:lnTo>
                    <a:pt x="646" y="8986"/>
                  </a:lnTo>
                  <a:lnTo>
                    <a:pt x="607" y="9026"/>
                  </a:lnTo>
                  <a:lnTo>
                    <a:pt x="311" y="9093"/>
                  </a:lnTo>
                  <a:lnTo>
                    <a:pt x="162" y="9180"/>
                  </a:lnTo>
                  <a:lnTo>
                    <a:pt x="64" y="9359"/>
                  </a:lnTo>
                  <a:lnTo>
                    <a:pt x="15" y="9560"/>
                  </a:lnTo>
                  <a:lnTo>
                    <a:pt x="0" y="9719"/>
                  </a:lnTo>
                  <a:lnTo>
                    <a:pt x="20" y="9896"/>
                  </a:lnTo>
                  <a:lnTo>
                    <a:pt x="237" y="10525"/>
                  </a:lnTo>
                  <a:lnTo>
                    <a:pt x="272" y="10583"/>
                  </a:lnTo>
                  <a:lnTo>
                    <a:pt x="351" y="10643"/>
                  </a:lnTo>
                  <a:lnTo>
                    <a:pt x="449" y="10702"/>
                  </a:lnTo>
                  <a:lnTo>
                    <a:pt x="479" y="10728"/>
                  </a:lnTo>
                  <a:lnTo>
                    <a:pt x="508" y="10754"/>
                  </a:lnTo>
                  <a:lnTo>
                    <a:pt x="528" y="10783"/>
                  </a:lnTo>
                  <a:lnTo>
                    <a:pt x="538" y="10818"/>
                  </a:lnTo>
                  <a:lnTo>
                    <a:pt x="548" y="10910"/>
                  </a:lnTo>
                  <a:lnTo>
                    <a:pt x="523" y="11026"/>
                  </a:lnTo>
                  <a:lnTo>
                    <a:pt x="533" y="11070"/>
                  </a:lnTo>
                  <a:lnTo>
                    <a:pt x="557" y="11096"/>
                  </a:lnTo>
                  <a:lnTo>
                    <a:pt x="631" y="11136"/>
                  </a:lnTo>
                  <a:lnTo>
                    <a:pt x="676" y="11186"/>
                  </a:lnTo>
                  <a:lnTo>
                    <a:pt x="824" y="11258"/>
                  </a:lnTo>
                  <a:lnTo>
                    <a:pt x="864" y="11296"/>
                  </a:lnTo>
                  <a:lnTo>
                    <a:pt x="878" y="11336"/>
                  </a:lnTo>
                  <a:lnTo>
                    <a:pt x="903" y="11426"/>
                  </a:lnTo>
                  <a:lnTo>
                    <a:pt x="982" y="11554"/>
                  </a:lnTo>
                  <a:lnTo>
                    <a:pt x="1100" y="11644"/>
                  </a:lnTo>
                  <a:lnTo>
                    <a:pt x="2487" y="12267"/>
                  </a:lnTo>
                  <a:lnTo>
                    <a:pt x="2575" y="12322"/>
                  </a:lnTo>
                  <a:lnTo>
                    <a:pt x="2644" y="12392"/>
                  </a:lnTo>
                  <a:lnTo>
                    <a:pt x="2684" y="12473"/>
                  </a:lnTo>
                  <a:lnTo>
                    <a:pt x="2718" y="12525"/>
                  </a:lnTo>
                  <a:lnTo>
                    <a:pt x="2802" y="12565"/>
                  </a:lnTo>
                  <a:lnTo>
                    <a:pt x="4074" y="13018"/>
                  </a:lnTo>
                  <a:lnTo>
                    <a:pt x="4198" y="13079"/>
                  </a:lnTo>
                  <a:lnTo>
                    <a:pt x="4331" y="13165"/>
                  </a:lnTo>
                  <a:lnTo>
                    <a:pt x="4484" y="13302"/>
                  </a:lnTo>
                  <a:lnTo>
                    <a:pt x="4558" y="13380"/>
                  </a:lnTo>
                  <a:lnTo>
                    <a:pt x="4602" y="13455"/>
                  </a:lnTo>
                  <a:lnTo>
                    <a:pt x="4617" y="13507"/>
                  </a:lnTo>
                  <a:lnTo>
                    <a:pt x="4622" y="13615"/>
                  </a:lnTo>
                  <a:lnTo>
                    <a:pt x="4631" y="13664"/>
                  </a:lnTo>
                  <a:lnTo>
                    <a:pt x="4667" y="13710"/>
                  </a:lnTo>
                  <a:lnTo>
                    <a:pt x="4775" y="13791"/>
                  </a:lnTo>
                  <a:lnTo>
                    <a:pt x="4800" y="13832"/>
                  </a:lnTo>
                  <a:lnTo>
                    <a:pt x="4785" y="13875"/>
                  </a:lnTo>
                  <a:lnTo>
                    <a:pt x="4751" y="13922"/>
                  </a:lnTo>
                  <a:lnTo>
                    <a:pt x="4736" y="13971"/>
                  </a:lnTo>
                  <a:lnTo>
                    <a:pt x="4775" y="14021"/>
                  </a:lnTo>
                  <a:lnTo>
                    <a:pt x="4824" y="14064"/>
                  </a:lnTo>
                  <a:lnTo>
                    <a:pt x="4859" y="14128"/>
                  </a:lnTo>
                  <a:lnTo>
                    <a:pt x="4874" y="14191"/>
                  </a:lnTo>
                  <a:lnTo>
                    <a:pt x="4859" y="14241"/>
                  </a:lnTo>
                  <a:lnTo>
                    <a:pt x="5135" y="14516"/>
                  </a:lnTo>
                  <a:lnTo>
                    <a:pt x="5313" y="14624"/>
                  </a:lnTo>
                  <a:lnTo>
                    <a:pt x="5534" y="14661"/>
                  </a:lnTo>
                  <a:lnTo>
                    <a:pt x="5751" y="14589"/>
                  </a:lnTo>
                  <a:lnTo>
                    <a:pt x="6043" y="14322"/>
                  </a:lnTo>
                  <a:lnTo>
                    <a:pt x="6299" y="14275"/>
                  </a:lnTo>
                  <a:lnTo>
                    <a:pt x="6403" y="14293"/>
                  </a:lnTo>
                  <a:lnTo>
                    <a:pt x="6590" y="14354"/>
                  </a:lnTo>
                  <a:lnTo>
                    <a:pt x="6689" y="14363"/>
                  </a:lnTo>
                  <a:lnTo>
                    <a:pt x="6812" y="14363"/>
                  </a:lnTo>
                  <a:lnTo>
                    <a:pt x="7083" y="14394"/>
                  </a:lnTo>
                  <a:lnTo>
                    <a:pt x="7621" y="14536"/>
                  </a:lnTo>
                  <a:lnTo>
                    <a:pt x="7848" y="14626"/>
                  </a:lnTo>
                  <a:lnTo>
                    <a:pt x="7946" y="14725"/>
                  </a:lnTo>
                  <a:lnTo>
                    <a:pt x="7917" y="14794"/>
                  </a:lnTo>
                  <a:lnTo>
                    <a:pt x="7843" y="14896"/>
                  </a:lnTo>
                  <a:lnTo>
                    <a:pt x="7759" y="14989"/>
                  </a:lnTo>
                  <a:lnTo>
                    <a:pt x="7690" y="15029"/>
                  </a:lnTo>
                  <a:lnTo>
                    <a:pt x="7626" y="15075"/>
                  </a:lnTo>
                  <a:lnTo>
                    <a:pt x="7631" y="15171"/>
                  </a:lnTo>
                  <a:lnTo>
                    <a:pt x="7680" y="15325"/>
                  </a:lnTo>
                  <a:lnTo>
                    <a:pt x="7700" y="15484"/>
                  </a:lnTo>
                  <a:lnTo>
                    <a:pt x="7626" y="15609"/>
                  </a:lnTo>
                  <a:lnTo>
                    <a:pt x="7404" y="15870"/>
                  </a:lnTo>
                  <a:lnTo>
                    <a:pt x="7202" y="16313"/>
                  </a:lnTo>
                  <a:lnTo>
                    <a:pt x="6985" y="16566"/>
                  </a:lnTo>
                  <a:lnTo>
                    <a:pt x="6921" y="16693"/>
                  </a:lnTo>
                  <a:lnTo>
                    <a:pt x="6921" y="16838"/>
                  </a:lnTo>
                  <a:lnTo>
                    <a:pt x="6995" y="17012"/>
                  </a:lnTo>
                  <a:lnTo>
                    <a:pt x="7034" y="17072"/>
                  </a:lnTo>
                  <a:lnTo>
                    <a:pt x="7074" y="17116"/>
                  </a:lnTo>
                  <a:lnTo>
                    <a:pt x="7113" y="17154"/>
                  </a:lnTo>
                  <a:lnTo>
                    <a:pt x="7162" y="17189"/>
                  </a:lnTo>
                  <a:lnTo>
                    <a:pt x="7473" y="17319"/>
                  </a:lnTo>
                  <a:lnTo>
                    <a:pt x="7513" y="17354"/>
                  </a:lnTo>
                  <a:lnTo>
                    <a:pt x="7675" y="17435"/>
                  </a:lnTo>
                  <a:lnTo>
                    <a:pt x="7715" y="17467"/>
                  </a:lnTo>
                  <a:lnTo>
                    <a:pt x="7759" y="17525"/>
                  </a:lnTo>
                  <a:lnTo>
                    <a:pt x="7857" y="17566"/>
                  </a:lnTo>
                  <a:lnTo>
                    <a:pt x="8065" y="17623"/>
                  </a:lnTo>
                  <a:lnTo>
                    <a:pt x="8213" y="17696"/>
                  </a:lnTo>
                  <a:lnTo>
                    <a:pt x="8356" y="17786"/>
                  </a:lnTo>
                  <a:lnTo>
                    <a:pt x="8508" y="17858"/>
                  </a:lnTo>
                  <a:lnTo>
                    <a:pt x="8701" y="17884"/>
                  </a:lnTo>
                  <a:lnTo>
                    <a:pt x="9012" y="18015"/>
                  </a:lnTo>
                  <a:lnTo>
                    <a:pt x="9101" y="18038"/>
                  </a:lnTo>
                  <a:lnTo>
                    <a:pt x="9293" y="18026"/>
                  </a:lnTo>
                  <a:lnTo>
                    <a:pt x="9362" y="18035"/>
                  </a:lnTo>
                  <a:lnTo>
                    <a:pt x="9535" y="18055"/>
                  </a:lnTo>
                  <a:lnTo>
                    <a:pt x="9728" y="18125"/>
                  </a:lnTo>
                  <a:lnTo>
                    <a:pt x="10057" y="18293"/>
                  </a:lnTo>
                  <a:lnTo>
                    <a:pt x="10191" y="18333"/>
                  </a:lnTo>
                  <a:lnTo>
                    <a:pt x="10526" y="18397"/>
                  </a:lnTo>
                  <a:lnTo>
                    <a:pt x="10664" y="18444"/>
                  </a:lnTo>
                  <a:lnTo>
                    <a:pt x="10808" y="18545"/>
                  </a:lnTo>
                  <a:lnTo>
                    <a:pt x="10995" y="18748"/>
                  </a:lnTo>
                  <a:lnTo>
                    <a:pt x="11123" y="18821"/>
                  </a:lnTo>
                  <a:lnTo>
                    <a:pt x="11656" y="18933"/>
                  </a:lnTo>
                  <a:lnTo>
                    <a:pt x="11808" y="18997"/>
                  </a:lnTo>
                  <a:lnTo>
                    <a:pt x="11774" y="19047"/>
                  </a:lnTo>
                  <a:lnTo>
                    <a:pt x="11803" y="19107"/>
                  </a:lnTo>
                  <a:lnTo>
                    <a:pt x="11854" y="19177"/>
                  </a:lnTo>
                  <a:lnTo>
                    <a:pt x="11883" y="19247"/>
                  </a:lnTo>
                  <a:lnTo>
                    <a:pt x="11883" y="19310"/>
                  </a:lnTo>
                  <a:lnTo>
                    <a:pt x="11868" y="19377"/>
                  </a:lnTo>
                  <a:lnTo>
                    <a:pt x="11864" y="19450"/>
                  </a:lnTo>
                  <a:lnTo>
                    <a:pt x="11893" y="19528"/>
                  </a:lnTo>
                  <a:lnTo>
                    <a:pt x="12026" y="19655"/>
                  </a:lnTo>
                  <a:lnTo>
                    <a:pt x="12193" y="19771"/>
                  </a:lnTo>
                  <a:lnTo>
                    <a:pt x="12336" y="19899"/>
                  </a:lnTo>
                  <a:lnTo>
                    <a:pt x="12416" y="20055"/>
                  </a:lnTo>
                  <a:lnTo>
                    <a:pt x="12346" y="20200"/>
                  </a:lnTo>
                  <a:lnTo>
                    <a:pt x="12179" y="20316"/>
                  </a:lnTo>
                  <a:lnTo>
                    <a:pt x="12041" y="20435"/>
                  </a:lnTo>
                  <a:lnTo>
                    <a:pt x="12065" y="20586"/>
                  </a:lnTo>
                  <a:lnTo>
                    <a:pt x="12095" y="20597"/>
                  </a:lnTo>
                  <a:lnTo>
                    <a:pt x="12203" y="20617"/>
                  </a:lnTo>
                  <a:lnTo>
                    <a:pt x="12253" y="20629"/>
                  </a:lnTo>
                  <a:lnTo>
                    <a:pt x="12341" y="20664"/>
                  </a:lnTo>
                  <a:lnTo>
                    <a:pt x="12341" y="20716"/>
                  </a:lnTo>
                  <a:lnTo>
                    <a:pt x="12371" y="20780"/>
                  </a:lnTo>
                  <a:lnTo>
                    <a:pt x="12421" y="20838"/>
                  </a:lnTo>
                  <a:lnTo>
                    <a:pt x="12564" y="20959"/>
                  </a:lnTo>
                  <a:lnTo>
                    <a:pt x="12805" y="21122"/>
                  </a:lnTo>
                  <a:lnTo>
                    <a:pt x="12899" y="21226"/>
                  </a:lnTo>
                  <a:lnTo>
                    <a:pt x="12879" y="21342"/>
                  </a:lnTo>
                  <a:lnTo>
                    <a:pt x="12978" y="21395"/>
                  </a:lnTo>
                  <a:lnTo>
                    <a:pt x="13264" y="21507"/>
                  </a:lnTo>
                  <a:lnTo>
                    <a:pt x="13491" y="21548"/>
                  </a:lnTo>
                  <a:lnTo>
                    <a:pt x="13550" y="21545"/>
                  </a:lnTo>
                  <a:lnTo>
                    <a:pt x="13570" y="21505"/>
                  </a:lnTo>
                  <a:lnTo>
                    <a:pt x="13546" y="21447"/>
                  </a:lnTo>
                  <a:lnTo>
                    <a:pt x="13501" y="21415"/>
                  </a:lnTo>
                  <a:lnTo>
                    <a:pt x="13451" y="21395"/>
                  </a:lnTo>
                  <a:lnTo>
                    <a:pt x="13397" y="21365"/>
                  </a:lnTo>
                  <a:lnTo>
                    <a:pt x="13328" y="21281"/>
                  </a:lnTo>
                  <a:lnTo>
                    <a:pt x="13353" y="21241"/>
                  </a:lnTo>
                  <a:lnTo>
                    <a:pt x="13451" y="21226"/>
                  </a:lnTo>
                  <a:lnTo>
                    <a:pt x="13580" y="21220"/>
                  </a:lnTo>
                  <a:lnTo>
                    <a:pt x="13614" y="21238"/>
                  </a:lnTo>
                  <a:lnTo>
                    <a:pt x="13654" y="21331"/>
                  </a:lnTo>
                  <a:lnTo>
                    <a:pt x="13674" y="21362"/>
                  </a:lnTo>
                  <a:lnTo>
                    <a:pt x="13728" y="21386"/>
                  </a:lnTo>
                  <a:lnTo>
                    <a:pt x="13846" y="21421"/>
                  </a:lnTo>
                  <a:lnTo>
                    <a:pt x="13890" y="21444"/>
                  </a:lnTo>
                  <a:lnTo>
                    <a:pt x="13925" y="21484"/>
                  </a:lnTo>
                  <a:lnTo>
                    <a:pt x="13944" y="21525"/>
                  </a:lnTo>
                  <a:lnTo>
                    <a:pt x="13969" y="21565"/>
                  </a:lnTo>
                  <a:lnTo>
                    <a:pt x="14023" y="21594"/>
                  </a:lnTo>
                  <a:lnTo>
                    <a:pt x="14088" y="21600"/>
                  </a:lnTo>
                  <a:lnTo>
                    <a:pt x="14152" y="21588"/>
                  </a:lnTo>
                  <a:lnTo>
                    <a:pt x="14211" y="21568"/>
                  </a:lnTo>
                  <a:lnTo>
                    <a:pt x="14260" y="21557"/>
                  </a:lnTo>
                  <a:lnTo>
                    <a:pt x="14369" y="21580"/>
                  </a:lnTo>
                  <a:lnTo>
                    <a:pt x="14167" y="21467"/>
                  </a:lnTo>
                  <a:lnTo>
                    <a:pt x="14054" y="21377"/>
                  </a:lnTo>
                  <a:lnTo>
                    <a:pt x="14023" y="21278"/>
                  </a:lnTo>
                  <a:lnTo>
                    <a:pt x="14118" y="21151"/>
                  </a:lnTo>
                  <a:lnTo>
                    <a:pt x="14280" y="21020"/>
                  </a:lnTo>
                  <a:lnTo>
                    <a:pt x="14428" y="20815"/>
                  </a:lnTo>
                  <a:lnTo>
                    <a:pt x="14477" y="20768"/>
                  </a:lnTo>
                  <a:lnTo>
                    <a:pt x="14646" y="20670"/>
                  </a:lnTo>
                  <a:lnTo>
                    <a:pt x="14857" y="20600"/>
                  </a:lnTo>
                  <a:lnTo>
                    <a:pt x="15099" y="20568"/>
                  </a:lnTo>
                  <a:lnTo>
                    <a:pt x="15360" y="20583"/>
                  </a:lnTo>
                  <a:lnTo>
                    <a:pt x="16885" y="20902"/>
                  </a:lnTo>
                  <a:lnTo>
                    <a:pt x="17289" y="21026"/>
                  </a:lnTo>
                  <a:lnTo>
                    <a:pt x="17506" y="21049"/>
                  </a:lnTo>
                  <a:lnTo>
                    <a:pt x="17703" y="21018"/>
                  </a:lnTo>
                  <a:lnTo>
                    <a:pt x="17841" y="20916"/>
                  </a:lnTo>
                  <a:lnTo>
                    <a:pt x="17926" y="20754"/>
                  </a:lnTo>
                  <a:lnTo>
                    <a:pt x="17900" y="20632"/>
                  </a:lnTo>
                  <a:lnTo>
                    <a:pt x="17787" y="20519"/>
                  </a:lnTo>
                  <a:lnTo>
                    <a:pt x="17605" y="20394"/>
                  </a:lnTo>
                  <a:lnTo>
                    <a:pt x="17467" y="20273"/>
                  </a:lnTo>
                  <a:lnTo>
                    <a:pt x="17393" y="20137"/>
                  </a:lnTo>
                  <a:lnTo>
                    <a:pt x="17393" y="19983"/>
                  </a:lnTo>
                  <a:lnTo>
                    <a:pt x="17462" y="19815"/>
                  </a:lnTo>
                  <a:lnTo>
                    <a:pt x="17511" y="19757"/>
                  </a:lnTo>
                  <a:lnTo>
                    <a:pt x="17570" y="19713"/>
                  </a:lnTo>
                  <a:lnTo>
                    <a:pt x="17654" y="19682"/>
                  </a:lnTo>
                  <a:lnTo>
                    <a:pt x="17762" y="19664"/>
                  </a:lnTo>
                  <a:lnTo>
                    <a:pt x="18000" y="19652"/>
                  </a:lnTo>
                  <a:lnTo>
                    <a:pt x="18088" y="19632"/>
                  </a:lnTo>
                  <a:lnTo>
                    <a:pt x="18379" y="19510"/>
                  </a:lnTo>
                  <a:lnTo>
                    <a:pt x="19331" y="19345"/>
                  </a:lnTo>
                  <a:lnTo>
                    <a:pt x="19489" y="19270"/>
                  </a:lnTo>
                  <a:lnTo>
                    <a:pt x="19508" y="19160"/>
                  </a:lnTo>
                  <a:lnTo>
                    <a:pt x="19366" y="19000"/>
                  </a:lnTo>
                  <a:lnTo>
                    <a:pt x="19188" y="18913"/>
                  </a:lnTo>
                  <a:lnTo>
                    <a:pt x="19159" y="18893"/>
                  </a:lnTo>
                  <a:lnTo>
                    <a:pt x="19050" y="18791"/>
                  </a:lnTo>
                  <a:lnTo>
                    <a:pt x="19000" y="18722"/>
                  </a:lnTo>
                  <a:lnTo>
                    <a:pt x="19021" y="18626"/>
                  </a:lnTo>
                  <a:lnTo>
                    <a:pt x="19075" y="18537"/>
                  </a:lnTo>
                  <a:lnTo>
                    <a:pt x="19124" y="18482"/>
                  </a:lnTo>
                  <a:lnTo>
                    <a:pt x="19395" y="18313"/>
                  </a:lnTo>
                  <a:lnTo>
                    <a:pt x="19464" y="18258"/>
                  </a:lnTo>
                  <a:lnTo>
                    <a:pt x="19503" y="18168"/>
                  </a:lnTo>
                  <a:lnTo>
                    <a:pt x="19494" y="18090"/>
                  </a:lnTo>
                  <a:lnTo>
                    <a:pt x="19503" y="18038"/>
                  </a:lnTo>
                  <a:lnTo>
                    <a:pt x="19375" y="18017"/>
                  </a:lnTo>
                  <a:lnTo>
                    <a:pt x="19272" y="18017"/>
                  </a:lnTo>
                  <a:lnTo>
                    <a:pt x="19238" y="18012"/>
                  </a:lnTo>
                  <a:lnTo>
                    <a:pt x="19213" y="17994"/>
                  </a:lnTo>
                  <a:lnTo>
                    <a:pt x="19213" y="17974"/>
                  </a:lnTo>
                  <a:lnTo>
                    <a:pt x="19228" y="17965"/>
                  </a:lnTo>
                  <a:lnTo>
                    <a:pt x="19380" y="17962"/>
                  </a:lnTo>
                  <a:lnTo>
                    <a:pt x="19464" y="17954"/>
                  </a:lnTo>
                  <a:lnTo>
                    <a:pt x="19513" y="17934"/>
                  </a:lnTo>
                  <a:lnTo>
                    <a:pt x="19474" y="17893"/>
                  </a:lnTo>
                  <a:lnTo>
                    <a:pt x="19188" y="17765"/>
                  </a:lnTo>
                  <a:lnTo>
                    <a:pt x="19090" y="17707"/>
                  </a:lnTo>
                  <a:lnTo>
                    <a:pt x="19331" y="17716"/>
                  </a:lnTo>
                  <a:lnTo>
                    <a:pt x="19380" y="17713"/>
                  </a:lnTo>
                  <a:lnTo>
                    <a:pt x="19459" y="17684"/>
                  </a:lnTo>
                  <a:lnTo>
                    <a:pt x="19469" y="17655"/>
                  </a:lnTo>
                  <a:lnTo>
                    <a:pt x="19449" y="17618"/>
                  </a:lnTo>
                  <a:lnTo>
                    <a:pt x="19425" y="17566"/>
                  </a:lnTo>
                  <a:lnTo>
                    <a:pt x="19380" y="17490"/>
                  </a:lnTo>
                  <a:lnTo>
                    <a:pt x="19375" y="17441"/>
                  </a:lnTo>
                  <a:lnTo>
                    <a:pt x="19420" y="17417"/>
                  </a:lnTo>
                  <a:lnTo>
                    <a:pt x="19439" y="17391"/>
                  </a:lnTo>
                  <a:lnTo>
                    <a:pt x="19425" y="17331"/>
                  </a:lnTo>
                  <a:lnTo>
                    <a:pt x="19395" y="17270"/>
                  </a:lnTo>
                  <a:lnTo>
                    <a:pt x="19366" y="17232"/>
                  </a:lnTo>
                  <a:lnTo>
                    <a:pt x="19420" y="17183"/>
                  </a:lnTo>
                  <a:lnTo>
                    <a:pt x="19331" y="17093"/>
                  </a:lnTo>
                  <a:lnTo>
                    <a:pt x="19390" y="17072"/>
                  </a:lnTo>
                  <a:lnTo>
                    <a:pt x="19479" y="17058"/>
                  </a:lnTo>
                  <a:lnTo>
                    <a:pt x="19568" y="17026"/>
                  </a:lnTo>
                  <a:lnTo>
                    <a:pt x="19647" y="16989"/>
                  </a:lnTo>
                  <a:lnTo>
                    <a:pt x="19716" y="16945"/>
                  </a:lnTo>
                  <a:lnTo>
                    <a:pt x="19627" y="16908"/>
                  </a:lnTo>
                  <a:lnTo>
                    <a:pt x="19469" y="16931"/>
                  </a:lnTo>
                  <a:lnTo>
                    <a:pt x="19380" y="16910"/>
                  </a:lnTo>
                  <a:lnTo>
                    <a:pt x="19489" y="16852"/>
                  </a:lnTo>
                  <a:lnTo>
                    <a:pt x="19593" y="16780"/>
                  </a:lnTo>
                  <a:lnTo>
                    <a:pt x="19637" y="16754"/>
                  </a:lnTo>
                  <a:lnTo>
                    <a:pt x="19751" y="16730"/>
                  </a:lnTo>
                  <a:lnTo>
                    <a:pt x="19795" y="16710"/>
                  </a:lnTo>
                  <a:lnTo>
                    <a:pt x="19839" y="16638"/>
                  </a:lnTo>
                  <a:lnTo>
                    <a:pt x="19765" y="16600"/>
                  </a:lnTo>
                  <a:lnTo>
                    <a:pt x="19657" y="16571"/>
                  </a:lnTo>
                  <a:lnTo>
                    <a:pt x="19603" y="16539"/>
                  </a:lnTo>
                  <a:lnTo>
                    <a:pt x="19578" y="16516"/>
                  </a:lnTo>
                  <a:lnTo>
                    <a:pt x="19538" y="16493"/>
                  </a:lnTo>
                  <a:lnTo>
                    <a:pt x="19494" y="16467"/>
                  </a:lnTo>
                  <a:lnTo>
                    <a:pt x="19474" y="16426"/>
                  </a:lnTo>
                  <a:lnTo>
                    <a:pt x="19479" y="16377"/>
                  </a:lnTo>
                  <a:lnTo>
                    <a:pt x="19513" y="16348"/>
                  </a:lnTo>
                  <a:lnTo>
                    <a:pt x="19553" y="16325"/>
                  </a:lnTo>
                  <a:lnTo>
                    <a:pt x="19593" y="16287"/>
                  </a:lnTo>
                  <a:lnTo>
                    <a:pt x="19618" y="16224"/>
                  </a:lnTo>
                  <a:lnTo>
                    <a:pt x="19637" y="16157"/>
                  </a:lnTo>
                  <a:lnTo>
                    <a:pt x="19677" y="16107"/>
                  </a:lnTo>
                  <a:lnTo>
                    <a:pt x="19775" y="16087"/>
                  </a:lnTo>
                  <a:lnTo>
                    <a:pt x="19785" y="16110"/>
                  </a:lnTo>
                  <a:lnTo>
                    <a:pt x="19844" y="16151"/>
                  </a:lnTo>
                  <a:lnTo>
                    <a:pt x="19903" y="16168"/>
                  </a:lnTo>
                  <a:lnTo>
                    <a:pt x="19933" y="16093"/>
                  </a:lnTo>
                  <a:lnTo>
                    <a:pt x="19957" y="16061"/>
                  </a:lnTo>
                  <a:lnTo>
                    <a:pt x="19997" y="16029"/>
                  </a:lnTo>
                  <a:lnTo>
                    <a:pt x="20031" y="16015"/>
                  </a:lnTo>
                  <a:lnTo>
                    <a:pt x="20056" y="16029"/>
                  </a:lnTo>
                  <a:lnTo>
                    <a:pt x="20076" y="16067"/>
                  </a:lnTo>
                  <a:lnTo>
                    <a:pt x="20105" y="16101"/>
                  </a:lnTo>
                  <a:lnTo>
                    <a:pt x="20155" y="16116"/>
                  </a:lnTo>
                  <a:lnTo>
                    <a:pt x="20190" y="16093"/>
                  </a:lnTo>
                  <a:lnTo>
                    <a:pt x="20195" y="16049"/>
                  </a:lnTo>
                  <a:lnTo>
                    <a:pt x="20190" y="16000"/>
                  </a:lnTo>
                  <a:lnTo>
                    <a:pt x="20200" y="15965"/>
                  </a:lnTo>
                  <a:lnTo>
                    <a:pt x="20229" y="15919"/>
                  </a:lnTo>
                  <a:lnTo>
                    <a:pt x="20259" y="15829"/>
                  </a:lnTo>
                  <a:lnTo>
                    <a:pt x="20293" y="15783"/>
                  </a:lnTo>
                  <a:lnTo>
                    <a:pt x="20333" y="15762"/>
                  </a:lnTo>
                  <a:lnTo>
                    <a:pt x="20431" y="15733"/>
                  </a:lnTo>
                  <a:lnTo>
                    <a:pt x="20466" y="15719"/>
                  </a:lnTo>
                  <a:lnTo>
                    <a:pt x="20534" y="15655"/>
                  </a:lnTo>
                  <a:lnTo>
                    <a:pt x="20598" y="15568"/>
                  </a:lnTo>
                  <a:lnTo>
                    <a:pt x="20608" y="15490"/>
                  </a:lnTo>
                  <a:lnTo>
                    <a:pt x="20525" y="15449"/>
                  </a:lnTo>
                  <a:lnTo>
                    <a:pt x="20515" y="15420"/>
                  </a:lnTo>
                  <a:lnTo>
                    <a:pt x="20668" y="15380"/>
                  </a:lnTo>
                  <a:lnTo>
                    <a:pt x="20826" y="15322"/>
                  </a:lnTo>
                  <a:lnTo>
                    <a:pt x="20865" y="15296"/>
                  </a:lnTo>
                  <a:lnTo>
                    <a:pt x="20915" y="15252"/>
                  </a:lnTo>
                  <a:lnTo>
                    <a:pt x="20949" y="15232"/>
                  </a:lnTo>
                  <a:lnTo>
                    <a:pt x="20998" y="15229"/>
                  </a:lnTo>
                  <a:lnTo>
                    <a:pt x="21033" y="15244"/>
                  </a:lnTo>
                  <a:lnTo>
                    <a:pt x="21057" y="15244"/>
                  </a:lnTo>
                  <a:lnTo>
                    <a:pt x="21087" y="15200"/>
                  </a:lnTo>
                  <a:lnTo>
                    <a:pt x="21077" y="15154"/>
                  </a:lnTo>
                  <a:lnTo>
                    <a:pt x="20974" y="15078"/>
                  </a:lnTo>
                  <a:lnTo>
                    <a:pt x="20944" y="15021"/>
                  </a:lnTo>
                  <a:lnTo>
                    <a:pt x="20959" y="14960"/>
                  </a:lnTo>
                  <a:lnTo>
                    <a:pt x="21003" y="14913"/>
                  </a:lnTo>
                  <a:lnTo>
                    <a:pt x="21067" y="14876"/>
                  </a:lnTo>
                  <a:lnTo>
                    <a:pt x="21126" y="14850"/>
                  </a:lnTo>
                  <a:lnTo>
                    <a:pt x="21097" y="14850"/>
                  </a:lnTo>
                  <a:lnTo>
                    <a:pt x="21116" y="14841"/>
                  </a:lnTo>
                  <a:lnTo>
                    <a:pt x="21131" y="14829"/>
                  </a:lnTo>
                  <a:lnTo>
                    <a:pt x="21146" y="14812"/>
                  </a:lnTo>
                  <a:lnTo>
                    <a:pt x="21156" y="14791"/>
                  </a:lnTo>
                  <a:lnTo>
                    <a:pt x="21116" y="14716"/>
                  </a:lnTo>
                  <a:lnTo>
                    <a:pt x="21146" y="14635"/>
                  </a:lnTo>
                  <a:lnTo>
                    <a:pt x="21210" y="14565"/>
                  </a:lnTo>
                  <a:lnTo>
                    <a:pt x="21290" y="14519"/>
                  </a:lnTo>
                  <a:lnTo>
                    <a:pt x="21339" y="14510"/>
                  </a:lnTo>
                  <a:lnTo>
                    <a:pt x="21413" y="14504"/>
                  </a:lnTo>
                  <a:lnTo>
                    <a:pt x="21472" y="14493"/>
                  </a:lnTo>
                  <a:lnTo>
                    <a:pt x="21492" y="14464"/>
                  </a:lnTo>
                  <a:lnTo>
                    <a:pt x="21600" y="14171"/>
                  </a:lnTo>
                  <a:lnTo>
                    <a:pt x="21506" y="14023"/>
                  </a:lnTo>
                  <a:cubicBezTo>
                    <a:pt x="21506" y="14023"/>
                    <a:pt x="21364" y="13884"/>
                    <a:pt x="21364" y="1388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3" name="Google Shape;373;p17"/>
            <p:cNvSpPr/>
            <p:nvPr/>
          </p:nvSpPr>
          <p:spPr>
            <a:xfrm>
              <a:off x="6335989" y="2776898"/>
              <a:ext cx="1913242" cy="2928366"/>
            </a:xfrm>
            <a:custGeom>
              <a:avLst/>
              <a:gdLst/>
              <a:ahLst/>
              <a:cxnLst/>
              <a:rect l="l" t="t" r="r" b="b"/>
              <a:pathLst>
                <a:path w="21600" h="21600" extrusionOk="0">
                  <a:moveTo>
                    <a:pt x="21600" y="14360"/>
                  </a:moveTo>
                  <a:lnTo>
                    <a:pt x="21532" y="14809"/>
                  </a:lnTo>
                  <a:lnTo>
                    <a:pt x="21461" y="15260"/>
                  </a:lnTo>
                  <a:lnTo>
                    <a:pt x="21393" y="15710"/>
                  </a:lnTo>
                  <a:lnTo>
                    <a:pt x="21326" y="16161"/>
                  </a:lnTo>
                  <a:lnTo>
                    <a:pt x="21254" y="16613"/>
                  </a:lnTo>
                  <a:lnTo>
                    <a:pt x="21187" y="17065"/>
                  </a:lnTo>
                  <a:lnTo>
                    <a:pt x="21119" y="17516"/>
                  </a:lnTo>
                  <a:lnTo>
                    <a:pt x="21048" y="17970"/>
                  </a:lnTo>
                  <a:lnTo>
                    <a:pt x="20980" y="18421"/>
                  </a:lnTo>
                  <a:lnTo>
                    <a:pt x="20908" y="18875"/>
                  </a:lnTo>
                  <a:lnTo>
                    <a:pt x="20841" y="19329"/>
                  </a:lnTo>
                  <a:lnTo>
                    <a:pt x="20773" y="19783"/>
                  </a:lnTo>
                  <a:lnTo>
                    <a:pt x="20702" y="20237"/>
                  </a:lnTo>
                  <a:lnTo>
                    <a:pt x="20631" y="20690"/>
                  </a:lnTo>
                  <a:lnTo>
                    <a:pt x="20563" y="21144"/>
                  </a:lnTo>
                  <a:lnTo>
                    <a:pt x="20495" y="21600"/>
                  </a:lnTo>
                  <a:lnTo>
                    <a:pt x="19848" y="21556"/>
                  </a:lnTo>
                  <a:lnTo>
                    <a:pt x="19204" y="21514"/>
                  </a:lnTo>
                  <a:lnTo>
                    <a:pt x="18560" y="21470"/>
                  </a:lnTo>
                  <a:lnTo>
                    <a:pt x="17916" y="21425"/>
                  </a:lnTo>
                  <a:lnTo>
                    <a:pt x="17272" y="21379"/>
                  </a:lnTo>
                  <a:lnTo>
                    <a:pt x="16628" y="21332"/>
                  </a:lnTo>
                  <a:lnTo>
                    <a:pt x="15984" y="21286"/>
                  </a:lnTo>
                  <a:lnTo>
                    <a:pt x="15343" y="21239"/>
                  </a:lnTo>
                  <a:lnTo>
                    <a:pt x="14699" y="21191"/>
                  </a:lnTo>
                  <a:lnTo>
                    <a:pt x="14055" y="21142"/>
                  </a:lnTo>
                  <a:lnTo>
                    <a:pt x="13411" y="21091"/>
                  </a:lnTo>
                  <a:lnTo>
                    <a:pt x="12767" y="21042"/>
                  </a:lnTo>
                  <a:lnTo>
                    <a:pt x="12127" y="20991"/>
                  </a:lnTo>
                  <a:lnTo>
                    <a:pt x="11483" y="20938"/>
                  </a:lnTo>
                  <a:lnTo>
                    <a:pt x="10839" y="20885"/>
                  </a:lnTo>
                  <a:lnTo>
                    <a:pt x="10198" y="20832"/>
                  </a:lnTo>
                  <a:lnTo>
                    <a:pt x="9558" y="20779"/>
                  </a:lnTo>
                  <a:lnTo>
                    <a:pt x="8921" y="20726"/>
                  </a:lnTo>
                  <a:lnTo>
                    <a:pt x="8283" y="20670"/>
                  </a:lnTo>
                  <a:lnTo>
                    <a:pt x="7643" y="20615"/>
                  </a:lnTo>
                  <a:lnTo>
                    <a:pt x="7006" y="20560"/>
                  </a:lnTo>
                  <a:lnTo>
                    <a:pt x="6369" y="20502"/>
                  </a:lnTo>
                  <a:lnTo>
                    <a:pt x="5731" y="20445"/>
                  </a:lnTo>
                  <a:lnTo>
                    <a:pt x="5094" y="20385"/>
                  </a:lnTo>
                  <a:lnTo>
                    <a:pt x="4457" y="20327"/>
                  </a:lnTo>
                  <a:lnTo>
                    <a:pt x="3820" y="20268"/>
                  </a:lnTo>
                  <a:lnTo>
                    <a:pt x="3182" y="20206"/>
                  </a:lnTo>
                  <a:lnTo>
                    <a:pt x="2545" y="20146"/>
                  </a:lnTo>
                  <a:lnTo>
                    <a:pt x="1908" y="20084"/>
                  </a:lnTo>
                  <a:lnTo>
                    <a:pt x="1271" y="20022"/>
                  </a:lnTo>
                  <a:lnTo>
                    <a:pt x="634" y="19958"/>
                  </a:lnTo>
                  <a:lnTo>
                    <a:pt x="0" y="19893"/>
                  </a:lnTo>
                  <a:lnTo>
                    <a:pt x="68" y="19595"/>
                  </a:lnTo>
                  <a:lnTo>
                    <a:pt x="139" y="19298"/>
                  </a:lnTo>
                  <a:lnTo>
                    <a:pt x="210" y="18999"/>
                  </a:lnTo>
                  <a:lnTo>
                    <a:pt x="278" y="18700"/>
                  </a:lnTo>
                  <a:lnTo>
                    <a:pt x="349" y="18404"/>
                  </a:lnTo>
                  <a:lnTo>
                    <a:pt x="420" y="18105"/>
                  </a:lnTo>
                  <a:lnTo>
                    <a:pt x="488" y="17806"/>
                  </a:lnTo>
                  <a:lnTo>
                    <a:pt x="559" y="17509"/>
                  </a:lnTo>
                  <a:lnTo>
                    <a:pt x="630" y="17213"/>
                  </a:lnTo>
                  <a:lnTo>
                    <a:pt x="698" y="16914"/>
                  </a:lnTo>
                  <a:lnTo>
                    <a:pt x="769" y="16617"/>
                  </a:lnTo>
                  <a:lnTo>
                    <a:pt x="837" y="16321"/>
                  </a:lnTo>
                  <a:lnTo>
                    <a:pt x="908" y="16024"/>
                  </a:lnTo>
                  <a:lnTo>
                    <a:pt x="979" y="15725"/>
                  </a:lnTo>
                  <a:lnTo>
                    <a:pt x="1047" y="15429"/>
                  </a:lnTo>
                  <a:lnTo>
                    <a:pt x="1118" y="15132"/>
                  </a:lnTo>
                  <a:lnTo>
                    <a:pt x="1149" y="15003"/>
                  </a:lnTo>
                  <a:lnTo>
                    <a:pt x="1210" y="14744"/>
                  </a:lnTo>
                  <a:lnTo>
                    <a:pt x="1206" y="14707"/>
                  </a:lnTo>
                  <a:lnTo>
                    <a:pt x="1206" y="14707"/>
                  </a:lnTo>
                  <a:lnTo>
                    <a:pt x="1210" y="14685"/>
                  </a:lnTo>
                  <a:lnTo>
                    <a:pt x="1200" y="14616"/>
                  </a:lnTo>
                  <a:lnTo>
                    <a:pt x="1264" y="14574"/>
                  </a:lnTo>
                  <a:lnTo>
                    <a:pt x="1346" y="14545"/>
                  </a:lnTo>
                  <a:lnTo>
                    <a:pt x="1393" y="14512"/>
                  </a:lnTo>
                  <a:lnTo>
                    <a:pt x="1447" y="14450"/>
                  </a:lnTo>
                  <a:lnTo>
                    <a:pt x="1474" y="14384"/>
                  </a:lnTo>
                  <a:lnTo>
                    <a:pt x="1539" y="14295"/>
                  </a:lnTo>
                  <a:lnTo>
                    <a:pt x="1589" y="14180"/>
                  </a:lnTo>
                  <a:lnTo>
                    <a:pt x="1613" y="14149"/>
                  </a:lnTo>
                  <a:lnTo>
                    <a:pt x="1634" y="14129"/>
                  </a:lnTo>
                  <a:lnTo>
                    <a:pt x="1651" y="14107"/>
                  </a:lnTo>
                  <a:lnTo>
                    <a:pt x="1661" y="14076"/>
                  </a:lnTo>
                  <a:lnTo>
                    <a:pt x="1651" y="14012"/>
                  </a:lnTo>
                  <a:lnTo>
                    <a:pt x="1583" y="13906"/>
                  </a:lnTo>
                  <a:lnTo>
                    <a:pt x="1593" y="13859"/>
                  </a:lnTo>
                  <a:lnTo>
                    <a:pt x="1634" y="13837"/>
                  </a:lnTo>
                  <a:lnTo>
                    <a:pt x="1681" y="13837"/>
                  </a:lnTo>
                  <a:lnTo>
                    <a:pt x="1725" y="13844"/>
                  </a:lnTo>
                  <a:lnTo>
                    <a:pt x="1766" y="13837"/>
                  </a:lnTo>
                  <a:lnTo>
                    <a:pt x="1800" y="13810"/>
                  </a:lnTo>
                  <a:lnTo>
                    <a:pt x="1820" y="13780"/>
                  </a:lnTo>
                  <a:lnTo>
                    <a:pt x="1834" y="13746"/>
                  </a:lnTo>
                  <a:lnTo>
                    <a:pt x="1840" y="13713"/>
                  </a:lnTo>
                  <a:lnTo>
                    <a:pt x="1857" y="13698"/>
                  </a:lnTo>
                  <a:lnTo>
                    <a:pt x="1884" y="13684"/>
                  </a:lnTo>
                  <a:lnTo>
                    <a:pt x="1901" y="13664"/>
                  </a:lnTo>
                  <a:lnTo>
                    <a:pt x="1891" y="13636"/>
                  </a:lnTo>
                  <a:lnTo>
                    <a:pt x="1837" y="13589"/>
                  </a:lnTo>
                  <a:lnTo>
                    <a:pt x="1786" y="13556"/>
                  </a:lnTo>
                  <a:lnTo>
                    <a:pt x="1718" y="13523"/>
                  </a:lnTo>
                  <a:lnTo>
                    <a:pt x="1705" y="13507"/>
                  </a:lnTo>
                  <a:lnTo>
                    <a:pt x="1688" y="13465"/>
                  </a:lnTo>
                  <a:lnTo>
                    <a:pt x="1688" y="13434"/>
                  </a:lnTo>
                  <a:lnTo>
                    <a:pt x="1698" y="13401"/>
                  </a:lnTo>
                  <a:lnTo>
                    <a:pt x="1691" y="13375"/>
                  </a:lnTo>
                  <a:lnTo>
                    <a:pt x="1654" y="13361"/>
                  </a:lnTo>
                  <a:lnTo>
                    <a:pt x="1576" y="13361"/>
                  </a:lnTo>
                  <a:lnTo>
                    <a:pt x="1512" y="13372"/>
                  </a:lnTo>
                  <a:lnTo>
                    <a:pt x="1454" y="13377"/>
                  </a:lnTo>
                  <a:lnTo>
                    <a:pt x="1386" y="13355"/>
                  </a:lnTo>
                  <a:lnTo>
                    <a:pt x="1366" y="13330"/>
                  </a:lnTo>
                  <a:lnTo>
                    <a:pt x="1352" y="13302"/>
                  </a:lnTo>
                  <a:lnTo>
                    <a:pt x="1332" y="13275"/>
                  </a:lnTo>
                  <a:lnTo>
                    <a:pt x="1291" y="13264"/>
                  </a:lnTo>
                  <a:lnTo>
                    <a:pt x="1244" y="13270"/>
                  </a:lnTo>
                  <a:lnTo>
                    <a:pt x="1206" y="13288"/>
                  </a:lnTo>
                  <a:lnTo>
                    <a:pt x="1173" y="13310"/>
                  </a:lnTo>
                  <a:lnTo>
                    <a:pt x="1135" y="13330"/>
                  </a:lnTo>
                  <a:lnTo>
                    <a:pt x="1020" y="13259"/>
                  </a:lnTo>
                  <a:lnTo>
                    <a:pt x="976" y="13215"/>
                  </a:lnTo>
                  <a:lnTo>
                    <a:pt x="966" y="13160"/>
                  </a:lnTo>
                  <a:lnTo>
                    <a:pt x="976" y="13131"/>
                  </a:lnTo>
                  <a:lnTo>
                    <a:pt x="1000" y="13095"/>
                  </a:lnTo>
                  <a:lnTo>
                    <a:pt x="1013" y="13067"/>
                  </a:lnTo>
                  <a:lnTo>
                    <a:pt x="1010" y="13029"/>
                  </a:lnTo>
                  <a:lnTo>
                    <a:pt x="979" y="12965"/>
                  </a:lnTo>
                  <a:lnTo>
                    <a:pt x="973" y="12932"/>
                  </a:lnTo>
                  <a:lnTo>
                    <a:pt x="1000" y="12865"/>
                  </a:lnTo>
                  <a:lnTo>
                    <a:pt x="1051" y="12812"/>
                  </a:lnTo>
                  <a:lnTo>
                    <a:pt x="1088" y="12763"/>
                  </a:lnTo>
                  <a:lnTo>
                    <a:pt x="1074" y="12684"/>
                  </a:lnTo>
                  <a:lnTo>
                    <a:pt x="1098" y="12666"/>
                  </a:lnTo>
                  <a:lnTo>
                    <a:pt x="1135" y="12653"/>
                  </a:lnTo>
                  <a:lnTo>
                    <a:pt x="1152" y="12637"/>
                  </a:lnTo>
                  <a:lnTo>
                    <a:pt x="1173" y="12602"/>
                  </a:lnTo>
                  <a:lnTo>
                    <a:pt x="1206" y="12591"/>
                  </a:lnTo>
                  <a:lnTo>
                    <a:pt x="1244" y="12589"/>
                  </a:lnTo>
                  <a:lnTo>
                    <a:pt x="1284" y="12580"/>
                  </a:lnTo>
                  <a:lnTo>
                    <a:pt x="1335" y="12551"/>
                  </a:lnTo>
                  <a:lnTo>
                    <a:pt x="1393" y="12507"/>
                  </a:lnTo>
                  <a:lnTo>
                    <a:pt x="1440" y="12456"/>
                  </a:lnTo>
                  <a:lnTo>
                    <a:pt x="1495" y="12347"/>
                  </a:lnTo>
                  <a:lnTo>
                    <a:pt x="1545" y="12290"/>
                  </a:lnTo>
                  <a:lnTo>
                    <a:pt x="1654" y="12199"/>
                  </a:lnTo>
                  <a:lnTo>
                    <a:pt x="1779" y="12062"/>
                  </a:lnTo>
                  <a:lnTo>
                    <a:pt x="1823" y="12024"/>
                  </a:lnTo>
                  <a:lnTo>
                    <a:pt x="1895" y="11984"/>
                  </a:lnTo>
                  <a:lnTo>
                    <a:pt x="2115" y="11922"/>
                  </a:lnTo>
                  <a:lnTo>
                    <a:pt x="2186" y="11896"/>
                  </a:lnTo>
                  <a:lnTo>
                    <a:pt x="2240" y="11865"/>
                  </a:lnTo>
                  <a:lnTo>
                    <a:pt x="2461" y="11701"/>
                  </a:lnTo>
                  <a:lnTo>
                    <a:pt x="2559" y="11608"/>
                  </a:lnTo>
                  <a:lnTo>
                    <a:pt x="2600" y="11557"/>
                  </a:lnTo>
                  <a:lnTo>
                    <a:pt x="2667" y="11429"/>
                  </a:lnTo>
                  <a:lnTo>
                    <a:pt x="2684" y="11369"/>
                  </a:lnTo>
                  <a:lnTo>
                    <a:pt x="2681" y="11360"/>
                  </a:lnTo>
                  <a:lnTo>
                    <a:pt x="2667" y="11345"/>
                  </a:lnTo>
                  <a:lnTo>
                    <a:pt x="2657" y="11320"/>
                  </a:lnTo>
                  <a:lnTo>
                    <a:pt x="2657" y="11287"/>
                  </a:lnTo>
                  <a:lnTo>
                    <a:pt x="2674" y="11258"/>
                  </a:lnTo>
                  <a:lnTo>
                    <a:pt x="2708" y="11229"/>
                  </a:lnTo>
                  <a:lnTo>
                    <a:pt x="3135" y="10935"/>
                  </a:lnTo>
                  <a:lnTo>
                    <a:pt x="3230" y="10831"/>
                  </a:lnTo>
                  <a:lnTo>
                    <a:pt x="3328" y="10663"/>
                  </a:lnTo>
                  <a:lnTo>
                    <a:pt x="3382" y="10618"/>
                  </a:lnTo>
                  <a:lnTo>
                    <a:pt x="3427" y="10574"/>
                  </a:lnTo>
                  <a:lnTo>
                    <a:pt x="3464" y="10457"/>
                  </a:lnTo>
                  <a:lnTo>
                    <a:pt x="3491" y="10397"/>
                  </a:lnTo>
                  <a:lnTo>
                    <a:pt x="3545" y="10351"/>
                  </a:lnTo>
                  <a:lnTo>
                    <a:pt x="3677" y="10280"/>
                  </a:lnTo>
                  <a:lnTo>
                    <a:pt x="3748" y="10189"/>
                  </a:lnTo>
                  <a:lnTo>
                    <a:pt x="3935" y="10081"/>
                  </a:lnTo>
                  <a:lnTo>
                    <a:pt x="3952" y="10054"/>
                  </a:lnTo>
                  <a:lnTo>
                    <a:pt x="3982" y="9996"/>
                  </a:lnTo>
                  <a:lnTo>
                    <a:pt x="4064" y="9906"/>
                  </a:lnTo>
                  <a:lnTo>
                    <a:pt x="4088" y="9888"/>
                  </a:lnTo>
                  <a:lnTo>
                    <a:pt x="4199" y="9831"/>
                  </a:lnTo>
                  <a:lnTo>
                    <a:pt x="4257" y="9791"/>
                  </a:lnTo>
                  <a:lnTo>
                    <a:pt x="4294" y="9740"/>
                  </a:lnTo>
                  <a:lnTo>
                    <a:pt x="4304" y="9678"/>
                  </a:lnTo>
                  <a:lnTo>
                    <a:pt x="4294" y="9618"/>
                  </a:lnTo>
                  <a:lnTo>
                    <a:pt x="4209" y="9467"/>
                  </a:lnTo>
                  <a:lnTo>
                    <a:pt x="4176" y="9346"/>
                  </a:lnTo>
                  <a:lnTo>
                    <a:pt x="4145" y="9286"/>
                  </a:lnTo>
                  <a:lnTo>
                    <a:pt x="4111" y="9251"/>
                  </a:lnTo>
                  <a:lnTo>
                    <a:pt x="4071" y="9220"/>
                  </a:lnTo>
                  <a:lnTo>
                    <a:pt x="3938" y="9189"/>
                  </a:lnTo>
                  <a:lnTo>
                    <a:pt x="3765" y="9098"/>
                  </a:lnTo>
                  <a:lnTo>
                    <a:pt x="3708" y="9042"/>
                  </a:lnTo>
                  <a:lnTo>
                    <a:pt x="3681" y="9020"/>
                  </a:lnTo>
                  <a:lnTo>
                    <a:pt x="3454" y="8965"/>
                  </a:lnTo>
                  <a:lnTo>
                    <a:pt x="3427" y="8925"/>
                  </a:lnTo>
                  <a:lnTo>
                    <a:pt x="3410" y="8879"/>
                  </a:lnTo>
                  <a:lnTo>
                    <a:pt x="3244" y="8735"/>
                  </a:lnTo>
                  <a:lnTo>
                    <a:pt x="3182" y="8566"/>
                  </a:lnTo>
                  <a:lnTo>
                    <a:pt x="3176" y="8476"/>
                  </a:lnTo>
                  <a:lnTo>
                    <a:pt x="3172" y="8463"/>
                  </a:lnTo>
                  <a:lnTo>
                    <a:pt x="3125" y="8327"/>
                  </a:lnTo>
                  <a:lnTo>
                    <a:pt x="2986" y="8175"/>
                  </a:lnTo>
                  <a:lnTo>
                    <a:pt x="2972" y="8141"/>
                  </a:lnTo>
                  <a:lnTo>
                    <a:pt x="3088" y="8086"/>
                  </a:lnTo>
                  <a:lnTo>
                    <a:pt x="3135" y="8051"/>
                  </a:lnTo>
                  <a:lnTo>
                    <a:pt x="3182" y="7995"/>
                  </a:lnTo>
                  <a:lnTo>
                    <a:pt x="3196" y="7936"/>
                  </a:lnTo>
                  <a:lnTo>
                    <a:pt x="3142" y="7852"/>
                  </a:lnTo>
                  <a:lnTo>
                    <a:pt x="3138" y="7710"/>
                  </a:lnTo>
                  <a:lnTo>
                    <a:pt x="3108" y="7646"/>
                  </a:lnTo>
                  <a:lnTo>
                    <a:pt x="3027" y="7522"/>
                  </a:lnTo>
                  <a:lnTo>
                    <a:pt x="2901" y="7384"/>
                  </a:lnTo>
                  <a:lnTo>
                    <a:pt x="2888" y="7340"/>
                  </a:lnTo>
                  <a:lnTo>
                    <a:pt x="2911" y="7289"/>
                  </a:lnTo>
                  <a:lnTo>
                    <a:pt x="2983" y="7205"/>
                  </a:lnTo>
                  <a:lnTo>
                    <a:pt x="2999" y="7123"/>
                  </a:lnTo>
                  <a:lnTo>
                    <a:pt x="3104" y="6674"/>
                  </a:lnTo>
                  <a:lnTo>
                    <a:pt x="3210" y="6227"/>
                  </a:lnTo>
                  <a:lnTo>
                    <a:pt x="3311" y="5777"/>
                  </a:lnTo>
                  <a:lnTo>
                    <a:pt x="3416" y="5330"/>
                  </a:lnTo>
                  <a:lnTo>
                    <a:pt x="3518" y="4883"/>
                  </a:lnTo>
                  <a:lnTo>
                    <a:pt x="3623" y="4438"/>
                  </a:lnTo>
                  <a:lnTo>
                    <a:pt x="3725" y="3991"/>
                  </a:lnTo>
                  <a:lnTo>
                    <a:pt x="3830" y="3546"/>
                  </a:lnTo>
                  <a:lnTo>
                    <a:pt x="3932" y="3101"/>
                  </a:lnTo>
                  <a:lnTo>
                    <a:pt x="4033" y="2656"/>
                  </a:lnTo>
                  <a:lnTo>
                    <a:pt x="4138" y="2211"/>
                  </a:lnTo>
                  <a:lnTo>
                    <a:pt x="4240" y="1769"/>
                  </a:lnTo>
                  <a:lnTo>
                    <a:pt x="4342" y="1326"/>
                  </a:lnTo>
                  <a:lnTo>
                    <a:pt x="4447" y="883"/>
                  </a:lnTo>
                  <a:lnTo>
                    <a:pt x="4548" y="441"/>
                  </a:lnTo>
                  <a:lnTo>
                    <a:pt x="4650" y="0"/>
                  </a:lnTo>
                  <a:lnTo>
                    <a:pt x="4962" y="31"/>
                  </a:lnTo>
                  <a:lnTo>
                    <a:pt x="5653" y="100"/>
                  </a:lnTo>
                  <a:lnTo>
                    <a:pt x="6348" y="168"/>
                  </a:lnTo>
                  <a:lnTo>
                    <a:pt x="7040" y="237"/>
                  </a:lnTo>
                  <a:lnTo>
                    <a:pt x="7731" y="303"/>
                  </a:lnTo>
                  <a:lnTo>
                    <a:pt x="7768" y="306"/>
                  </a:lnTo>
                  <a:lnTo>
                    <a:pt x="7694" y="633"/>
                  </a:lnTo>
                  <a:lnTo>
                    <a:pt x="7623" y="961"/>
                  </a:lnTo>
                  <a:lnTo>
                    <a:pt x="7548" y="1288"/>
                  </a:lnTo>
                  <a:lnTo>
                    <a:pt x="7473" y="1618"/>
                  </a:lnTo>
                  <a:lnTo>
                    <a:pt x="7399" y="1946"/>
                  </a:lnTo>
                  <a:lnTo>
                    <a:pt x="7324" y="2275"/>
                  </a:lnTo>
                  <a:lnTo>
                    <a:pt x="7253" y="2603"/>
                  </a:lnTo>
                  <a:lnTo>
                    <a:pt x="7178" y="2933"/>
                  </a:lnTo>
                  <a:lnTo>
                    <a:pt x="7148" y="3072"/>
                  </a:lnTo>
                  <a:lnTo>
                    <a:pt x="7155" y="3090"/>
                  </a:lnTo>
                  <a:lnTo>
                    <a:pt x="7175" y="3121"/>
                  </a:lnTo>
                  <a:lnTo>
                    <a:pt x="7236" y="3168"/>
                  </a:lnTo>
                  <a:lnTo>
                    <a:pt x="7314" y="3247"/>
                  </a:lnTo>
                  <a:lnTo>
                    <a:pt x="7345" y="3294"/>
                  </a:lnTo>
                  <a:lnTo>
                    <a:pt x="7409" y="3365"/>
                  </a:lnTo>
                  <a:lnTo>
                    <a:pt x="7426" y="3398"/>
                  </a:lnTo>
                  <a:lnTo>
                    <a:pt x="7436" y="3413"/>
                  </a:lnTo>
                  <a:lnTo>
                    <a:pt x="7453" y="3429"/>
                  </a:lnTo>
                  <a:lnTo>
                    <a:pt x="7490" y="3453"/>
                  </a:lnTo>
                  <a:lnTo>
                    <a:pt x="7521" y="3477"/>
                  </a:lnTo>
                  <a:lnTo>
                    <a:pt x="7548" y="3508"/>
                  </a:lnTo>
                  <a:lnTo>
                    <a:pt x="7575" y="3529"/>
                  </a:lnTo>
                  <a:lnTo>
                    <a:pt x="7643" y="3564"/>
                  </a:lnTo>
                  <a:lnTo>
                    <a:pt x="7667" y="3579"/>
                  </a:lnTo>
                  <a:lnTo>
                    <a:pt x="7684" y="3604"/>
                  </a:lnTo>
                  <a:lnTo>
                    <a:pt x="7690" y="3621"/>
                  </a:lnTo>
                  <a:lnTo>
                    <a:pt x="7721" y="3763"/>
                  </a:lnTo>
                  <a:lnTo>
                    <a:pt x="7731" y="3781"/>
                  </a:lnTo>
                  <a:lnTo>
                    <a:pt x="7751" y="3799"/>
                  </a:lnTo>
                  <a:lnTo>
                    <a:pt x="7829" y="3836"/>
                  </a:lnTo>
                  <a:lnTo>
                    <a:pt x="7856" y="3854"/>
                  </a:lnTo>
                  <a:lnTo>
                    <a:pt x="7870" y="3882"/>
                  </a:lnTo>
                  <a:lnTo>
                    <a:pt x="7873" y="3903"/>
                  </a:lnTo>
                  <a:lnTo>
                    <a:pt x="7880" y="3922"/>
                  </a:lnTo>
                  <a:lnTo>
                    <a:pt x="7894" y="3938"/>
                  </a:lnTo>
                  <a:lnTo>
                    <a:pt x="7978" y="3984"/>
                  </a:lnTo>
                  <a:lnTo>
                    <a:pt x="7999" y="4000"/>
                  </a:lnTo>
                  <a:lnTo>
                    <a:pt x="8012" y="4027"/>
                  </a:lnTo>
                  <a:lnTo>
                    <a:pt x="8019" y="4046"/>
                  </a:lnTo>
                  <a:lnTo>
                    <a:pt x="8016" y="4066"/>
                  </a:lnTo>
                  <a:lnTo>
                    <a:pt x="7992" y="4135"/>
                  </a:lnTo>
                  <a:lnTo>
                    <a:pt x="8002" y="4159"/>
                  </a:lnTo>
                  <a:lnTo>
                    <a:pt x="8073" y="4250"/>
                  </a:lnTo>
                  <a:lnTo>
                    <a:pt x="8087" y="4281"/>
                  </a:lnTo>
                  <a:lnTo>
                    <a:pt x="8090" y="4305"/>
                  </a:lnTo>
                  <a:lnTo>
                    <a:pt x="8080" y="4321"/>
                  </a:lnTo>
                  <a:lnTo>
                    <a:pt x="8053" y="4347"/>
                  </a:lnTo>
                  <a:lnTo>
                    <a:pt x="8036" y="4358"/>
                  </a:lnTo>
                  <a:lnTo>
                    <a:pt x="8019" y="4367"/>
                  </a:lnTo>
                  <a:lnTo>
                    <a:pt x="8002" y="4376"/>
                  </a:lnTo>
                  <a:lnTo>
                    <a:pt x="7917" y="4396"/>
                  </a:lnTo>
                  <a:lnTo>
                    <a:pt x="7897" y="4403"/>
                  </a:lnTo>
                  <a:lnTo>
                    <a:pt x="7880" y="4411"/>
                  </a:lnTo>
                  <a:lnTo>
                    <a:pt x="7880" y="4427"/>
                  </a:lnTo>
                  <a:lnTo>
                    <a:pt x="7894" y="4443"/>
                  </a:lnTo>
                  <a:lnTo>
                    <a:pt x="7972" y="4485"/>
                  </a:lnTo>
                  <a:lnTo>
                    <a:pt x="7995" y="4505"/>
                  </a:lnTo>
                  <a:lnTo>
                    <a:pt x="8016" y="4538"/>
                  </a:lnTo>
                  <a:lnTo>
                    <a:pt x="8019" y="4598"/>
                  </a:lnTo>
                  <a:lnTo>
                    <a:pt x="8022" y="4600"/>
                  </a:lnTo>
                  <a:lnTo>
                    <a:pt x="8050" y="4615"/>
                  </a:lnTo>
                  <a:lnTo>
                    <a:pt x="8097" y="4635"/>
                  </a:lnTo>
                  <a:lnTo>
                    <a:pt x="8124" y="4651"/>
                  </a:lnTo>
                  <a:lnTo>
                    <a:pt x="8134" y="4670"/>
                  </a:lnTo>
                  <a:lnTo>
                    <a:pt x="8124" y="4684"/>
                  </a:lnTo>
                  <a:lnTo>
                    <a:pt x="8107" y="4695"/>
                  </a:lnTo>
                  <a:lnTo>
                    <a:pt x="8087" y="4700"/>
                  </a:lnTo>
                  <a:lnTo>
                    <a:pt x="8063" y="4704"/>
                  </a:lnTo>
                  <a:lnTo>
                    <a:pt x="8039" y="4706"/>
                  </a:lnTo>
                  <a:lnTo>
                    <a:pt x="7900" y="4700"/>
                  </a:lnTo>
                  <a:lnTo>
                    <a:pt x="7880" y="4702"/>
                  </a:lnTo>
                  <a:lnTo>
                    <a:pt x="7863" y="4708"/>
                  </a:lnTo>
                  <a:lnTo>
                    <a:pt x="7853" y="4713"/>
                  </a:lnTo>
                  <a:lnTo>
                    <a:pt x="7839" y="4721"/>
                  </a:lnTo>
                  <a:lnTo>
                    <a:pt x="7833" y="4735"/>
                  </a:lnTo>
                  <a:lnTo>
                    <a:pt x="7836" y="4750"/>
                  </a:lnTo>
                  <a:lnTo>
                    <a:pt x="7856" y="4768"/>
                  </a:lnTo>
                  <a:lnTo>
                    <a:pt x="7907" y="4788"/>
                  </a:lnTo>
                  <a:lnTo>
                    <a:pt x="8026" y="4823"/>
                  </a:lnTo>
                  <a:lnTo>
                    <a:pt x="8246" y="4943"/>
                  </a:lnTo>
                  <a:lnTo>
                    <a:pt x="8273" y="4961"/>
                  </a:lnTo>
                  <a:lnTo>
                    <a:pt x="8361" y="5045"/>
                  </a:lnTo>
                  <a:lnTo>
                    <a:pt x="8402" y="5096"/>
                  </a:lnTo>
                  <a:lnTo>
                    <a:pt x="8422" y="5138"/>
                  </a:lnTo>
                  <a:lnTo>
                    <a:pt x="8446" y="5178"/>
                  </a:lnTo>
                  <a:lnTo>
                    <a:pt x="8460" y="5193"/>
                  </a:lnTo>
                  <a:lnTo>
                    <a:pt x="8483" y="5206"/>
                  </a:lnTo>
                  <a:lnTo>
                    <a:pt x="8528" y="5224"/>
                  </a:lnTo>
                  <a:lnTo>
                    <a:pt x="8687" y="5255"/>
                  </a:lnTo>
                  <a:lnTo>
                    <a:pt x="8961" y="5352"/>
                  </a:lnTo>
                  <a:lnTo>
                    <a:pt x="8985" y="5368"/>
                  </a:lnTo>
                  <a:lnTo>
                    <a:pt x="9009" y="5386"/>
                  </a:lnTo>
                  <a:lnTo>
                    <a:pt x="9036" y="5423"/>
                  </a:lnTo>
                  <a:lnTo>
                    <a:pt x="9060" y="5467"/>
                  </a:lnTo>
                  <a:lnTo>
                    <a:pt x="9070" y="5483"/>
                  </a:lnTo>
                  <a:lnTo>
                    <a:pt x="9087" y="5501"/>
                  </a:lnTo>
                  <a:lnTo>
                    <a:pt x="9097" y="5516"/>
                  </a:lnTo>
                  <a:lnTo>
                    <a:pt x="9104" y="5530"/>
                  </a:lnTo>
                  <a:lnTo>
                    <a:pt x="9107" y="5560"/>
                  </a:lnTo>
                  <a:lnTo>
                    <a:pt x="9117" y="5576"/>
                  </a:lnTo>
                  <a:lnTo>
                    <a:pt x="9134" y="5589"/>
                  </a:lnTo>
                  <a:lnTo>
                    <a:pt x="9165" y="5602"/>
                  </a:lnTo>
                  <a:lnTo>
                    <a:pt x="9188" y="5616"/>
                  </a:lnTo>
                  <a:lnTo>
                    <a:pt x="9205" y="5631"/>
                  </a:lnTo>
                  <a:lnTo>
                    <a:pt x="9232" y="5660"/>
                  </a:lnTo>
                  <a:lnTo>
                    <a:pt x="9256" y="5682"/>
                  </a:lnTo>
                  <a:lnTo>
                    <a:pt x="9337" y="5727"/>
                  </a:lnTo>
                  <a:lnTo>
                    <a:pt x="9368" y="5751"/>
                  </a:lnTo>
                  <a:lnTo>
                    <a:pt x="9439" y="5835"/>
                  </a:lnTo>
                  <a:lnTo>
                    <a:pt x="9473" y="5906"/>
                  </a:lnTo>
                  <a:lnTo>
                    <a:pt x="9720" y="6125"/>
                  </a:lnTo>
                  <a:lnTo>
                    <a:pt x="9724" y="6140"/>
                  </a:lnTo>
                  <a:lnTo>
                    <a:pt x="9731" y="6192"/>
                  </a:lnTo>
                  <a:lnTo>
                    <a:pt x="9731" y="6198"/>
                  </a:lnTo>
                  <a:lnTo>
                    <a:pt x="9734" y="6205"/>
                  </a:lnTo>
                  <a:lnTo>
                    <a:pt x="9748" y="6218"/>
                  </a:lnTo>
                  <a:lnTo>
                    <a:pt x="9771" y="6231"/>
                  </a:lnTo>
                  <a:lnTo>
                    <a:pt x="9815" y="6247"/>
                  </a:lnTo>
                  <a:lnTo>
                    <a:pt x="9876" y="6262"/>
                  </a:lnTo>
                  <a:lnTo>
                    <a:pt x="9897" y="6273"/>
                  </a:lnTo>
                  <a:lnTo>
                    <a:pt x="9914" y="6289"/>
                  </a:lnTo>
                  <a:lnTo>
                    <a:pt x="9988" y="6371"/>
                  </a:lnTo>
                  <a:lnTo>
                    <a:pt x="10009" y="6386"/>
                  </a:lnTo>
                  <a:lnTo>
                    <a:pt x="10032" y="6402"/>
                  </a:lnTo>
                  <a:lnTo>
                    <a:pt x="10107" y="6439"/>
                  </a:lnTo>
                  <a:lnTo>
                    <a:pt x="10124" y="6452"/>
                  </a:lnTo>
                  <a:lnTo>
                    <a:pt x="10124" y="6468"/>
                  </a:lnTo>
                  <a:lnTo>
                    <a:pt x="10117" y="6481"/>
                  </a:lnTo>
                  <a:lnTo>
                    <a:pt x="10103" y="6497"/>
                  </a:lnTo>
                  <a:lnTo>
                    <a:pt x="10097" y="6515"/>
                  </a:lnTo>
                  <a:lnTo>
                    <a:pt x="10090" y="6532"/>
                  </a:lnTo>
                  <a:lnTo>
                    <a:pt x="10087" y="6581"/>
                  </a:lnTo>
                  <a:lnTo>
                    <a:pt x="10090" y="6612"/>
                  </a:lnTo>
                  <a:lnTo>
                    <a:pt x="10097" y="6643"/>
                  </a:lnTo>
                  <a:lnTo>
                    <a:pt x="10117" y="6685"/>
                  </a:lnTo>
                  <a:lnTo>
                    <a:pt x="10134" y="6700"/>
                  </a:lnTo>
                  <a:lnTo>
                    <a:pt x="10161" y="6718"/>
                  </a:lnTo>
                  <a:lnTo>
                    <a:pt x="10253" y="6767"/>
                  </a:lnTo>
                  <a:lnTo>
                    <a:pt x="10283" y="6789"/>
                  </a:lnTo>
                  <a:lnTo>
                    <a:pt x="10324" y="6827"/>
                  </a:lnTo>
                  <a:lnTo>
                    <a:pt x="10354" y="6849"/>
                  </a:lnTo>
                  <a:lnTo>
                    <a:pt x="10402" y="6867"/>
                  </a:lnTo>
                  <a:lnTo>
                    <a:pt x="10493" y="6891"/>
                  </a:lnTo>
                  <a:lnTo>
                    <a:pt x="10514" y="6902"/>
                  </a:lnTo>
                  <a:lnTo>
                    <a:pt x="10527" y="6915"/>
                  </a:lnTo>
                  <a:lnTo>
                    <a:pt x="10537" y="6937"/>
                  </a:lnTo>
                  <a:lnTo>
                    <a:pt x="10534" y="6957"/>
                  </a:lnTo>
                  <a:lnTo>
                    <a:pt x="10531" y="6975"/>
                  </a:lnTo>
                  <a:lnTo>
                    <a:pt x="10493" y="7041"/>
                  </a:lnTo>
                  <a:lnTo>
                    <a:pt x="10490" y="7057"/>
                  </a:lnTo>
                  <a:lnTo>
                    <a:pt x="10497" y="7070"/>
                  </a:lnTo>
                  <a:lnTo>
                    <a:pt x="10510" y="7083"/>
                  </a:lnTo>
                  <a:lnTo>
                    <a:pt x="10541" y="7090"/>
                  </a:lnTo>
                  <a:lnTo>
                    <a:pt x="10568" y="7090"/>
                  </a:lnTo>
                  <a:lnTo>
                    <a:pt x="10592" y="7083"/>
                  </a:lnTo>
                  <a:lnTo>
                    <a:pt x="10673" y="7035"/>
                  </a:lnTo>
                  <a:lnTo>
                    <a:pt x="10731" y="7013"/>
                  </a:lnTo>
                  <a:lnTo>
                    <a:pt x="10754" y="7006"/>
                  </a:lnTo>
                  <a:lnTo>
                    <a:pt x="10775" y="7006"/>
                  </a:lnTo>
                  <a:lnTo>
                    <a:pt x="10802" y="7006"/>
                  </a:lnTo>
                  <a:lnTo>
                    <a:pt x="10825" y="7010"/>
                  </a:lnTo>
                  <a:lnTo>
                    <a:pt x="10849" y="7019"/>
                  </a:lnTo>
                  <a:lnTo>
                    <a:pt x="10924" y="7063"/>
                  </a:lnTo>
                  <a:lnTo>
                    <a:pt x="10941" y="7081"/>
                  </a:lnTo>
                  <a:lnTo>
                    <a:pt x="10964" y="7110"/>
                  </a:lnTo>
                  <a:lnTo>
                    <a:pt x="10964" y="7132"/>
                  </a:lnTo>
                  <a:lnTo>
                    <a:pt x="10958" y="7148"/>
                  </a:lnTo>
                  <a:lnTo>
                    <a:pt x="10907" y="7179"/>
                  </a:lnTo>
                  <a:lnTo>
                    <a:pt x="10893" y="7192"/>
                  </a:lnTo>
                  <a:lnTo>
                    <a:pt x="10887" y="7208"/>
                  </a:lnTo>
                  <a:lnTo>
                    <a:pt x="10890" y="7223"/>
                  </a:lnTo>
                  <a:lnTo>
                    <a:pt x="10893" y="7236"/>
                  </a:lnTo>
                  <a:lnTo>
                    <a:pt x="10914" y="7256"/>
                  </a:lnTo>
                  <a:lnTo>
                    <a:pt x="10944" y="7278"/>
                  </a:lnTo>
                  <a:lnTo>
                    <a:pt x="11015" y="7316"/>
                  </a:lnTo>
                  <a:lnTo>
                    <a:pt x="11059" y="7331"/>
                  </a:lnTo>
                  <a:lnTo>
                    <a:pt x="11100" y="7342"/>
                  </a:lnTo>
                  <a:lnTo>
                    <a:pt x="11154" y="7345"/>
                  </a:lnTo>
                  <a:lnTo>
                    <a:pt x="11195" y="7340"/>
                  </a:lnTo>
                  <a:lnTo>
                    <a:pt x="11273" y="7329"/>
                  </a:lnTo>
                  <a:lnTo>
                    <a:pt x="11297" y="7329"/>
                  </a:lnTo>
                  <a:lnTo>
                    <a:pt x="11317" y="7333"/>
                  </a:lnTo>
                  <a:lnTo>
                    <a:pt x="11368" y="7351"/>
                  </a:lnTo>
                  <a:lnTo>
                    <a:pt x="11391" y="7356"/>
                  </a:lnTo>
                  <a:lnTo>
                    <a:pt x="11419" y="7356"/>
                  </a:lnTo>
                  <a:lnTo>
                    <a:pt x="11442" y="7354"/>
                  </a:lnTo>
                  <a:lnTo>
                    <a:pt x="11486" y="7342"/>
                  </a:lnTo>
                  <a:lnTo>
                    <a:pt x="11544" y="7322"/>
                  </a:lnTo>
                  <a:lnTo>
                    <a:pt x="11564" y="7320"/>
                  </a:lnTo>
                  <a:lnTo>
                    <a:pt x="11791" y="7303"/>
                  </a:lnTo>
                  <a:lnTo>
                    <a:pt x="11818" y="7305"/>
                  </a:lnTo>
                  <a:lnTo>
                    <a:pt x="11846" y="7309"/>
                  </a:lnTo>
                  <a:lnTo>
                    <a:pt x="11869" y="7318"/>
                  </a:lnTo>
                  <a:lnTo>
                    <a:pt x="11886" y="7331"/>
                  </a:lnTo>
                  <a:lnTo>
                    <a:pt x="11896" y="7351"/>
                  </a:lnTo>
                  <a:lnTo>
                    <a:pt x="11900" y="7369"/>
                  </a:lnTo>
                  <a:lnTo>
                    <a:pt x="11896" y="7387"/>
                  </a:lnTo>
                  <a:lnTo>
                    <a:pt x="11886" y="7440"/>
                  </a:lnTo>
                  <a:lnTo>
                    <a:pt x="11869" y="7473"/>
                  </a:lnTo>
                  <a:lnTo>
                    <a:pt x="11842" y="7500"/>
                  </a:lnTo>
                  <a:lnTo>
                    <a:pt x="11832" y="7515"/>
                  </a:lnTo>
                  <a:lnTo>
                    <a:pt x="11825" y="7531"/>
                  </a:lnTo>
                  <a:lnTo>
                    <a:pt x="11822" y="7546"/>
                  </a:lnTo>
                  <a:lnTo>
                    <a:pt x="11825" y="7559"/>
                  </a:lnTo>
                  <a:lnTo>
                    <a:pt x="11825" y="7577"/>
                  </a:lnTo>
                  <a:lnTo>
                    <a:pt x="11818" y="7590"/>
                  </a:lnTo>
                  <a:lnTo>
                    <a:pt x="11808" y="7606"/>
                  </a:lnTo>
                  <a:lnTo>
                    <a:pt x="11778" y="7628"/>
                  </a:lnTo>
                  <a:lnTo>
                    <a:pt x="11768" y="7641"/>
                  </a:lnTo>
                  <a:lnTo>
                    <a:pt x="11764" y="7657"/>
                  </a:lnTo>
                  <a:lnTo>
                    <a:pt x="11768" y="7672"/>
                  </a:lnTo>
                  <a:lnTo>
                    <a:pt x="11774" y="7685"/>
                  </a:lnTo>
                  <a:lnTo>
                    <a:pt x="11778" y="7699"/>
                  </a:lnTo>
                  <a:lnTo>
                    <a:pt x="11781" y="7712"/>
                  </a:lnTo>
                  <a:lnTo>
                    <a:pt x="11771" y="7728"/>
                  </a:lnTo>
                  <a:lnTo>
                    <a:pt x="11758" y="7736"/>
                  </a:lnTo>
                  <a:lnTo>
                    <a:pt x="11740" y="7745"/>
                  </a:lnTo>
                  <a:lnTo>
                    <a:pt x="11720" y="7752"/>
                  </a:lnTo>
                  <a:lnTo>
                    <a:pt x="11700" y="7759"/>
                  </a:lnTo>
                  <a:lnTo>
                    <a:pt x="11605" y="7772"/>
                  </a:lnTo>
                  <a:lnTo>
                    <a:pt x="11585" y="7776"/>
                  </a:lnTo>
                  <a:lnTo>
                    <a:pt x="11571" y="7783"/>
                  </a:lnTo>
                  <a:lnTo>
                    <a:pt x="11561" y="7796"/>
                  </a:lnTo>
                  <a:lnTo>
                    <a:pt x="11561" y="7798"/>
                  </a:lnTo>
                  <a:lnTo>
                    <a:pt x="11561" y="7803"/>
                  </a:lnTo>
                  <a:lnTo>
                    <a:pt x="11571" y="7816"/>
                  </a:lnTo>
                  <a:lnTo>
                    <a:pt x="11612" y="7854"/>
                  </a:lnTo>
                  <a:lnTo>
                    <a:pt x="11622" y="7871"/>
                  </a:lnTo>
                  <a:lnTo>
                    <a:pt x="11632" y="7887"/>
                  </a:lnTo>
                  <a:lnTo>
                    <a:pt x="11635" y="7902"/>
                  </a:lnTo>
                  <a:lnTo>
                    <a:pt x="11635" y="7920"/>
                  </a:lnTo>
                  <a:lnTo>
                    <a:pt x="11629" y="7938"/>
                  </a:lnTo>
                  <a:lnTo>
                    <a:pt x="11618" y="7953"/>
                  </a:lnTo>
                  <a:lnTo>
                    <a:pt x="11608" y="7971"/>
                  </a:lnTo>
                  <a:lnTo>
                    <a:pt x="11513" y="8064"/>
                  </a:lnTo>
                  <a:lnTo>
                    <a:pt x="11493" y="8095"/>
                  </a:lnTo>
                  <a:lnTo>
                    <a:pt x="11476" y="8128"/>
                  </a:lnTo>
                  <a:lnTo>
                    <a:pt x="11469" y="8164"/>
                  </a:lnTo>
                  <a:lnTo>
                    <a:pt x="11466" y="8199"/>
                  </a:lnTo>
                  <a:lnTo>
                    <a:pt x="11463" y="8217"/>
                  </a:lnTo>
                  <a:lnTo>
                    <a:pt x="11452" y="8232"/>
                  </a:lnTo>
                  <a:lnTo>
                    <a:pt x="11439" y="8243"/>
                  </a:lnTo>
                  <a:lnTo>
                    <a:pt x="11361" y="8299"/>
                  </a:lnTo>
                  <a:lnTo>
                    <a:pt x="11347" y="8312"/>
                  </a:lnTo>
                  <a:lnTo>
                    <a:pt x="11341" y="8327"/>
                  </a:lnTo>
                  <a:lnTo>
                    <a:pt x="11330" y="8361"/>
                  </a:lnTo>
                  <a:lnTo>
                    <a:pt x="11320" y="8376"/>
                  </a:lnTo>
                  <a:lnTo>
                    <a:pt x="11307" y="8389"/>
                  </a:lnTo>
                  <a:lnTo>
                    <a:pt x="11273" y="8412"/>
                  </a:lnTo>
                  <a:lnTo>
                    <a:pt x="11263" y="8423"/>
                  </a:lnTo>
                  <a:lnTo>
                    <a:pt x="11252" y="8436"/>
                  </a:lnTo>
                  <a:lnTo>
                    <a:pt x="11252" y="8452"/>
                  </a:lnTo>
                  <a:lnTo>
                    <a:pt x="11259" y="8469"/>
                  </a:lnTo>
                  <a:lnTo>
                    <a:pt x="11270" y="8489"/>
                  </a:lnTo>
                  <a:lnTo>
                    <a:pt x="11283" y="8520"/>
                  </a:lnTo>
                  <a:lnTo>
                    <a:pt x="11286" y="8535"/>
                  </a:lnTo>
                  <a:lnTo>
                    <a:pt x="11286" y="8551"/>
                  </a:lnTo>
                  <a:lnTo>
                    <a:pt x="11283" y="8602"/>
                  </a:lnTo>
                  <a:lnTo>
                    <a:pt x="11286" y="8633"/>
                  </a:lnTo>
                  <a:lnTo>
                    <a:pt x="11283" y="8651"/>
                  </a:lnTo>
                  <a:lnTo>
                    <a:pt x="11276" y="8666"/>
                  </a:lnTo>
                  <a:lnTo>
                    <a:pt x="11263" y="8677"/>
                  </a:lnTo>
                  <a:lnTo>
                    <a:pt x="11246" y="8686"/>
                  </a:lnTo>
                  <a:lnTo>
                    <a:pt x="11225" y="8693"/>
                  </a:lnTo>
                  <a:lnTo>
                    <a:pt x="11202" y="8695"/>
                  </a:lnTo>
                  <a:lnTo>
                    <a:pt x="11090" y="8693"/>
                  </a:lnTo>
                  <a:lnTo>
                    <a:pt x="11069" y="8697"/>
                  </a:lnTo>
                  <a:lnTo>
                    <a:pt x="11052" y="8704"/>
                  </a:lnTo>
                  <a:lnTo>
                    <a:pt x="11046" y="8708"/>
                  </a:lnTo>
                  <a:lnTo>
                    <a:pt x="11036" y="8719"/>
                  </a:lnTo>
                  <a:lnTo>
                    <a:pt x="11029" y="8735"/>
                  </a:lnTo>
                  <a:lnTo>
                    <a:pt x="11029" y="8750"/>
                  </a:lnTo>
                  <a:lnTo>
                    <a:pt x="11042" y="8768"/>
                  </a:lnTo>
                  <a:lnTo>
                    <a:pt x="11154" y="8865"/>
                  </a:lnTo>
                  <a:lnTo>
                    <a:pt x="11164" y="8879"/>
                  </a:lnTo>
                  <a:lnTo>
                    <a:pt x="11171" y="8894"/>
                  </a:lnTo>
                  <a:lnTo>
                    <a:pt x="11168" y="8910"/>
                  </a:lnTo>
                  <a:lnTo>
                    <a:pt x="11161" y="8927"/>
                  </a:lnTo>
                  <a:lnTo>
                    <a:pt x="11151" y="8941"/>
                  </a:lnTo>
                  <a:lnTo>
                    <a:pt x="11137" y="8954"/>
                  </a:lnTo>
                  <a:lnTo>
                    <a:pt x="11059" y="9009"/>
                  </a:lnTo>
                  <a:lnTo>
                    <a:pt x="11046" y="9022"/>
                  </a:lnTo>
                  <a:lnTo>
                    <a:pt x="11036" y="9038"/>
                  </a:lnTo>
                  <a:lnTo>
                    <a:pt x="11032" y="9056"/>
                  </a:lnTo>
                  <a:lnTo>
                    <a:pt x="11039" y="9078"/>
                  </a:lnTo>
                  <a:lnTo>
                    <a:pt x="11059" y="9109"/>
                  </a:lnTo>
                  <a:lnTo>
                    <a:pt x="11059" y="9129"/>
                  </a:lnTo>
                  <a:lnTo>
                    <a:pt x="11052" y="9147"/>
                  </a:lnTo>
                  <a:lnTo>
                    <a:pt x="11042" y="9162"/>
                  </a:lnTo>
                  <a:lnTo>
                    <a:pt x="11049" y="9180"/>
                  </a:lnTo>
                  <a:lnTo>
                    <a:pt x="11076" y="9200"/>
                  </a:lnTo>
                  <a:lnTo>
                    <a:pt x="11147" y="9228"/>
                  </a:lnTo>
                  <a:lnTo>
                    <a:pt x="11232" y="9251"/>
                  </a:lnTo>
                  <a:lnTo>
                    <a:pt x="11256" y="9262"/>
                  </a:lnTo>
                  <a:lnTo>
                    <a:pt x="11263" y="9279"/>
                  </a:lnTo>
                  <a:lnTo>
                    <a:pt x="11263" y="9299"/>
                  </a:lnTo>
                  <a:lnTo>
                    <a:pt x="11252" y="9315"/>
                  </a:lnTo>
                  <a:lnTo>
                    <a:pt x="11212" y="9352"/>
                  </a:lnTo>
                  <a:lnTo>
                    <a:pt x="11202" y="9368"/>
                  </a:lnTo>
                  <a:lnTo>
                    <a:pt x="11192" y="9383"/>
                  </a:lnTo>
                  <a:lnTo>
                    <a:pt x="11185" y="9401"/>
                  </a:lnTo>
                  <a:lnTo>
                    <a:pt x="11185" y="9417"/>
                  </a:lnTo>
                  <a:lnTo>
                    <a:pt x="11188" y="9430"/>
                  </a:lnTo>
                  <a:lnTo>
                    <a:pt x="11198" y="9445"/>
                  </a:lnTo>
                  <a:lnTo>
                    <a:pt x="11252" y="9521"/>
                  </a:lnTo>
                  <a:lnTo>
                    <a:pt x="11252" y="9540"/>
                  </a:lnTo>
                  <a:lnTo>
                    <a:pt x="11246" y="9558"/>
                  </a:lnTo>
                  <a:lnTo>
                    <a:pt x="11229" y="9569"/>
                  </a:lnTo>
                  <a:lnTo>
                    <a:pt x="11141" y="9611"/>
                  </a:lnTo>
                  <a:lnTo>
                    <a:pt x="11120" y="9618"/>
                  </a:lnTo>
                  <a:lnTo>
                    <a:pt x="11097" y="9622"/>
                  </a:lnTo>
                  <a:lnTo>
                    <a:pt x="11073" y="9622"/>
                  </a:lnTo>
                  <a:lnTo>
                    <a:pt x="10958" y="9616"/>
                  </a:lnTo>
                  <a:lnTo>
                    <a:pt x="10934" y="9618"/>
                  </a:lnTo>
                  <a:lnTo>
                    <a:pt x="10914" y="9622"/>
                  </a:lnTo>
                  <a:lnTo>
                    <a:pt x="10876" y="9636"/>
                  </a:lnTo>
                  <a:lnTo>
                    <a:pt x="10863" y="9645"/>
                  </a:lnTo>
                  <a:lnTo>
                    <a:pt x="10853" y="9651"/>
                  </a:lnTo>
                  <a:lnTo>
                    <a:pt x="10832" y="9676"/>
                  </a:lnTo>
                  <a:lnTo>
                    <a:pt x="10788" y="9709"/>
                  </a:lnTo>
                  <a:lnTo>
                    <a:pt x="10761" y="9733"/>
                  </a:lnTo>
                  <a:lnTo>
                    <a:pt x="10747" y="9746"/>
                  </a:lnTo>
                  <a:lnTo>
                    <a:pt x="10734" y="9760"/>
                  </a:lnTo>
                  <a:lnTo>
                    <a:pt x="10714" y="9768"/>
                  </a:lnTo>
                  <a:lnTo>
                    <a:pt x="10676" y="9786"/>
                  </a:lnTo>
                  <a:lnTo>
                    <a:pt x="10659" y="9795"/>
                  </a:lnTo>
                  <a:lnTo>
                    <a:pt x="10653" y="9808"/>
                  </a:lnTo>
                  <a:lnTo>
                    <a:pt x="10656" y="9831"/>
                  </a:lnTo>
                  <a:lnTo>
                    <a:pt x="10676" y="9859"/>
                  </a:lnTo>
                  <a:lnTo>
                    <a:pt x="10686" y="9899"/>
                  </a:lnTo>
                  <a:lnTo>
                    <a:pt x="10690" y="9915"/>
                  </a:lnTo>
                  <a:lnTo>
                    <a:pt x="10707" y="9932"/>
                  </a:lnTo>
                  <a:lnTo>
                    <a:pt x="10781" y="9992"/>
                  </a:lnTo>
                  <a:lnTo>
                    <a:pt x="10798" y="10014"/>
                  </a:lnTo>
                  <a:lnTo>
                    <a:pt x="10798" y="10034"/>
                  </a:lnTo>
                  <a:lnTo>
                    <a:pt x="10781" y="10061"/>
                  </a:lnTo>
                  <a:lnTo>
                    <a:pt x="10778" y="10074"/>
                  </a:lnTo>
                  <a:lnTo>
                    <a:pt x="10785" y="10105"/>
                  </a:lnTo>
                  <a:lnTo>
                    <a:pt x="10781" y="10120"/>
                  </a:lnTo>
                  <a:lnTo>
                    <a:pt x="10771" y="10136"/>
                  </a:lnTo>
                  <a:lnTo>
                    <a:pt x="10761" y="10149"/>
                  </a:lnTo>
                  <a:lnTo>
                    <a:pt x="10754" y="10158"/>
                  </a:lnTo>
                  <a:lnTo>
                    <a:pt x="10744" y="10165"/>
                  </a:lnTo>
                  <a:lnTo>
                    <a:pt x="10693" y="10189"/>
                  </a:lnTo>
                  <a:lnTo>
                    <a:pt x="10619" y="10220"/>
                  </a:lnTo>
                  <a:lnTo>
                    <a:pt x="10602" y="10229"/>
                  </a:lnTo>
                  <a:lnTo>
                    <a:pt x="10595" y="10244"/>
                  </a:lnTo>
                  <a:lnTo>
                    <a:pt x="10598" y="10262"/>
                  </a:lnTo>
                  <a:lnTo>
                    <a:pt x="10612" y="10289"/>
                  </a:lnTo>
                  <a:lnTo>
                    <a:pt x="10622" y="10306"/>
                  </a:lnTo>
                  <a:lnTo>
                    <a:pt x="10622" y="10324"/>
                  </a:lnTo>
                  <a:lnTo>
                    <a:pt x="10615" y="10340"/>
                  </a:lnTo>
                  <a:lnTo>
                    <a:pt x="10602" y="10353"/>
                  </a:lnTo>
                  <a:lnTo>
                    <a:pt x="10558" y="10386"/>
                  </a:lnTo>
                  <a:lnTo>
                    <a:pt x="10554" y="10397"/>
                  </a:lnTo>
                  <a:lnTo>
                    <a:pt x="10564" y="10408"/>
                  </a:lnTo>
                  <a:lnTo>
                    <a:pt x="10612" y="10417"/>
                  </a:lnTo>
                  <a:lnTo>
                    <a:pt x="10676" y="10422"/>
                  </a:lnTo>
                  <a:lnTo>
                    <a:pt x="10825" y="10455"/>
                  </a:lnTo>
                  <a:lnTo>
                    <a:pt x="10856" y="10464"/>
                  </a:lnTo>
                  <a:lnTo>
                    <a:pt x="10958" y="10523"/>
                  </a:lnTo>
                  <a:lnTo>
                    <a:pt x="10971" y="10541"/>
                  </a:lnTo>
                  <a:lnTo>
                    <a:pt x="10974" y="10559"/>
                  </a:lnTo>
                  <a:lnTo>
                    <a:pt x="10978" y="10574"/>
                  </a:lnTo>
                  <a:lnTo>
                    <a:pt x="10995" y="10592"/>
                  </a:lnTo>
                  <a:lnTo>
                    <a:pt x="11025" y="10610"/>
                  </a:lnTo>
                  <a:lnTo>
                    <a:pt x="11130" y="10656"/>
                  </a:lnTo>
                  <a:lnTo>
                    <a:pt x="11144" y="10678"/>
                  </a:lnTo>
                  <a:lnTo>
                    <a:pt x="11154" y="10689"/>
                  </a:lnTo>
                  <a:lnTo>
                    <a:pt x="11178" y="10703"/>
                  </a:lnTo>
                  <a:lnTo>
                    <a:pt x="11212" y="10714"/>
                  </a:lnTo>
                  <a:lnTo>
                    <a:pt x="11280" y="10723"/>
                  </a:lnTo>
                  <a:lnTo>
                    <a:pt x="11317" y="10720"/>
                  </a:lnTo>
                  <a:lnTo>
                    <a:pt x="11347" y="10716"/>
                  </a:lnTo>
                  <a:lnTo>
                    <a:pt x="11368" y="10709"/>
                  </a:lnTo>
                  <a:lnTo>
                    <a:pt x="11449" y="10692"/>
                  </a:lnTo>
                  <a:lnTo>
                    <a:pt x="11466" y="10685"/>
                  </a:lnTo>
                  <a:lnTo>
                    <a:pt x="11469" y="10683"/>
                  </a:lnTo>
                  <a:lnTo>
                    <a:pt x="11486" y="10670"/>
                  </a:lnTo>
                  <a:lnTo>
                    <a:pt x="11534" y="10612"/>
                  </a:lnTo>
                  <a:lnTo>
                    <a:pt x="11547" y="10599"/>
                  </a:lnTo>
                  <a:lnTo>
                    <a:pt x="11564" y="10588"/>
                  </a:lnTo>
                  <a:lnTo>
                    <a:pt x="11581" y="10579"/>
                  </a:lnTo>
                  <a:lnTo>
                    <a:pt x="11602" y="10572"/>
                  </a:lnTo>
                  <a:lnTo>
                    <a:pt x="11622" y="10568"/>
                  </a:lnTo>
                  <a:lnTo>
                    <a:pt x="11649" y="10568"/>
                  </a:lnTo>
                  <a:lnTo>
                    <a:pt x="11703" y="10577"/>
                  </a:lnTo>
                  <a:lnTo>
                    <a:pt x="11730" y="10577"/>
                  </a:lnTo>
                  <a:lnTo>
                    <a:pt x="11751" y="10572"/>
                  </a:lnTo>
                  <a:lnTo>
                    <a:pt x="11832" y="10548"/>
                  </a:lnTo>
                  <a:lnTo>
                    <a:pt x="11971" y="10523"/>
                  </a:lnTo>
                  <a:lnTo>
                    <a:pt x="11991" y="10517"/>
                  </a:lnTo>
                  <a:lnTo>
                    <a:pt x="12005" y="10508"/>
                  </a:lnTo>
                  <a:lnTo>
                    <a:pt x="12015" y="10495"/>
                  </a:lnTo>
                  <a:lnTo>
                    <a:pt x="12029" y="10481"/>
                  </a:lnTo>
                  <a:lnTo>
                    <a:pt x="12042" y="10468"/>
                  </a:lnTo>
                  <a:lnTo>
                    <a:pt x="12063" y="10459"/>
                  </a:lnTo>
                  <a:lnTo>
                    <a:pt x="12123" y="10441"/>
                  </a:lnTo>
                  <a:lnTo>
                    <a:pt x="12141" y="10435"/>
                  </a:lnTo>
                  <a:lnTo>
                    <a:pt x="12157" y="10422"/>
                  </a:lnTo>
                  <a:lnTo>
                    <a:pt x="12171" y="10408"/>
                  </a:lnTo>
                  <a:lnTo>
                    <a:pt x="12181" y="10393"/>
                  </a:lnTo>
                  <a:lnTo>
                    <a:pt x="12208" y="10366"/>
                  </a:lnTo>
                  <a:lnTo>
                    <a:pt x="12225" y="10355"/>
                  </a:lnTo>
                  <a:lnTo>
                    <a:pt x="12242" y="10346"/>
                  </a:lnTo>
                  <a:lnTo>
                    <a:pt x="12263" y="10340"/>
                  </a:lnTo>
                  <a:lnTo>
                    <a:pt x="12286" y="10335"/>
                  </a:lnTo>
                  <a:lnTo>
                    <a:pt x="12374" y="10324"/>
                  </a:lnTo>
                  <a:lnTo>
                    <a:pt x="12391" y="10320"/>
                  </a:lnTo>
                  <a:lnTo>
                    <a:pt x="12401" y="10315"/>
                  </a:lnTo>
                  <a:lnTo>
                    <a:pt x="12408" y="10304"/>
                  </a:lnTo>
                  <a:lnTo>
                    <a:pt x="12408" y="10289"/>
                  </a:lnTo>
                  <a:lnTo>
                    <a:pt x="12408" y="10276"/>
                  </a:lnTo>
                  <a:lnTo>
                    <a:pt x="12401" y="10255"/>
                  </a:lnTo>
                  <a:lnTo>
                    <a:pt x="12398" y="10242"/>
                  </a:lnTo>
                  <a:lnTo>
                    <a:pt x="12401" y="10227"/>
                  </a:lnTo>
                  <a:lnTo>
                    <a:pt x="12405" y="10209"/>
                  </a:lnTo>
                  <a:lnTo>
                    <a:pt x="12412" y="10196"/>
                  </a:lnTo>
                  <a:lnTo>
                    <a:pt x="12422" y="10189"/>
                  </a:lnTo>
                  <a:lnTo>
                    <a:pt x="12435" y="10183"/>
                  </a:lnTo>
                  <a:lnTo>
                    <a:pt x="12456" y="10180"/>
                  </a:lnTo>
                  <a:lnTo>
                    <a:pt x="12496" y="10194"/>
                  </a:lnTo>
                  <a:lnTo>
                    <a:pt x="12557" y="10218"/>
                  </a:lnTo>
                  <a:lnTo>
                    <a:pt x="12662" y="10280"/>
                  </a:lnTo>
                  <a:lnTo>
                    <a:pt x="12740" y="10333"/>
                  </a:lnTo>
                  <a:lnTo>
                    <a:pt x="12747" y="10346"/>
                  </a:lnTo>
                  <a:lnTo>
                    <a:pt x="12751" y="10362"/>
                  </a:lnTo>
                  <a:lnTo>
                    <a:pt x="12747" y="10393"/>
                  </a:lnTo>
                  <a:lnTo>
                    <a:pt x="12767" y="10411"/>
                  </a:lnTo>
                  <a:lnTo>
                    <a:pt x="12805" y="10428"/>
                  </a:lnTo>
                  <a:lnTo>
                    <a:pt x="12967" y="10479"/>
                  </a:lnTo>
                  <a:lnTo>
                    <a:pt x="12995" y="10488"/>
                  </a:lnTo>
                  <a:lnTo>
                    <a:pt x="13015" y="10503"/>
                  </a:lnTo>
                  <a:lnTo>
                    <a:pt x="13042" y="10525"/>
                  </a:lnTo>
                  <a:lnTo>
                    <a:pt x="13052" y="10543"/>
                  </a:lnTo>
                  <a:lnTo>
                    <a:pt x="13056" y="10559"/>
                  </a:lnTo>
                  <a:lnTo>
                    <a:pt x="13049" y="10574"/>
                  </a:lnTo>
                  <a:lnTo>
                    <a:pt x="13035" y="10588"/>
                  </a:lnTo>
                  <a:lnTo>
                    <a:pt x="13005" y="10610"/>
                  </a:lnTo>
                  <a:lnTo>
                    <a:pt x="12995" y="10623"/>
                  </a:lnTo>
                  <a:lnTo>
                    <a:pt x="12971" y="10654"/>
                  </a:lnTo>
                  <a:lnTo>
                    <a:pt x="12957" y="10689"/>
                  </a:lnTo>
                  <a:lnTo>
                    <a:pt x="12950" y="10707"/>
                  </a:lnTo>
                  <a:lnTo>
                    <a:pt x="12961" y="10725"/>
                  </a:lnTo>
                  <a:lnTo>
                    <a:pt x="12984" y="10742"/>
                  </a:lnTo>
                  <a:lnTo>
                    <a:pt x="13083" y="10778"/>
                  </a:lnTo>
                  <a:lnTo>
                    <a:pt x="13113" y="10800"/>
                  </a:lnTo>
                  <a:lnTo>
                    <a:pt x="13120" y="10822"/>
                  </a:lnTo>
                  <a:lnTo>
                    <a:pt x="13117" y="10824"/>
                  </a:lnTo>
                  <a:lnTo>
                    <a:pt x="13113" y="10842"/>
                  </a:lnTo>
                  <a:lnTo>
                    <a:pt x="13113" y="10891"/>
                  </a:lnTo>
                  <a:lnTo>
                    <a:pt x="13110" y="10906"/>
                  </a:lnTo>
                  <a:lnTo>
                    <a:pt x="13100" y="10922"/>
                  </a:lnTo>
                  <a:lnTo>
                    <a:pt x="13072" y="10948"/>
                  </a:lnTo>
                  <a:lnTo>
                    <a:pt x="13062" y="10964"/>
                  </a:lnTo>
                  <a:lnTo>
                    <a:pt x="13056" y="10982"/>
                  </a:lnTo>
                  <a:lnTo>
                    <a:pt x="13052" y="10997"/>
                  </a:lnTo>
                  <a:lnTo>
                    <a:pt x="13056" y="11012"/>
                  </a:lnTo>
                  <a:lnTo>
                    <a:pt x="13059" y="11026"/>
                  </a:lnTo>
                  <a:lnTo>
                    <a:pt x="13059" y="11059"/>
                  </a:lnTo>
                  <a:lnTo>
                    <a:pt x="13069" y="11081"/>
                  </a:lnTo>
                  <a:lnTo>
                    <a:pt x="13154" y="11137"/>
                  </a:lnTo>
                  <a:lnTo>
                    <a:pt x="13174" y="11157"/>
                  </a:lnTo>
                  <a:lnTo>
                    <a:pt x="13184" y="11176"/>
                  </a:lnTo>
                  <a:lnTo>
                    <a:pt x="13178" y="11212"/>
                  </a:lnTo>
                  <a:lnTo>
                    <a:pt x="13157" y="11282"/>
                  </a:lnTo>
                  <a:lnTo>
                    <a:pt x="13144" y="11316"/>
                  </a:lnTo>
                  <a:lnTo>
                    <a:pt x="13140" y="11334"/>
                  </a:lnTo>
                  <a:lnTo>
                    <a:pt x="13137" y="11367"/>
                  </a:lnTo>
                  <a:lnTo>
                    <a:pt x="13144" y="11380"/>
                  </a:lnTo>
                  <a:lnTo>
                    <a:pt x="13154" y="11393"/>
                  </a:lnTo>
                  <a:lnTo>
                    <a:pt x="13171" y="11409"/>
                  </a:lnTo>
                  <a:lnTo>
                    <a:pt x="13239" y="11449"/>
                  </a:lnTo>
                  <a:lnTo>
                    <a:pt x="13262" y="11466"/>
                  </a:lnTo>
                  <a:lnTo>
                    <a:pt x="13273" y="11482"/>
                  </a:lnTo>
                  <a:lnTo>
                    <a:pt x="13276" y="11499"/>
                  </a:lnTo>
                  <a:lnTo>
                    <a:pt x="13273" y="11530"/>
                  </a:lnTo>
                  <a:lnTo>
                    <a:pt x="13276" y="11546"/>
                  </a:lnTo>
                  <a:lnTo>
                    <a:pt x="13290" y="11562"/>
                  </a:lnTo>
                  <a:lnTo>
                    <a:pt x="13340" y="11595"/>
                  </a:lnTo>
                  <a:lnTo>
                    <a:pt x="13398" y="11648"/>
                  </a:lnTo>
                  <a:lnTo>
                    <a:pt x="13445" y="11679"/>
                  </a:lnTo>
                  <a:lnTo>
                    <a:pt x="13486" y="11716"/>
                  </a:lnTo>
                  <a:lnTo>
                    <a:pt x="13503" y="11741"/>
                  </a:lnTo>
                  <a:lnTo>
                    <a:pt x="13510" y="11756"/>
                  </a:lnTo>
                  <a:lnTo>
                    <a:pt x="13517" y="11785"/>
                  </a:lnTo>
                  <a:lnTo>
                    <a:pt x="13517" y="11803"/>
                  </a:lnTo>
                  <a:lnTo>
                    <a:pt x="13520" y="11819"/>
                  </a:lnTo>
                  <a:lnTo>
                    <a:pt x="13523" y="11832"/>
                  </a:lnTo>
                  <a:lnTo>
                    <a:pt x="13547" y="11858"/>
                  </a:lnTo>
                  <a:lnTo>
                    <a:pt x="13557" y="11869"/>
                  </a:lnTo>
                  <a:lnTo>
                    <a:pt x="13561" y="11885"/>
                  </a:lnTo>
                  <a:lnTo>
                    <a:pt x="13554" y="11920"/>
                  </a:lnTo>
                  <a:lnTo>
                    <a:pt x="13557" y="11936"/>
                  </a:lnTo>
                  <a:lnTo>
                    <a:pt x="13574" y="11947"/>
                  </a:lnTo>
                  <a:lnTo>
                    <a:pt x="13601" y="11956"/>
                  </a:lnTo>
                  <a:lnTo>
                    <a:pt x="13710" y="11962"/>
                  </a:lnTo>
                  <a:lnTo>
                    <a:pt x="13734" y="11973"/>
                  </a:lnTo>
                  <a:lnTo>
                    <a:pt x="13754" y="11995"/>
                  </a:lnTo>
                  <a:lnTo>
                    <a:pt x="13764" y="12048"/>
                  </a:lnTo>
                  <a:lnTo>
                    <a:pt x="13771" y="12062"/>
                  </a:lnTo>
                  <a:lnTo>
                    <a:pt x="13859" y="12164"/>
                  </a:lnTo>
                  <a:lnTo>
                    <a:pt x="13872" y="12192"/>
                  </a:lnTo>
                  <a:lnTo>
                    <a:pt x="13910" y="12276"/>
                  </a:lnTo>
                  <a:lnTo>
                    <a:pt x="13913" y="12292"/>
                  </a:lnTo>
                  <a:lnTo>
                    <a:pt x="13920" y="12338"/>
                  </a:lnTo>
                  <a:lnTo>
                    <a:pt x="13920" y="12343"/>
                  </a:lnTo>
                  <a:lnTo>
                    <a:pt x="13913" y="12358"/>
                  </a:lnTo>
                  <a:lnTo>
                    <a:pt x="13879" y="12427"/>
                  </a:lnTo>
                  <a:lnTo>
                    <a:pt x="13869" y="12442"/>
                  </a:lnTo>
                  <a:lnTo>
                    <a:pt x="13856" y="12456"/>
                  </a:lnTo>
                  <a:lnTo>
                    <a:pt x="13839" y="12467"/>
                  </a:lnTo>
                  <a:lnTo>
                    <a:pt x="13822" y="12476"/>
                  </a:lnTo>
                  <a:lnTo>
                    <a:pt x="13754" y="12489"/>
                  </a:lnTo>
                  <a:lnTo>
                    <a:pt x="13737" y="12496"/>
                  </a:lnTo>
                  <a:lnTo>
                    <a:pt x="13720" y="12504"/>
                  </a:lnTo>
                  <a:lnTo>
                    <a:pt x="13713" y="12518"/>
                  </a:lnTo>
                  <a:lnTo>
                    <a:pt x="13716" y="12531"/>
                  </a:lnTo>
                  <a:lnTo>
                    <a:pt x="13727" y="12544"/>
                  </a:lnTo>
                  <a:lnTo>
                    <a:pt x="13754" y="12569"/>
                  </a:lnTo>
                  <a:lnTo>
                    <a:pt x="13774" y="12593"/>
                  </a:lnTo>
                  <a:lnTo>
                    <a:pt x="13788" y="12620"/>
                  </a:lnTo>
                  <a:lnTo>
                    <a:pt x="13818" y="12708"/>
                  </a:lnTo>
                  <a:lnTo>
                    <a:pt x="13835" y="12735"/>
                  </a:lnTo>
                  <a:lnTo>
                    <a:pt x="13859" y="12761"/>
                  </a:lnTo>
                  <a:lnTo>
                    <a:pt x="13896" y="12783"/>
                  </a:lnTo>
                  <a:lnTo>
                    <a:pt x="14042" y="12841"/>
                  </a:lnTo>
                  <a:lnTo>
                    <a:pt x="14086" y="12863"/>
                  </a:lnTo>
                  <a:lnTo>
                    <a:pt x="14110" y="12881"/>
                  </a:lnTo>
                  <a:lnTo>
                    <a:pt x="14113" y="12896"/>
                  </a:lnTo>
                  <a:lnTo>
                    <a:pt x="14113" y="12945"/>
                  </a:lnTo>
                  <a:lnTo>
                    <a:pt x="14130" y="12958"/>
                  </a:lnTo>
                  <a:lnTo>
                    <a:pt x="14161" y="12965"/>
                  </a:lnTo>
                  <a:lnTo>
                    <a:pt x="14222" y="12967"/>
                  </a:lnTo>
                  <a:lnTo>
                    <a:pt x="14255" y="12963"/>
                  </a:lnTo>
                  <a:lnTo>
                    <a:pt x="14282" y="12956"/>
                  </a:lnTo>
                  <a:lnTo>
                    <a:pt x="14357" y="12923"/>
                  </a:lnTo>
                  <a:lnTo>
                    <a:pt x="14374" y="12916"/>
                  </a:lnTo>
                  <a:lnTo>
                    <a:pt x="14398" y="12912"/>
                  </a:lnTo>
                  <a:lnTo>
                    <a:pt x="14422" y="12907"/>
                  </a:lnTo>
                  <a:lnTo>
                    <a:pt x="14479" y="12914"/>
                  </a:lnTo>
                  <a:lnTo>
                    <a:pt x="14554" y="12932"/>
                  </a:lnTo>
                  <a:lnTo>
                    <a:pt x="14635" y="12967"/>
                  </a:lnTo>
                  <a:lnTo>
                    <a:pt x="14706" y="13013"/>
                  </a:lnTo>
                  <a:lnTo>
                    <a:pt x="14760" y="13058"/>
                  </a:lnTo>
                  <a:lnTo>
                    <a:pt x="14771" y="13071"/>
                  </a:lnTo>
                  <a:lnTo>
                    <a:pt x="14808" y="13122"/>
                  </a:lnTo>
                  <a:lnTo>
                    <a:pt x="14821" y="13135"/>
                  </a:lnTo>
                  <a:lnTo>
                    <a:pt x="14862" y="13169"/>
                  </a:lnTo>
                  <a:lnTo>
                    <a:pt x="14872" y="13182"/>
                  </a:lnTo>
                  <a:lnTo>
                    <a:pt x="14879" y="13195"/>
                  </a:lnTo>
                  <a:lnTo>
                    <a:pt x="14883" y="13208"/>
                  </a:lnTo>
                  <a:lnTo>
                    <a:pt x="14886" y="13224"/>
                  </a:lnTo>
                  <a:lnTo>
                    <a:pt x="14889" y="13240"/>
                  </a:lnTo>
                  <a:lnTo>
                    <a:pt x="14896" y="13253"/>
                  </a:lnTo>
                  <a:lnTo>
                    <a:pt x="14906" y="13266"/>
                  </a:lnTo>
                  <a:lnTo>
                    <a:pt x="14930" y="13291"/>
                  </a:lnTo>
                  <a:lnTo>
                    <a:pt x="14940" y="13304"/>
                  </a:lnTo>
                  <a:lnTo>
                    <a:pt x="14947" y="13317"/>
                  </a:lnTo>
                  <a:lnTo>
                    <a:pt x="14964" y="13361"/>
                  </a:lnTo>
                  <a:lnTo>
                    <a:pt x="14970" y="13375"/>
                  </a:lnTo>
                  <a:lnTo>
                    <a:pt x="15001" y="13414"/>
                  </a:lnTo>
                  <a:lnTo>
                    <a:pt x="15018" y="13441"/>
                  </a:lnTo>
                  <a:lnTo>
                    <a:pt x="15021" y="13454"/>
                  </a:lnTo>
                  <a:lnTo>
                    <a:pt x="15021" y="13470"/>
                  </a:lnTo>
                  <a:lnTo>
                    <a:pt x="15018" y="13485"/>
                  </a:lnTo>
                  <a:lnTo>
                    <a:pt x="15004" y="13496"/>
                  </a:lnTo>
                  <a:lnTo>
                    <a:pt x="14988" y="13507"/>
                  </a:lnTo>
                  <a:lnTo>
                    <a:pt x="14950" y="13523"/>
                  </a:lnTo>
                  <a:lnTo>
                    <a:pt x="14933" y="13532"/>
                  </a:lnTo>
                  <a:lnTo>
                    <a:pt x="14920" y="13543"/>
                  </a:lnTo>
                  <a:lnTo>
                    <a:pt x="14916" y="13558"/>
                  </a:lnTo>
                  <a:lnTo>
                    <a:pt x="14916" y="13571"/>
                  </a:lnTo>
                  <a:lnTo>
                    <a:pt x="14926" y="13585"/>
                  </a:lnTo>
                  <a:lnTo>
                    <a:pt x="15004" y="13653"/>
                  </a:lnTo>
                  <a:lnTo>
                    <a:pt x="15011" y="13667"/>
                  </a:lnTo>
                  <a:lnTo>
                    <a:pt x="15015" y="13682"/>
                  </a:lnTo>
                  <a:lnTo>
                    <a:pt x="15008" y="13715"/>
                  </a:lnTo>
                  <a:lnTo>
                    <a:pt x="15025" y="13731"/>
                  </a:lnTo>
                  <a:lnTo>
                    <a:pt x="15048" y="13746"/>
                  </a:lnTo>
                  <a:lnTo>
                    <a:pt x="15099" y="13766"/>
                  </a:lnTo>
                  <a:lnTo>
                    <a:pt x="15120" y="13784"/>
                  </a:lnTo>
                  <a:lnTo>
                    <a:pt x="15126" y="13799"/>
                  </a:lnTo>
                  <a:lnTo>
                    <a:pt x="15120" y="13815"/>
                  </a:lnTo>
                  <a:lnTo>
                    <a:pt x="15079" y="13857"/>
                  </a:lnTo>
                  <a:lnTo>
                    <a:pt x="15062" y="13884"/>
                  </a:lnTo>
                  <a:lnTo>
                    <a:pt x="15059" y="13890"/>
                  </a:lnTo>
                  <a:lnTo>
                    <a:pt x="15062" y="13903"/>
                  </a:lnTo>
                  <a:lnTo>
                    <a:pt x="15086" y="13943"/>
                  </a:lnTo>
                  <a:lnTo>
                    <a:pt x="15089" y="13957"/>
                  </a:lnTo>
                  <a:lnTo>
                    <a:pt x="15086" y="13990"/>
                  </a:lnTo>
                  <a:lnTo>
                    <a:pt x="15096" y="14007"/>
                  </a:lnTo>
                  <a:lnTo>
                    <a:pt x="15123" y="14021"/>
                  </a:lnTo>
                  <a:lnTo>
                    <a:pt x="15177" y="14039"/>
                  </a:lnTo>
                  <a:lnTo>
                    <a:pt x="15204" y="14052"/>
                  </a:lnTo>
                  <a:lnTo>
                    <a:pt x="15221" y="14067"/>
                  </a:lnTo>
                  <a:lnTo>
                    <a:pt x="15266" y="14116"/>
                  </a:lnTo>
                  <a:lnTo>
                    <a:pt x="15282" y="14127"/>
                  </a:lnTo>
                  <a:lnTo>
                    <a:pt x="15303" y="14138"/>
                  </a:lnTo>
                  <a:lnTo>
                    <a:pt x="15449" y="14180"/>
                  </a:lnTo>
                  <a:lnTo>
                    <a:pt x="15465" y="14189"/>
                  </a:lnTo>
                  <a:lnTo>
                    <a:pt x="15479" y="14200"/>
                  </a:lnTo>
                  <a:lnTo>
                    <a:pt x="15547" y="14276"/>
                  </a:lnTo>
                  <a:lnTo>
                    <a:pt x="15564" y="14284"/>
                  </a:lnTo>
                  <a:lnTo>
                    <a:pt x="15594" y="14289"/>
                  </a:lnTo>
                  <a:lnTo>
                    <a:pt x="15652" y="14276"/>
                  </a:lnTo>
                  <a:lnTo>
                    <a:pt x="15669" y="14260"/>
                  </a:lnTo>
                  <a:lnTo>
                    <a:pt x="15676" y="14244"/>
                  </a:lnTo>
                  <a:lnTo>
                    <a:pt x="15628" y="14178"/>
                  </a:lnTo>
                  <a:lnTo>
                    <a:pt x="15621" y="14165"/>
                  </a:lnTo>
                  <a:lnTo>
                    <a:pt x="15625" y="14147"/>
                  </a:lnTo>
                  <a:lnTo>
                    <a:pt x="15635" y="14134"/>
                  </a:lnTo>
                  <a:lnTo>
                    <a:pt x="15648" y="14120"/>
                  </a:lnTo>
                  <a:lnTo>
                    <a:pt x="15662" y="14109"/>
                  </a:lnTo>
                  <a:lnTo>
                    <a:pt x="15679" y="14098"/>
                  </a:lnTo>
                  <a:lnTo>
                    <a:pt x="15892" y="13992"/>
                  </a:lnTo>
                  <a:lnTo>
                    <a:pt x="15913" y="13985"/>
                  </a:lnTo>
                  <a:lnTo>
                    <a:pt x="16011" y="13979"/>
                  </a:lnTo>
                  <a:lnTo>
                    <a:pt x="16031" y="13974"/>
                  </a:lnTo>
                  <a:lnTo>
                    <a:pt x="16096" y="13954"/>
                  </a:lnTo>
                  <a:lnTo>
                    <a:pt x="16123" y="13952"/>
                  </a:lnTo>
                  <a:lnTo>
                    <a:pt x="16157" y="13954"/>
                  </a:lnTo>
                  <a:lnTo>
                    <a:pt x="16269" y="13981"/>
                  </a:lnTo>
                  <a:lnTo>
                    <a:pt x="16672" y="14045"/>
                  </a:lnTo>
                  <a:lnTo>
                    <a:pt x="16692" y="14054"/>
                  </a:lnTo>
                  <a:lnTo>
                    <a:pt x="16709" y="14063"/>
                  </a:lnTo>
                  <a:lnTo>
                    <a:pt x="16736" y="14083"/>
                  </a:lnTo>
                  <a:lnTo>
                    <a:pt x="16757" y="14087"/>
                  </a:lnTo>
                  <a:lnTo>
                    <a:pt x="16848" y="14085"/>
                  </a:lnTo>
                  <a:lnTo>
                    <a:pt x="16899" y="14090"/>
                  </a:lnTo>
                  <a:lnTo>
                    <a:pt x="16960" y="14105"/>
                  </a:lnTo>
                  <a:lnTo>
                    <a:pt x="16987" y="14120"/>
                  </a:lnTo>
                  <a:lnTo>
                    <a:pt x="17008" y="14134"/>
                  </a:lnTo>
                  <a:lnTo>
                    <a:pt x="17021" y="14145"/>
                  </a:lnTo>
                  <a:lnTo>
                    <a:pt x="17038" y="14156"/>
                  </a:lnTo>
                  <a:lnTo>
                    <a:pt x="17069" y="14162"/>
                  </a:lnTo>
                  <a:lnTo>
                    <a:pt x="17106" y="14162"/>
                  </a:lnTo>
                  <a:lnTo>
                    <a:pt x="17160" y="14156"/>
                  </a:lnTo>
                  <a:lnTo>
                    <a:pt x="17191" y="14145"/>
                  </a:lnTo>
                  <a:lnTo>
                    <a:pt x="17211" y="14132"/>
                  </a:lnTo>
                  <a:lnTo>
                    <a:pt x="17285" y="14041"/>
                  </a:lnTo>
                  <a:lnTo>
                    <a:pt x="17323" y="13974"/>
                  </a:lnTo>
                  <a:lnTo>
                    <a:pt x="17336" y="13961"/>
                  </a:lnTo>
                  <a:lnTo>
                    <a:pt x="17350" y="13950"/>
                  </a:lnTo>
                  <a:lnTo>
                    <a:pt x="17370" y="13943"/>
                  </a:lnTo>
                  <a:lnTo>
                    <a:pt x="17411" y="13932"/>
                  </a:lnTo>
                  <a:lnTo>
                    <a:pt x="17465" y="13921"/>
                  </a:lnTo>
                  <a:lnTo>
                    <a:pt x="17553" y="13915"/>
                  </a:lnTo>
                  <a:lnTo>
                    <a:pt x="17580" y="13910"/>
                  </a:lnTo>
                  <a:lnTo>
                    <a:pt x="17597" y="13903"/>
                  </a:lnTo>
                  <a:lnTo>
                    <a:pt x="17628" y="13886"/>
                  </a:lnTo>
                  <a:lnTo>
                    <a:pt x="17652" y="13881"/>
                  </a:lnTo>
                  <a:lnTo>
                    <a:pt x="17682" y="13884"/>
                  </a:lnTo>
                  <a:lnTo>
                    <a:pt x="17730" y="13901"/>
                  </a:lnTo>
                  <a:lnTo>
                    <a:pt x="17774" y="13928"/>
                  </a:lnTo>
                  <a:lnTo>
                    <a:pt x="17797" y="13937"/>
                  </a:lnTo>
                  <a:lnTo>
                    <a:pt x="17834" y="13941"/>
                  </a:lnTo>
                  <a:lnTo>
                    <a:pt x="17913" y="13945"/>
                  </a:lnTo>
                  <a:lnTo>
                    <a:pt x="17973" y="13952"/>
                  </a:lnTo>
                  <a:lnTo>
                    <a:pt x="18065" y="13974"/>
                  </a:lnTo>
                  <a:lnTo>
                    <a:pt x="18143" y="14001"/>
                  </a:lnTo>
                  <a:lnTo>
                    <a:pt x="18173" y="14005"/>
                  </a:lnTo>
                  <a:lnTo>
                    <a:pt x="18499" y="13992"/>
                  </a:lnTo>
                  <a:lnTo>
                    <a:pt x="18553" y="14001"/>
                  </a:lnTo>
                  <a:lnTo>
                    <a:pt x="18617" y="13998"/>
                  </a:lnTo>
                  <a:lnTo>
                    <a:pt x="18651" y="13994"/>
                  </a:lnTo>
                  <a:lnTo>
                    <a:pt x="18679" y="13987"/>
                  </a:lnTo>
                  <a:lnTo>
                    <a:pt x="18695" y="13979"/>
                  </a:lnTo>
                  <a:lnTo>
                    <a:pt x="18723" y="13977"/>
                  </a:lnTo>
                  <a:lnTo>
                    <a:pt x="18753" y="13974"/>
                  </a:lnTo>
                  <a:lnTo>
                    <a:pt x="18892" y="13987"/>
                  </a:lnTo>
                  <a:lnTo>
                    <a:pt x="18950" y="14005"/>
                  </a:lnTo>
                  <a:lnTo>
                    <a:pt x="18980" y="14021"/>
                  </a:lnTo>
                  <a:lnTo>
                    <a:pt x="19000" y="14034"/>
                  </a:lnTo>
                  <a:lnTo>
                    <a:pt x="19024" y="14058"/>
                  </a:lnTo>
                  <a:lnTo>
                    <a:pt x="19031" y="14072"/>
                  </a:lnTo>
                  <a:lnTo>
                    <a:pt x="19041" y="14085"/>
                  </a:lnTo>
                  <a:lnTo>
                    <a:pt x="19058" y="14094"/>
                  </a:lnTo>
                  <a:lnTo>
                    <a:pt x="19082" y="14101"/>
                  </a:lnTo>
                  <a:lnTo>
                    <a:pt x="19112" y="14103"/>
                  </a:lnTo>
                  <a:lnTo>
                    <a:pt x="19184" y="14087"/>
                  </a:lnTo>
                  <a:lnTo>
                    <a:pt x="19214" y="14083"/>
                  </a:lnTo>
                  <a:lnTo>
                    <a:pt x="19282" y="14085"/>
                  </a:lnTo>
                  <a:lnTo>
                    <a:pt x="19339" y="14080"/>
                  </a:lnTo>
                  <a:lnTo>
                    <a:pt x="19363" y="14074"/>
                  </a:lnTo>
                  <a:lnTo>
                    <a:pt x="19522" y="14023"/>
                  </a:lnTo>
                  <a:lnTo>
                    <a:pt x="19573" y="14021"/>
                  </a:lnTo>
                  <a:lnTo>
                    <a:pt x="19936" y="14047"/>
                  </a:lnTo>
                  <a:lnTo>
                    <a:pt x="19977" y="14056"/>
                  </a:lnTo>
                  <a:lnTo>
                    <a:pt x="20075" y="14094"/>
                  </a:lnTo>
                  <a:lnTo>
                    <a:pt x="20112" y="14116"/>
                  </a:lnTo>
                  <a:lnTo>
                    <a:pt x="20132" y="14120"/>
                  </a:lnTo>
                  <a:lnTo>
                    <a:pt x="20163" y="14125"/>
                  </a:lnTo>
                  <a:lnTo>
                    <a:pt x="20221" y="14125"/>
                  </a:lnTo>
                  <a:lnTo>
                    <a:pt x="20254" y="14120"/>
                  </a:lnTo>
                  <a:lnTo>
                    <a:pt x="20278" y="14114"/>
                  </a:lnTo>
                  <a:lnTo>
                    <a:pt x="20278" y="14101"/>
                  </a:lnTo>
                  <a:lnTo>
                    <a:pt x="20271" y="14090"/>
                  </a:lnTo>
                  <a:lnTo>
                    <a:pt x="20254" y="14078"/>
                  </a:lnTo>
                  <a:lnTo>
                    <a:pt x="20180" y="14056"/>
                  </a:lnTo>
                  <a:lnTo>
                    <a:pt x="20159" y="14050"/>
                  </a:lnTo>
                  <a:lnTo>
                    <a:pt x="20146" y="14039"/>
                  </a:lnTo>
                  <a:lnTo>
                    <a:pt x="20139" y="14030"/>
                  </a:lnTo>
                  <a:lnTo>
                    <a:pt x="20132" y="14023"/>
                  </a:lnTo>
                  <a:lnTo>
                    <a:pt x="20129" y="14010"/>
                  </a:lnTo>
                  <a:lnTo>
                    <a:pt x="20122" y="13979"/>
                  </a:lnTo>
                  <a:lnTo>
                    <a:pt x="20122" y="13963"/>
                  </a:lnTo>
                  <a:lnTo>
                    <a:pt x="20122" y="13948"/>
                  </a:lnTo>
                  <a:lnTo>
                    <a:pt x="20129" y="13930"/>
                  </a:lnTo>
                  <a:lnTo>
                    <a:pt x="20139" y="13915"/>
                  </a:lnTo>
                  <a:lnTo>
                    <a:pt x="20170" y="13884"/>
                  </a:lnTo>
                  <a:lnTo>
                    <a:pt x="20176" y="13870"/>
                  </a:lnTo>
                  <a:lnTo>
                    <a:pt x="20187" y="13839"/>
                  </a:lnTo>
                  <a:lnTo>
                    <a:pt x="20197" y="13828"/>
                  </a:lnTo>
                  <a:lnTo>
                    <a:pt x="20214" y="13819"/>
                  </a:lnTo>
                  <a:lnTo>
                    <a:pt x="20306" y="13804"/>
                  </a:lnTo>
                  <a:lnTo>
                    <a:pt x="20326" y="13797"/>
                  </a:lnTo>
                  <a:lnTo>
                    <a:pt x="20339" y="13786"/>
                  </a:lnTo>
                  <a:lnTo>
                    <a:pt x="20350" y="13768"/>
                  </a:lnTo>
                  <a:lnTo>
                    <a:pt x="20353" y="13753"/>
                  </a:lnTo>
                  <a:lnTo>
                    <a:pt x="20350" y="13735"/>
                  </a:lnTo>
                  <a:lnTo>
                    <a:pt x="20346" y="13722"/>
                  </a:lnTo>
                  <a:lnTo>
                    <a:pt x="20336" y="13709"/>
                  </a:lnTo>
                  <a:lnTo>
                    <a:pt x="20322" y="13698"/>
                  </a:lnTo>
                  <a:lnTo>
                    <a:pt x="20316" y="13684"/>
                  </a:lnTo>
                  <a:lnTo>
                    <a:pt x="20309" y="13671"/>
                  </a:lnTo>
                  <a:lnTo>
                    <a:pt x="20316" y="13658"/>
                  </a:lnTo>
                  <a:lnTo>
                    <a:pt x="20329" y="13645"/>
                  </a:lnTo>
                  <a:lnTo>
                    <a:pt x="20363" y="13627"/>
                  </a:lnTo>
                  <a:lnTo>
                    <a:pt x="20407" y="13614"/>
                  </a:lnTo>
                  <a:lnTo>
                    <a:pt x="20431" y="13609"/>
                  </a:lnTo>
                  <a:lnTo>
                    <a:pt x="20525" y="13609"/>
                  </a:lnTo>
                  <a:lnTo>
                    <a:pt x="20553" y="13605"/>
                  </a:lnTo>
                  <a:lnTo>
                    <a:pt x="20573" y="13593"/>
                  </a:lnTo>
                  <a:lnTo>
                    <a:pt x="20617" y="13556"/>
                  </a:lnTo>
                  <a:lnTo>
                    <a:pt x="20634" y="13547"/>
                  </a:lnTo>
                  <a:lnTo>
                    <a:pt x="20661" y="13549"/>
                  </a:lnTo>
                  <a:lnTo>
                    <a:pt x="20702" y="13558"/>
                  </a:lnTo>
                  <a:lnTo>
                    <a:pt x="20817" y="13609"/>
                  </a:lnTo>
                  <a:lnTo>
                    <a:pt x="20848" y="13627"/>
                  </a:lnTo>
                  <a:lnTo>
                    <a:pt x="20871" y="13680"/>
                  </a:lnTo>
                  <a:lnTo>
                    <a:pt x="20987" y="13822"/>
                  </a:lnTo>
                  <a:lnTo>
                    <a:pt x="21007" y="13859"/>
                  </a:lnTo>
                  <a:lnTo>
                    <a:pt x="21020" y="13873"/>
                  </a:lnTo>
                  <a:lnTo>
                    <a:pt x="21051" y="13884"/>
                  </a:lnTo>
                  <a:lnTo>
                    <a:pt x="21075" y="13897"/>
                  </a:lnTo>
                  <a:lnTo>
                    <a:pt x="21092" y="13910"/>
                  </a:lnTo>
                  <a:lnTo>
                    <a:pt x="21102" y="13932"/>
                  </a:lnTo>
                  <a:lnTo>
                    <a:pt x="21099" y="13950"/>
                  </a:lnTo>
                  <a:lnTo>
                    <a:pt x="21095" y="13970"/>
                  </a:lnTo>
                  <a:lnTo>
                    <a:pt x="21095" y="14005"/>
                  </a:lnTo>
                  <a:lnTo>
                    <a:pt x="21099" y="14021"/>
                  </a:lnTo>
                  <a:lnTo>
                    <a:pt x="21105" y="14034"/>
                  </a:lnTo>
                  <a:lnTo>
                    <a:pt x="21112" y="14047"/>
                  </a:lnTo>
                  <a:lnTo>
                    <a:pt x="21129" y="14061"/>
                  </a:lnTo>
                  <a:lnTo>
                    <a:pt x="21153" y="14074"/>
                  </a:lnTo>
                  <a:lnTo>
                    <a:pt x="21200" y="14094"/>
                  </a:lnTo>
                  <a:lnTo>
                    <a:pt x="21234" y="14114"/>
                  </a:lnTo>
                  <a:lnTo>
                    <a:pt x="21275" y="14149"/>
                  </a:lnTo>
                  <a:lnTo>
                    <a:pt x="21322" y="14216"/>
                  </a:lnTo>
                  <a:lnTo>
                    <a:pt x="21407" y="14295"/>
                  </a:lnTo>
                  <a:lnTo>
                    <a:pt x="21458" y="14324"/>
                  </a:lnTo>
                  <a:lnTo>
                    <a:pt x="21600" y="14360"/>
                  </a:lnTo>
                  <a:cubicBezTo>
                    <a:pt x="21600" y="14360"/>
                    <a:pt x="21600" y="14360"/>
                    <a:pt x="21600" y="1436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4" name="Google Shape;374;p17"/>
            <p:cNvSpPr/>
            <p:nvPr/>
          </p:nvSpPr>
          <p:spPr>
            <a:xfrm>
              <a:off x="12565424" y="5200231"/>
              <a:ext cx="1997284" cy="1240036"/>
            </a:xfrm>
            <a:custGeom>
              <a:avLst/>
              <a:gdLst/>
              <a:ahLst/>
              <a:cxnLst/>
              <a:rect l="l" t="t" r="r" b="b"/>
              <a:pathLst>
                <a:path w="21600" h="21600" extrusionOk="0">
                  <a:moveTo>
                    <a:pt x="19769" y="6530"/>
                  </a:moveTo>
                  <a:lnTo>
                    <a:pt x="19733" y="6686"/>
                  </a:lnTo>
                  <a:lnTo>
                    <a:pt x="19779" y="6775"/>
                  </a:lnTo>
                  <a:lnTo>
                    <a:pt x="19886" y="6848"/>
                  </a:lnTo>
                  <a:lnTo>
                    <a:pt x="19937" y="6916"/>
                  </a:lnTo>
                  <a:lnTo>
                    <a:pt x="19993" y="7010"/>
                  </a:lnTo>
                  <a:lnTo>
                    <a:pt x="20107" y="7136"/>
                  </a:lnTo>
                  <a:lnTo>
                    <a:pt x="20405" y="7381"/>
                  </a:lnTo>
                  <a:lnTo>
                    <a:pt x="20516" y="7528"/>
                  </a:lnTo>
                  <a:lnTo>
                    <a:pt x="20587" y="7753"/>
                  </a:lnTo>
                  <a:lnTo>
                    <a:pt x="20584" y="7706"/>
                  </a:lnTo>
                  <a:lnTo>
                    <a:pt x="20613" y="8097"/>
                  </a:lnTo>
                  <a:lnTo>
                    <a:pt x="20652" y="8254"/>
                  </a:lnTo>
                  <a:lnTo>
                    <a:pt x="20763" y="8338"/>
                  </a:lnTo>
                  <a:lnTo>
                    <a:pt x="20844" y="8490"/>
                  </a:lnTo>
                  <a:lnTo>
                    <a:pt x="20889" y="8521"/>
                  </a:lnTo>
                  <a:lnTo>
                    <a:pt x="20934" y="8531"/>
                  </a:lnTo>
                  <a:lnTo>
                    <a:pt x="21233" y="8756"/>
                  </a:lnTo>
                  <a:lnTo>
                    <a:pt x="21269" y="8803"/>
                  </a:lnTo>
                  <a:lnTo>
                    <a:pt x="21360" y="8945"/>
                  </a:lnTo>
                  <a:lnTo>
                    <a:pt x="21392" y="8976"/>
                  </a:lnTo>
                  <a:lnTo>
                    <a:pt x="21444" y="8981"/>
                  </a:lnTo>
                  <a:lnTo>
                    <a:pt x="21470" y="9028"/>
                  </a:lnTo>
                  <a:lnTo>
                    <a:pt x="21480" y="9112"/>
                  </a:lnTo>
                  <a:lnTo>
                    <a:pt x="21483" y="9216"/>
                  </a:lnTo>
                  <a:lnTo>
                    <a:pt x="21500" y="9311"/>
                  </a:lnTo>
                  <a:lnTo>
                    <a:pt x="21600" y="9608"/>
                  </a:lnTo>
                  <a:lnTo>
                    <a:pt x="21590" y="9692"/>
                  </a:lnTo>
                  <a:lnTo>
                    <a:pt x="21590" y="9985"/>
                  </a:lnTo>
                  <a:lnTo>
                    <a:pt x="21545" y="10236"/>
                  </a:lnTo>
                  <a:lnTo>
                    <a:pt x="21542" y="10665"/>
                  </a:lnTo>
                  <a:lnTo>
                    <a:pt x="21512" y="10978"/>
                  </a:lnTo>
                  <a:lnTo>
                    <a:pt x="21480" y="11130"/>
                  </a:lnTo>
                  <a:lnTo>
                    <a:pt x="21424" y="11203"/>
                  </a:lnTo>
                  <a:lnTo>
                    <a:pt x="21372" y="11245"/>
                  </a:lnTo>
                  <a:lnTo>
                    <a:pt x="21243" y="11438"/>
                  </a:lnTo>
                  <a:lnTo>
                    <a:pt x="21201" y="11517"/>
                  </a:lnTo>
                  <a:lnTo>
                    <a:pt x="21162" y="11626"/>
                  </a:lnTo>
                  <a:lnTo>
                    <a:pt x="21123" y="11772"/>
                  </a:lnTo>
                  <a:lnTo>
                    <a:pt x="21100" y="11929"/>
                  </a:lnTo>
                  <a:lnTo>
                    <a:pt x="21094" y="12081"/>
                  </a:lnTo>
                  <a:lnTo>
                    <a:pt x="21054" y="12227"/>
                  </a:lnTo>
                  <a:lnTo>
                    <a:pt x="21061" y="12253"/>
                  </a:lnTo>
                  <a:lnTo>
                    <a:pt x="21078" y="12285"/>
                  </a:lnTo>
                  <a:lnTo>
                    <a:pt x="21084" y="12321"/>
                  </a:lnTo>
                  <a:lnTo>
                    <a:pt x="21094" y="12489"/>
                  </a:lnTo>
                  <a:lnTo>
                    <a:pt x="21091" y="12562"/>
                  </a:lnTo>
                  <a:lnTo>
                    <a:pt x="21078" y="12635"/>
                  </a:lnTo>
                  <a:lnTo>
                    <a:pt x="21032" y="12724"/>
                  </a:lnTo>
                  <a:lnTo>
                    <a:pt x="20892" y="12875"/>
                  </a:lnTo>
                  <a:lnTo>
                    <a:pt x="20866" y="12928"/>
                  </a:lnTo>
                  <a:lnTo>
                    <a:pt x="20844" y="13027"/>
                  </a:lnTo>
                  <a:lnTo>
                    <a:pt x="20785" y="13106"/>
                  </a:lnTo>
                  <a:lnTo>
                    <a:pt x="20652" y="13210"/>
                  </a:lnTo>
                  <a:lnTo>
                    <a:pt x="20327" y="13351"/>
                  </a:lnTo>
                  <a:lnTo>
                    <a:pt x="20259" y="13409"/>
                  </a:lnTo>
                  <a:lnTo>
                    <a:pt x="20145" y="13665"/>
                  </a:lnTo>
                  <a:lnTo>
                    <a:pt x="20084" y="13769"/>
                  </a:lnTo>
                  <a:lnTo>
                    <a:pt x="19944" y="13863"/>
                  </a:lnTo>
                  <a:lnTo>
                    <a:pt x="18996" y="14109"/>
                  </a:lnTo>
                  <a:lnTo>
                    <a:pt x="18869" y="14266"/>
                  </a:lnTo>
                  <a:lnTo>
                    <a:pt x="18801" y="14490"/>
                  </a:lnTo>
                  <a:lnTo>
                    <a:pt x="18746" y="14773"/>
                  </a:lnTo>
                  <a:lnTo>
                    <a:pt x="18710" y="15081"/>
                  </a:lnTo>
                  <a:lnTo>
                    <a:pt x="18697" y="15380"/>
                  </a:lnTo>
                  <a:lnTo>
                    <a:pt x="18704" y="15526"/>
                  </a:lnTo>
                  <a:lnTo>
                    <a:pt x="18730" y="15693"/>
                  </a:lnTo>
                  <a:lnTo>
                    <a:pt x="18775" y="15834"/>
                  </a:lnTo>
                  <a:lnTo>
                    <a:pt x="18847" y="15887"/>
                  </a:lnTo>
                  <a:lnTo>
                    <a:pt x="18896" y="15913"/>
                  </a:lnTo>
                  <a:lnTo>
                    <a:pt x="19074" y="16095"/>
                  </a:lnTo>
                  <a:lnTo>
                    <a:pt x="19181" y="16294"/>
                  </a:lnTo>
                  <a:lnTo>
                    <a:pt x="19253" y="16571"/>
                  </a:lnTo>
                  <a:lnTo>
                    <a:pt x="19292" y="16885"/>
                  </a:lnTo>
                  <a:lnTo>
                    <a:pt x="19295" y="17214"/>
                  </a:lnTo>
                  <a:lnTo>
                    <a:pt x="19249" y="17470"/>
                  </a:lnTo>
                  <a:lnTo>
                    <a:pt x="18948" y="18119"/>
                  </a:lnTo>
                  <a:lnTo>
                    <a:pt x="18896" y="18260"/>
                  </a:lnTo>
                  <a:lnTo>
                    <a:pt x="18866" y="18375"/>
                  </a:lnTo>
                  <a:lnTo>
                    <a:pt x="18856" y="18484"/>
                  </a:lnTo>
                  <a:lnTo>
                    <a:pt x="18859" y="18793"/>
                  </a:lnTo>
                  <a:lnTo>
                    <a:pt x="18847" y="18945"/>
                  </a:lnTo>
                  <a:lnTo>
                    <a:pt x="18795" y="19232"/>
                  </a:lnTo>
                  <a:lnTo>
                    <a:pt x="18717" y="19447"/>
                  </a:lnTo>
                  <a:lnTo>
                    <a:pt x="18610" y="19593"/>
                  </a:lnTo>
                  <a:lnTo>
                    <a:pt x="18480" y="19682"/>
                  </a:lnTo>
                  <a:lnTo>
                    <a:pt x="18347" y="19723"/>
                  </a:lnTo>
                  <a:lnTo>
                    <a:pt x="18243" y="19780"/>
                  </a:lnTo>
                  <a:lnTo>
                    <a:pt x="18100" y="19906"/>
                  </a:lnTo>
                  <a:lnTo>
                    <a:pt x="17970" y="20053"/>
                  </a:lnTo>
                  <a:lnTo>
                    <a:pt x="17918" y="20183"/>
                  </a:lnTo>
                  <a:lnTo>
                    <a:pt x="17912" y="20230"/>
                  </a:lnTo>
                  <a:lnTo>
                    <a:pt x="17886" y="20309"/>
                  </a:lnTo>
                  <a:lnTo>
                    <a:pt x="17879" y="20377"/>
                  </a:lnTo>
                  <a:lnTo>
                    <a:pt x="17896" y="20434"/>
                  </a:lnTo>
                  <a:lnTo>
                    <a:pt x="17993" y="20555"/>
                  </a:lnTo>
                  <a:lnTo>
                    <a:pt x="18029" y="20664"/>
                  </a:lnTo>
                  <a:lnTo>
                    <a:pt x="18038" y="20790"/>
                  </a:lnTo>
                  <a:lnTo>
                    <a:pt x="18025" y="21004"/>
                  </a:lnTo>
                  <a:lnTo>
                    <a:pt x="18032" y="21125"/>
                  </a:lnTo>
                  <a:lnTo>
                    <a:pt x="18058" y="21302"/>
                  </a:lnTo>
                  <a:lnTo>
                    <a:pt x="18067" y="21406"/>
                  </a:lnTo>
                  <a:lnTo>
                    <a:pt x="18041" y="21479"/>
                  </a:lnTo>
                  <a:lnTo>
                    <a:pt x="17847" y="21600"/>
                  </a:lnTo>
                  <a:lnTo>
                    <a:pt x="17808" y="21548"/>
                  </a:lnTo>
                  <a:lnTo>
                    <a:pt x="17707" y="21500"/>
                  </a:lnTo>
                  <a:lnTo>
                    <a:pt x="17665" y="21453"/>
                  </a:lnTo>
                  <a:lnTo>
                    <a:pt x="17532" y="21276"/>
                  </a:lnTo>
                  <a:lnTo>
                    <a:pt x="17500" y="21213"/>
                  </a:lnTo>
                  <a:lnTo>
                    <a:pt x="17506" y="21166"/>
                  </a:lnTo>
                  <a:lnTo>
                    <a:pt x="17503" y="21119"/>
                  </a:lnTo>
                  <a:lnTo>
                    <a:pt x="17490" y="21072"/>
                  </a:lnTo>
                  <a:lnTo>
                    <a:pt x="17467" y="21025"/>
                  </a:lnTo>
                  <a:lnTo>
                    <a:pt x="17438" y="20994"/>
                  </a:lnTo>
                  <a:lnTo>
                    <a:pt x="17369" y="20957"/>
                  </a:lnTo>
                  <a:lnTo>
                    <a:pt x="17337" y="20925"/>
                  </a:lnTo>
                  <a:lnTo>
                    <a:pt x="17327" y="20889"/>
                  </a:lnTo>
                  <a:lnTo>
                    <a:pt x="17317" y="20853"/>
                  </a:lnTo>
                  <a:lnTo>
                    <a:pt x="17308" y="20821"/>
                  </a:lnTo>
                  <a:lnTo>
                    <a:pt x="17285" y="20810"/>
                  </a:lnTo>
                  <a:lnTo>
                    <a:pt x="17249" y="20816"/>
                  </a:lnTo>
                  <a:lnTo>
                    <a:pt x="17233" y="20810"/>
                  </a:lnTo>
                  <a:lnTo>
                    <a:pt x="17217" y="20795"/>
                  </a:lnTo>
                  <a:lnTo>
                    <a:pt x="17201" y="20753"/>
                  </a:lnTo>
                  <a:lnTo>
                    <a:pt x="17181" y="20659"/>
                  </a:lnTo>
                  <a:lnTo>
                    <a:pt x="17172" y="20633"/>
                  </a:lnTo>
                  <a:lnTo>
                    <a:pt x="17091" y="20560"/>
                  </a:lnTo>
                  <a:lnTo>
                    <a:pt x="17015" y="20539"/>
                  </a:lnTo>
                  <a:lnTo>
                    <a:pt x="16983" y="20513"/>
                  </a:lnTo>
                  <a:lnTo>
                    <a:pt x="16954" y="20466"/>
                  </a:lnTo>
                  <a:lnTo>
                    <a:pt x="16938" y="20414"/>
                  </a:lnTo>
                  <a:lnTo>
                    <a:pt x="16928" y="20350"/>
                  </a:lnTo>
                  <a:lnTo>
                    <a:pt x="16921" y="20256"/>
                  </a:lnTo>
                  <a:lnTo>
                    <a:pt x="16905" y="20220"/>
                  </a:lnTo>
                  <a:lnTo>
                    <a:pt x="16840" y="20157"/>
                  </a:lnTo>
                  <a:lnTo>
                    <a:pt x="16824" y="20126"/>
                  </a:lnTo>
                  <a:lnTo>
                    <a:pt x="16792" y="20027"/>
                  </a:lnTo>
                  <a:lnTo>
                    <a:pt x="16655" y="20042"/>
                  </a:lnTo>
                  <a:lnTo>
                    <a:pt x="16334" y="20084"/>
                  </a:lnTo>
                  <a:lnTo>
                    <a:pt x="15516" y="20189"/>
                  </a:lnTo>
                  <a:lnTo>
                    <a:pt x="14698" y="20293"/>
                  </a:lnTo>
                  <a:lnTo>
                    <a:pt x="13880" y="20393"/>
                  </a:lnTo>
                  <a:lnTo>
                    <a:pt x="13061" y="20486"/>
                  </a:lnTo>
                  <a:lnTo>
                    <a:pt x="12243" y="20581"/>
                  </a:lnTo>
                  <a:lnTo>
                    <a:pt x="11425" y="20675"/>
                  </a:lnTo>
                  <a:lnTo>
                    <a:pt x="10607" y="20764"/>
                  </a:lnTo>
                  <a:lnTo>
                    <a:pt x="9788" y="20848"/>
                  </a:lnTo>
                  <a:lnTo>
                    <a:pt x="8967" y="20931"/>
                  </a:lnTo>
                  <a:lnTo>
                    <a:pt x="8149" y="21009"/>
                  </a:lnTo>
                  <a:lnTo>
                    <a:pt x="7331" y="21082"/>
                  </a:lnTo>
                  <a:lnTo>
                    <a:pt x="6509" y="21156"/>
                  </a:lnTo>
                  <a:lnTo>
                    <a:pt x="5691" y="21229"/>
                  </a:lnTo>
                  <a:lnTo>
                    <a:pt x="4873" y="21297"/>
                  </a:lnTo>
                  <a:lnTo>
                    <a:pt x="4052" y="21359"/>
                  </a:lnTo>
                  <a:lnTo>
                    <a:pt x="3230" y="21422"/>
                  </a:lnTo>
                  <a:lnTo>
                    <a:pt x="3230" y="21422"/>
                  </a:lnTo>
                  <a:lnTo>
                    <a:pt x="3230" y="21422"/>
                  </a:lnTo>
                  <a:lnTo>
                    <a:pt x="3227" y="21422"/>
                  </a:lnTo>
                  <a:lnTo>
                    <a:pt x="3227" y="21422"/>
                  </a:lnTo>
                  <a:lnTo>
                    <a:pt x="3223" y="21422"/>
                  </a:lnTo>
                  <a:lnTo>
                    <a:pt x="3223" y="21422"/>
                  </a:lnTo>
                  <a:lnTo>
                    <a:pt x="3223" y="21422"/>
                  </a:lnTo>
                  <a:lnTo>
                    <a:pt x="3220" y="21422"/>
                  </a:lnTo>
                  <a:lnTo>
                    <a:pt x="3220" y="21422"/>
                  </a:lnTo>
                  <a:lnTo>
                    <a:pt x="3220" y="21422"/>
                  </a:lnTo>
                  <a:lnTo>
                    <a:pt x="3217" y="21422"/>
                  </a:lnTo>
                  <a:lnTo>
                    <a:pt x="3217" y="21422"/>
                  </a:lnTo>
                  <a:lnTo>
                    <a:pt x="3217" y="21422"/>
                  </a:lnTo>
                  <a:lnTo>
                    <a:pt x="3214" y="21422"/>
                  </a:lnTo>
                  <a:lnTo>
                    <a:pt x="3214" y="21422"/>
                  </a:lnTo>
                  <a:lnTo>
                    <a:pt x="3210" y="21422"/>
                  </a:lnTo>
                  <a:lnTo>
                    <a:pt x="3220" y="21307"/>
                  </a:lnTo>
                  <a:lnTo>
                    <a:pt x="3220" y="21156"/>
                  </a:lnTo>
                  <a:lnTo>
                    <a:pt x="3185" y="21004"/>
                  </a:lnTo>
                  <a:lnTo>
                    <a:pt x="3120" y="20936"/>
                  </a:lnTo>
                  <a:lnTo>
                    <a:pt x="2938" y="20831"/>
                  </a:lnTo>
                  <a:lnTo>
                    <a:pt x="2899" y="20717"/>
                  </a:lnTo>
                  <a:lnTo>
                    <a:pt x="2889" y="20654"/>
                  </a:lnTo>
                  <a:lnTo>
                    <a:pt x="2866" y="20607"/>
                  </a:lnTo>
                  <a:lnTo>
                    <a:pt x="2850" y="20555"/>
                  </a:lnTo>
                  <a:lnTo>
                    <a:pt x="2844" y="20455"/>
                  </a:lnTo>
                  <a:lnTo>
                    <a:pt x="2853" y="20382"/>
                  </a:lnTo>
                  <a:lnTo>
                    <a:pt x="2866" y="20345"/>
                  </a:lnTo>
                  <a:lnTo>
                    <a:pt x="2912" y="20262"/>
                  </a:lnTo>
                  <a:lnTo>
                    <a:pt x="2977" y="20089"/>
                  </a:lnTo>
                  <a:lnTo>
                    <a:pt x="2971" y="20032"/>
                  </a:lnTo>
                  <a:lnTo>
                    <a:pt x="2935" y="19943"/>
                  </a:lnTo>
                  <a:lnTo>
                    <a:pt x="2925" y="19859"/>
                  </a:lnTo>
                  <a:lnTo>
                    <a:pt x="2935" y="19697"/>
                  </a:lnTo>
                  <a:lnTo>
                    <a:pt x="2958" y="19567"/>
                  </a:lnTo>
                  <a:lnTo>
                    <a:pt x="2974" y="19431"/>
                  </a:lnTo>
                  <a:lnTo>
                    <a:pt x="2958" y="19258"/>
                  </a:lnTo>
                  <a:lnTo>
                    <a:pt x="2912" y="19091"/>
                  </a:lnTo>
                  <a:lnTo>
                    <a:pt x="2906" y="19002"/>
                  </a:lnTo>
                  <a:lnTo>
                    <a:pt x="2916" y="18856"/>
                  </a:lnTo>
                  <a:lnTo>
                    <a:pt x="2912" y="18788"/>
                  </a:lnTo>
                  <a:lnTo>
                    <a:pt x="2889" y="18714"/>
                  </a:lnTo>
                  <a:lnTo>
                    <a:pt x="2827" y="18641"/>
                  </a:lnTo>
                  <a:lnTo>
                    <a:pt x="2798" y="18589"/>
                  </a:lnTo>
                  <a:lnTo>
                    <a:pt x="2779" y="18511"/>
                  </a:lnTo>
                  <a:lnTo>
                    <a:pt x="2785" y="18448"/>
                  </a:lnTo>
                  <a:lnTo>
                    <a:pt x="2805" y="18411"/>
                  </a:lnTo>
                  <a:lnTo>
                    <a:pt x="2814" y="18375"/>
                  </a:lnTo>
                  <a:lnTo>
                    <a:pt x="2795" y="18323"/>
                  </a:lnTo>
                  <a:lnTo>
                    <a:pt x="2782" y="18286"/>
                  </a:lnTo>
                  <a:lnTo>
                    <a:pt x="2776" y="18260"/>
                  </a:lnTo>
                  <a:lnTo>
                    <a:pt x="2766" y="18239"/>
                  </a:lnTo>
                  <a:lnTo>
                    <a:pt x="2750" y="18223"/>
                  </a:lnTo>
                  <a:lnTo>
                    <a:pt x="2750" y="18181"/>
                  </a:lnTo>
                  <a:lnTo>
                    <a:pt x="2769" y="18134"/>
                  </a:lnTo>
                  <a:lnTo>
                    <a:pt x="2811" y="17936"/>
                  </a:lnTo>
                  <a:lnTo>
                    <a:pt x="2788" y="17841"/>
                  </a:lnTo>
                  <a:lnTo>
                    <a:pt x="2776" y="17617"/>
                  </a:lnTo>
                  <a:lnTo>
                    <a:pt x="2756" y="17512"/>
                  </a:lnTo>
                  <a:lnTo>
                    <a:pt x="2834" y="17449"/>
                  </a:lnTo>
                  <a:lnTo>
                    <a:pt x="2788" y="17397"/>
                  </a:lnTo>
                  <a:lnTo>
                    <a:pt x="2636" y="17329"/>
                  </a:lnTo>
                  <a:lnTo>
                    <a:pt x="2588" y="17246"/>
                  </a:lnTo>
                  <a:lnTo>
                    <a:pt x="2584" y="17131"/>
                  </a:lnTo>
                  <a:lnTo>
                    <a:pt x="2604" y="16832"/>
                  </a:lnTo>
                  <a:lnTo>
                    <a:pt x="2639" y="16801"/>
                  </a:lnTo>
                  <a:lnTo>
                    <a:pt x="2707" y="16671"/>
                  </a:lnTo>
                  <a:lnTo>
                    <a:pt x="2753" y="16530"/>
                  </a:lnTo>
                  <a:lnTo>
                    <a:pt x="2720" y="16472"/>
                  </a:lnTo>
                  <a:lnTo>
                    <a:pt x="2662" y="16462"/>
                  </a:lnTo>
                  <a:lnTo>
                    <a:pt x="2509" y="16388"/>
                  </a:lnTo>
                  <a:lnTo>
                    <a:pt x="2454" y="16341"/>
                  </a:lnTo>
                  <a:lnTo>
                    <a:pt x="2522" y="15897"/>
                  </a:lnTo>
                  <a:lnTo>
                    <a:pt x="2522" y="15818"/>
                  </a:lnTo>
                  <a:lnTo>
                    <a:pt x="2549" y="15531"/>
                  </a:lnTo>
                  <a:lnTo>
                    <a:pt x="2525" y="15463"/>
                  </a:lnTo>
                  <a:lnTo>
                    <a:pt x="2503" y="15447"/>
                  </a:lnTo>
                  <a:lnTo>
                    <a:pt x="2473" y="15453"/>
                  </a:lnTo>
                  <a:lnTo>
                    <a:pt x="2337" y="15411"/>
                  </a:lnTo>
                  <a:lnTo>
                    <a:pt x="2292" y="15369"/>
                  </a:lnTo>
                  <a:lnTo>
                    <a:pt x="2269" y="15291"/>
                  </a:lnTo>
                  <a:lnTo>
                    <a:pt x="2276" y="15223"/>
                  </a:lnTo>
                  <a:lnTo>
                    <a:pt x="2289" y="15133"/>
                  </a:lnTo>
                  <a:lnTo>
                    <a:pt x="2305" y="15050"/>
                  </a:lnTo>
                  <a:lnTo>
                    <a:pt x="2321" y="15019"/>
                  </a:lnTo>
                  <a:lnTo>
                    <a:pt x="2324" y="14998"/>
                  </a:lnTo>
                  <a:lnTo>
                    <a:pt x="2298" y="14951"/>
                  </a:lnTo>
                  <a:lnTo>
                    <a:pt x="2256" y="14904"/>
                  </a:lnTo>
                  <a:lnTo>
                    <a:pt x="2214" y="14888"/>
                  </a:lnTo>
                  <a:lnTo>
                    <a:pt x="2185" y="14904"/>
                  </a:lnTo>
                  <a:lnTo>
                    <a:pt x="2120" y="14977"/>
                  </a:lnTo>
                  <a:lnTo>
                    <a:pt x="2081" y="14982"/>
                  </a:lnTo>
                  <a:lnTo>
                    <a:pt x="2006" y="14904"/>
                  </a:lnTo>
                  <a:lnTo>
                    <a:pt x="2000" y="14763"/>
                  </a:lnTo>
                  <a:lnTo>
                    <a:pt x="2016" y="14621"/>
                  </a:lnTo>
                  <a:lnTo>
                    <a:pt x="2016" y="14565"/>
                  </a:lnTo>
                  <a:lnTo>
                    <a:pt x="1967" y="14511"/>
                  </a:lnTo>
                  <a:lnTo>
                    <a:pt x="1941" y="14391"/>
                  </a:lnTo>
                  <a:lnTo>
                    <a:pt x="1928" y="14235"/>
                  </a:lnTo>
                  <a:lnTo>
                    <a:pt x="1922" y="13942"/>
                  </a:lnTo>
                  <a:lnTo>
                    <a:pt x="1932" y="13889"/>
                  </a:lnTo>
                  <a:lnTo>
                    <a:pt x="1951" y="13832"/>
                  </a:lnTo>
                  <a:lnTo>
                    <a:pt x="1983" y="13759"/>
                  </a:lnTo>
                  <a:lnTo>
                    <a:pt x="1993" y="13722"/>
                  </a:lnTo>
                  <a:lnTo>
                    <a:pt x="1987" y="13686"/>
                  </a:lnTo>
                  <a:lnTo>
                    <a:pt x="1980" y="13592"/>
                  </a:lnTo>
                  <a:lnTo>
                    <a:pt x="1993" y="13461"/>
                  </a:lnTo>
                  <a:lnTo>
                    <a:pt x="2019" y="13335"/>
                  </a:lnTo>
                  <a:lnTo>
                    <a:pt x="2029" y="13200"/>
                  </a:lnTo>
                  <a:lnTo>
                    <a:pt x="1993" y="13043"/>
                  </a:lnTo>
                  <a:lnTo>
                    <a:pt x="1788" y="12729"/>
                  </a:lnTo>
                  <a:lnTo>
                    <a:pt x="1775" y="12688"/>
                  </a:lnTo>
                  <a:lnTo>
                    <a:pt x="1717" y="12510"/>
                  </a:lnTo>
                  <a:lnTo>
                    <a:pt x="1704" y="12447"/>
                  </a:lnTo>
                  <a:lnTo>
                    <a:pt x="1704" y="12369"/>
                  </a:lnTo>
                  <a:lnTo>
                    <a:pt x="1736" y="12227"/>
                  </a:lnTo>
                  <a:lnTo>
                    <a:pt x="1746" y="12164"/>
                  </a:lnTo>
                  <a:lnTo>
                    <a:pt x="1701" y="11888"/>
                  </a:lnTo>
                  <a:lnTo>
                    <a:pt x="1578" y="11741"/>
                  </a:lnTo>
                  <a:lnTo>
                    <a:pt x="1438" y="11621"/>
                  </a:lnTo>
                  <a:lnTo>
                    <a:pt x="1340" y="11427"/>
                  </a:lnTo>
                  <a:lnTo>
                    <a:pt x="1324" y="11271"/>
                  </a:lnTo>
                  <a:lnTo>
                    <a:pt x="1321" y="11130"/>
                  </a:lnTo>
                  <a:lnTo>
                    <a:pt x="1315" y="10999"/>
                  </a:lnTo>
                  <a:lnTo>
                    <a:pt x="1276" y="10884"/>
                  </a:lnTo>
                  <a:lnTo>
                    <a:pt x="1214" y="10800"/>
                  </a:lnTo>
                  <a:lnTo>
                    <a:pt x="1101" y="10691"/>
                  </a:lnTo>
                  <a:lnTo>
                    <a:pt x="1051" y="10586"/>
                  </a:lnTo>
                  <a:lnTo>
                    <a:pt x="1016" y="10418"/>
                  </a:lnTo>
                  <a:lnTo>
                    <a:pt x="1025" y="10293"/>
                  </a:lnTo>
                  <a:lnTo>
                    <a:pt x="1051" y="10173"/>
                  </a:lnTo>
                  <a:lnTo>
                    <a:pt x="1064" y="10043"/>
                  </a:lnTo>
                  <a:lnTo>
                    <a:pt x="1055" y="9880"/>
                  </a:lnTo>
                  <a:lnTo>
                    <a:pt x="1035" y="9765"/>
                  </a:lnTo>
                  <a:lnTo>
                    <a:pt x="996" y="9676"/>
                  </a:lnTo>
                  <a:lnTo>
                    <a:pt x="948" y="9619"/>
                  </a:lnTo>
                  <a:lnTo>
                    <a:pt x="941" y="9509"/>
                  </a:lnTo>
                  <a:lnTo>
                    <a:pt x="828" y="9300"/>
                  </a:lnTo>
                  <a:lnTo>
                    <a:pt x="837" y="9007"/>
                  </a:lnTo>
                  <a:lnTo>
                    <a:pt x="876" y="8704"/>
                  </a:lnTo>
                  <a:lnTo>
                    <a:pt x="824" y="8422"/>
                  </a:lnTo>
                  <a:lnTo>
                    <a:pt x="766" y="8354"/>
                  </a:lnTo>
                  <a:lnTo>
                    <a:pt x="688" y="8317"/>
                  </a:lnTo>
                  <a:lnTo>
                    <a:pt x="542" y="8286"/>
                  </a:lnTo>
                  <a:lnTo>
                    <a:pt x="535" y="8040"/>
                  </a:lnTo>
                  <a:lnTo>
                    <a:pt x="513" y="7956"/>
                  </a:lnTo>
                  <a:lnTo>
                    <a:pt x="493" y="7941"/>
                  </a:lnTo>
                  <a:lnTo>
                    <a:pt x="477" y="7904"/>
                  </a:lnTo>
                  <a:lnTo>
                    <a:pt x="474" y="7863"/>
                  </a:lnTo>
                  <a:lnTo>
                    <a:pt x="474" y="7805"/>
                  </a:lnTo>
                  <a:lnTo>
                    <a:pt x="471" y="7763"/>
                  </a:lnTo>
                  <a:lnTo>
                    <a:pt x="461" y="7726"/>
                  </a:lnTo>
                  <a:lnTo>
                    <a:pt x="438" y="7664"/>
                  </a:lnTo>
                  <a:lnTo>
                    <a:pt x="425" y="7632"/>
                  </a:lnTo>
                  <a:lnTo>
                    <a:pt x="412" y="7612"/>
                  </a:lnTo>
                  <a:lnTo>
                    <a:pt x="393" y="7596"/>
                  </a:lnTo>
                  <a:lnTo>
                    <a:pt x="337" y="7544"/>
                  </a:lnTo>
                  <a:lnTo>
                    <a:pt x="331" y="7522"/>
                  </a:lnTo>
                  <a:lnTo>
                    <a:pt x="331" y="7507"/>
                  </a:lnTo>
                  <a:lnTo>
                    <a:pt x="340" y="7481"/>
                  </a:lnTo>
                  <a:lnTo>
                    <a:pt x="344" y="7470"/>
                  </a:lnTo>
                  <a:lnTo>
                    <a:pt x="380" y="7423"/>
                  </a:lnTo>
                  <a:lnTo>
                    <a:pt x="390" y="7392"/>
                  </a:lnTo>
                  <a:lnTo>
                    <a:pt x="386" y="7361"/>
                  </a:lnTo>
                  <a:lnTo>
                    <a:pt x="373" y="7334"/>
                  </a:lnTo>
                  <a:lnTo>
                    <a:pt x="347" y="7287"/>
                  </a:lnTo>
                  <a:lnTo>
                    <a:pt x="318" y="7246"/>
                  </a:lnTo>
                  <a:lnTo>
                    <a:pt x="139" y="7052"/>
                  </a:lnTo>
                  <a:lnTo>
                    <a:pt x="110" y="7010"/>
                  </a:lnTo>
                  <a:lnTo>
                    <a:pt x="81" y="6958"/>
                  </a:lnTo>
                  <a:lnTo>
                    <a:pt x="26" y="6832"/>
                  </a:lnTo>
                  <a:lnTo>
                    <a:pt x="6" y="6765"/>
                  </a:lnTo>
                  <a:lnTo>
                    <a:pt x="0" y="6707"/>
                  </a:lnTo>
                  <a:lnTo>
                    <a:pt x="6" y="6613"/>
                  </a:lnTo>
                  <a:lnTo>
                    <a:pt x="19" y="6545"/>
                  </a:lnTo>
                  <a:lnTo>
                    <a:pt x="45" y="6446"/>
                  </a:lnTo>
                  <a:lnTo>
                    <a:pt x="94" y="6331"/>
                  </a:lnTo>
                  <a:lnTo>
                    <a:pt x="100" y="6299"/>
                  </a:lnTo>
                  <a:lnTo>
                    <a:pt x="110" y="6263"/>
                  </a:lnTo>
                  <a:lnTo>
                    <a:pt x="113" y="6226"/>
                  </a:lnTo>
                  <a:lnTo>
                    <a:pt x="123" y="6190"/>
                  </a:lnTo>
                  <a:lnTo>
                    <a:pt x="133" y="6158"/>
                  </a:lnTo>
                  <a:lnTo>
                    <a:pt x="146" y="6132"/>
                  </a:lnTo>
                  <a:lnTo>
                    <a:pt x="156" y="6111"/>
                  </a:lnTo>
                  <a:lnTo>
                    <a:pt x="169" y="6101"/>
                  </a:lnTo>
                  <a:lnTo>
                    <a:pt x="217" y="6064"/>
                  </a:lnTo>
                  <a:lnTo>
                    <a:pt x="230" y="6049"/>
                  </a:lnTo>
                  <a:lnTo>
                    <a:pt x="240" y="6023"/>
                  </a:lnTo>
                  <a:lnTo>
                    <a:pt x="243" y="5986"/>
                  </a:lnTo>
                  <a:lnTo>
                    <a:pt x="243" y="5897"/>
                  </a:lnTo>
                  <a:lnTo>
                    <a:pt x="250" y="5855"/>
                  </a:lnTo>
                  <a:lnTo>
                    <a:pt x="256" y="5824"/>
                  </a:lnTo>
                  <a:lnTo>
                    <a:pt x="269" y="5798"/>
                  </a:lnTo>
                  <a:lnTo>
                    <a:pt x="282" y="5782"/>
                  </a:lnTo>
                  <a:lnTo>
                    <a:pt x="288" y="5745"/>
                  </a:lnTo>
                  <a:lnTo>
                    <a:pt x="295" y="5693"/>
                  </a:lnTo>
                  <a:lnTo>
                    <a:pt x="298" y="5505"/>
                  </a:lnTo>
                  <a:lnTo>
                    <a:pt x="301" y="5458"/>
                  </a:lnTo>
                  <a:lnTo>
                    <a:pt x="305" y="5442"/>
                  </a:lnTo>
                  <a:lnTo>
                    <a:pt x="364" y="5332"/>
                  </a:lnTo>
                  <a:lnTo>
                    <a:pt x="373" y="5291"/>
                  </a:lnTo>
                  <a:lnTo>
                    <a:pt x="386" y="5207"/>
                  </a:lnTo>
                  <a:lnTo>
                    <a:pt x="380" y="5076"/>
                  </a:lnTo>
                  <a:lnTo>
                    <a:pt x="377" y="5050"/>
                  </a:lnTo>
                  <a:lnTo>
                    <a:pt x="380" y="5034"/>
                  </a:lnTo>
                  <a:lnTo>
                    <a:pt x="380" y="5024"/>
                  </a:lnTo>
                  <a:lnTo>
                    <a:pt x="393" y="4987"/>
                  </a:lnTo>
                  <a:lnTo>
                    <a:pt x="412" y="4893"/>
                  </a:lnTo>
                  <a:lnTo>
                    <a:pt x="419" y="4846"/>
                  </a:lnTo>
                  <a:lnTo>
                    <a:pt x="415" y="4815"/>
                  </a:lnTo>
                  <a:lnTo>
                    <a:pt x="409" y="4794"/>
                  </a:lnTo>
                  <a:lnTo>
                    <a:pt x="399" y="4768"/>
                  </a:lnTo>
                  <a:lnTo>
                    <a:pt x="383" y="4731"/>
                  </a:lnTo>
                  <a:lnTo>
                    <a:pt x="383" y="4695"/>
                  </a:lnTo>
                  <a:lnTo>
                    <a:pt x="390" y="4658"/>
                  </a:lnTo>
                  <a:lnTo>
                    <a:pt x="493" y="4491"/>
                  </a:lnTo>
                  <a:lnTo>
                    <a:pt x="506" y="4454"/>
                  </a:lnTo>
                  <a:lnTo>
                    <a:pt x="519" y="4402"/>
                  </a:lnTo>
                  <a:lnTo>
                    <a:pt x="548" y="4125"/>
                  </a:lnTo>
                  <a:lnTo>
                    <a:pt x="548" y="4067"/>
                  </a:lnTo>
                  <a:lnTo>
                    <a:pt x="542" y="4025"/>
                  </a:lnTo>
                  <a:lnTo>
                    <a:pt x="532" y="3973"/>
                  </a:lnTo>
                  <a:lnTo>
                    <a:pt x="519" y="3905"/>
                  </a:lnTo>
                  <a:lnTo>
                    <a:pt x="487" y="3608"/>
                  </a:lnTo>
                  <a:lnTo>
                    <a:pt x="474" y="3534"/>
                  </a:lnTo>
                  <a:lnTo>
                    <a:pt x="464" y="3502"/>
                  </a:lnTo>
                  <a:lnTo>
                    <a:pt x="451" y="3477"/>
                  </a:lnTo>
                  <a:lnTo>
                    <a:pt x="432" y="3461"/>
                  </a:lnTo>
                  <a:lnTo>
                    <a:pt x="412" y="3461"/>
                  </a:lnTo>
                  <a:lnTo>
                    <a:pt x="380" y="3466"/>
                  </a:lnTo>
                  <a:lnTo>
                    <a:pt x="354" y="3466"/>
                  </a:lnTo>
                  <a:lnTo>
                    <a:pt x="282" y="3450"/>
                  </a:lnTo>
                  <a:lnTo>
                    <a:pt x="230" y="3461"/>
                  </a:lnTo>
                  <a:lnTo>
                    <a:pt x="201" y="3456"/>
                  </a:lnTo>
                  <a:lnTo>
                    <a:pt x="178" y="3445"/>
                  </a:lnTo>
                  <a:lnTo>
                    <a:pt x="156" y="3408"/>
                  </a:lnTo>
                  <a:lnTo>
                    <a:pt x="149" y="3372"/>
                  </a:lnTo>
                  <a:lnTo>
                    <a:pt x="152" y="3335"/>
                  </a:lnTo>
                  <a:lnTo>
                    <a:pt x="162" y="3304"/>
                  </a:lnTo>
                  <a:lnTo>
                    <a:pt x="191" y="3252"/>
                  </a:lnTo>
                  <a:lnTo>
                    <a:pt x="201" y="3226"/>
                  </a:lnTo>
                  <a:lnTo>
                    <a:pt x="194" y="3200"/>
                  </a:lnTo>
                  <a:lnTo>
                    <a:pt x="178" y="3174"/>
                  </a:lnTo>
                  <a:lnTo>
                    <a:pt x="152" y="3148"/>
                  </a:lnTo>
                  <a:lnTo>
                    <a:pt x="123" y="3074"/>
                  </a:lnTo>
                  <a:lnTo>
                    <a:pt x="120" y="3027"/>
                  </a:lnTo>
                  <a:lnTo>
                    <a:pt x="130" y="2996"/>
                  </a:lnTo>
                  <a:lnTo>
                    <a:pt x="149" y="2985"/>
                  </a:lnTo>
                  <a:lnTo>
                    <a:pt x="198" y="2996"/>
                  </a:lnTo>
                  <a:lnTo>
                    <a:pt x="220" y="2985"/>
                  </a:lnTo>
                  <a:lnTo>
                    <a:pt x="237" y="2970"/>
                  </a:lnTo>
                  <a:lnTo>
                    <a:pt x="250" y="2943"/>
                  </a:lnTo>
                  <a:lnTo>
                    <a:pt x="256" y="2917"/>
                  </a:lnTo>
                  <a:lnTo>
                    <a:pt x="266" y="2750"/>
                  </a:lnTo>
                  <a:lnTo>
                    <a:pt x="259" y="2395"/>
                  </a:lnTo>
                  <a:lnTo>
                    <a:pt x="250" y="2321"/>
                  </a:lnTo>
                  <a:lnTo>
                    <a:pt x="237" y="2295"/>
                  </a:lnTo>
                  <a:lnTo>
                    <a:pt x="178" y="2201"/>
                  </a:lnTo>
                  <a:lnTo>
                    <a:pt x="152" y="2144"/>
                  </a:lnTo>
                  <a:lnTo>
                    <a:pt x="91" y="2044"/>
                  </a:lnTo>
                  <a:lnTo>
                    <a:pt x="75" y="2008"/>
                  </a:lnTo>
                  <a:lnTo>
                    <a:pt x="58" y="1940"/>
                  </a:lnTo>
                  <a:lnTo>
                    <a:pt x="55" y="1887"/>
                  </a:lnTo>
                  <a:lnTo>
                    <a:pt x="55" y="1825"/>
                  </a:lnTo>
                  <a:lnTo>
                    <a:pt x="62" y="1746"/>
                  </a:lnTo>
                  <a:lnTo>
                    <a:pt x="58" y="1699"/>
                  </a:lnTo>
                  <a:lnTo>
                    <a:pt x="49" y="1652"/>
                  </a:lnTo>
                  <a:lnTo>
                    <a:pt x="39" y="1616"/>
                  </a:lnTo>
                  <a:lnTo>
                    <a:pt x="29" y="1574"/>
                  </a:lnTo>
                  <a:lnTo>
                    <a:pt x="42" y="1553"/>
                  </a:lnTo>
                  <a:lnTo>
                    <a:pt x="503" y="1522"/>
                  </a:lnTo>
                  <a:lnTo>
                    <a:pt x="1561" y="1464"/>
                  </a:lnTo>
                  <a:lnTo>
                    <a:pt x="2620" y="1402"/>
                  </a:lnTo>
                  <a:lnTo>
                    <a:pt x="3678" y="1333"/>
                  </a:lnTo>
                  <a:lnTo>
                    <a:pt x="4740" y="1266"/>
                  </a:lnTo>
                  <a:lnTo>
                    <a:pt x="5798" y="1187"/>
                  </a:lnTo>
                  <a:lnTo>
                    <a:pt x="6856" y="1103"/>
                  </a:lnTo>
                  <a:lnTo>
                    <a:pt x="7915" y="1014"/>
                  </a:lnTo>
                  <a:lnTo>
                    <a:pt x="8973" y="926"/>
                  </a:lnTo>
                  <a:lnTo>
                    <a:pt x="10032" y="827"/>
                  </a:lnTo>
                  <a:lnTo>
                    <a:pt x="11090" y="722"/>
                  </a:lnTo>
                  <a:lnTo>
                    <a:pt x="12149" y="617"/>
                  </a:lnTo>
                  <a:lnTo>
                    <a:pt x="13204" y="502"/>
                  </a:lnTo>
                  <a:lnTo>
                    <a:pt x="14263" y="387"/>
                  </a:lnTo>
                  <a:lnTo>
                    <a:pt x="15321" y="262"/>
                  </a:lnTo>
                  <a:lnTo>
                    <a:pt x="16376" y="136"/>
                  </a:lnTo>
                  <a:lnTo>
                    <a:pt x="17435" y="0"/>
                  </a:lnTo>
                  <a:lnTo>
                    <a:pt x="17435" y="10"/>
                  </a:lnTo>
                  <a:lnTo>
                    <a:pt x="17435" y="100"/>
                  </a:lnTo>
                  <a:lnTo>
                    <a:pt x="17441" y="183"/>
                  </a:lnTo>
                  <a:lnTo>
                    <a:pt x="17454" y="262"/>
                  </a:lnTo>
                  <a:lnTo>
                    <a:pt x="17474" y="335"/>
                  </a:lnTo>
                  <a:lnTo>
                    <a:pt x="17526" y="471"/>
                  </a:lnTo>
                  <a:lnTo>
                    <a:pt x="17545" y="533"/>
                  </a:lnTo>
                  <a:lnTo>
                    <a:pt x="17558" y="606"/>
                  </a:lnTo>
                  <a:lnTo>
                    <a:pt x="17584" y="795"/>
                  </a:lnTo>
                  <a:lnTo>
                    <a:pt x="17613" y="863"/>
                  </a:lnTo>
                  <a:lnTo>
                    <a:pt x="17652" y="905"/>
                  </a:lnTo>
                  <a:lnTo>
                    <a:pt x="17941" y="1046"/>
                  </a:lnTo>
                  <a:lnTo>
                    <a:pt x="18029" y="1192"/>
                  </a:lnTo>
                  <a:lnTo>
                    <a:pt x="18048" y="1449"/>
                  </a:lnTo>
                  <a:lnTo>
                    <a:pt x="17996" y="1662"/>
                  </a:lnTo>
                  <a:lnTo>
                    <a:pt x="17844" y="2055"/>
                  </a:lnTo>
                  <a:lnTo>
                    <a:pt x="17818" y="2301"/>
                  </a:lnTo>
                  <a:lnTo>
                    <a:pt x="17860" y="2781"/>
                  </a:lnTo>
                  <a:lnTo>
                    <a:pt x="17896" y="3011"/>
                  </a:lnTo>
                  <a:lnTo>
                    <a:pt x="17909" y="3262"/>
                  </a:lnTo>
                  <a:lnTo>
                    <a:pt x="17918" y="3341"/>
                  </a:lnTo>
                  <a:lnTo>
                    <a:pt x="17938" y="3419"/>
                  </a:lnTo>
                  <a:lnTo>
                    <a:pt x="17957" y="3733"/>
                  </a:lnTo>
                  <a:lnTo>
                    <a:pt x="17983" y="3884"/>
                  </a:lnTo>
                  <a:lnTo>
                    <a:pt x="18025" y="3994"/>
                  </a:lnTo>
                  <a:lnTo>
                    <a:pt x="18126" y="4161"/>
                  </a:lnTo>
                  <a:lnTo>
                    <a:pt x="18165" y="4255"/>
                  </a:lnTo>
                  <a:lnTo>
                    <a:pt x="18191" y="4376"/>
                  </a:lnTo>
                  <a:lnTo>
                    <a:pt x="18214" y="4668"/>
                  </a:lnTo>
                  <a:lnTo>
                    <a:pt x="18233" y="4794"/>
                  </a:lnTo>
                  <a:lnTo>
                    <a:pt x="18360" y="5123"/>
                  </a:lnTo>
                  <a:lnTo>
                    <a:pt x="18405" y="5207"/>
                  </a:lnTo>
                  <a:lnTo>
                    <a:pt x="18486" y="5285"/>
                  </a:lnTo>
                  <a:lnTo>
                    <a:pt x="18633" y="5364"/>
                  </a:lnTo>
                  <a:lnTo>
                    <a:pt x="19204" y="5463"/>
                  </a:lnTo>
                  <a:lnTo>
                    <a:pt x="19357" y="5531"/>
                  </a:lnTo>
                  <a:lnTo>
                    <a:pt x="19434" y="5536"/>
                  </a:lnTo>
                  <a:lnTo>
                    <a:pt x="19515" y="5568"/>
                  </a:lnTo>
                  <a:lnTo>
                    <a:pt x="19571" y="5662"/>
                  </a:lnTo>
                  <a:lnTo>
                    <a:pt x="19649" y="5933"/>
                  </a:lnTo>
                  <a:lnTo>
                    <a:pt x="19681" y="6012"/>
                  </a:lnTo>
                  <a:lnTo>
                    <a:pt x="19775" y="6195"/>
                  </a:lnTo>
                  <a:lnTo>
                    <a:pt x="19808" y="6294"/>
                  </a:lnTo>
                  <a:lnTo>
                    <a:pt x="19805" y="6372"/>
                  </a:lnTo>
                  <a:lnTo>
                    <a:pt x="19769" y="6530"/>
                  </a:lnTo>
                  <a:cubicBezTo>
                    <a:pt x="19769" y="6530"/>
                    <a:pt x="19769" y="6530"/>
                    <a:pt x="19769" y="653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5" name="Google Shape;375;p17"/>
            <p:cNvSpPr/>
            <p:nvPr/>
          </p:nvSpPr>
          <p:spPr>
            <a:xfrm>
              <a:off x="16309223" y="8267742"/>
              <a:ext cx="1780260" cy="1799705"/>
            </a:xfrm>
            <a:custGeom>
              <a:avLst/>
              <a:gdLst/>
              <a:ahLst/>
              <a:cxnLst/>
              <a:rect l="l" t="t" r="r" b="b"/>
              <a:pathLst>
                <a:path w="21600" h="21600" extrusionOk="0">
                  <a:moveTo>
                    <a:pt x="21535" y="12758"/>
                  </a:moveTo>
                  <a:lnTo>
                    <a:pt x="21461" y="12750"/>
                  </a:lnTo>
                  <a:lnTo>
                    <a:pt x="21403" y="12758"/>
                  </a:lnTo>
                  <a:lnTo>
                    <a:pt x="21356" y="12747"/>
                  </a:lnTo>
                  <a:lnTo>
                    <a:pt x="21352" y="12740"/>
                  </a:lnTo>
                  <a:lnTo>
                    <a:pt x="21348" y="12740"/>
                  </a:lnTo>
                  <a:lnTo>
                    <a:pt x="21265" y="12747"/>
                  </a:lnTo>
                  <a:lnTo>
                    <a:pt x="21185" y="12732"/>
                  </a:lnTo>
                  <a:lnTo>
                    <a:pt x="21116" y="12693"/>
                  </a:lnTo>
                  <a:lnTo>
                    <a:pt x="21075" y="12635"/>
                  </a:lnTo>
                  <a:lnTo>
                    <a:pt x="21042" y="12603"/>
                  </a:lnTo>
                  <a:lnTo>
                    <a:pt x="20864" y="12556"/>
                  </a:lnTo>
                  <a:lnTo>
                    <a:pt x="20770" y="12549"/>
                  </a:lnTo>
                  <a:lnTo>
                    <a:pt x="20536" y="12610"/>
                  </a:lnTo>
                  <a:lnTo>
                    <a:pt x="20496" y="12595"/>
                  </a:lnTo>
                  <a:lnTo>
                    <a:pt x="20354" y="12469"/>
                  </a:lnTo>
                  <a:lnTo>
                    <a:pt x="20329" y="12455"/>
                  </a:lnTo>
                  <a:lnTo>
                    <a:pt x="20282" y="12437"/>
                  </a:lnTo>
                  <a:lnTo>
                    <a:pt x="20259" y="12419"/>
                  </a:lnTo>
                  <a:lnTo>
                    <a:pt x="20241" y="12386"/>
                  </a:lnTo>
                  <a:lnTo>
                    <a:pt x="20237" y="12361"/>
                  </a:lnTo>
                  <a:lnTo>
                    <a:pt x="20244" y="12340"/>
                  </a:lnTo>
                  <a:lnTo>
                    <a:pt x="20241" y="12325"/>
                  </a:lnTo>
                  <a:lnTo>
                    <a:pt x="20143" y="12185"/>
                  </a:lnTo>
                  <a:lnTo>
                    <a:pt x="20125" y="12153"/>
                  </a:lnTo>
                  <a:lnTo>
                    <a:pt x="20125" y="12102"/>
                  </a:lnTo>
                  <a:lnTo>
                    <a:pt x="20150" y="12012"/>
                  </a:lnTo>
                  <a:lnTo>
                    <a:pt x="20154" y="11979"/>
                  </a:lnTo>
                  <a:lnTo>
                    <a:pt x="20125" y="11857"/>
                  </a:lnTo>
                  <a:lnTo>
                    <a:pt x="20121" y="11803"/>
                  </a:lnTo>
                  <a:lnTo>
                    <a:pt x="20128" y="11756"/>
                  </a:lnTo>
                  <a:lnTo>
                    <a:pt x="20150" y="11688"/>
                  </a:lnTo>
                  <a:lnTo>
                    <a:pt x="20146" y="11627"/>
                  </a:lnTo>
                  <a:lnTo>
                    <a:pt x="20121" y="11529"/>
                  </a:lnTo>
                  <a:lnTo>
                    <a:pt x="20074" y="11450"/>
                  </a:lnTo>
                  <a:lnTo>
                    <a:pt x="20015" y="11403"/>
                  </a:lnTo>
                  <a:lnTo>
                    <a:pt x="19950" y="11393"/>
                  </a:lnTo>
                  <a:lnTo>
                    <a:pt x="19757" y="11021"/>
                  </a:lnTo>
                  <a:lnTo>
                    <a:pt x="19735" y="10874"/>
                  </a:lnTo>
                  <a:lnTo>
                    <a:pt x="19702" y="10795"/>
                  </a:lnTo>
                  <a:lnTo>
                    <a:pt x="19640" y="10769"/>
                  </a:lnTo>
                  <a:lnTo>
                    <a:pt x="19582" y="10759"/>
                  </a:lnTo>
                  <a:lnTo>
                    <a:pt x="19553" y="10716"/>
                  </a:lnTo>
                  <a:lnTo>
                    <a:pt x="19535" y="10665"/>
                  </a:lnTo>
                  <a:lnTo>
                    <a:pt x="19513" y="10625"/>
                  </a:lnTo>
                  <a:lnTo>
                    <a:pt x="19487" y="10611"/>
                  </a:lnTo>
                  <a:lnTo>
                    <a:pt x="19392" y="10578"/>
                  </a:lnTo>
                  <a:lnTo>
                    <a:pt x="19374" y="10582"/>
                  </a:lnTo>
                  <a:lnTo>
                    <a:pt x="19352" y="10571"/>
                  </a:lnTo>
                  <a:lnTo>
                    <a:pt x="19280" y="10510"/>
                  </a:lnTo>
                  <a:lnTo>
                    <a:pt x="19243" y="10485"/>
                  </a:lnTo>
                  <a:lnTo>
                    <a:pt x="19203" y="10463"/>
                  </a:lnTo>
                  <a:lnTo>
                    <a:pt x="19163" y="10452"/>
                  </a:lnTo>
                  <a:lnTo>
                    <a:pt x="19039" y="10449"/>
                  </a:lnTo>
                  <a:lnTo>
                    <a:pt x="18948" y="10424"/>
                  </a:lnTo>
                  <a:lnTo>
                    <a:pt x="18864" y="10384"/>
                  </a:lnTo>
                  <a:lnTo>
                    <a:pt x="18806" y="10341"/>
                  </a:lnTo>
                  <a:lnTo>
                    <a:pt x="18752" y="10269"/>
                  </a:lnTo>
                  <a:lnTo>
                    <a:pt x="18744" y="10197"/>
                  </a:lnTo>
                  <a:lnTo>
                    <a:pt x="18755" y="10121"/>
                  </a:lnTo>
                  <a:lnTo>
                    <a:pt x="18752" y="10027"/>
                  </a:lnTo>
                  <a:lnTo>
                    <a:pt x="18737" y="9995"/>
                  </a:lnTo>
                  <a:lnTo>
                    <a:pt x="18712" y="9963"/>
                  </a:lnTo>
                  <a:lnTo>
                    <a:pt x="18682" y="9934"/>
                  </a:lnTo>
                  <a:lnTo>
                    <a:pt x="18661" y="9927"/>
                  </a:lnTo>
                  <a:lnTo>
                    <a:pt x="18646" y="9905"/>
                  </a:lnTo>
                  <a:lnTo>
                    <a:pt x="18653" y="9851"/>
                  </a:lnTo>
                  <a:lnTo>
                    <a:pt x="18653" y="9793"/>
                  </a:lnTo>
                  <a:lnTo>
                    <a:pt x="18672" y="9754"/>
                  </a:lnTo>
                  <a:lnTo>
                    <a:pt x="18668" y="9689"/>
                  </a:lnTo>
                  <a:lnTo>
                    <a:pt x="18627" y="9617"/>
                  </a:lnTo>
                  <a:lnTo>
                    <a:pt x="18576" y="9559"/>
                  </a:lnTo>
                  <a:lnTo>
                    <a:pt x="18540" y="9487"/>
                  </a:lnTo>
                  <a:lnTo>
                    <a:pt x="18525" y="9419"/>
                  </a:lnTo>
                  <a:lnTo>
                    <a:pt x="18500" y="9347"/>
                  </a:lnTo>
                  <a:lnTo>
                    <a:pt x="18438" y="9221"/>
                  </a:lnTo>
                  <a:lnTo>
                    <a:pt x="18168" y="8897"/>
                  </a:lnTo>
                  <a:lnTo>
                    <a:pt x="18114" y="8864"/>
                  </a:lnTo>
                  <a:lnTo>
                    <a:pt x="18099" y="8770"/>
                  </a:lnTo>
                  <a:lnTo>
                    <a:pt x="18103" y="8601"/>
                  </a:lnTo>
                  <a:lnTo>
                    <a:pt x="18077" y="8522"/>
                  </a:lnTo>
                  <a:lnTo>
                    <a:pt x="18023" y="8432"/>
                  </a:lnTo>
                  <a:lnTo>
                    <a:pt x="17957" y="8359"/>
                  </a:lnTo>
                  <a:lnTo>
                    <a:pt x="17899" y="8335"/>
                  </a:lnTo>
                  <a:lnTo>
                    <a:pt x="17808" y="8335"/>
                  </a:lnTo>
                  <a:lnTo>
                    <a:pt x="17742" y="8306"/>
                  </a:lnTo>
                  <a:lnTo>
                    <a:pt x="17608" y="8216"/>
                  </a:lnTo>
                  <a:lnTo>
                    <a:pt x="17426" y="8147"/>
                  </a:lnTo>
                  <a:lnTo>
                    <a:pt x="17047" y="8061"/>
                  </a:lnTo>
                  <a:lnTo>
                    <a:pt x="16883" y="7963"/>
                  </a:lnTo>
                  <a:lnTo>
                    <a:pt x="16850" y="7903"/>
                  </a:lnTo>
                  <a:lnTo>
                    <a:pt x="16792" y="7715"/>
                  </a:lnTo>
                  <a:lnTo>
                    <a:pt x="16759" y="7679"/>
                  </a:lnTo>
                  <a:lnTo>
                    <a:pt x="16668" y="7690"/>
                  </a:lnTo>
                  <a:lnTo>
                    <a:pt x="16591" y="7676"/>
                  </a:lnTo>
                  <a:lnTo>
                    <a:pt x="16518" y="7625"/>
                  </a:lnTo>
                  <a:lnTo>
                    <a:pt x="16438" y="7528"/>
                  </a:lnTo>
                  <a:lnTo>
                    <a:pt x="16489" y="7481"/>
                  </a:lnTo>
                  <a:lnTo>
                    <a:pt x="16493" y="7430"/>
                  </a:lnTo>
                  <a:lnTo>
                    <a:pt x="16457" y="7380"/>
                  </a:lnTo>
                  <a:lnTo>
                    <a:pt x="16377" y="7337"/>
                  </a:lnTo>
                  <a:lnTo>
                    <a:pt x="16427" y="7297"/>
                  </a:lnTo>
                  <a:lnTo>
                    <a:pt x="16420" y="7265"/>
                  </a:lnTo>
                  <a:lnTo>
                    <a:pt x="16391" y="7254"/>
                  </a:lnTo>
                  <a:lnTo>
                    <a:pt x="16340" y="7243"/>
                  </a:lnTo>
                  <a:lnTo>
                    <a:pt x="16297" y="7247"/>
                  </a:lnTo>
                  <a:lnTo>
                    <a:pt x="16278" y="7272"/>
                  </a:lnTo>
                  <a:lnTo>
                    <a:pt x="16267" y="7297"/>
                  </a:lnTo>
                  <a:lnTo>
                    <a:pt x="16227" y="7272"/>
                  </a:lnTo>
                  <a:lnTo>
                    <a:pt x="16023" y="7096"/>
                  </a:lnTo>
                  <a:lnTo>
                    <a:pt x="15983" y="7031"/>
                  </a:lnTo>
                  <a:lnTo>
                    <a:pt x="16034" y="6991"/>
                  </a:lnTo>
                  <a:lnTo>
                    <a:pt x="15969" y="6880"/>
                  </a:lnTo>
                  <a:lnTo>
                    <a:pt x="15972" y="6843"/>
                  </a:lnTo>
                  <a:lnTo>
                    <a:pt x="16034" y="6822"/>
                  </a:lnTo>
                  <a:lnTo>
                    <a:pt x="15987" y="6757"/>
                  </a:lnTo>
                  <a:lnTo>
                    <a:pt x="15961" y="6735"/>
                  </a:lnTo>
                  <a:lnTo>
                    <a:pt x="15976" y="6627"/>
                  </a:lnTo>
                  <a:lnTo>
                    <a:pt x="15903" y="6552"/>
                  </a:lnTo>
                  <a:lnTo>
                    <a:pt x="15721" y="6469"/>
                  </a:lnTo>
                  <a:lnTo>
                    <a:pt x="15626" y="6404"/>
                  </a:lnTo>
                  <a:lnTo>
                    <a:pt x="15419" y="6217"/>
                  </a:lnTo>
                  <a:lnTo>
                    <a:pt x="15324" y="6163"/>
                  </a:lnTo>
                  <a:lnTo>
                    <a:pt x="15236" y="6134"/>
                  </a:lnTo>
                  <a:lnTo>
                    <a:pt x="15036" y="6109"/>
                  </a:lnTo>
                  <a:lnTo>
                    <a:pt x="14945" y="6084"/>
                  </a:lnTo>
                  <a:lnTo>
                    <a:pt x="14839" y="6037"/>
                  </a:lnTo>
                  <a:lnTo>
                    <a:pt x="14745" y="5961"/>
                  </a:lnTo>
                  <a:lnTo>
                    <a:pt x="14661" y="5831"/>
                  </a:lnTo>
                  <a:lnTo>
                    <a:pt x="14610" y="5731"/>
                  </a:lnTo>
                  <a:lnTo>
                    <a:pt x="14529" y="5644"/>
                  </a:lnTo>
                  <a:lnTo>
                    <a:pt x="14446" y="5439"/>
                  </a:lnTo>
                  <a:lnTo>
                    <a:pt x="14315" y="5327"/>
                  </a:lnTo>
                  <a:lnTo>
                    <a:pt x="14089" y="5179"/>
                  </a:lnTo>
                  <a:lnTo>
                    <a:pt x="13896" y="5068"/>
                  </a:lnTo>
                  <a:lnTo>
                    <a:pt x="13724" y="4992"/>
                  </a:lnTo>
                  <a:lnTo>
                    <a:pt x="13586" y="4953"/>
                  </a:lnTo>
                  <a:lnTo>
                    <a:pt x="13448" y="4891"/>
                  </a:lnTo>
                  <a:lnTo>
                    <a:pt x="13335" y="4798"/>
                  </a:lnTo>
                  <a:lnTo>
                    <a:pt x="13251" y="4708"/>
                  </a:lnTo>
                  <a:lnTo>
                    <a:pt x="13175" y="4653"/>
                  </a:lnTo>
                  <a:lnTo>
                    <a:pt x="13095" y="4665"/>
                  </a:lnTo>
                  <a:lnTo>
                    <a:pt x="13026" y="4653"/>
                  </a:lnTo>
                  <a:lnTo>
                    <a:pt x="12967" y="4607"/>
                  </a:lnTo>
                  <a:lnTo>
                    <a:pt x="12916" y="4488"/>
                  </a:lnTo>
                  <a:lnTo>
                    <a:pt x="12854" y="4380"/>
                  </a:lnTo>
                  <a:lnTo>
                    <a:pt x="12792" y="4254"/>
                  </a:lnTo>
                  <a:lnTo>
                    <a:pt x="12749" y="4207"/>
                  </a:lnTo>
                  <a:lnTo>
                    <a:pt x="12647" y="4171"/>
                  </a:lnTo>
                  <a:lnTo>
                    <a:pt x="12603" y="4110"/>
                  </a:lnTo>
                  <a:lnTo>
                    <a:pt x="12538" y="3984"/>
                  </a:lnTo>
                  <a:lnTo>
                    <a:pt x="12497" y="3940"/>
                  </a:lnTo>
                  <a:lnTo>
                    <a:pt x="12442" y="3894"/>
                  </a:lnTo>
                  <a:lnTo>
                    <a:pt x="12384" y="3854"/>
                  </a:lnTo>
                  <a:lnTo>
                    <a:pt x="12286" y="3832"/>
                  </a:lnTo>
                  <a:lnTo>
                    <a:pt x="12206" y="3753"/>
                  </a:lnTo>
                  <a:lnTo>
                    <a:pt x="12173" y="3735"/>
                  </a:lnTo>
                  <a:lnTo>
                    <a:pt x="12141" y="3674"/>
                  </a:lnTo>
                  <a:lnTo>
                    <a:pt x="12002" y="3274"/>
                  </a:lnTo>
                  <a:lnTo>
                    <a:pt x="11951" y="3170"/>
                  </a:lnTo>
                  <a:lnTo>
                    <a:pt x="11666" y="2856"/>
                  </a:lnTo>
                  <a:lnTo>
                    <a:pt x="11623" y="2821"/>
                  </a:lnTo>
                  <a:lnTo>
                    <a:pt x="11543" y="2672"/>
                  </a:lnTo>
                  <a:lnTo>
                    <a:pt x="11503" y="2547"/>
                  </a:lnTo>
                  <a:lnTo>
                    <a:pt x="11441" y="2428"/>
                  </a:lnTo>
                  <a:lnTo>
                    <a:pt x="11255" y="2348"/>
                  </a:lnTo>
                  <a:lnTo>
                    <a:pt x="10979" y="2388"/>
                  </a:lnTo>
                  <a:lnTo>
                    <a:pt x="10792" y="2424"/>
                  </a:lnTo>
                  <a:lnTo>
                    <a:pt x="10651" y="2374"/>
                  </a:lnTo>
                  <a:lnTo>
                    <a:pt x="10578" y="2309"/>
                  </a:lnTo>
                  <a:lnTo>
                    <a:pt x="10494" y="2208"/>
                  </a:lnTo>
                  <a:lnTo>
                    <a:pt x="10403" y="2165"/>
                  </a:lnTo>
                  <a:lnTo>
                    <a:pt x="10297" y="2068"/>
                  </a:lnTo>
                  <a:lnTo>
                    <a:pt x="10137" y="2006"/>
                  </a:lnTo>
                  <a:lnTo>
                    <a:pt x="10097" y="1952"/>
                  </a:lnTo>
                  <a:lnTo>
                    <a:pt x="10083" y="1887"/>
                  </a:lnTo>
                  <a:lnTo>
                    <a:pt x="10053" y="1884"/>
                  </a:lnTo>
                  <a:lnTo>
                    <a:pt x="9958" y="1927"/>
                  </a:lnTo>
                  <a:lnTo>
                    <a:pt x="9816" y="1880"/>
                  </a:lnTo>
                  <a:lnTo>
                    <a:pt x="9416" y="1700"/>
                  </a:lnTo>
                  <a:lnTo>
                    <a:pt x="9263" y="1545"/>
                  </a:lnTo>
                  <a:lnTo>
                    <a:pt x="9270" y="1336"/>
                  </a:lnTo>
                  <a:lnTo>
                    <a:pt x="9325" y="1243"/>
                  </a:lnTo>
                  <a:lnTo>
                    <a:pt x="9336" y="1199"/>
                  </a:lnTo>
                  <a:lnTo>
                    <a:pt x="9336" y="1160"/>
                  </a:lnTo>
                  <a:lnTo>
                    <a:pt x="9332" y="1120"/>
                  </a:lnTo>
                  <a:lnTo>
                    <a:pt x="9336" y="1084"/>
                  </a:lnTo>
                  <a:lnTo>
                    <a:pt x="9347" y="1055"/>
                  </a:lnTo>
                  <a:lnTo>
                    <a:pt x="9369" y="983"/>
                  </a:lnTo>
                  <a:lnTo>
                    <a:pt x="9416" y="926"/>
                  </a:lnTo>
                  <a:lnTo>
                    <a:pt x="9470" y="879"/>
                  </a:lnTo>
                  <a:lnTo>
                    <a:pt x="9514" y="825"/>
                  </a:lnTo>
                  <a:lnTo>
                    <a:pt x="9543" y="749"/>
                  </a:lnTo>
                  <a:lnTo>
                    <a:pt x="9579" y="591"/>
                  </a:lnTo>
                  <a:lnTo>
                    <a:pt x="9605" y="515"/>
                  </a:lnTo>
                  <a:lnTo>
                    <a:pt x="9641" y="458"/>
                  </a:lnTo>
                  <a:lnTo>
                    <a:pt x="9784" y="317"/>
                  </a:lnTo>
                  <a:lnTo>
                    <a:pt x="9831" y="281"/>
                  </a:lnTo>
                  <a:lnTo>
                    <a:pt x="9933" y="234"/>
                  </a:lnTo>
                  <a:lnTo>
                    <a:pt x="9973" y="184"/>
                  </a:lnTo>
                  <a:lnTo>
                    <a:pt x="9998" y="126"/>
                  </a:lnTo>
                  <a:lnTo>
                    <a:pt x="10013" y="65"/>
                  </a:lnTo>
                  <a:lnTo>
                    <a:pt x="10009" y="7"/>
                  </a:lnTo>
                  <a:lnTo>
                    <a:pt x="10006" y="0"/>
                  </a:lnTo>
                  <a:lnTo>
                    <a:pt x="9704" y="51"/>
                  </a:lnTo>
                  <a:lnTo>
                    <a:pt x="9405" y="101"/>
                  </a:lnTo>
                  <a:lnTo>
                    <a:pt x="9106" y="148"/>
                  </a:lnTo>
                  <a:lnTo>
                    <a:pt x="8803" y="198"/>
                  </a:lnTo>
                  <a:lnTo>
                    <a:pt x="8502" y="248"/>
                  </a:lnTo>
                  <a:lnTo>
                    <a:pt x="8203" y="295"/>
                  </a:lnTo>
                  <a:lnTo>
                    <a:pt x="7900" y="346"/>
                  </a:lnTo>
                  <a:lnTo>
                    <a:pt x="7601" y="393"/>
                  </a:lnTo>
                  <a:lnTo>
                    <a:pt x="7300" y="440"/>
                  </a:lnTo>
                  <a:lnTo>
                    <a:pt x="6698" y="537"/>
                  </a:lnTo>
                  <a:lnTo>
                    <a:pt x="6396" y="584"/>
                  </a:lnTo>
                  <a:lnTo>
                    <a:pt x="6098" y="630"/>
                  </a:lnTo>
                  <a:lnTo>
                    <a:pt x="5795" y="677"/>
                  </a:lnTo>
                  <a:lnTo>
                    <a:pt x="5493" y="724"/>
                  </a:lnTo>
                  <a:lnTo>
                    <a:pt x="5194" y="771"/>
                  </a:lnTo>
                  <a:lnTo>
                    <a:pt x="4841" y="803"/>
                  </a:lnTo>
                  <a:lnTo>
                    <a:pt x="4462" y="836"/>
                  </a:lnTo>
                  <a:lnTo>
                    <a:pt x="4178" y="861"/>
                  </a:lnTo>
                  <a:lnTo>
                    <a:pt x="4149" y="854"/>
                  </a:lnTo>
                  <a:lnTo>
                    <a:pt x="4011" y="872"/>
                  </a:lnTo>
                  <a:lnTo>
                    <a:pt x="3507" y="944"/>
                  </a:lnTo>
                  <a:lnTo>
                    <a:pt x="3008" y="1012"/>
                  </a:lnTo>
                  <a:lnTo>
                    <a:pt x="2506" y="1080"/>
                  </a:lnTo>
                  <a:lnTo>
                    <a:pt x="2003" y="1149"/>
                  </a:lnTo>
                  <a:lnTo>
                    <a:pt x="1504" y="1214"/>
                  </a:lnTo>
                  <a:lnTo>
                    <a:pt x="1001" y="1279"/>
                  </a:lnTo>
                  <a:lnTo>
                    <a:pt x="499" y="1347"/>
                  </a:lnTo>
                  <a:lnTo>
                    <a:pt x="0" y="1412"/>
                  </a:lnTo>
                  <a:lnTo>
                    <a:pt x="7" y="1437"/>
                  </a:lnTo>
                  <a:lnTo>
                    <a:pt x="29" y="1517"/>
                  </a:lnTo>
                  <a:lnTo>
                    <a:pt x="73" y="1646"/>
                  </a:lnTo>
                  <a:lnTo>
                    <a:pt x="124" y="1819"/>
                  </a:lnTo>
                  <a:lnTo>
                    <a:pt x="193" y="2032"/>
                  </a:lnTo>
                  <a:lnTo>
                    <a:pt x="269" y="2283"/>
                  </a:lnTo>
                  <a:lnTo>
                    <a:pt x="361" y="2572"/>
                  </a:lnTo>
                  <a:lnTo>
                    <a:pt x="459" y="2889"/>
                  </a:lnTo>
                  <a:lnTo>
                    <a:pt x="568" y="3238"/>
                  </a:lnTo>
                  <a:lnTo>
                    <a:pt x="684" y="3605"/>
                  </a:lnTo>
                  <a:lnTo>
                    <a:pt x="805" y="3998"/>
                  </a:lnTo>
                  <a:lnTo>
                    <a:pt x="932" y="4405"/>
                  </a:lnTo>
                  <a:lnTo>
                    <a:pt x="1067" y="4826"/>
                  </a:lnTo>
                  <a:lnTo>
                    <a:pt x="1202" y="5262"/>
                  </a:lnTo>
                  <a:lnTo>
                    <a:pt x="1340" y="5702"/>
                  </a:lnTo>
                  <a:lnTo>
                    <a:pt x="1478" y="6145"/>
                  </a:lnTo>
                  <a:lnTo>
                    <a:pt x="1621" y="6588"/>
                  </a:lnTo>
                  <a:lnTo>
                    <a:pt x="1759" y="7027"/>
                  </a:lnTo>
                  <a:lnTo>
                    <a:pt x="1894" y="7459"/>
                  </a:lnTo>
                  <a:lnTo>
                    <a:pt x="2029" y="7881"/>
                  </a:lnTo>
                  <a:lnTo>
                    <a:pt x="2156" y="8292"/>
                  </a:lnTo>
                  <a:lnTo>
                    <a:pt x="2280" y="8681"/>
                  </a:lnTo>
                  <a:lnTo>
                    <a:pt x="2397" y="9051"/>
                  </a:lnTo>
                  <a:lnTo>
                    <a:pt x="2510" y="9397"/>
                  </a:lnTo>
                  <a:lnTo>
                    <a:pt x="2611" y="9718"/>
                  </a:lnTo>
                  <a:lnTo>
                    <a:pt x="2702" y="10002"/>
                  </a:lnTo>
                  <a:lnTo>
                    <a:pt x="2783" y="10254"/>
                  </a:lnTo>
                  <a:lnTo>
                    <a:pt x="2852" y="10471"/>
                  </a:lnTo>
                  <a:lnTo>
                    <a:pt x="2907" y="10643"/>
                  </a:lnTo>
                  <a:lnTo>
                    <a:pt x="2947" y="10769"/>
                  </a:lnTo>
                  <a:lnTo>
                    <a:pt x="2972" y="10849"/>
                  </a:lnTo>
                  <a:lnTo>
                    <a:pt x="2979" y="10878"/>
                  </a:lnTo>
                  <a:lnTo>
                    <a:pt x="3038" y="11061"/>
                  </a:lnTo>
                  <a:lnTo>
                    <a:pt x="3034" y="11105"/>
                  </a:lnTo>
                  <a:lnTo>
                    <a:pt x="3213" y="11436"/>
                  </a:lnTo>
                  <a:lnTo>
                    <a:pt x="3220" y="11576"/>
                  </a:lnTo>
                  <a:lnTo>
                    <a:pt x="3231" y="11616"/>
                  </a:lnTo>
                  <a:lnTo>
                    <a:pt x="3249" y="11652"/>
                  </a:lnTo>
                  <a:lnTo>
                    <a:pt x="3275" y="11684"/>
                  </a:lnTo>
                  <a:lnTo>
                    <a:pt x="3304" y="11710"/>
                  </a:lnTo>
                  <a:lnTo>
                    <a:pt x="3398" y="11788"/>
                  </a:lnTo>
                  <a:lnTo>
                    <a:pt x="3424" y="11817"/>
                  </a:lnTo>
                  <a:lnTo>
                    <a:pt x="3398" y="11868"/>
                  </a:lnTo>
                  <a:lnTo>
                    <a:pt x="3420" y="11911"/>
                  </a:lnTo>
                  <a:lnTo>
                    <a:pt x="3464" y="11954"/>
                  </a:lnTo>
                  <a:lnTo>
                    <a:pt x="3504" y="12008"/>
                  </a:lnTo>
                  <a:lnTo>
                    <a:pt x="3552" y="12171"/>
                  </a:lnTo>
                  <a:lnTo>
                    <a:pt x="3606" y="12264"/>
                  </a:lnTo>
                  <a:lnTo>
                    <a:pt x="3617" y="12325"/>
                  </a:lnTo>
                  <a:lnTo>
                    <a:pt x="3621" y="12412"/>
                  </a:lnTo>
                  <a:lnTo>
                    <a:pt x="3650" y="12455"/>
                  </a:lnTo>
                  <a:lnTo>
                    <a:pt x="3704" y="12480"/>
                  </a:lnTo>
                  <a:lnTo>
                    <a:pt x="3741" y="12513"/>
                  </a:lnTo>
                  <a:lnTo>
                    <a:pt x="3726" y="12581"/>
                  </a:lnTo>
                  <a:lnTo>
                    <a:pt x="4058" y="12905"/>
                  </a:lnTo>
                  <a:lnTo>
                    <a:pt x="4116" y="12977"/>
                  </a:lnTo>
                  <a:lnTo>
                    <a:pt x="4141" y="13038"/>
                  </a:lnTo>
                  <a:lnTo>
                    <a:pt x="4181" y="13189"/>
                  </a:lnTo>
                  <a:lnTo>
                    <a:pt x="4225" y="13258"/>
                  </a:lnTo>
                  <a:lnTo>
                    <a:pt x="4276" y="13323"/>
                  </a:lnTo>
                  <a:lnTo>
                    <a:pt x="4320" y="13388"/>
                  </a:lnTo>
                  <a:lnTo>
                    <a:pt x="4334" y="13453"/>
                  </a:lnTo>
                  <a:lnTo>
                    <a:pt x="4334" y="13435"/>
                  </a:lnTo>
                  <a:lnTo>
                    <a:pt x="4338" y="13471"/>
                  </a:lnTo>
                  <a:lnTo>
                    <a:pt x="4334" y="13453"/>
                  </a:lnTo>
                  <a:lnTo>
                    <a:pt x="4338" y="13514"/>
                  </a:lnTo>
                  <a:lnTo>
                    <a:pt x="4316" y="13572"/>
                  </a:lnTo>
                  <a:lnTo>
                    <a:pt x="4305" y="13622"/>
                  </a:lnTo>
                  <a:lnTo>
                    <a:pt x="4334" y="13673"/>
                  </a:lnTo>
                  <a:lnTo>
                    <a:pt x="4258" y="13781"/>
                  </a:lnTo>
                  <a:lnTo>
                    <a:pt x="4287" y="13867"/>
                  </a:lnTo>
                  <a:lnTo>
                    <a:pt x="4378" y="13935"/>
                  </a:lnTo>
                  <a:lnTo>
                    <a:pt x="4589" y="14022"/>
                  </a:lnTo>
                  <a:lnTo>
                    <a:pt x="4633" y="14047"/>
                  </a:lnTo>
                  <a:lnTo>
                    <a:pt x="4666" y="14098"/>
                  </a:lnTo>
                  <a:lnTo>
                    <a:pt x="4684" y="14101"/>
                  </a:lnTo>
                  <a:lnTo>
                    <a:pt x="4702" y="14108"/>
                  </a:lnTo>
                  <a:lnTo>
                    <a:pt x="4717" y="14141"/>
                  </a:lnTo>
                  <a:lnTo>
                    <a:pt x="4709" y="14180"/>
                  </a:lnTo>
                  <a:lnTo>
                    <a:pt x="4684" y="14213"/>
                  </a:lnTo>
                  <a:lnTo>
                    <a:pt x="4651" y="14231"/>
                  </a:lnTo>
                  <a:lnTo>
                    <a:pt x="4615" y="14238"/>
                  </a:lnTo>
                  <a:lnTo>
                    <a:pt x="4648" y="14292"/>
                  </a:lnTo>
                  <a:lnTo>
                    <a:pt x="4644" y="14342"/>
                  </a:lnTo>
                  <a:lnTo>
                    <a:pt x="4615" y="14382"/>
                  </a:lnTo>
                  <a:lnTo>
                    <a:pt x="4582" y="14411"/>
                  </a:lnTo>
                  <a:lnTo>
                    <a:pt x="4506" y="14389"/>
                  </a:lnTo>
                  <a:lnTo>
                    <a:pt x="4444" y="14414"/>
                  </a:lnTo>
                  <a:lnTo>
                    <a:pt x="4437" y="14454"/>
                  </a:lnTo>
                  <a:lnTo>
                    <a:pt x="4509" y="14490"/>
                  </a:lnTo>
                  <a:lnTo>
                    <a:pt x="4466" y="14533"/>
                  </a:lnTo>
                  <a:lnTo>
                    <a:pt x="4400" y="14573"/>
                  </a:lnTo>
                  <a:lnTo>
                    <a:pt x="4334" y="14601"/>
                  </a:lnTo>
                  <a:lnTo>
                    <a:pt x="4280" y="14620"/>
                  </a:lnTo>
                  <a:lnTo>
                    <a:pt x="4254" y="14641"/>
                  </a:lnTo>
                  <a:lnTo>
                    <a:pt x="4232" y="14688"/>
                  </a:lnTo>
                  <a:lnTo>
                    <a:pt x="4189" y="14854"/>
                  </a:lnTo>
                  <a:lnTo>
                    <a:pt x="4189" y="14897"/>
                  </a:lnTo>
                  <a:lnTo>
                    <a:pt x="4207" y="15016"/>
                  </a:lnTo>
                  <a:lnTo>
                    <a:pt x="4203" y="15081"/>
                  </a:lnTo>
                  <a:lnTo>
                    <a:pt x="4174" y="15167"/>
                  </a:lnTo>
                  <a:lnTo>
                    <a:pt x="4174" y="15279"/>
                  </a:lnTo>
                  <a:lnTo>
                    <a:pt x="4221" y="15383"/>
                  </a:lnTo>
                  <a:lnTo>
                    <a:pt x="4225" y="15506"/>
                  </a:lnTo>
                  <a:lnTo>
                    <a:pt x="4221" y="15524"/>
                  </a:lnTo>
                  <a:lnTo>
                    <a:pt x="4196" y="15599"/>
                  </a:lnTo>
                  <a:lnTo>
                    <a:pt x="4181" y="15625"/>
                  </a:lnTo>
                  <a:lnTo>
                    <a:pt x="4090" y="15830"/>
                  </a:lnTo>
                  <a:lnTo>
                    <a:pt x="4036" y="16024"/>
                  </a:lnTo>
                  <a:lnTo>
                    <a:pt x="4025" y="16190"/>
                  </a:lnTo>
                  <a:lnTo>
                    <a:pt x="4014" y="16255"/>
                  </a:lnTo>
                  <a:lnTo>
                    <a:pt x="4011" y="16280"/>
                  </a:lnTo>
                  <a:lnTo>
                    <a:pt x="4011" y="16309"/>
                  </a:lnTo>
                  <a:lnTo>
                    <a:pt x="4000" y="16417"/>
                  </a:lnTo>
                  <a:lnTo>
                    <a:pt x="4040" y="16511"/>
                  </a:lnTo>
                  <a:lnTo>
                    <a:pt x="4225" y="17029"/>
                  </a:lnTo>
                  <a:lnTo>
                    <a:pt x="4272" y="17105"/>
                  </a:lnTo>
                  <a:lnTo>
                    <a:pt x="4440" y="17282"/>
                  </a:lnTo>
                  <a:lnTo>
                    <a:pt x="4488" y="17364"/>
                  </a:lnTo>
                  <a:lnTo>
                    <a:pt x="4506" y="17425"/>
                  </a:lnTo>
                  <a:lnTo>
                    <a:pt x="4528" y="17555"/>
                  </a:lnTo>
                  <a:lnTo>
                    <a:pt x="4538" y="17591"/>
                  </a:lnTo>
                  <a:lnTo>
                    <a:pt x="4589" y="17681"/>
                  </a:lnTo>
                  <a:lnTo>
                    <a:pt x="4608" y="17746"/>
                  </a:lnTo>
                  <a:lnTo>
                    <a:pt x="4597" y="17865"/>
                  </a:lnTo>
                  <a:lnTo>
                    <a:pt x="4564" y="17962"/>
                  </a:lnTo>
                  <a:lnTo>
                    <a:pt x="4553" y="18063"/>
                  </a:lnTo>
                  <a:lnTo>
                    <a:pt x="4615" y="18196"/>
                  </a:lnTo>
                  <a:lnTo>
                    <a:pt x="4542" y="18322"/>
                  </a:lnTo>
                  <a:lnTo>
                    <a:pt x="4538" y="18503"/>
                  </a:lnTo>
                  <a:lnTo>
                    <a:pt x="4564" y="18874"/>
                  </a:lnTo>
                  <a:lnTo>
                    <a:pt x="4549" y="18920"/>
                  </a:lnTo>
                  <a:lnTo>
                    <a:pt x="4506" y="19003"/>
                  </a:lnTo>
                  <a:lnTo>
                    <a:pt x="4502" y="19053"/>
                  </a:lnTo>
                  <a:lnTo>
                    <a:pt x="4513" y="19090"/>
                  </a:lnTo>
                  <a:lnTo>
                    <a:pt x="4564" y="19180"/>
                  </a:lnTo>
                  <a:lnTo>
                    <a:pt x="4578" y="19222"/>
                  </a:lnTo>
                  <a:lnTo>
                    <a:pt x="4582" y="19399"/>
                  </a:lnTo>
                  <a:lnTo>
                    <a:pt x="4597" y="19475"/>
                  </a:lnTo>
                  <a:lnTo>
                    <a:pt x="4651" y="19529"/>
                  </a:lnTo>
                  <a:lnTo>
                    <a:pt x="4742" y="19561"/>
                  </a:lnTo>
                  <a:lnTo>
                    <a:pt x="4877" y="19698"/>
                  </a:lnTo>
                  <a:lnTo>
                    <a:pt x="5005" y="19889"/>
                  </a:lnTo>
                  <a:lnTo>
                    <a:pt x="5088" y="20105"/>
                  </a:lnTo>
                  <a:lnTo>
                    <a:pt x="5135" y="20152"/>
                  </a:lnTo>
                  <a:lnTo>
                    <a:pt x="5150" y="20202"/>
                  </a:lnTo>
                  <a:lnTo>
                    <a:pt x="5143" y="20242"/>
                  </a:lnTo>
                  <a:lnTo>
                    <a:pt x="5121" y="20278"/>
                  </a:lnTo>
                  <a:lnTo>
                    <a:pt x="5110" y="20300"/>
                  </a:lnTo>
                  <a:lnTo>
                    <a:pt x="5103" y="20314"/>
                  </a:lnTo>
                  <a:lnTo>
                    <a:pt x="5117" y="20375"/>
                  </a:lnTo>
                  <a:lnTo>
                    <a:pt x="5135" y="20393"/>
                  </a:lnTo>
                  <a:lnTo>
                    <a:pt x="5216" y="20436"/>
                  </a:lnTo>
                  <a:lnTo>
                    <a:pt x="5245" y="20458"/>
                  </a:lnTo>
                  <a:lnTo>
                    <a:pt x="5278" y="20509"/>
                  </a:lnTo>
                  <a:lnTo>
                    <a:pt x="5329" y="20649"/>
                  </a:lnTo>
                  <a:lnTo>
                    <a:pt x="5369" y="20678"/>
                  </a:lnTo>
                  <a:lnTo>
                    <a:pt x="5442" y="20786"/>
                  </a:lnTo>
                  <a:lnTo>
                    <a:pt x="5489" y="20894"/>
                  </a:lnTo>
                  <a:lnTo>
                    <a:pt x="5522" y="21096"/>
                  </a:lnTo>
                  <a:lnTo>
                    <a:pt x="5631" y="21402"/>
                  </a:lnTo>
                  <a:lnTo>
                    <a:pt x="5842" y="21575"/>
                  </a:lnTo>
                  <a:lnTo>
                    <a:pt x="5879" y="21564"/>
                  </a:lnTo>
                  <a:lnTo>
                    <a:pt x="6014" y="21553"/>
                  </a:lnTo>
                  <a:lnTo>
                    <a:pt x="6039" y="21553"/>
                  </a:lnTo>
                  <a:lnTo>
                    <a:pt x="6119" y="21546"/>
                  </a:lnTo>
                  <a:lnTo>
                    <a:pt x="6247" y="21539"/>
                  </a:lnTo>
                  <a:lnTo>
                    <a:pt x="6418" y="21528"/>
                  </a:lnTo>
                  <a:lnTo>
                    <a:pt x="6633" y="21514"/>
                  </a:lnTo>
                  <a:lnTo>
                    <a:pt x="6888" y="21496"/>
                  </a:lnTo>
                  <a:lnTo>
                    <a:pt x="7175" y="21474"/>
                  </a:lnTo>
                  <a:lnTo>
                    <a:pt x="7500" y="21452"/>
                  </a:lnTo>
                  <a:lnTo>
                    <a:pt x="7853" y="21427"/>
                  </a:lnTo>
                  <a:lnTo>
                    <a:pt x="8232" y="21398"/>
                  </a:lnTo>
                  <a:lnTo>
                    <a:pt x="8633" y="21370"/>
                  </a:lnTo>
                  <a:lnTo>
                    <a:pt x="9055" y="21341"/>
                  </a:lnTo>
                  <a:lnTo>
                    <a:pt x="9492" y="21308"/>
                  </a:lnTo>
                  <a:lnTo>
                    <a:pt x="9944" y="21272"/>
                  </a:lnTo>
                  <a:lnTo>
                    <a:pt x="10406" y="21236"/>
                  </a:lnTo>
                  <a:lnTo>
                    <a:pt x="10876" y="21200"/>
                  </a:lnTo>
                  <a:lnTo>
                    <a:pt x="11350" y="21164"/>
                  </a:lnTo>
                  <a:lnTo>
                    <a:pt x="11824" y="21125"/>
                  </a:lnTo>
                  <a:lnTo>
                    <a:pt x="12297" y="21089"/>
                  </a:lnTo>
                  <a:lnTo>
                    <a:pt x="12763" y="21049"/>
                  </a:lnTo>
                  <a:lnTo>
                    <a:pt x="13222" y="21013"/>
                  </a:lnTo>
                  <a:lnTo>
                    <a:pt x="13670" y="20973"/>
                  </a:lnTo>
                  <a:lnTo>
                    <a:pt x="14103" y="20937"/>
                  </a:lnTo>
                  <a:lnTo>
                    <a:pt x="14515" y="20901"/>
                  </a:lnTo>
                  <a:lnTo>
                    <a:pt x="14908" y="20869"/>
                  </a:lnTo>
                  <a:lnTo>
                    <a:pt x="15276" y="20836"/>
                  </a:lnTo>
                  <a:lnTo>
                    <a:pt x="15615" y="20808"/>
                  </a:lnTo>
                  <a:lnTo>
                    <a:pt x="15925" y="20779"/>
                  </a:lnTo>
                  <a:lnTo>
                    <a:pt x="16198" y="20757"/>
                  </a:lnTo>
                  <a:lnTo>
                    <a:pt x="16438" y="20736"/>
                  </a:lnTo>
                  <a:lnTo>
                    <a:pt x="16635" y="20718"/>
                  </a:lnTo>
                  <a:lnTo>
                    <a:pt x="16788" y="20703"/>
                  </a:lnTo>
                  <a:lnTo>
                    <a:pt x="16963" y="20685"/>
                  </a:lnTo>
                  <a:lnTo>
                    <a:pt x="16974" y="20693"/>
                  </a:lnTo>
                  <a:lnTo>
                    <a:pt x="16974" y="20707"/>
                  </a:lnTo>
                  <a:lnTo>
                    <a:pt x="16970" y="20739"/>
                  </a:lnTo>
                  <a:lnTo>
                    <a:pt x="16955" y="20775"/>
                  </a:lnTo>
                  <a:lnTo>
                    <a:pt x="16952" y="20793"/>
                  </a:lnTo>
                  <a:lnTo>
                    <a:pt x="16955" y="20811"/>
                  </a:lnTo>
                  <a:lnTo>
                    <a:pt x="16963" y="20829"/>
                  </a:lnTo>
                  <a:lnTo>
                    <a:pt x="16992" y="20865"/>
                  </a:lnTo>
                  <a:lnTo>
                    <a:pt x="17112" y="20977"/>
                  </a:lnTo>
                  <a:lnTo>
                    <a:pt x="17134" y="21006"/>
                  </a:lnTo>
                  <a:lnTo>
                    <a:pt x="17163" y="21045"/>
                  </a:lnTo>
                  <a:lnTo>
                    <a:pt x="17171" y="21067"/>
                  </a:lnTo>
                  <a:lnTo>
                    <a:pt x="17178" y="21089"/>
                  </a:lnTo>
                  <a:lnTo>
                    <a:pt x="17178" y="21110"/>
                  </a:lnTo>
                  <a:lnTo>
                    <a:pt x="17178" y="21139"/>
                  </a:lnTo>
                  <a:lnTo>
                    <a:pt x="17171" y="21211"/>
                  </a:lnTo>
                  <a:lnTo>
                    <a:pt x="17167" y="21269"/>
                  </a:lnTo>
                  <a:lnTo>
                    <a:pt x="17171" y="21298"/>
                  </a:lnTo>
                  <a:lnTo>
                    <a:pt x="17174" y="21323"/>
                  </a:lnTo>
                  <a:lnTo>
                    <a:pt x="17192" y="21362"/>
                  </a:lnTo>
                  <a:lnTo>
                    <a:pt x="17283" y="21532"/>
                  </a:lnTo>
                  <a:lnTo>
                    <a:pt x="17312" y="21568"/>
                  </a:lnTo>
                  <a:lnTo>
                    <a:pt x="17331" y="21582"/>
                  </a:lnTo>
                  <a:lnTo>
                    <a:pt x="17356" y="21593"/>
                  </a:lnTo>
                  <a:lnTo>
                    <a:pt x="17389" y="21600"/>
                  </a:lnTo>
                  <a:lnTo>
                    <a:pt x="17429" y="21596"/>
                  </a:lnTo>
                  <a:lnTo>
                    <a:pt x="17619" y="21542"/>
                  </a:lnTo>
                  <a:lnTo>
                    <a:pt x="17648" y="21542"/>
                  </a:lnTo>
                  <a:lnTo>
                    <a:pt x="17728" y="21553"/>
                  </a:lnTo>
                  <a:lnTo>
                    <a:pt x="17749" y="21553"/>
                  </a:lnTo>
                  <a:lnTo>
                    <a:pt x="17768" y="21550"/>
                  </a:lnTo>
                  <a:lnTo>
                    <a:pt x="17877" y="21499"/>
                  </a:lnTo>
                  <a:lnTo>
                    <a:pt x="17899" y="21485"/>
                  </a:lnTo>
                  <a:lnTo>
                    <a:pt x="17910" y="21463"/>
                  </a:lnTo>
                  <a:lnTo>
                    <a:pt x="17914" y="21423"/>
                  </a:lnTo>
                  <a:lnTo>
                    <a:pt x="17910" y="21395"/>
                  </a:lnTo>
                  <a:lnTo>
                    <a:pt x="17877" y="21258"/>
                  </a:lnTo>
                  <a:lnTo>
                    <a:pt x="17877" y="21229"/>
                  </a:lnTo>
                  <a:lnTo>
                    <a:pt x="17877" y="21164"/>
                  </a:lnTo>
                  <a:lnTo>
                    <a:pt x="17910" y="20851"/>
                  </a:lnTo>
                  <a:lnTo>
                    <a:pt x="17914" y="20523"/>
                  </a:lnTo>
                  <a:lnTo>
                    <a:pt x="17907" y="20469"/>
                  </a:lnTo>
                  <a:lnTo>
                    <a:pt x="17896" y="20422"/>
                  </a:lnTo>
                  <a:lnTo>
                    <a:pt x="17885" y="20401"/>
                  </a:lnTo>
                  <a:lnTo>
                    <a:pt x="17859" y="20368"/>
                  </a:lnTo>
                  <a:lnTo>
                    <a:pt x="17760" y="20267"/>
                  </a:lnTo>
                  <a:lnTo>
                    <a:pt x="17735" y="20227"/>
                  </a:lnTo>
                  <a:lnTo>
                    <a:pt x="17713" y="20185"/>
                  </a:lnTo>
                  <a:lnTo>
                    <a:pt x="17699" y="20149"/>
                  </a:lnTo>
                  <a:lnTo>
                    <a:pt x="17688" y="20095"/>
                  </a:lnTo>
                  <a:lnTo>
                    <a:pt x="17684" y="20066"/>
                  </a:lnTo>
                  <a:lnTo>
                    <a:pt x="17695" y="19954"/>
                  </a:lnTo>
                  <a:lnTo>
                    <a:pt x="17695" y="19922"/>
                  </a:lnTo>
                  <a:lnTo>
                    <a:pt x="17695" y="19893"/>
                  </a:lnTo>
                  <a:lnTo>
                    <a:pt x="17659" y="19778"/>
                  </a:lnTo>
                  <a:lnTo>
                    <a:pt x="17655" y="19731"/>
                  </a:lnTo>
                  <a:lnTo>
                    <a:pt x="17659" y="19706"/>
                  </a:lnTo>
                  <a:lnTo>
                    <a:pt x="17662" y="19684"/>
                  </a:lnTo>
                  <a:lnTo>
                    <a:pt x="17673" y="19666"/>
                  </a:lnTo>
                  <a:lnTo>
                    <a:pt x="17713" y="19608"/>
                  </a:lnTo>
                  <a:lnTo>
                    <a:pt x="17720" y="19583"/>
                  </a:lnTo>
                  <a:lnTo>
                    <a:pt x="17724" y="19554"/>
                  </a:lnTo>
                  <a:lnTo>
                    <a:pt x="17724" y="19504"/>
                  </a:lnTo>
                  <a:lnTo>
                    <a:pt x="17731" y="19486"/>
                  </a:lnTo>
                  <a:lnTo>
                    <a:pt x="17753" y="19475"/>
                  </a:lnTo>
                  <a:lnTo>
                    <a:pt x="17797" y="19482"/>
                  </a:lnTo>
                  <a:lnTo>
                    <a:pt x="17834" y="19482"/>
                  </a:lnTo>
                  <a:lnTo>
                    <a:pt x="17870" y="19468"/>
                  </a:lnTo>
                  <a:lnTo>
                    <a:pt x="17885" y="19450"/>
                  </a:lnTo>
                  <a:lnTo>
                    <a:pt x="17896" y="19424"/>
                  </a:lnTo>
                  <a:lnTo>
                    <a:pt x="17896" y="19403"/>
                  </a:lnTo>
                  <a:lnTo>
                    <a:pt x="17896" y="19371"/>
                  </a:lnTo>
                  <a:lnTo>
                    <a:pt x="17896" y="19360"/>
                  </a:lnTo>
                  <a:lnTo>
                    <a:pt x="17896" y="19327"/>
                  </a:lnTo>
                  <a:lnTo>
                    <a:pt x="17903" y="19306"/>
                  </a:lnTo>
                  <a:lnTo>
                    <a:pt x="17921" y="19288"/>
                  </a:lnTo>
                  <a:lnTo>
                    <a:pt x="17954" y="19270"/>
                  </a:lnTo>
                  <a:lnTo>
                    <a:pt x="17987" y="19262"/>
                  </a:lnTo>
                  <a:lnTo>
                    <a:pt x="18045" y="19255"/>
                  </a:lnTo>
                  <a:lnTo>
                    <a:pt x="18070" y="19252"/>
                  </a:lnTo>
                  <a:lnTo>
                    <a:pt x="18103" y="19248"/>
                  </a:lnTo>
                  <a:lnTo>
                    <a:pt x="18139" y="19248"/>
                  </a:lnTo>
                  <a:lnTo>
                    <a:pt x="18208" y="19277"/>
                  </a:lnTo>
                  <a:lnTo>
                    <a:pt x="18245" y="19299"/>
                  </a:lnTo>
                  <a:lnTo>
                    <a:pt x="18307" y="19320"/>
                  </a:lnTo>
                  <a:lnTo>
                    <a:pt x="18712" y="19414"/>
                  </a:lnTo>
                  <a:lnTo>
                    <a:pt x="18748" y="19403"/>
                  </a:lnTo>
                  <a:lnTo>
                    <a:pt x="18788" y="19399"/>
                  </a:lnTo>
                  <a:lnTo>
                    <a:pt x="18846" y="19403"/>
                  </a:lnTo>
                  <a:lnTo>
                    <a:pt x="18893" y="19428"/>
                  </a:lnTo>
                  <a:lnTo>
                    <a:pt x="18922" y="19446"/>
                  </a:lnTo>
                  <a:lnTo>
                    <a:pt x="18970" y="19468"/>
                  </a:lnTo>
                  <a:lnTo>
                    <a:pt x="19035" y="19482"/>
                  </a:lnTo>
                  <a:lnTo>
                    <a:pt x="19247" y="19511"/>
                  </a:lnTo>
                  <a:lnTo>
                    <a:pt x="19290" y="19508"/>
                  </a:lnTo>
                  <a:lnTo>
                    <a:pt x="19334" y="19493"/>
                  </a:lnTo>
                  <a:lnTo>
                    <a:pt x="19363" y="19490"/>
                  </a:lnTo>
                  <a:lnTo>
                    <a:pt x="19429" y="19515"/>
                  </a:lnTo>
                  <a:lnTo>
                    <a:pt x="19473" y="19525"/>
                  </a:lnTo>
                  <a:lnTo>
                    <a:pt x="19651" y="19536"/>
                  </a:lnTo>
                  <a:lnTo>
                    <a:pt x="19691" y="19529"/>
                  </a:lnTo>
                  <a:lnTo>
                    <a:pt x="19818" y="19468"/>
                  </a:lnTo>
                  <a:lnTo>
                    <a:pt x="19895" y="19475"/>
                  </a:lnTo>
                  <a:lnTo>
                    <a:pt x="19928" y="19479"/>
                  </a:lnTo>
                  <a:lnTo>
                    <a:pt x="19914" y="19421"/>
                  </a:lnTo>
                  <a:lnTo>
                    <a:pt x="19921" y="19295"/>
                  </a:lnTo>
                  <a:lnTo>
                    <a:pt x="19910" y="19187"/>
                  </a:lnTo>
                  <a:lnTo>
                    <a:pt x="19885" y="19133"/>
                  </a:lnTo>
                  <a:lnTo>
                    <a:pt x="19822" y="19079"/>
                  </a:lnTo>
                  <a:lnTo>
                    <a:pt x="19797" y="19039"/>
                  </a:lnTo>
                  <a:lnTo>
                    <a:pt x="19778" y="18974"/>
                  </a:lnTo>
                  <a:lnTo>
                    <a:pt x="19767" y="18913"/>
                  </a:lnTo>
                  <a:lnTo>
                    <a:pt x="19742" y="18870"/>
                  </a:lnTo>
                  <a:lnTo>
                    <a:pt x="19680" y="18855"/>
                  </a:lnTo>
                  <a:lnTo>
                    <a:pt x="19673" y="18823"/>
                  </a:lnTo>
                  <a:lnTo>
                    <a:pt x="19720" y="18812"/>
                  </a:lnTo>
                  <a:lnTo>
                    <a:pt x="19764" y="18809"/>
                  </a:lnTo>
                  <a:lnTo>
                    <a:pt x="19807" y="18815"/>
                  </a:lnTo>
                  <a:lnTo>
                    <a:pt x="19851" y="18826"/>
                  </a:lnTo>
                  <a:lnTo>
                    <a:pt x="19837" y="18769"/>
                  </a:lnTo>
                  <a:lnTo>
                    <a:pt x="19815" y="18737"/>
                  </a:lnTo>
                  <a:lnTo>
                    <a:pt x="19786" y="18715"/>
                  </a:lnTo>
                  <a:lnTo>
                    <a:pt x="19764" y="18672"/>
                  </a:lnTo>
                  <a:lnTo>
                    <a:pt x="19764" y="18650"/>
                  </a:lnTo>
                  <a:lnTo>
                    <a:pt x="19771" y="18578"/>
                  </a:lnTo>
                  <a:lnTo>
                    <a:pt x="19771" y="18553"/>
                  </a:lnTo>
                  <a:lnTo>
                    <a:pt x="19789" y="18485"/>
                  </a:lnTo>
                  <a:lnTo>
                    <a:pt x="19892" y="18319"/>
                  </a:lnTo>
                  <a:lnTo>
                    <a:pt x="19928" y="18239"/>
                  </a:lnTo>
                  <a:lnTo>
                    <a:pt x="19866" y="18225"/>
                  </a:lnTo>
                  <a:lnTo>
                    <a:pt x="19724" y="18250"/>
                  </a:lnTo>
                  <a:lnTo>
                    <a:pt x="19629" y="18225"/>
                  </a:lnTo>
                  <a:lnTo>
                    <a:pt x="19626" y="18189"/>
                  </a:lnTo>
                  <a:lnTo>
                    <a:pt x="19815" y="18121"/>
                  </a:lnTo>
                  <a:lnTo>
                    <a:pt x="19874" y="18063"/>
                  </a:lnTo>
                  <a:lnTo>
                    <a:pt x="19881" y="17962"/>
                  </a:lnTo>
                  <a:lnTo>
                    <a:pt x="19829" y="17887"/>
                  </a:lnTo>
                  <a:lnTo>
                    <a:pt x="19633" y="17743"/>
                  </a:lnTo>
                  <a:lnTo>
                    <a:pt x="19560" y="17663"/>
                  </a:lnTo>
                  <a:lnTo>
                    <a:pt x="19673" y="17681"/>
                  </a:lnTo>
                  <a:lnTo>
                    <a:pt x="19789" y="17753"/>
                  </a:lnTo>
                  <a:lnTo>
                    <a:pt x="19895" y="17847"/>
                  </a:lnTo>
                  <a:lnTo>
                    <a:pt x="19961" y="17933"/>
                  </a:lnTo>
                  <a:lnTo>
                    <a:pt x="19990" y="17926"/>
                  </a:lnTo>
                  <a:lnTo>
                    <a:pt x="20008" y="17580"/>
                  </a:lnTo>
                  <a:lnTo>
                    <a:pt x="19994" y="17454"/>
                  </a:lnTo>
                  <a:lnTo>
                    <a:pt x="19917" y="17548"/>
                  </a:lnTo>
                  <a:lnTo>
                    <a:pt x="19903" y="17606"/>
                  </a:lnTo>
                  <a:lnTo>
                    <a:pt x="19921" y="17699"/>
                  </a:lnTo>
                  <a:lnTo>
                    <a:pt x="19874" y="17670"/>
                  </a:lnTo>
                  <a:lnTo>
                    <a:pt x="19760" y="17584"/>
                  </a:lnTo>
                  <a:lnTo>
                    <a:pt x="19633" y="17552"/>
                  </a:lnTo>
                  <a:lnTo>
                    <a:pt x="19607" y="17494"/>
                  </a:lnTo>
                  <a:lnTo>
                    <a:pt x="19637" y="17451"/>
                  </a:lnTo>
                  <a:lnTo>
                    <a:pt x="19797" y="17509"/>
                  </a:lnTo>
                  <a:lnTo>
                    <a:pt x="19807" y="17436"/>
                  </a:lnTo>
                  <a:lnTo>
                    <a:pt x="19782" y="17343"/>
                  </a:lnTo>
                  <a:lnTo>
                    <a:pt x="19717" y="17159"/>
                  </a:lnTo>
                  <a:lnTo>
                    <a:pt x="19713" y="17084"/>
                  </a:lnTo>
                  <a:lnTo>
                    <a:pt x="19746" y="17026"/>
                  </a:lnTo>
                  <a:lnTo>
                    <a:pt x="19833" y="16997"/>
                  </a:lnTo>
                  <a:lnTo>
                    <a:pt x="19874" y="17051"/>
                  </a:lnTo>
                  <a:lnTo>
                    <a:pt x="19899" y="17278"/>
                  </a:lnTo>
                  <a:lnTo>
                    <a:pt x="19910" y="17332"/>
                  </a:lnTo>
                  <a:lnTo>
                    <a:pt x="19954" y="17350"/>
                  </a:lnTo>
                  <a:lnTo>
                    <a:pt x="20048" y="17343"/>
                  </a:lnTo>
                  <a:lnTo>
                    <a:pt x="20117" y="17274"/>
                  </a:lnTo>
                  <a:lnTo>
                    <a:pt x="20194" y="17127"/>
                  </a:lnTo>
                  <a:lnTo>
                    <a:pt x="20303" y="16864"/>
                  </a:lnTo>
                  <a:lnTo>
                    <a:pt x="20391" y="16896"/>
                  </a:lnTo>
                  <a:lnTo>
                    <a:pt x="20434" y="16816"/>
                  </a:lnTo>
                  <a:lnTo>
                    <a:pt x="20442" y="16702"/>
                  </a:lnTo>
                  <a:lnTo>
                    <a:pt x="20420" y="16626"/>
                  </a:lnTo>
                  <a:lnTo>
                    <a:pt x="20347" y="16576"/>
                  </a:lnTo>
                  <a:lnTo>
                    <a:pt x="20146" y="16475"/>
                  </a:lnTo>
                  <a:lnTo>
                    <a:pt x="20074" y="16460"/>
                  </a:lnTo>
                  <a:lnTo>
                    <a:pt x="19917" y="16471"/>
                  </a:lnTo>
                  <a:lnTo>
                    <a:pt x="19724" y="16457"/>
                  </a:lnTo>
                  <a:lnTo>
                    <a:pt x="19546" y="16413"/>
                  </a:lnTo>
                  <a:lnTo>
                    <a:pt x="19425" y="16338"/>
                  </a:lnTo>
                  <a:lnTo>
                    <a:pt x="19473" y="16298"/>
                  </a:lnTo>
                  <a:lnTo>
                    <a:pt x="19509" y="16298"/>
                  </a:lnTo>
                  <a:lnTo>
                    <a:pt x="19600" y="16338"/>
                  </a:lnTo>
                  <a:lnTo>
                    <a:pt x="19698" y="16363"/>
                  </a:lnTo>
                  <a:lnTo>
                    <a:pt x="20146" y="16385"/>
                  </a:lnTo>
                  <a:lnTo>
                    <a:pt x="20307" y="16359"/>
                  </a:lnTo>
                  <a:lnTo>
                    <a:pt x="20343" y="16313"/>
                  </a:lnTo>
                  <a:lnTo>
                    <a:pt x="20311" y="16219"/>
                  </a:lnTo>
                  <a:lnTo>
                    <a:pt x="20248" y="16154"/>
                  </a:lnTo>
                  <a:lnTo>
                    <a:pt x="20099" y="16050"/>
                  </a:lnTo>
                  <a:lnTo>
                    <a:pt x="20063" y="15978"/>
                  </a:lnTo>
                  <a:lnTo>
                    <a:pt x="20048" y="15917"/>
                  </a:lnTo>
                  <a:lnTo>
                    <a:pt x="20055" y="15906"/>
                  </a:lnTo>
                  <a:lnTo>
                    <a:pt x="20085" y="15870"/>
                  </a:lnTo>
                  <a:lnTo>
                    <a:pt x="20117" y="15848"/>
                  </a:lnTo>
                  <a:lnTo>
                    <a:pt x="20143" y="15870"/>
                  </a:lnTo>
                  <a:lnTo>
                    <a:pt x="20164" y="15909"/>
                  </a:lnTo>
                  <a:lnTo>
                    <a:pt x="20175" y="15956"/>
                  </a:lnTo>
                  <a:lnTo>
                    <a:pt x="20194" y="16002"/>
                  </a:lnTo>
                  <a:lnTo>
                    <a:pt x="20226" y="16046"/>
                  </a:lnTo>
                  <a:lnTo>
                    <a:pt x="20266" y="16079"/>
                  </a:lnTo>
                  <a:lnTo>
                    <a:pt x="20300" y="16089"/>
                  </a:lnTo>
                  <a:lnTo>
                    <a:pt x="20351" y="16068"/>
                  </a:lnTo>
                  <a:lnTo>
                    <a:pt x="20354" y="16035"/>
                  </a:lnTo>
                  <a:lnTo>
                    <a:pt x="20347" y="15992"/>
                  </a:lnTo>
                  <a:lnTo>
                    <a:pt x="20347" y="15945"/>
                  </a:lnTo>
                  <a:lnTo>
                    <a:pt x="20565" y="15474"/>
                  </a:lnTo>
                  <a:lnTo>
                    <a:pt x="20609" y="15293"/>
                  </a:lnTo>
                  <a:lnTo>
                    <a:pt x="20467" y="15326"/>
                  </a:lnTo>
                  <a:lnTo>
                    <a:pt x="20351" y="15408"/>
                  </a:lnTo>
                  <a:lnTo>
                    <a:pt x="20143" y="15606"/>
                  </a:lnTo>
                  <a:lnTo>
                    <a:pt x="20164" y="15527"/>
                  </a:lnTo>
                  <a:lnTo>
                    <a:pt x="20197" y="15466"/>
                  </a:lnTo>
                  <a:lnTo>
                    <a:pt x="20208" y="15416"/>
                  </a:lnTo>
                  <a:lnTo>
                    <a:pt x="20164" y="15369"/>
                  </a:lnTo>
                  <a:lnTo>
                    <a:pt x="20157" y="15380"/>
                  </a:lnTo>
                  <a:lnTo>
                    <a:pt x="20034" y="15391"/>
                  </a:lnTo>
                  <a:lnTo>
                    <a:pt x="20008" y="15387"/>
                  </a:lnTo>
                  <a:lnTo>
                    <a:pt x="19975" y="15365"/>
                  </a:lnTo>
                  <a:lnTo>
                    <a:pt x="19946" y="15340"/>
                  </a:lnTo>
                  <a:lnTo>
                    <a:pt x="19917" y="15311"/>
                  </a:lnTo>
                  <a:lnTo>
                    <a:pt x="19983" y="15279"/>
                  </a:lnTo>
                  <a:lnTo>
                    <a:pt x="20048" y="15232"/>
                  </a:lnTo>
                  <a:lnTo>
                    <a:pt x="20121" y="15210"/>
                  </a:lnTo>
                  <a:lnTo>
                    <a:pt x="20212" y="15243"/>
                  </a:lnTo>
                  <a:lnTo>
                    <a:pt x="20289" y="15250"/>
                  </a:lnTo>
                  <a:lnTo>
                    <a:pt x="20358" y="15189"/>
                  </a:lnTo>
                  <a:lnTo>
                    <a:pt x="20456" y="15048"/>
                  </a:lnTo>
                  <a:lnTo>
                    <a:pt x="20394" y="14998"/>
                  </a:lnTo>
                  <a:lnTo>
                    <a:pt x="20278" y="14919"/>
                  </a:lnTo>
                  <a:lnTo>
                    <a:pt x="20215" y="14857"/>
                  </a:lnTo>
                  <a:lnTo>
                    <a:pt x="20311" y="14847"/>
                  </a:lnTo>
                  <a:lnTo>
                    <a:pt x="20391" y="14868"/>
                  </a:lnTo>
                  <a:lnTo>
                    <a:pt x="20449" y="14915"/>
                  </a:lnTo>
                  <a:lnTo>
                    <a:pt x="20496" y="14973"/>
                  </a:lnTo>
                  <a:lnTo>
                    <a:pt x="20572" y="15142"/>
                  </a:lnTo>
                  <a:lnTo>
                    <a:pt x="20602" y="15160"/>
                  </a:lnTo>
                  <a:lnTo>
                    <a:pt x="20623" y="15138"/>
                  </a:lnTo>
                  <a:lnTo>
                    <a:pt x="20638" y="15092"/>
                  </a:lnTo>
                  <a:lnTo>
                    <a:pt x="20682" y="14767"/>
                  </a:lnTo>
                  <a:lnTo>
                    <a:pt x="20682" y="14645"/>
                  </a:lnTo>
                  <a:lnTo>
                    <a:pt x="20652" y="14544"/>
                  </a:lnTo>
                  <a:lnTo>
                    <a:pt x="20587" y="14490"/>
                  </a:lnTo>
                  <a:lnTo>
                    <a:pt x="20522" y="14519"/>
                  </a:lnTo>
                  <a:lnTo>
                    <a:pt x="20500" y="14580"/>
                  </a:lnTo>
                  <a:lnTo>
                    <a:pt x="20554" y="14630"/>
                  </a:lnTo>
                  <a:lnTo>
                    <a:pt x="20562" y="14663"/>
                  </a:lnTo>
                  <a:lnTo>
                    <a:pt x="20311" y="14739"/>
                  </a:lnTo>
                  <a:lnTo>
                    <a:pt x="20226" y="14749"/>
                  </a:lnTo>
                  <a:lnTo>
                    <a:pt x="20362" y="14548"/>
                  </a:lnTo>
                  <a:lnTo>
                    <a:pt x="20358" y="14458"/>
                  </a:lnTo>
                  <a:lnTo>
                    <a:pt x="20219" y="14382"/>
                  </a:lnTo>
                  <a:lnTo>
                    <a:pt x="20088" y="14371"/>
                  </a:lnTo>
                  <a:lnTo>
                    <a:pt x="20030" y="14346"/>
                  </a:lnTo>
                  <a:lnTo>
                    <a:pt x="20001" y="14285"/>
                  </a:lnTo>
                  <a:lnTo>
                    <a:pt x="20023" y="14245"/>
                  </a:lnTo>
                  <a:lnTo>
                    <a:pt x="20081" y="14245"/>
                  </a:lnTo>
                  <a:lnTo>
                    <a:pt x="20146" y="14271"/>
                  </a:lnTo>
                  <a:lnTo>
                    <a:pt x="20194" y="14303"/>
                  </a:lnTo>
                  <a:lnTo>
                    <a:pt x="20303" y="14350"/>
                  </a:lnTo>
                  <a:lnTo>
                    <a:pt x="20445" y="14350"/>
                  </a:lnTo>
                  <a:lnTo>
                    <a:pt x="20660" y="14310"/>
                  </a:lnTo>
                  <a:lnTo>
                    <a:pt x="20711" y="14274"/>
                  </a:lnTo>
                  <a:lnTo>
                    <a:pt x="20759" y="14209"/>
                  </a:lnTo>
                  <a:lnTo>
                    <a:pt x="20857" y="14025"/>
                  </a:lnTo>
                  <a:lnTo>
                    <a:pt x="20882" y="13896"/>
                  </a:lnTo>
                  <a:lnTo>
                    <a:pt x="20908" y="13827"/>
                  </a:lnTo>
                  <a:lnTo>
                    <a:pt x="20886" y="13827"/>
                  </a:lnTo>
                  <a:lnTo>
                    <a:pt x="20824" y="13842"/>
                  </a:lnTo>
                  <a:lnTo>
                    <a:pt x="20722" y="13773"/>
                  </a:lnTo>
                  <a:lnTo>
                    <a:pt x="20697" y="13763"/>
                  </a:lnTo>
                  <a:lnTo>
                    <a:pt x="20463" y="13766"/>
                  </a:lnTo>
                  <a:lnTo>
                    <a:pt x="20507" y="13698"/>
                  </a:lnTo>
                  <a:lnTo>
                    <a:pt x="20660" y="13629"/>
                  </a:lnTo>
                  <a:lnTo>
                    <a:pt x="20649" y="13586"/>
                  </a:lnTo>
                  <a:lnTo>
                    <a:pt x="20554" y="13536"/>
                  </a:lnTo>
                  <a:lnTo>
                    <a:pt x="20522" y="13496"/>
                  </a:lnTo>
                  <a:lnTo>
                    <a:pt x="20554" y="13445"/>
                  </a:lnTo>
                  <a:lnTo>
                    <a:pt x="20609" y="13438"/>
                  </a:lnTo>
                  <a:lnTo>
                    <a:pt x="20649" y="13475"/>
                  </a:lnTo>
                  <a:lnTo>
                    <a:pt x="20686" y="13521"/>
                  </a:lnTo>
                  <a:lnTo>
                    <a:pt x="20715" y="13557"/>
                  </a:lnTo>
                  <a:lnTo>
                    <a:pt x="20791" y="13575"/>
                  </a:lnTo>
                  <a:lnTo>
                    <a:pt x="20980" y="13579"/>
                  </a:lnTo>
                  <a:lnTo>
                    <a:pt x="21060" y="13615"/>
                  </a:lnTo>
                  <a:lnTo>
                    <a:pt x="21123" y="13600"/>
                  </a:lnTo>
                  <a:lnTo>
                    <a:pt x="21203" y="13518"/>
                  </a:lnTo>
                  <a:lnTo>
                    <a:pt x="21316" y="13352"/>
                  </a:lnTo>
                  <a:lnTo>
                    <a:pt x="21207" y="13348"/>
                  </a:lnTo>
                  <a:lnTo>
                    <a:pt x="21137" y="13276"/>
                  </a:lnTo>
                  <a:lnTo>
                    <a:pt x="21116" y="13189"/>
                  </a:lnTo>
                  <a:lnTo>
                    <a:pt x="21152" y="13143"/>
                  </a:lnTo>
                  <a:lnTo>
                    <a:pt x="21174" y="13121"/>
                  </a:lnTo>
                  <a:lnTo>
                    <a:pt x="21185" y="13078"/>
                  </a:lnTo>
                  <a:lnTo>
                    <a:pt x="21207" y="13038"/>
                  </a:lnTo>
                  <a:lnTo>
                    <a:pt x="21261" y="13024"/>
                  </a:lnTo>
                  <a:lnTo>
                    <a:pt x="21265" y="13042"/>
                  </a:lnTo>
                  <a:lnTo>
                    <a:pt x="21287" y="13082"/>
                  </a:lnTo>
                  <a:lnTo>
                    <a:pt x="21323" y="13121"/>
                  </a:lnTo>
                  <a:lnTo>
                    <a:pt x="21367" y="13139"/>
                  </a:lnTo>
                  <a:lnTo>
                    <a:pt x="21542" y="12952"/>
                  </a:lnTo>
                  <a:lnTo>
                    <a:pt x="21600" y="12840"/>
                  </a:lnTo>
                  <a:cubicBezTo>
                    <a:pt x="21600" y="12840"/>
                    <a:pt x="21535" y="12758"/>
                    <a:pt x="21535" y="12758"/>
                  </a:cubicBezTo>
                  <a:close/>
                  <a:moveTo>
                    <a:pt x="20048" y="19101"/>
                  </a:moveTo>
                  <a:lnTo>
                    <a:pt x="20034" y="19028"/>
                  </a:lnTo>
                  <a:lnTo>
                    <a:pt x="20077" y="18884"/>
                  </a:lnTo>
                  <a:lnTo>
                    <a:pt x="20088" y="18708"/>
                  </a:lnTo>
                  <a:lnTo>
                    <a:pt x="20077" y="18564"/>
                  </a:lnTo>
                  <a:lnTo>
                    <a:pt x="20088" y="18402"/>
                  </a:lnTo>
                  <a:lnTo>
                    <a:pt x="20077" y="18283"/>
                  </a:lnTo>
                  <a:lnTo>
                    <a:pt x="20059" y="18186"/>
                  </a:lnTo>
                  <a:lnTo>
                    <a:pt x="20034" y="18189"/>
                  </a:lnTo>
                  <a:lnTo>
                    <a:pt x="20023" y="18348"/>
                  </a:lnTo>
                  <a:lnTo>
                    <a:pt x="19844" y="18546"/>
                  </a:lnTo>
                  <a:lnTo>
                    <a:pt x="19829" y="18697"/>
                  </a:lnTo>
                  <a:lnTo>
                    <a:pt x="19840" y="18722"/>
                  </a:lnTo>
                  <a:lnTo>
                    <a:pt x="19895" y="18809"/>
                  </a:lnTo>
                  <a:lnTo>
                    <a:pt x="19914" y="18852"/>
                  </a:lnTo>
                  <a:lnTo>
                    <a:pt x="19921" y="18892"/>
                  </a:lnTo>
                  <a:lnTo>
                    <a:pt x="19939" y="19014"/>
                  </a:lnTo>
                  <a:lnTo>
                    <a:pt x="20041" y="19374"/>
                  </a:lnTo>
                  <a:lnTo>
                    <a:pt x="20077" y="19385"/>
                  </a:lnTo>
                  <a:lnTo>
                    <a:pt x="20099" y="19335"/>
                  </a:lnTo>
                  <a:lnTo>
                    <a:pt x="20099" y="19241"/>
                  </a:lnTo>
                  <a:cubicBezTo>
                    <a:pt x="20099" y="19241"/>
                    <a:pt x="20048" y="19101"/>
                    <a:pt x="20048" y="1910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6" name="Google Shape;376;p17"/>
            <p:cNvSpPr/>
            <p:nvPr/>
          </p:nvSpPr>
          <p:spPr>
            <a:xfrm>
              <a:off x="15818234" y="9862847"/>
              <a:ext cx="3023438" cy="2640305"/>
            </a:xfrm>
            <a:custGeom>
              <a:avLst/>
              <a:gdLst/>
              <a:ahLst/>
              <a:cxnLst/>
              <a:rect l="l" t="t" r="r" b="b"/>
              <a:pathLst>
                <a:path w="21600" h="21600" extrusionOk="0">
                  <a:moveTo>
                    <a:pt x="20461" y="17841"/>
                  </a:moveTo>
                  <a:lnTo>
                    <a:pt x="20446" y="17797"/>
                  </a:lnTo>
                  <a:lnTo>
                    <a:pt x="20440" y="17829"/>
                  </a:lnTo>
                  <a:lnTo>
                    <a:pt x="20425" y="17851"/>
                  </a:lnTo>
                  <a:lnTo>
                    <a:pt x="20422" y="17866"/>
                  </a:lnTo>
                  <a:lnTo>
                    <a:pt x="20416" y="17871"/>
                  </a:lnTo>
                  <a:lnTo>
                    <a:pt x="20412" y="17883"/>
                  </a:lnTo>
                  <a:lnTo>
                    <a:pt x="20418" y="17893"/>
                  </a:lnTo>
                  <a:lnTo>
                    <a:pt x="20446" y="17846"/>
                  </a:lnTo>
                  <a:cubicBezTo>
                    <a:pt x="20446" y="17846"/>
                    <a:pt x="20461" y="17841"/>
                    <a:pt x="20461" y="17841"/>
                  </a:cubicBezTo>
                  <a:close/>
                  <a:moveTo>
                    <a:pt x="21010" y="16437"/>
                  </a:moveTo>
                  <a:lnTo>
                    <a:pt x="21010" y="16434"/>
                  </a:lnTo>
                  <a:lnTo>
                    <a:pt x="20989" y="16452"/>
                  </a:lnTo>
                  <a:lnTo>
                    <a:pt x="20984" y="16469"/>
                  </a:lnTo>
                  <a:lnTo>
                    <a:pt x="20974" y="16663"/>
                  </a:lnTo>
                  <a:lnTo>
                    <a:pt x="20959" y="16719"/>
                  </a:lnTo>
                  <a:lnTo>
                    <a:pt x="20929" y="16761"/>
                  </a:lnTo>
                  <a:lnTo>
                    <a:pt x="20937" y="16763"/>
                  </a:lnTo>
                  <a:lnTo>
                    <a:pt x="20937" y="16763"/>
                  </a:lnTo>
                  <a:lnTo>
                    <a:pt x="20939" y="16763"/>
                  </a:lnTo>
                  <a:lnTo>
                    <a:pt x="20946" y="16761"/>
                  </a:lnTo>
                  <a:lnTo>
                    <a:pt x="20948" y="16763"/>
                  </a:lnTo>
                  <a:lnTo>
                    <a:pt x="20948" y="16763"/>
                  </a:lnTo>
                  <a:lnTo>
                    <a:pt x="20950" y="16766"/>
                  </a:lnTo>
                  <a:lnTo>
                    <a:pt x="20980" y="16719"/>
                  </a:lnTo>
                  <a:lnTo>
                    <a:pt x="21004" y="16643"/>
                  </a:lnTo>
                  <a:lnTo>
                    <a:pt x="21016" y="16564"/>
                  </a:lnTo>
                  <a:lnTo>
                    <a:pt x="21016" y="16493"/>
                  </a:lnTo>
                  <a:lnTo>
                    <a:pt x="21019" y="16476"/>
                  </a:lnTo>
                  <a:lnTo>
                    <a:pt x="21019" y="16452"/>
                  </a:lnTo>
                  <a:lnTo>
                    <a:pt x="21012" y="16434"/>
                  </a:lnTo>
                  <a:cubicBezTo>
                    <a:pt x="21012" y="16434"/>
                    <a:pt x="21010" y="16437"/>
                    <a:pt x="21010" y="16437"/>
                  </a:cubicBezTo>
                  <a:close/>
                  <a:moveTo>
                    <a:pt x="19785" y="18239"/>
                  </a:moveTo>
                  <a:lnTo>
                    <a:pt x="19772" y="18212"/>
                  </a:lnTo>
                  <a:lnTo>
                    <a:pt x="19764" y="18226"/>
                  </a:lnTo>
                  <a:lnTo>
                    <a:pt x="19787" y="18254"/>
                  </a:lnTo>
                  <a:cubicBezTo>
                    <a:pt x="19787" y="18254"/>
                    <a:pt x="19785" y="18239"/>
                    <a:pt x="19785" y="18239"/>
                  </a:cubicBezTo>
                  <a:close/>
                  <a:moveTo>
                    <a:pt x="19468" y="19162"/>
                  </a:moveTo>
                  <a:lnTo>
                    <a:pt x="19468" y="19160"/>
                  </a:lnTo>
                  <a:lnTo>
                    <a:pt x="19388" y="19196"/>
                  </a:lnTo>
                  <a:lnTo>
                    <a:pt x="19211" y="19393"/>
                  </a:lnTo>
                  <a:lnTo>
                    <a:pt x="19217" y="19388"/>
                  </a:lnTo>
                  <a:lnTo>
                    <a:pt x="19213" y="19393"/>
                  </a:lnTo>
                  <a:lnTo>
                    <a:pt x="19391" y="19263"/>
                  </a:lnTo>
                  <a:lnTo>
                    <a:pt x="19423" y="19216"/>
                  </a:lnTo>
                  <a:lnTo>
                    <a:pt x="19455" y="19201"/>
                  </a:lnTo>
                  <a:lnTo>
                    <a:pt x="19464" y="19194"/>
                  </a:lnTo>
                  <a:lnTo>
                    <a:pt x="19472" y="19179"/>
                  </a:lnTo>
                  <a:lnTo>
                    <a:pt x="19470" y="19160"/>
                  </a:lnTo>
                  <a:cubicBezTo>
                    <a:pt x="19470" y="19160"/>
                    <a:pt x="19468" y="19162"/>
                    <a:pt x="19468" y="19162"/>
                  </a:cubicBezTo>
                  <a:close/>
                  <a:moveTo>
                    <a:pt x="19187" y="19353"/>
                  </a:moveTo>
                  <a:lnTo>
                    <a:pt x="19187" y="19351"/>
                  </a:lnTo>
                  <a:lnTo>
                    <a:pt x="19131" y="19373"/>
                  </a:lnTo>
                  <a:lnTo>
                    <a:pt x="18998" y="19451"/>
                  </a:lnTo>
                  <a:lnTo>
                    <a:pt x="18949" y="19491"/>
                  </a:lnTo>
                  <a:lnTo>
                    <a:pt x="18953" y="19488"/>
                  </a:lnTo>
                  <a:lnTo>
                    <a:pt x="18951" y="19491"/>
                  </a:lnTo>
                  <a:lnTo>
                    <a:pt x="19035" y="19474"/>
                  </a:lnTo>
                  <a:lnTo>
                    <a:pt x="19056" y="19484"/>
                  </a:lnTo>
                  <a:lnTo>
                    <a:pt x="19065" y="19488"/>
                  </a:lnTo>
                  <a:lnTo>
                    <a:pt x="19086" y="19533"/>
                  </a:lnTo>
                  <a:lnTo>
                    <a:pt x="19086" y="19530"/>
                  </a:lnTo>
                  <a:lnTo>
                    <a:pt x="19088" y="19533"/>
                  </a:lnTo>
                  <a:lnTo>
                    <a:pt x="19095" y="19488"/>
                  </a:lnTo>
                  <a:lnTo>
                    <a:pt x="19105" y="19454"/>
                  </a:lnTo>
                  <a:lnTo>
                    <a:pt x="19127" y="19427"/>
                  </a:lnTo>
                  <a:lnTo>
                    <a:pt x="19183" y="19388"/>
                  </a:lnTo>
                  <a:lnTo>
                    <a:pt x="19189" y="19376"/>
                  </a:lnTo>
                  <a:lnTo>
                    <a:pt x="19189" y="19353"/>
                  </a:lnTo>
                  <a:cubicBezTo>
                    <a:pt x="19189" y="19353"/>
                    <a:pt x="19187" y="19353"/>
                    <a:pt x="19187" y="19353"/>
                  </a:cubicBezTo>
                  <a:close/>
                  <a:moveTo>
                    <a:pt x="19496" y="18303"/>
                  </a:moveTo>
                  <a:lnTo>
                    <a:pt x="19498" y="18300"/>
                  </a:lnTo>
                  <a:lnTo>
                    <a:pt x="19487" y="18293"/>
                  </a:lnTo>
                  <a:cubicBezTo>
                    <a:pt x="19487" y="18293"/>
                    <a:pt x="19496" y="18303"/>
                    <a:pt x="19496" y="18303"/>
                  </a:cubicBezTo>
                  <a:close/>
                  <a:moveTo>
                    <a:pt x="19796" y="18911"/>
                  </a:moveTo>
                  <a:lnTo>
                    <a:pt x="19796" y="18911"/>
                  </a:lnTo>
                  <a:lnTo>
                    <a:pt x="19779" y="18914"/>
                  </a:lnTo>
                  <a:lnTo>
                    <a:pt x="19766" y="18934"/>
                  </a:lnTo>
                  <a:lnTo>
                    <a:pt x="19760" y="18931"/>
                  </a:lnTo>
                  <a:lnTo>
                    <a:pt x="19760" y="18931"/>
                  </a:lnTo>
                  <a:lnTo>
                    <a:pt x="19758" y="18909"/>
                  </a:lnTo>
                  <a:lnTo>
                    <a:pt x="19758" y="18875"/>
                  </a:lnTo>
                  <a:lnTo>
                    <a:pt x="19755" y="18877"/>
                  </a:lnTo>
                  <a:lnTo>
                    <a:pt x="19755" y="18875"/>
                  </a:lnTo>
                  <a:lnTo>
                    <a:pt x="19655" y="18993"/>
                  </a:lnTo>
                  <a:lnTo>
                    <a:pt x="19633" y="19034"/>
                  </a:lnTo>
                  <a:lnTo>
                    <a:pt x="19635" y="19034"/>
                  </a:lnTo>
                  <a:lnTo>
                    <a:pt x="19635" y="19034"/>
                  </a:lnTo>
                  <a:lnTo>
                    <a:pt x="19730" y="19007"/>
                  </a:lnTo>
                  <a:lnTo>
                    <a:pt x="19768" y="18985"/>
                  </a:lnTo>
                  <a:lnTo>
                    <a:pt x="19787" y="18958"/>
                  </a:lnTo>
                  <a:lnTo>
                    <a:pt x="19798" y="18936"/>
                  </a:lnTo>
                  <a:lnTo>
                    <a:pt x="19800" y="18926"/>
                  </a:lnTo>
                  <a:lnTo>
                    <a:pt x="19798" y="18911"/>
                  </a:lnTo>
                  <a:cubicBezTo>
                    <a:pt x="19798" y="18911"/>
                    <a:pt x="19796" y="18911"/>
                    <a:pt x="19796" y="18911"/>
                  </a:cubicBezTo>
                  <a:close/>
                  <a:moveTo>
                    <a:pt x="19740" y="18556"/>
                  </a:moveTo>
                  <a:lnTo>
                    <a:pt x="19753" y="18568"/>
                  </a:lnTo>
                  <a:lnTo>
                    <a:pt x="19753" y="18563"/>
                  </a:lnTo>
                  <a:cubicBezTo>
                    <a:pt x="19753" y="18563"/>
                    <a:pt x="19740" y="18556"/>
                    <a:pt x="19740" y="18556"/>
                  </a:cubicBezTo>
                  <a:close/>
                  <a:moveTo>
                    <a:pt x="18447" y="19601"/>
                  </a:moveTo>
                  <a:lnTo>
                    <a:pt x="18428" y="19604"/>
                  </a:lnTo>
                  <a:lnTo>
                    <a:pt x="18419" y="19616"/>
                  </a:lnTo>
                  <a:lnTo>
                    <a:pt x="18430" y="19638"/>
                  </a:lnTo>
                  <a:lnTo>
                    <a:pt x="18440" y="19648"/>
                  </a:lnTo>
                  <a:lnTo>
                    <a:pt x="18467" y="19661"/>
                  </a:lnTo>
                  <a:lnTo>
                    <a:pt x="18492" y="19687"/>
                  </a:lnTo>
                  <a:lnTo>
                    <a:pt x="18494" y="19670"/>
                  </a:lnTo>
                  <a:lnTo>
                    <a:pt x="18475" y="19626"/>
                  </a:lnTo>
                  <a:cubicBezTo>
                    <a:pt x="18475" y="19626"/>
                    <a:pt x="18447" y="19601"/>
                    <a:pt x="18447" y="19601"/>
                  </a:cubicBezTo>
                  <a:close/>
                  <a:moveTo>
                    <a:pt x="18224" y="19805"/>
                  </a:moveTo>
                  <a:lnTo>
                    <a:pt x="18233" y="19815"/>
                  </a:lnTo>
                  <a:lnTo>
                    <a:pt x="18252" y="19825"/>
                  </a:lnTo>
                  <a:lnTo>
                    <a:pt x="18258" y="19798"/>
                  </a:lnTo>
                  <a:lnTo>
                    <a:pt x="18239" y="19788"/>
                  </a:lnTo>
                  <a:cubicBezTo>
                    <a:pt x="18239" y="19788"/>
                    <a:pt x="18224" y="19805"/>
                    <a:pt x="18224" y="19805"/>
                  </a:cubicBezTo>
                  <a:close/>
                  <a:moveTo>
                    <a:pt x="18149" y="19734"/>
                  </a:moveTo>
                  <a:lnTo>
                    <a:pt x="18130" y="19736"/>
                  </a:lnTo>
                  <a:lnTo>
                    <a:pt x="18127" y="19749"/>
                  </a:lnTo>
                  <a:lnTo>
                    <a:pt x="18136" y="19746"/>
                  </a:lnTo>
                  <a:lnTo>
                    <a:pt x="18134" y="19754"/>
                  </a:lnTo>
                  <a:lnTo>
                    <a:pt x="18119" y="19773"/>
                  </a:lnTo>
                  <a:lnTo>
                    <a:pt x="18125" y="19793"/>
                  </a:lnTo>
                  <a:lnTo>
                    <a:pt x="18159" y="19818"/>
                  </a:lnTo>
                  <a:lnTo>
                    <a:pt x="18166" y="19832"/>
                  </a:lnTo>
                  <a:lnTo>
                    <a:pt x="18181" y="19830"/>
                  </a:lnTo>
                  <a:lnTo>
                    <a:pt x="18183" y="19796"/>
                  </a:lnTo>
                  <a:lnTo>
                    <a:pt x="18168" y="19761"/>
                  </a:lnTo>
                  <a:cubicBezTo>
                    <a:pt x="18168" y="19761"/>
                    <a:pt x="18149" y="19734"/>
                    <a:pt x="18149" y="19734"/>
                  </a:cubicBezTo>
                  <a:close/>
                  <a:moveTo>
                    <a:pt x="18286" y="19552"/>
                  </a:moveTo>
                  <a:lnTo>
                    <a:pt x="18200" y="19498"/>
                  </a:lnTo>
                  <a:lnTo>
                    <a:pt x="18198" y="19498"/>
                  </a:lnTo>
                  <a:lnTo>
                    <a:pt x="18198" y="19498"/>
                  </a:lnTo>
                  <a:lnTo>
                    <a:pt x="18179" y="19498"/>
                  </a:lnTo>
                  <a:lnTo>
                    <a:pt x="18172" y="19496"/>
                  </a:lnTo>
                  <a:lnTo>
                    <a:pt x="18162" y="19486"/>
                  </a:lnTo>
                  <a:lnTo>
                    <a:pt x="18170" y="19496"/>
                  </a:lnTo>
                  <a:lnTo>
                    <a:pt x="18170" y="19496"/>
                  </a:lnTo>
                  <a:lnTo>
                    <a:pt x="18159" y="19486"/>
                  </a:lnTo>
                  <a:lnTo>
                    <a:pt x="18378" y="19756"/>
                  </a:lnTo>
                  <a:lnTo>
                    <a:pt x="18395" y="19849"/>
                  </a:lnTo>
                  <a:lnTo>
                    <a:pt x="18398" y="19849"/>
                  </a:lnTo>
                  <a:lnTo>
                    <a:pt x="18398" y="19852"/>
                  </a:lnTo>
                  <a:lnTo>
                    <a:pt x="18449" y="19791"/>
                  </a:lnTo>
                  <a:lnTo>
                    <a:pt x="18391" y="19670"/>
                  </a:lnTo>
                  <a:cubicBezTo>
                    <a:pt x="18391" y="19670"/>
                    <a:pt x="18286" y="19552"/>
                    <a:pt x="18286" y="19552"/>
                  </a:cubicBezTo>
                  <a:close/>
                  <a:moveTo>
                    <a:pt x="18631" y="19673"/>
                  </a:moveTo>
                  <a:lnTo>
                    <a:pt x="18606" y="19722"/>
                  </a:lnTo>
                  <a:lnTo>
                    <a:pt x="18610" y="19729"/>
                  </a:lnTo>
                  <a:lnTo>
                    <a:pt x="18634" y="19707"/>
                  </a:lnTo>
                  <a:lnTo>
                    <a:pt x="18648" y="19680"/>
                  </a:lnTo>
                  <a:lnTo>
                    <a:pt x="18644" y="19668"/>
                  </a:lnTo>
                  <a:cubicBezTo>
                    <a:pt x="18644" y="19668"/>
                    <a:pt x="18631" y="19673"/>
                    <a:pt x="18631" y="19673"/>
                  </a:cubicBezTo>
                  <a:close/>
                  <a:moveTo>
                    <a:pt x="19968" y="17971"/>
                  </a:moveTo>
                  <a:lnTo>
                    <a:pt x="19940" y="17974"/>
                  </a:lnTo>
                  <a:lnTo>
                    <a:pt x="19981" y="17988"/>
                  </a:lnTo>
                  <a:cubicBezTo>
                    <a:pt x="19981" y="17988"/>
                    <a:pt x="19968" y="17971"/>
                    <a:pt x="19968" y="17971"/>
                  </a:cubicBezTo>
                  <a:close/>
                  <a:moveTo>
                    <a:pt x="19858" y="18349"/>
                  </a:moveTo>
                  <a:lnTo>
                    <a:pt x="19871" y="18330"/>
                  </a:lnTo>
                  <a:lnTo>
                    <a:pt x="19856" y="18327"/>
                  </a:lnTo>
                  <a:cubicBezTo>
                    <a:pt x="19856" y="18327"/>
                    <a:pt x="19858" y="18349"/>
                    <a:pt x="19858" y="18349"/>
                  </a:cubicBezTo>
                  <a:close/>
                  <a:moveTo>
                    <a:pt x="20032" y="18025"/>
                  </a:moveTo>
                  <a:lnTo>
                    <a:pt x="20043" y="18043"/>
                  </a:lnTo>
                  <a:lnTo>
                    <a:pt x="20051" y="18033"/>
                  </a:lnTo>
                  <a:lnTo>
                    <a:pt x="20043" y="18015"/>
                  </a:lnTo>
                  <a:cubicBezTo>
                    <a:pt x="20043" y="18015"/>
                    <a:pt x="20032" y="18025"/>
                    <a:pt x="20032" y="18025"/>
                  </a:cubicBezTo>
                  <a:close/>
                  <a:moveTo>
                    <a:pt x="20146" y="17713"/>
                  </a:moveTo>
                  <a:lnTo>
                    <a:pt x="20129" y="17706"/>
                  </a:lnTo>
                  <a:lnTo>
                    <a:pt x="20107" y="17701"/>
                  </a:lnTo>
                  <a:lnTo>
                    <a:pt x="20098" y="17718"/>
                  </a:lnTo>
                  <a:lnTo>
                    <a:pt x="20109" y="17731"/>
                  </a:lnTo>
                  <a:lnTo>
                    <a:pt x="20142" y="17738"/>
                  </a:lnTo>
                  <a:cubicBezTo>
                    <a:pt x="20142" y="17738"/>
                    <a:pt x="20146" y="17713"/>
                    <a:pt x="20146" y="17713"/>
                  </a:cubicBezTo>
                  <a:close/>
                  <a:moveTo>
                    <a:pt x="20864" y="16953"/>
                  </a:moveTo>
                  <a:lnTo>
                    <a:pt x="20825" y="16991"/>
                  </a:lnTo>
                  <a:lnTo>
                    <a:pt x="20774" y="17122"/>
                  </a:lnTo>
                  <a:lnTo>
                    <a:pt x="20744" y="17154"/>
                  </a:lnTo>
                  <a:lnTo>
                    <a:pt x="20665" y="17195"/>
                  </a:lnTo>
                  <a:lnTo>
                    <a:pt x="20652" y="17218"/>
                  </a:lnTo>
                  <a:lnTo>
                    <a:pt x="20667" y="17252"/>
                  </a:lnTo>
                  <a:lnTo>
                    <a:pt x="20688" y="17264"/>
                  </a:lnTo>
                  <a:lnTo>
                    <a:pt x="20712" y="17284"/>
                  </a:lnTo>
                  <a:lnTo>
                    <a:pt x="20725" y="17328"/>
                  </a:lnTo>
                  <a:lnTo>
                    <a:pt x="20712" y="17401"/>
                  </a:lnTo>
                  <a:lnTo>
                    <a:pt x="20635" y="17539"/>
                  </a:lnTo>
                  <a:lnTo>
                    <a:pt x="20607" y="17689"/>
                  </a:lnTo>
                  <a:lnTo>
                    <a:pt x="20485" y="17684"/>
                  </a:lnTo>
                  <a:lnTo>
                    <a:pt x="20480" y="17745"/>
                  </a:lnTo>
                  <a:lnTo>
                    <a:pt x="20480" y="17743"/>
                  </a:lnTo>
                  <a:lnTo>
                    <a:pt x="20480" y="17745"/>
                  </a:lnTo>
                  <a:lnTo>
                    <a:pt x="20515" y="17723"/>
                  </a:lnTo>
                  <a:lnTo>
                    <a:pt x="20525" y="17723"/>
                  </a:lnTo>
                  <a:lnTo>
                    <a:pt x="20545" y="17728"/>
                  </a:lnTo>
                  <a:lnTo>
                    <a:pt x="20564" y="17755"/>
                  </a:lnTo>
                  <a:lnTo>
                    <a:pt x="20560" y="17795"/>
                  </a:lnTo>
                  <a:lnTo>
                    <a:pt x="20540" y="17787"/>
                  </a:lnTo>
                  <a:lnTo>
                    <a:pt x="20540" y="17787"/>
                  </a:lnTo>
                  <a:lnTo>
                    <a:pt x="20538" y="17787"/>
                  </a:lnTo>
                  <a:lnTo>
                    <a:pt x="20530" y="17790"/>
                  </a:lnTo>
                  <a:lnTo>
                    <a:pt x="20532" y="17802"/>
                  </a:lnTo>
                  <a:lnTo>
                    <a:pt x="20547" y="17821"/>
                  </a:lnTo>
                  <a:lnTo>
                    <a:pt x="20530" y="17866"/>
                  </a:lnTo>
                  <a:lnTo>
                    <a:pt x="20506" y="17888"/>
                  </a:lnTo>
                  <a:lnTo>
                    <a:pt x="20452" y="17910"/>
                  </a:lnTo>
                  <a:lnTo>
                    <a:pt x="20467" y="17949"/>
                  </a:lnTo>
                  <a:lnTo>
                    <a:pt x="20455" y="17988"/>
                  </a:lnTo>
                  <a:lnTo>
                    <a:pt x="20403" y="18079"/>
                  </a:lnTo>
                  <a:lnTo>
                    <a:pt x="20378" y="18156"/>
                  </a:lnTo>
                  <a:lnTo>
                    <a:pt x="20360" y="18175"/>
                  </a:lnTo>
                  <a:lnTo>
                    <a:pt x="20319" y="18190"/>
                  </a:lnTo>
                  <a:lnTo>
                    <a:pt x="20309" y="18212"/>
                  </a:lnTo>
                  <a:lnTo>
                    <a:pt x="20294" y="18332"/>
                  </a:lnTo>
                  <a:lnTo>
                    <a:pt x="20268" y="18352"/>
                  </a:lnTo>
                  <a:lnTo>
                    <a:pt x="20229" y="18369"/>
                  </a:lnTo>
                  <a:lnTo>
                    <a:pt x="20208" y="18394"/>
                  </a:lnTo>
                  <a:lnTo>
                    <a:pt x="20227" y="18425"/>
                  </a:lnTo>
                  <a:lnTo>
                    <a:pt x="20229" y="18425"/>
                  </a:lnTo>
                  <a:lnTo>
                    <a:pt x="20229" y="18425"/>
                  </a:lnTo>
                  <a:lnTo>
                    <a:pt x="20281" y="18416"/>
                  </a:lnTo>
                  <a:lnTo>
                    <a:pt x="20328" y="18335"/>
                  </a:lnTo>
                  <a:lnTo>
                    <a:pt x="20401" y="18175"/>
                  </a:lnTo>
                  <a:lnTo>
                    <a:pt x="20470" y="18079"/>
                  </a:lnTo>
                  <a:lnTo>
                    <a:pt x="20485" y="18040"/>
                  </a:lnTo>
                  <a:lnTo>
                    <a:pt x="20495" y="17961"/>
                  </a:lnTo>
                  <a:lnTo>
                    <a:pt x="20508" y="17922"/>
                  </a:lnTo>
                  <a:lnTo>
                    <a:pt x="20538" y="17925"/>
                  </a:lnTo>
                  <a:lnTo>
                    <a:pt x="20564" y="17903"/>
                  </a:lnTo>
                  <a:lnTo>
                    <a:pt x="20738" y="17623"/>
                  </a:lnTo>
                  <a:lnTo>
                    <a:pt x="20733" y="17603"/>
                  </a:lnTo>
                  <a:lnTo>
                    <a:pt x="20714" y="17556"/>
                  </a:lnTo>
                  <a:lnTo>
                    <a:pt x="20735" y="17470"/>
                  </a:lnTo>
                  <a:lnTo>
                    <a:pt x="20798" y="17313"/>
                  </a:lnTo>
                  <a:lnTo>
                    <a:pt x="20856" y="17188"/>
                  </a:lnTo>
                  <a:lnTo>
                    <a:pt x="20864" y="17151"/>
                  </a:lnTo>
                  <a:lnTo>
                    <a:pt x="20864" y="17127"/>
                  </a:lnTo>
                  <a:lnTo>
                    <a:pt x="20871" y="17085"/>
                  </a:lnTo>
                  <a:lnTo>
                    <a:pt x="20884" y="17046"/>
                  </a:lnTo>
                  <a:lnTo>
                    <a:pt x="20896" y="17021"/>
                  </a:lnTo>
                  <a:lnTo>
                    <a:pt x="20907" y="17011"/>
                  </a:lnTo>
                  <a:lnTo>
                    <a:pt x="20916" y="16999"/>
                  </a:lnTo>
                  <a:lnTo>
                    <a:pt x="20922" y="16987"/>
                  </a:lnTo>
                  <a:lnTo>
                    <a:pt x="20926" y="16967"/>
                  </a:lnTo>
                  <a:lnTo>
                    <a:pt x="20867" y="16953"/>
                  </a:lnTo>
                  <a:cubicBezTo>
                    <a:pt x="20867" y="16953"/>
                    <a:pt x="20864" y="16953"/>
                    <a:pt x="20864" y="16953"/>
                  </a:cubicBezTo>
                  <a:close/>
                  <a:moveTo>
                    <a:pt x="20034" y="17922"/>
                  </a:moveTo>
                  <a:lnTo>
                    <a:pt x="20045" y="17920"/>
                  </a:lnTo>
                  <a:lnTo>
                    <a:pt x="20045" y="17888"/>
                  </a:lnTo>
                  <a:lnTo>
                    <a:pt x="20028" y="17851"/>
                  </a:lnTo>
                  <a:lnTo>
                    <a:pt x="20023" y="17844"/>
                  </a:lnTo>
                  <a:lnTo>
                    <a:pt x="20017" y="17856"/>
                  </a:lnTo>
                  <a:lnTo>
                    <a:pt x="20019" y="17890"/>
                  </a:lnTo>
                  <a:cubicBezTo>
                    <a:pt x="20019" y="17890"/>
                    <a:pt x="20034" y="17922"/>
                    <a:pt x="20034" y="17922"/>
                  </a:cubicBezTo>
                  <a:close/>
                  <a:moveTo>
                    <a:pt x="20178" y="18465"/>
                  </a:moveTo>
                  <a:lnTo>
                    <a:pt x="20163" y="18484"/>
                  </a:lnTo>
                  <a:lnTo>
                    <a:pt x="20098" y="18615"/>
                  </a:lnTo>
                  <a:lnTo>
                    <a:pt x="20124" y="18597"/>
                  </a:lnTo>
                  <a:lnTo>
                    <a:pt x="20167" y="18524"/>
                  </a:lnTo>
                  <a:lnTo>
                    <a:pt x="20184" y="18482"/>
                  </a:lnTo>
                  <a:lnTo>
                    <a:pt x="20182" y="18475"/>
                  </a:lnTo>
                  <a:cubicBezTo>
                    <a:pt x="20182" y="18475"/>
                    <a:pt x="20178" y="18465"/>
                    <a:pt x="20178" y="18465"/>
                  </a:cubicBezTo>
                  <a:close/>
                  <a:moveTo>
                    <a:pt x="19948" y="18759"/>
                  </a:moveTo>
                  <a:lnTo>
                    <a:pt x="19929" y="18776"/>
                  </a:lnTo>
                  <a:lnTo>
                    <a:pt x="19916" y="18796"/>
                  </a:lnTo>
                  <a:lnTo>
                    <a:pt x="19914" y="18821"/>
                  </a:lnTo>
                  <a:lnTo>
                    <a:pt x="19925" y="18818"/>
                  </a:lnTo>
                  <a:lnTo>
                    <a:pt x="19961" y="18781"/>
                  </a:lnTo>
                  <a:lnTo>
                    <a:pt x="19978" y="18762"/>
                  </a:lnTo>
                  <a:lnTo>
                    <a:pt x="20002" y="18718"/>
                  </a:lnTo>
                  <a:lnTo>
                    <a:pt x="19996" y="18703"/>
                  </a:lnTo>
                  <a:cubicBezTo>
                    <a:pt x="19996" y="18703"/>
                    <a:pt x="19948" y="18759"/>
                    <a:pt x="19948" y="18759"/>
                  </a:cubicBezTo>
                  <a:close/>
                  <a:moveTo>
                    <a:pt x="19856" y="17875"/>
                  </a:moveTo>
                  <a:lnTo>
                    <a:pt x="19837" y="17880"/>
                  </a:lnTo>
                  <a:lnTo>
                    <a:pt x="19856" y="17903"/>
                  </a:lnTo>
                  <a:cubicBezTo>
                    <a:pt x="19856" y="17903"/>
                    <a:pt x="19856" y="17875"/>
                    <a:pt x="19856" y="17875"/>
                  </a:cubicBezTo>
                  <a:close/>
                  <a:moveTo>
                    <a:pt x="20019" y="17942"/>
                  </a:moveTo>
                  <a:lnTo>
                    <a:pt x="20004" y="17934"/>
                  </a:lnTo>
                  <a:lnTo>
                    <a:pt x="19991" y="17942"/>
                  </a:lnTo>
                  <a:lnTo>
                    <a:pt x="19993" y="17949"/>
                  </a:lnTo>
                  <a:lnTo>
                    <a:pt x="20006" y="17961"/>
                  </a:lnTo>
                  <a:lnTo>
                    <a:pt x="20013" y="17979"/>
                  </a:lnTo>
                  <a:lnTo>
                    <a:pt x="20021" y="17981"/>
                  </a:lnTo>
                  <a:lnTo>
                    <a:pt x="20028" y="17991"/>
                  </a:lnTo>
                  <a:lnTo>
                    <a:pt x="20032" y="17974"/>
                  </a:lnTo>
                  <a:lnTo>
                    <a:pt x="20028" y="17951"/>
                  </a:lnTo>
                  <a:cubicBezTo>
                    <a:pt x="20028" y="17951"/>
                    <a:pt x="20019" y="17942"/>
                    <a:pt x="20019" y="17942"/>
                  </a:cubicBezTo>
                  <a:close/>
                  <a:moveTo>
                    <a:pt x="19985" y="18619"/>
                  </a:moveTo>
                  <a:lnTo>
                    <a:pt x="19989" y="18636"/>
                  </a:lnTo>
                  <a:lnTo>
                    <a:pt x="20000" y="18631"/>
                  </a:lnTo>
                  <a:cubicBezTo>
                    <a:pt x="20000" y="18631"/>
                    <a:pt x="19985" y="18619"/>
                    <a:pt x="19985" y="18619"/>
                  </a:cubicBezTo>
                  <a:close/>
                  <a:moveTo>
                    <a:pt x="19936" y="17932"/>
                  </a:moveTo>
                  <a:lnTo>
                    <a:pt x="19929" y="17915"/>
                  </a:lnTo>
                  <a:lnTo>
                    <a:pt x="19919" y="17910"/>
                  </a:lnTo>
                  <a:lnTo>
                    <a:pt x="19921" y="17942"/>
                  </a:lnTo>
                  <a:lnTo>
                    <a:pt x="19927" y="17937"/>
                  </a:lnTo>
                  <a:cubicBezTo>
                    <a:pt x="19927" y="17937"/>
                    <a:pt x="19936" y="17932"/>
                    <a:pt x="19936" y="17932"/>
                  </a:cubicBezTo>
                  <a:close/>
                  <a:moveTo>
                    <a:pt x="20272" y="17611"/>
                  </a:moveTo>
                  <a:lnTo>
                    <a:pt x="20261" y="17615"/>
                  </a:lnTo>
                  <a:lnTo>
                    <a:pt x="20261" y="17628"/>
                  </a:lnTo>
                  <a:lnTo>
                    <a:pt x="20249" y="17635"/>
                  </a:lnTo>
                  <a:lnTo>
                    <a:pt x="20244" y="17650"/>
                  </a:lnTo>
                  <a:lnTo>
                    <a:pt x="20246" y="17650"/>
                  </a:lnTo>
                  <a:lnTo>
                    <a:pt x="20266" y="17640"/>
                  </a:lnTo>
                  <a:cubicBezTo>
                    <a:pt x="20266" y="17640"/>
                    <a:pt x="20272" y="17611"/>
                    <a:pt x="20272" y="17611"/>
                  </a:cubicBezTo>
                  <a:close/>
                  <a:moveTo>
                    <a:pt x="13265" y="7753"/>
                  </a:moveTo>
                  <a:lnTo>
                    <a:pt x="13267" y="7761"/>
                  </a:lnTo>
                  <a:lnTo>
                    <a:pt x="13270" y="7763"/>
                  </a:lnTo>
                  <a:lnTo>
                    <a:pt x="13278" y="7756"/>
                  </a:lnTo>
                  <a:lnTo>
                    <a:pt x="13278" y="7748"/>
                  </a:lnTo>
                  <a:lnTo>
                    <a:pt x="13265" y="7729"/>
                  </a:lnTo>
                  <a:lnTo>
                    <a:pt x="13242" y="7734"/>
                  </a:lnTo>
                  <a:lnTo>
                    <a:pt x="13257" y="7741"/>
                  </a:lnTo>
                  <a:cubicBezTo>
                    <a:pt x="13257" y="7741"/>
                    <a:pt x="13265" y="7753"/>
                    <a:pt x="13265" y="7753"/>
                  </a:cubicBezTo>
                  <a:close/>
                  <a:moveTo>
                    <a:pt x="18059" y="19744"/>
                  </a:moveTo>
                  <a:lnTo>
                    <a:pt x="18048" y="19734"/>
                  </a:lnTo>
                  <a:lnTo>
                    <a:pt x="18027" y="19719"/>
                  </a:lnTo>
                  <a:lnTo>
                    <a:pt x="18005" y="19714"/>
                  </a:lnTo>
                  <a:lnTo>
                    <a:pt x="17988" y="19714"/>
                  </a:lnTo>
                  <a:lnTo>
                    <a:pt x="17975" y="19710"/>
                  </a:lnTo>
                  <a:lnTo>
                    <a:pt x="17967" y="19712"/>
                  </a:lnTo>
                  <a:lnTo>
                    <a:pt x="17962" y="19749"/>
                  </a:lnTo>
                  <a:lnTo>
                    <a:pt x="17964" y="19793"/>
                  </a:lnTo>
                  <a:lnTo>
                    <a:pt x="17980" y="19818"/>
                  </a:lnTo>
                  <a:lnTo>
                    <a:pt x="17988" y="19825"/>
                  </a:lnTo>
                  <a:lnTo>
                    <a:pt x="17995" y="19830"/>
                  </a:lnTo>
                  <a:lnTo>
                    <a:pt x="18007" y="19830"/>
                  </a:lnTo>
                  <a:lnTo>
                    <a:pt x="18018" y="19820"/>
                  </a:lnTo>
                  <a:lnTo>
                    <a:pt x="18029" y="19813"/>
                  </a:lnTo>
                  <a:lnTo>
                    <a:pt x="18046" y="19815"/>
                  </a:lnTo>
                  <a:lnTo>
                    <a:pt x="18063" y="19830"/>
                  </a:lnTo>
                  <a:lnTo>
                    <a:pt x="18078" y="19852"/>
                  </a:lnTo>
                  <a:lnTo>
                    <a:pt x="18082" y="19835"/>
                  </a:lnTo>
                  <a:lnTo>
                    <a:pt x="18072" y="19776"/>
                  </a:lnTo>
                  <a:cubicBezTo>
                    <a:pt x="18072" y="19776"/>
                    <a:pt x="18059" y="19744"/>
                    <a:pt x="18059" y="19744"/>
                  </a:cubicBezTo>
                  <a:close/>
                  <a:moveTo>
                    <a:pt x="19206" y="17625"/>
                  </a:moveTo>
                  <a:lnTo>
                    <a:pt x="19217" y="17642"/>
                  </a:lnTo>
                  <a:lnTo>
                    <a:pt x="19228" y="17689"/>
                  </a:lnTo>
                  <a:lnTo>
                    <a:pt x="19234" y="17687"/>
                  </a:lnTo>
                  <a:lnTo>
                    <a:pt x="19241" y="17664"/>
                  </a:lnTo>
                  <a:lnTo>
                    <a:pt x="19241" y="17635"/>
                  </a:lnTo>
                  <a:lnTo>
                    <a:pt x="19221" y="17596"/>
                  </a:lnTo>
                  <a:lnTo>
                    <a:pt x="19202" y="17578"/>
                  </a:lnTo>
                  <a:lnTo>
                    <a:pt x="19189" y="17601"/>
                  </a:lnTo>
                  <a:lnTo>
                    <a:pt x="19189" y="17628"/>
                  </a:lnTo>
                  <a:lnTo>
                    <a:pt x="19196" y="17630"/>
                  </a:lnTo>
                  <a:cubicBezTo>
                    <a:pt x="19196" y="17630"/>
                    <a:pt x="19206" y="17625"/>
                    <a:pt x="19206" y="17625"/>
                  </a:cubicBezTo>
                  <a:close/>
                  <a:moveTo>
                    <a:pt x="13827" y="10965"/>
                  </a:moveTo>
                  <a:lnTo>
                    <a:pt x="13825" y="10965"/>
                  </a:lnTo>
                  <a:lnTo>
                    <a:pt x="13814" y="10962"/>
                  </a:lnTo>
                  <a:lnTo>
                    <a:pt x="13810" y="10974"/>
                  </a:lnTo>
                  <a:lnTo>
                    <a:pt x="13801" y="11004"/>
                  </a:lnTo>
                  <a:lnTo>
                    <a:pt x="13804" y="11001"/>
                  </a:lnTo>
                  <a:lnTo>
                    <a:pt x="13804" y="11004"/>
                  </a:lnTo>
                  <a:lnTo>
                    <a:pt x="13846" y="10972"/>
                  </a:lnTo>
                  <a:lnTo>
                    <a:pt x="13848" y="10974"/>
                  </a:lnTo>
                  <a:lnTo>
                    <a:pt x="13848" y="10974"/>
                  </a:lnTo>
                  <a:lnTo>
                    <a:pt x="13851" y="10974"/>
                  </a:lnTo>
                  <a:lnTo>
                    <a:pt x="13855" y="10967"/>
                  </a:lnTo>
                  <a:lnTo>
                    <a:pt x="13851" y="10969"/>
                  </a:lnTo>
                  <a:lnTo>
                    <a:pt x="13853" y="10967"/>
                  </a:lnTo>
                  <a:lnTo>
                    <a:pt x="13844" y="10972"/>
                  </a:lnTo>
                  <a:cubicBezTo>
                    <a:pt x="13844" y="10972"/>
                    <a:pt x="13827" y="10965"/>
                    <a:pt x="13827" y="10965"/>
                  </a:cubicBezTo>
                  <a:close/>
                  <a:moveTo>
                    <a:pt x="18799" y="17401"/>
                  </a:moveTo>
                  <a:lnTo>
                    <a:pt x="18801" y="17392"/>
                  </a:lnTo>
                  <a:lnTo>
                    <a:pt x="18758" y="17392"/>
                  </a:lnTo>
                  <a:lnTo>
                    <a:pt x="18707" y="17382"/>
                  </a:lnTo>
                  <a:lnTo>
                    <a:pt x="18692" y="17392"/>
                  </a:lnTo>
                  <a:lnTo>
                    <a:pt x="18687" y="17412"/>
                  </a:lnTo>
                  <a:lnTo>
                    <a:pt x="18707" y="17414"/>
                  </a:lnTo>
                  <a:cubicBezTo>
                    <a:pt x="18707" y="17414"/>
                    <a:pt x="18799" y="17401"/>
                    <a:pt x="18799" y="17401"/>
                  </a:cubicBezTo>
                  <a:close/>
                  <a:moveTo>
                    <a:pt x="18809" y="17537"/>
                  </a:moveTo>
                  <a:lnTo>
                    <a:pt x="18824" y="17576"/>
                  </a:lnTo>
                  <a:lnTo>
                    <a:pt x="18850" y="17611"/>
                  </a:lnTo>
                  <a:lnTo>
                    <a:pt x="18874" y="17615"/>
                  </a:lnTo>
                  <a:lnTo>
                    <a:pt x="18889" y="17598"/>
                  </a:lnTo>
                  <a:lnTo>
                    <a:pt x="18895" y="17576"/>
                  </a:lnTo>
                  <a:lnTo>
                    <a:pt x="18910" y="17534"/>
                  </a:lnTo>
                  <a:lnTo>
                    <a:pt x="18897" y="17500"/>
                  </a:lnTo>
                  <a:lnTo>
                    <a:pt x="18884" y="17495"/>
                  </a:lnTo>
                  <a:lnTo>
                    <a:pt x="18852" y="17495"/>
                  </a:lnTo>
                  <a:lnTo>
                    <a:pt x="18820" y="17507"/>
                  </a:lnTo>
                  <a:cubicBezTo>
                    <a:pt x="18820" y="17507"/>
                    <a:pt x="18809" y="17537"/>
                    <a:pt x="18809" y="17537"/>
                  </a:cubicBezTo>
                  <a:close/>
                  <a:moveTo>
                    <a:pt x="18878" y="17480"/>
                  </a:moveTo>
                  <a:lnTo>
                    <a:pt x="18897" y="17456"/>
                  </a:lnTo>
                  <a:lnTo>
                    <a:pt x="18891" y="17443"/>
                  </a:lnTo>
                  <a:lnTo>
                    <a:pt x="18844" y="17438"/>
                  </a:lnTo>
                  <a:lnTo>
                    <a:pt x="18829" y="17446"/>
                  </a:lnTo>
                  <a:lnTo>
                    <a:pt x="18827" y="17465"/>
                  </a:lnTo>
                  <a:lnTo>
                    <a:pt x="18837" y="17483"/>
                  </a:lnTo>
                  <a:lnTo>
                    <a:pt x="18850" y="17495"/>
                  </a:lnTo>
                  <a:cubicBezTo>
                    <a:pt x="18850" y="17495"/>
                    <a:pt x="18878" y="17480"/>
                    <a:pt x="18878" y="17480"/>
                  </a:cubicBezTo>
                  <a:close/>
                  <a:moveTo>
                    <a:pt x="19155" y="17736"/>
                  </a:moveTo>
                  <a:lnTo>
                    <a:pt x="19181" y="17738"/>
                  </a:lnTo>
                  <a:lnTo>
                    <a:pt x="19183" y="17738"/>
                  </a:lnTo>
                  <a:lnTo>
                    <a:pt x="19176" y="17713"/>
                  </a:lnTo>
                  <a:lnTo>
                    <a:pt x="19196" y="17699"/>
                  </a:lnTo>
                  <a:lnTo>
                    <a:pt x="19206" y="17689"/>
                  </a:lnTo>
                  <a:lnTo>
                    <a:pt x="19200" y="17684"/>
                  </a:lnTo>
                  <a:lnTo>
                    <a:pt x="19200" y="17672"/>
                  </a:lnTo>
                  <a:lnTo>
                    <a:pt x="19181" y="17667"/>
                  </a:lnTo>
                  <a:lnTo>
                    <a:pt x="19165" y="17669"/>
                  </a:lnTo>
                  <a:lnTo>
                    <a:pt x="19174" y="17679"/>
                  </a:lnTo>
                  <a:lnTo>
                    <a:pt x="19170" y="17694"/>
                  </a:lnTo>
                  <a:cubicBezTo>
                    <a:pt x="19170" y="17694"/>
                    <a:pt x="19155" y="17736"/>
                    <a:pt x="19155" y="17736"/>
                  </a:cubicBezTo>
                  <a:close/>
                  <a:moveTo>
                    <a:pt x="19093" y="17652"/>
                  </a:moveTo>
                  <a:lnTo>
                    <a:pt x="19105" y="17635"/>
                  </a:lnTo>
                  <a:lnTo>
                    <a:pt x="19122" y="17630"/>
                  </a:lnTo>
                  <a:lnTo>
                    <a:pt x="19105" y="17608"/>
                  </a:lnTo>
                  <a:lnTo>
                    <a:pt x="19088" y="17611"/>
                  </a:lnTo>
                  <a:lnTo>
                    <a:pt x="19088" y="17615"/>
                  </a:lnTo>
                  <a:lnTo>
                    <a:pt x="19093" y="17620"/>
                  </a:lnTo>
                  <a:lnTo>
                    <a:pt x="19095" y="17623"/>
                  </a:lnTo>
                  <a:lnTo>
                    <a:pt x="19086" y="17642"/>
                  </a:lnTo>
                  <a:cubicBezTo>
                    <a:pt x="19086" y="17642"/>
                    <a:pt x="19093" y="17652"/>
                    <a:pt x="19093" y="17652"/>
                  </a:cubicBezTo>
                  <a:close/>
                  <a:moveTo>
                    <a:pt x="18720" y="17480"/>
                  </a:moveTo>
                  <a:lnTo>
                    <a:pt x="18743" y="17495"/>
                  </a:lnTo>
                  <a:lnTo>
                    <a:pt x="18771" y="17507"/>
                  </a:lnTo>
                  <a:lnTo>
                    <a:pt x="18773" y="17476"/>
                  </a:lnTo>
                  <a:lnTo>
                    <a:pt x="18777" y="17458"/>
                  </a:lnTo>
                  <a:lnTo>
                    <a:pt x="18773" y="17446"/>
                  </a:lnTo>
                  <a:lnTo>
                    <a:pt x="18762" y="17421"/>
                  </a:lnTo>
                  <a:lnTo>
                    <a:pt x="18741" y="17421"/>
                  </a:lnTo>
                  <a:lnTo>
                    <a:pt x="18713" y="17436"/>
                  </a:lnTo>
                  <a:lnTo>
                    <a:pt x="18702" y="17436"/>
                  </a:lnTo>
                  <a:lnTo>
                    <a:pt x="18709" y="17429"/>
                  </a:lnTo>
                  <a:lnTo>
                    <a:pt x="18692" y="17426"/>
                  </a:lnTo>
                  <a:lnTo>
                    <a:pt x="18678" y="17446"/>
                  </a:lnTo>
                  <a:cubicBezTo>
                    <a:pt x="18678" y="17446"/>
                    <a:pt x="18720" y="17480"/>
                    <a:pt x="18720" y="17480"/>
                  </a:cubicBezTo>
                  <a:close/>
                  <a:moveTo>
                    <a:pt x="15067" y="13321"/>
                  </a:moveTo>
                  <a:lnTo>
                    <a:pt x="15028" y="13253"/>
                  </a:lnTo>
                  <a:lnTo>
                    <a:pt x="15013" y="13233"/>
                  </a:lnTo>
                  <a:lnTo>
                    <a:pt x="15011" y="13233"/>
                  </a:lnTo>
                  <a:lnTo>
                    <a:pt x="15011" y="13233"/>
                  </a:lnTo>
                  <a:lnTo>
                    <a:pt x="15002" y="13235"/>
                  </a:lnTo>
                  <a:lnTo>
                    <a:pt x="14992" y="13258"/>
                  </a:lnTo>
                  <a:lnTo>
                    <a:pt x="15024" y="13312"/>
                  </a:lnTo>
                  <a:lnTo>
                    <a:pt x="15054" y="13471"/>
                  </a:lnTo>
                  <a:lnTo>
                    <a:pt x="15084" y="13535"/>
                  </a:lnTo>
                  <a:lnTo>
                    <a:pt x="15084" y="13533"/>
                  </a:lnTo>
                  <a:lnTo>
                    <a:pt x="15086" y="13535"/>
                  </a:lnTo>
                  <a:lnTo>
                    <a:pt x="15095" y="13459"/>
                  </a:lnTo>
                  <a:lnTo>
                    <a:pt x="15089" y="13390"/>
                  </a:lnTo>
                  <a:cubicBezTo>
                    <a:pt x="15089" y="13390"/>
                    <a:pt x="15067" y="13321"/>
                    <a:pt x="15067" y="13321"/>
                  </a:cubicBezTo>
                  <a:close/>
                  <a:moveTo>
                    <a:pt x="17915" y="19798"/>
                  </a:moveTo>
                  <a:lnTo>
                    <a:pt x="17891" y="19766"/>
                  </a:lnTo>
                  <a:lnTo>
                    <a:pt x="17883" y="19763"/>
                  </a:lnTo>
                  <a:lnTo>
                    <a:pt x="17881" y="19766"/>
                  </a:lnTo>
                  <a:lnTo>
                    <a:pt x="17881" y="19763"/>
                  </a:lnTo>
                  <a:lnTo>
                    <a:pt x="17874" y="19766"/>
                  </a:lnTo>
                  <a:lnTo>
                    <a:pt x="17870" y="19763"/>
                  </a:lnTo>
                  <a:lnTo>
                    <a:pt x="17868" y="19746"/>
                  </a:lnTo>
                  <a:lnTo>
                    <a:pt x="17868" y="19746"/>
                  </a:lnTo>
                  <a:lnTo>
                    <a:pt x="17868" y="19746"/>
                  </a:lnTo>
                  <a:lnTo>
                    <a:pt x="17851" y="19749"/>
                  </a:lnTo>
                  <a:lnTo>
                    <a:pt x="17842" y="19823"/>
                  </a:lnTo>
                  <a:lnTo>
                    <a:pt x="17844" y="19820"/>
                  </a:lnTo>
                  <a:lnTo>
                    <a:pt x="17844" y="19823"/>
                  </a:lnTo>
                  <a:lnTo>
                    <a:pt x="17872" y="19820"/>
                  </a:lnTo>
                  <a:lnTo>
                    <a:pt x="17889" y="19825"/>
                  </a:lnTo>
                  <a:lnTo>
                    <a:pt x="17894" y="19835"/>
                  </a:lnTo>
                  <a:lnTo>
                    <a:pt x="17883" y="19857"/>
                  </a:lnTo>
                  <a:lnTo>
                    <a:pt x="17887" y="19881"/>
                  </a:lnTo>
                  <a:lnTo>
                    <a:pt x="17889" y="19881"/>
                  </a:lnTo>
                  <a:lnTo>
                    <a:pt x="17889" y="19881"/>
                  </a:lnTo>
                  <a:lnTo>
                    <a:pt x="17934" y="19869"/>
                  </a:lnTo>
                  <a:lnTo>
                    <a:pt x="17962" y="19879"/>
                  </a:lnTo>
                  <a:lnTo>
                    <a:pt x="17978" y="19911"/>
                  </a:lnTo>
                  <a:lnTo>
                    <a:pt x="17971" y="19955"/>
                  </a:lnTo>
                  <a:lnTo>
                    <a:pt x="17956" y="19960"/>
                  </a:lnTo>
                  <a:lnTo>
                    <a:pt x="17936" y="19923"/>
                  </a:lnTo>
                  <a:lnTo>
                    <a:pt x="17934" y="19923"/>
                  </a:lnTo>
                  <a:lnTo>
                    <a:pt x="17898" y="19903"/>
                  </a:lnTo>
                  <a:lnTo>
                    <a:pt x="17831" y="19896"/>
                  </a:lnTo>
                  <a:lnTo>
                    <a:pt x="17819" y="19894"/>
                  </a:lnTo>
                  <a:lnTo>
                    <a:pt x="17819" y="19896"/>
                  </a:lnTo>
                  <a:lnTo>
                    <a:pt x="17817" y="19894"/>
                  </a:lnTo>
                  <a:lnTo>
                    <a:pt x="17836" y="19913"/>
                  </a:lnTo>
                  <a:lnTo>
                    <a:pt x="17853" y="19928"/>
                  </a:lnTo>
                  <a:lnTo>
                    <a:pt x="17896" y="19948"/>
                  </a:lnTo>
                  <a:lnTo>
                    <a:pt x="17881" y="19980"/>
                  </a:lnTo>
                  <a:lnTo>
                    <a:pt x="17874" y="19987"/>
                  </a:lnTo>
                  <a:lnTo>
                    <a:pt x="17868" y="19999"/>
                  </a:lnTo>
                  <a:lnTo>
                    <a:pt x="17855" y="20014"/>
                  </a:lnTo>
                  <a:lnTo>
                    <a:pt x="17802" y="20056"/>
                  </a:lnTo>
                  <a:lnTo>
                    <a:pt x="17776" y="20043"/>
                  </a:lnTo>
                  <a:lnTo>
                    <a:pt x="17776" y="20043"/>
                  </a:lnTo>
                  <a:lnTo>
                    <a:pt x="17774" y="20043"/>
                  </a:lnTo>
                  <a:lnTo>
                    <a:pt x="17746" y="20063"/>
                  </a:lnTo>
                  <a:lnTo>
                    <a:pt x="17703" y="20122"/>
                  </a:lnTo>
                  <a:lnTo>
                    <a:pt x="17705" y="20144"/>
                  </a:lnTo>
                  <a:lnTo>
                    <a:pt x="17707" y="20141"/>
                  </a:lnTo>
                  <a:lnTo>
                    <a:pt x="17707" y="20144"/>
                  </a:lnTo>
                  <a:lnTo>
                    <a:pt x="17885" y="20048"/>
                  </a:lnTo>
                  <a:lnTo>
                    <a:pt x="17967" y="19987"/>
                  </a:lnTo>
                  <a:lnTo>
                    <a:pt x="18025" y="19923"/>
                  </a:lnTo>
                  <a:lnTo>
                    <a:pt x="18020" y="19898"/>
                  </a:lnTo>
                  <a:cubicBezTo>
                    <a:pt x="18020" y="19898"/>
                    <a:pt x="17915" y="19798"/>
                    <a:pt x="17915" y="19798"/>
                  </a:cubicBezTo>
                  <a:close/>
                  <a:moveTo>
                    <a:pt x="15219" y="13783"/>
                  </a:moveTo>
                  <a:lnTo>
                    <a:pt x="15163" y="13668"/>
                  </a:lnTo>
                  <a:lnTo>
                    <a:pt x="15148" y="13591"/>
                  </a:lnTo>
                  <a:lnTo>
                    <a:pt x="15129" y="13579"/>
                  </a:lnTo>
                  <a:lnTo>
                    <a:pt x="15125" y="13577"/>
                  </a:lnTo>
                  <a:lnTo>
                    <a:pt x="15118" y="13574"/>
                  </a:lnTo>
                  <a:lnTo>
                    <a:pt x="15108" y="13577"/>
                  </a:lnTo>
                  <a:lnTo>
                    <a:pt x="15161" y="13724"/>
                  </a:lnTo>
                  <a:lnTo>
                    <a:pt x="15191" y="13785"/>
                  </a:lnTo>
                  <a:lnTo>
                    <a:pt x="15238" y="13852"/>
                  </a:lnTo>
                  <a:lnTo>
                    <a:pt x="15236" y="13849"/>
                  </a:lnTo>
                  <a:lnTo>
                    <a:pt x="15238" y="13854"/>
                  </a:lnTo>
                  <a:cubicBezTo>
                    <a:pt x="15238" y="13854"/>
                    <a:pt x="15219" y="13783"/>
                    <a:pt x="15219" y="13783"/>
                  </a:cubicBezTo>
                  <a:close/>
                  <a:moveTo>
                    <a:pt x="16337" y="20476"/>
                  </a:moveTo>
                  <a:lnTo>
                    <a:pt x="16341" y="20481"/>
                  </a:lnTo>
                  <a:lnTo>
                    <a:pt x="16337" y="20463"/>
                  </a:lnTo>
                  <a:cubicBezTo>
                    <a:pt x="16337" y="20463"/>
                    <a:pt x="16337" y="20476"/>
                    <a:pt x="16337" y="20476"/>
                  </a:cubicBezTo>
                  <a:close/>
                  <a:moveTo>
                    <a:pt x="14501" y="20520"/>
                  </a:moveTo>
                  <a:lnTo>
                    <a:pt x="14501" y="20517"/>
                  </a:lnTo>
                  <a:lnTo>
                    <a:pt x="14496" y="20522"/>
                  </a:lnTo>
                  <a:lnTo>
                    <a:pt x="14498" y="20527"/>
                  </a:lnTo>
                  <a:lnTo>
                    <a:pt x="14498" y="20527"/>
                  </a:lnTo>
                  <a:lnTo>
                    <a:pt x="14501" y="20527"/>
                  </a:lnTo>
                  <a:lnTo>
                    <a:pt x="14503" y="20525"/>
                  </a:lnTo>
                  <a:lnTo>
                    <a:pt x="14503" y="20520"/>
                  </a:lnTo>
                  <a:cubicBezTo>
                    <a:pt x="14503" y="20520"/>
                    <a:pt x="14501" y="20520"/>
                    <a:pt x="14501" y="20520"/>
                  </a:cubicBezTo>
                  <a:close/>
                  <a:moveTo>
                    <a:pt x="16341" y="20508"/>
                  </a:moveTo>
                  <a:lnTo>
                    <a:pt x="16350" y="20515"/>
                  </a:lnTo>
                  <a:lnTo>
                    <a:pt x="16354" y="20508"/>
                  </a:lnTo>
                  <a:lnTo>
                    <a:pt x="16345" y="20500"/>
                  </a:lnTo>
                  <a:cubicBezTo>
                    <a:pt x="16345" y="20500"/>
                    <a:pt x="16341" y="20508"/>
                    <a:pt x="16341" y="20508"/>
                  </a:cubicBezTo>
                  <a:close/>
                  <a:moveTo>
                    <a:pt x="15468" y="13594"/>
                  </a:moveTo>
                  <a:lnTo>
                    <a:pt x="15410" y="13542"/>
                  </a:lnTo>
                  <a:lnTo>
                    <a:pt x="15354" y="13530"/>
                  </a:lnTo>
                  <a:lnTo>
                    <a:pt x="15354" y="13533"/>
                  </a:lnTo>
                  <a:lnTo>
                    <a:pt x="15352" y="13530"/>
                  </a:lnTo>
                  <a:lnTo>
                    <a:pt x="15318" y="13538"/>
                  </a:lnTo>
                  <a:lnTo>
                    <a:pt x="15365" y="13626"/>
                  </a:lnTo>
                  <a:lnTo>
                    <a:pt x="15427" y="13722"/>
                  </a:lnTo>
                  <a:lnTo>
                    <a:pt x="15476" y="13812"/>
                  </a:lnTo>
                  <a:lnTo>
                    <a:pt x="15476" y="13898"/>
                  </a:lnTo>
                  <a:lnTo>
                    <a:pt x="15519" y="13955"/>
                  </a:lnTo>
                  <a:lnTo>
                    <a:pt x="15582" y="14107"/>
                  </a:lnTo>
                  <a:lnTo>
                    <a:pt x="15625" y="14166"/>
                  </a:lnTo>
                  <a:lnTo>
                    <a:pt x="15627" y="14166"/>
                  </a:lnTo>
                  <a:lnTo>
                    <a:pt x="15627" y="14166"/>
                  </a:lnTo>
                  <a:lnTo>
                    <a:pt x="15661" y="14173"/>
                  </a:lnTo>
                  <a:lnTo>
                    <a:pt x="15657" y="14117"/>
                  </a:lnTo>
                  <a:lnTo>
                    <a:pt x="15614" y="13952"/>
                  </a:lnTo>
                  <a:lnTo>
                    <a:pt x="15588" y="13911"/>
                  </a:lnTo>
                  <a:lnTo>
                    <a:pt x="15539" y="13847"/>
                  </a:lnTo>
                  <a:lnTo>
                    <a:pt x="15498" y="13780"/>
                  </a:lnTo>
                  <a:lnTo>
                    <a:pt x="15504" y="13660"/>
                  </a:lnTo>
                  <a:cubicBezTo>
                    <a:pt x="15504" y="13660"/>
                    <a:pt x="15468" y="13594"/>
                    <a:pt x="15468" y="13594"/>
                  </a:cubicBezTo>
                  <a:close/>
                  <a:moveTo>
                    <a:pt x="13971" y="11654"/>
                  </a:moveTo>
                  <a:lnTo>
                    <a:pt x="13857" y="11544"/>
                  </a:lnTo>
                  <a:lnTo>
                    <a:pt x="13780" y="11424"/>
                  </a:lnTo>
                  <a:lnTo>
                    <a:pt x="13750" y="11404"/>
                  </a:lnTo>
                  <a:lnTo>
                    <a:pt x="13746" y="11402"/>
                  </a:lnTo>
                  <a:lnTo>
                    <a:pt x="13703" y="11387"/>
                  </a:lnTo>
                  <a:lnTo>
                    <a:pt x="13720" y="11426"/>
                  </a:lnTo>
                  <a:lnTo>
                    <a:pt x="13759" y="11478"/>
                  </a:lnTo>
                  <a:lnTo>
                    <a:pt x="13780" y="11500"/>
                  </a:lnTo>
                  <a:lnTo>
                    <a:pt x="13808" y="11546"/>
                  </a:lnTo>
                  <a:lnTo>
                    <a:pt x="13935" y="11672"/>
                  </a:lnTo>
                  <a:lnTo>
                    <a:pt x="13986" y="11703"/>
                  </a:lnTo>
                  <a:lnTo>
                    <a:pt x="13986" y="11701"/>
                  </a:lnTo>
                  <a:lnTo>
                    <a:pt x="13988" y="11703"/>
                  </a:lnTo>
                  <a:cubicBezTo>
                    <a:pt x="13988" y="11703"/>
                    <a:pt x="13971" y="11654"/>
                    <a:pt x="13971" y="11654"/>
                  </a:cubicBezTo>
                  <a:close/>
                  <a:moveTo>
                    <a:pt x="14322" y="20613"/>
                  </a:moveTo>
                  <a:lnTo>
                    <a:pt x="14331" y="20603"/>
                  </a:lnTo>
                  <a:lnTo>
                    <a:pt x="14322" y="20593"/>
                  </a:lnTo>
                  <a:cubicBezTo>
                    <a:pt x="14322" y="20593"/>
                    <a:pt x="14322" y="20613"/>
                    <a:pt x="14322" y="20613"/>
                  </a:cubicBezTo>
                  <a:close/>
                  <a:moveTo>
                    <a:pt x="14483" y="20606"/>
                  </a:moveTo>
                  <a:lnTo>
                    <a:pt x="14486" y="20596"/>
                  </a:lnTo>
                  <a:lnTo>
                    <a:pt x="14481" y="20596"/>
                  </a:lnTo>
                  <a:cubicBezTo>
                    <a:pt x="14481" y="20596"/>
                    <a:pt x="14483" y="20606"/>
                    <a:pt x="14483" y="20606"/>
                  </a:cubicBezTo>
                  <a:close/>
                  <a:moveTo>
                    <a:pt x="14469" y="20593"/>
                  </a:moveTo>
                  <a:lnTo>
                    <a:pt x="14473" y="20593"/>
                  </a:lnTo>
                  <a:lnTo>
                    <a:pt x="14471" y="20583"/>
                  </a:lnTo>
                  <a:cubicBezTo>
                    <a:pt x="14471" y="20583"/>
                    <a:pt x="14469" y="20593"/>
                    <a:pt x="14469" y="20593"/>
                  </a:cubicBezTo>
                  <a:close/>
                  <a:moveTo>
                    <a:pt x="14456" y="20611"/>
                  </a:moveTo>
                  <a:lnTo>
                    <a:pt x="14458" y="20606"/>
                  </a:lnTo>
                  <a:lnTo>
                    <a:pt x="14454" y="20593"/>
                  </a:lnTo>
                  <a:cubicBezTo>
                    <a:pt x="14454" y="20593"/>
                    <a:pt x="14456" y="20611"/>
                    <a:pt x="14456" y="20611"/>
                  </a:cubicBezTo>
                  <a:close/>
                  <a:moveTo>
                    <a:pt x="16978" y="15892"/>
                  </a:moveTo>
                  <a:lnTo>
                    <a:pt x="16946" y="15907"/>
                  </a:lnTo>
                  <a:lnTo>
                    <a:pt x="16920" y="15909"/>
                  </a:lnTo>
                  <a:lnTo>
                    <a:pt x="16896" y="15916"/>
                  </a:lnTo>
                  <a:lnTo>
                    <a:pt x="16894" y="15948"/>
                  </a:lnTo>
                  <a:lnTo>
                    <a:pt x="16903" y="15965"/>
                  </a:lnTo>
                  <a:lnTo>
                    <a:pt x="16909" y="15973"/>
                  </a:lnTo>
                  <a:lnTo>
                    <a:pt x="16924" y="15983"/>
                  </a:lnTo>
                  <a:lnTo>
                    <a:pt x="16933" y="15998"/>
                  </a:lnTo>
                  <a:lnTo>
                    <a:pt x="16943" y="16019"/>
                  </a:lnTo>
                  <a:lnTo>
                    <a:pt x="16961" y="16024"/>
                  </a:lnTo>
                  <a:lnTo>
                    <a:pt x="16993" y="16022"/>
                  </a:lnTo>
                  <a:lnTo>
                    <a:pt x="17006" y="16002"/>
                  </a:lnTo>
                  <a:lnTo>
                    <a:pt x="17027" y="15934"/>
                  </a:lnTo>
                  <a:lnTo>
                    <a:pt x="17015" y="15901"/>
                  </a:lnTo>
                  <a:cubicBezTo>
                    <a:pt x="17015" y="15901"/>
                    <a:pt x="16978" y="15892"/>
                    <a:pt x="16978" y="15892"/>
                  </a:cubicBezTo>
                  <a:close/>
                  <a:moveTo>
                    <a:pt x="17460" y="15965"/>
                  </a:moveTo>
                  <a:lnTo>
                    <a:pt x="17469" y="15973"/>
                  </a:lnTo>
                  <a:lnTo>
                    <a:pt x="17510" y="15970"/>
                  </a:lnTo>
                  <a:lnTo>
                    <a:pt x="17529" y="15990"/>
                  </a:lnTo>
                  <a:lnTo>
                    <a:pt x="17538" y="16005"/>
                  </a:lnTo>
                  <a:lnTo>
                    <a:pt x="17551" y="16022"/>
                  </a:lnTo>
                  <a:lnTo>
                    <a:pt x="17572" y="16039"/>
                  </a:lnTo>
                  <a:lnTo>
                    <a:pt x="17587" y="16029"/>
                  </a:lnTo>
                  <a:lnTo>
                    <a:pt x="17591" y="16005"/>
                  </a:lnTo>
                  <a:lnTo>
                    <a:pt x="17581" y="15985"/>
                  </a:lnTo>
                  <a:lnTo>
                    <a:pt x="17572" y="15978"/>
                  </a:lnTo>
                  <a:lnTo>
                    <a:pt x="17563" y="15951"/>
                  </a:lnTo>
                  <a:lnTo>
                    <a:pt x="17538" y="15904"/>
                  </a:lnTo>
                  <a:lnTo>
                    <a:pt x="17512" y="15887"/>
                  </a:lnTo>
                  <a:lnTo>
                    <a:pt x="17473" y="15904"/>
                  </a:lnTo>
                  <a:lnTo>
                    <a:pt x="17462" y="15911"/>
                  </a:lnTo>
                  <a:lnTo>
                    <a:pt x="17441" y="15924"/>
                  </a:lnTo>
                  <a:lnTo>
                    <a:pt x="17409" y="15948"/>
                  </a:lnTo>
                  <a:lnTo>
                    <a:pt x="17405" y="15988"/>
                  </a:lnTo>
                  <a:lnTo>
                    <a:pt x="17422" y="16002"/>
                  </a:lnTo>
                  <a:lnTo>
                    <a:pt x="17430" y="16010"/>
                  </a:lnTo>
                  <a:lnTo>
                    <a:pt x="17430" y="16022"/>
                  </a:lnTo>
                  <a:lnTo>
                    <a:pt x="17435" y="16022"/>
                  </a:lnTo>
                  <a:lnTo>
                    <a:pt x="17435" y="15998"/>
                  </a:lnTo>
                  <a:lnTo>
                    <a:pt x="17435" y="15985"/>
                  </a:lnTo>
                  <a:lnTo>
                    <a:pt x="17435" y="15968"/>
                  </a:lnTo>
                  <a:lnTo>
                    <a:pt x="17445" y="15956"/>
                  </a:lnTo>
                  <a:cubicBezTo>
                    <a:pt x="17445" y="15956"/>
                    <a:pt x="17460" y="15965"/>
                    <a:pt x="17460" y="15965"/>
                  </a:cubicBezTo>
                  <a:close/>
                  <a:moveTo>
                    <a:pt x="17334" y="15845"/>
                  </a:moveTo>
                  <a:lnTo>
                    <a:pt x="17313" y="15825"/>
                  </a:lnTo>
                  <a:lnTo>
                    <a:pt x="17280" y="15828"/>
                  </a:lnTo>
                  <a:lnTo>
                    <a:pt x="17278" y="15858"/>
                  </a:lnTo>
                  <a:lnTo>
                    <a:pt x="17287" y="15875"/>
                  </a:lnTo>
                  <a:lnTo>
                    <a:pt x="17302" y="15887"/>
                  </a:lnTo>
                  <a:lnTo>
                    <a:pt x="17319" y="15892"/>
                  </a:lnTo>
                  <a:lnTo>
                    <a:pt x="17325" y="15921"/>
                  </a:lnTo>
                  <a:lnTo>
                    <a:pt x="17328" y="15973"/>
                  </a:lnTo>
                  <a:lnTo>
                    <a:pt x="17336" y="15983"/>
                  </a:lnTo>
                  <a:lnTo>
                    <a:pt x="17353" y="15924"/>
                  </a:lnTo>
                  <a:lnTo>
                    <a:pt x="17355" y="15897"/>
                  </a:lnTo>
                  <a:lnTo>
                    <a:pt x="17347" y="15877"/>
                  </a:lnTo>
                  <a:lnTo>
                    <a:pt x="17332" y="15862"/>
                  </a:lnTo>
                  <a:lnTo>
                    <a:pt x="17323" y="15855"/>
                  </a:lnTo>
                  <a:lnTo>
                    <a:pt x="17328" y="15853"/>
                  </a:lnTo>
                  <a:cubicBezTo>
                    <a:pt x="17328" y="15853"/>
                    <a:pt x="17334" y="15845"/>
                    <a:pt x="17334" y="15845"/>
                  </a:cubicBezTo>
                  <a:close/>
                  <a:moveTo>
                    <a:pt x="16358" y="20439"/>
                  </a:moveTo>
                  <a:lnTo>
                    <a:pt x="16362" y="20436"/>
                  </a:lnTo>
                  <a:lnTo>
                    <a:pt x="16358" y="20431"/>
                  </a:lnTo>
                  <a:cubicBezTo>
                    <a:pt x="16358" y="20431"/>
                    <a:pt x="16358" y="20439"/>
                    <a:pt x="16358" y="20439"/>
                  </a:cubicBezTo>
                  <a:close/>
                  <a:moveTo>
                    <a:pt x="17791" y="16059"/>
                  </a:moveTo>
                  <a:lnTo>
                    <a:pt x="17765" y="16086"/>
                  </a:lnTo>
                  <a:lnTo>
                    <a:pt x="17769" y="16103"/>
                  </a:lnTo>
                  <a:lnTo>
                    <a:pt x="17840" y="16120"/>
                  </a:lnTo>
                  <a:lnTo>
                    <a:pt x="17859" y="16110"/>
                  </a:lnTo>
                  <a:lnTo>
                    <a:pt x="17874" y="16086"/>
                  </a:lnTo>
                  <a:lnTo>
                    <a:pt x="17861" y="16064"/>
                  </a:lnTo>
                  <a:lnTo>
                    <a:pt x="17831" y="16064"/>
                  </a:lnTo>
                  <a:lnTo>
                    <a:pt x="17817" y="16071"/>
                  </a:lnTo>
                  <a:lnTo>
                    <a:pt x="17808" y="16081"/>
                  </a:lnTo>
                  <a:lnTo>
                    <a:pt x="17799" y="16066"/>
                  </a:lnTo>
                  <a:cubicBezTo>
                    <a:pt x="17799" y="16066"/>
                    <a:pt x="17791" y="16059"/>
                    <a:pt x="17791" y="16059"/>
                  </a:cubicBezTo>
                  <a:close/>
                  <a:moveTo>
                    <a:pt x="17733" y="16108"/>
                  </a:moveTo>
                  <a:lnTo>
                    <a:pt x="17742" y="16110"/>
                  </a:lnTo>
                  <a:lnTo>
                    <a:pt x="17739" y="16100"/>
                  </a:lnTo>
                  <a:lnTo>
                    <a:pt x="17746" y="16091"/>
                  </a:lnTo>
                  <a:lnTo>
                    <a:pt x="17754" y="16073"/>
                  </a:lnTo>
                  <a:lnTo>
                    <a:pt x="17767" y="16059"/>
                  </a:lnTo>
                  <a:lnTo>
                    <a:pt x="17793" y="16051"/>
                  </a:lnTo>
                  <a:lnTo>
                    <a:pt x="17808" y="16036"/>
                  </a:lnTo>
                  <a:lnTo>
                    <a:pt x="17799" y="16019"/>
                  </a:lnTo>
                  <a:lnTo>
                    <a:pt x="17778" y="16007"/>
                  </a:lnTo>
                  <a:lnTo>
                    <a:pt x="17759" y="16000"/>
                  </a:lnTo>
                  <a:lnTo>
                    <a:pt x="17707" y="15968"/>
                  </a:lnTo>
                  <a:lnTo>
                    <a:pt x="17685" y="15951"/>
                  </a:lnTo>
                  <a:lnTo>
                    <a:pt x="17636" y="15934"/>
                  </a:lnTo>
                  <a:lnTo>
                    <a:pt x="17613" y="15968"/>
                  </a:lnTo>
                  <a:lnTo>
                    <a:pt x="17615" y="16000"/>
                  </a:lnTo>
                  <a:lnTo>
                    <a:pt x="17623" y="16019"/>
                  </a:lnTo>
                  <a:lnTo>
                    <a:pt x="17634" y="16091"/>
                  </a:lnTo>
                  <a:lnTo>
                    <a:pt x="17649" y="16086"/>
                  </a:lnTo>
                  <a:lnTo>
                    <a:pt x="17666" y="16059"/>
                  </a:lnTo>
                  <a:lnTo>
                    <a:pt x="17688" y="16064"/>
                  </a:lnTo>
                  <a:lnTo>
                    <a:pt x="17722" y="16098"/>
                  </a:lnTo>
                  <a:cubicBezTo>
                    <a:pt x="17722" y="16098"/>
                    <a:pt x="17733" y="16108"/>
                    <a:pt x="17733" y="16108"/>
                  </a:cubicBezTo>
                  <a:close/>
                  <a:moveTo>
                    <a:pt x="17647" y="20107"/>
                  </a:moveTo>
                  <a:lnTo>
                    <a:pt x="17645" y="20110"/>
                  </a:lnTo>
                  <a:lnTo>
                    <a:pt x="17645" y="20107"/>
                  </a:lnTo>
                  <a:lnTo>
                    <a:pt x="17578" y="20141"/>
                  </a:lnTo>
                  <a:lnTo>
                    <a:pt x="17548" y="20149"/>
                  </a:lnTo>
                  <a:lnTo>
                    <a:pt x="17521" y="20132"/>
                  </a:lnTo>
                  <a:lnTo>
                    <a:pt x="17518" y="20132"/>
                  </a:lnTo>
                  <a:lnTo>
                    <a:pt x="17518" y="20132"/>
                  </a:lnTo>
                  <a:lnTo>
                    <a:pt x="17504" y="20134"/>
                  </a:lnTo>
                  <a:lnTo>
                    <a:pt x="17493" y="20156"/>
                  </a:lnTo>
                  <a:lnTo>
                    <a:pt x="17491" y="20176"/>
                  </a:lnTo>
                  <a:lnTo>
                    <a:pt x="17497" y="20191"/>
                  </a:lnTo>
                  <a:lnTo>
                    <a:pt x="17514" y="20206"/>
                  </a:lnTo>
                  <a:lnTo>
                    <a:pt x="17516" y="20225"/>
                  </a:lnTo>
                  <a:lnTo>
                    <a:pt x="17495" y="20264"/>
                  </a:lnTo>
                  <a:lnTo>
                    <a:pt x="17486" y="20276"/>
                  </a:lnTo>
                  <a:lnTo>
                    <a:pt x="17489" y="20274"/>
                  </a:lnTo>
                  <a:lnTo>
                    <a:pt x="17489" y="20276"/>
                  </a:lnTo>
                  <a:lnTo>
                    <a:pt x="17675" y="20173"/>
                  </a:lnTo>
                  <a:lnTo>
                    <a:pt x="17656" y="20122"/>
                  </a:lnTo>
                  <a:cubicBezTo>
                    <a:pt x="17656" y="20122"/>
                    <a:pt x="17647" y="20107"/>
                    <a:pt x="17647" y="20107"/>
                  </a:cubicBezTo>
                  <a:close/>
                  <a:moveTo>
                    <a:pt x="16384" y="20503"/>
                  </a:moveTo>
                  <a:lnTo>
                    <a:pt x="16382" y="20500"/>
                  </a:lnTo>
                  <a:lnTo>
                    <a:pt x="16377" y="20503"/>
                  </a:lnTo>
                  <a:lnTo>
                    <a:pt x="16382" y="20508"/>
                  </a:lnTo>
                  <a:lnTo>
                    <a:pt x="16382" y="20508"/>
                  </a:lnTo>
                  <a:lnTo>
                    <a:pt x="16384" y="20510"/>
                  </a:lnTo>
                  <a:lnTo>
                    <a:pt x="16386" y="20508"/>
                  </a:lnTo>
                  <a:lnTo>
                    <a:pt x="16384" y="20500"/>
                  </a:lnTo>
                  <a:cubicBezTo>
                    <a:pt x="16384" y="20500"/>
                    <a:pt x="16384" y="20503"/>
                    <a:pt x="16384" y="20503"/>
                  </a:cubicBezTo>
                  <a:close/>
                  <a:moveTo>
                    <a:pt x="16435" y="20483"/>
                  </a:moveTo>
                  <a:lnTo>
                    <a:pt x="16435" y="20493"/>
                  </a:lnTo>
                  <a:lnTo>
                    <a:pt x="16461" y="20478"/>
                  </a:lnTo>
                  <a:lnTo>
                    <a:pt x="16472" y="20463"/>
                  </a:lnTo>
                  <a:lnTo>
                    <a:pt x="16461" y="20468"/>
                  </a:lnTo>
                  <a:cubicBezTo>
                    <a:pt x="16461" y="20468"/>
                    <a:pt x="16435" y="20483"/>
                    <a:pt x="16435" y="20483"/>
                  </a:cubicBezTo>
                  <a:close/>
                  <a:moveTo>
                    <a:pt x="16439" y="20345"/>
                  </a:moveTo>
                  <a:lnTo>
                    <a:pt x="16405" y="20341"/>
                  </a:lnTo>
                  <a:lnTo>
                    <a:pt x="16377" y="20353"/>
                  </a:lnTo>
                  <a:lnTo>
                    <a:pt x="16373" y="20365"/>
                  </a:lnTo>
                  <a:lnTo>
                    <a:pt x="16388" y="20360"/>
                  </a:lnTo>
                  <a:lnTo>
                    <a:pt x="16401" y="20358"/>
                  </a:lnTo>
                  <a:lnTo>
                    <a:pt x="16420" y="20368"/>
                  </a:lnTo>
                  <a:lnTo>
                    <a:pt x="16444" y="20377"/>
                  </a:lnTo>
                  <a:lnTo>
                    <a:pt x="16472" y="20419"/>
                  </a:lnTo>
                  <a:lnTo>
                    <a:pt x="16476" y="20436"/>
                  </a:lnTo>
                  <a:lnTo>
                    <a:pt x="16480" y="20402"/>
                  </a:lnTo>
                  <a:lnTo>
                    <a:pt x="16469" y="20368"/>
                  </a:lnTo>
                  <a:cubicBezTo>
                    <a:pt x="16469" y="20368"/>
                    <a:pt x="16439" y="20345"/>
                    <a:pt x="16439" y="20345"/>
                  </a:cubicBezTo>
                  <a:close/>
                  <a:moveTo>
                    <a:pt x="17270" y="15904"/>
                  </a:moveTo>
                  <a:lnTo>
                    <a:pt x="17270" y="15889"/>
                  </a:lnTo>
                  <a:lnTo>
                    <a:pt x="17259" y="15884"/>
                  </a:lnTo>
                  <a:lnTo>
                    <a:pt x="17250" y="15892"/>
                  </a:lnTo>
                  <a:lnTo>
                    <a:pt x="17248" y="15921"/>
                  </a:lnTo>
                  <a:lnTo>
                    <a:pt x="17257" y="15931"/>
                  </a:lnTo>
                  <a:lnTo>
                    <a:pt x="17268" y="15919"/>
                  </a:lnTo>
                  <a:cubicBezTo>
                    <a:pt x="17268" y="15919"/>
                    <a:pt x="17270" y="15904"/>
                    <a:pt x="17270" y="15904"/>
                  </a:cubicBezTo>
                  <a:close/>
                  <a:moveTo>
                    <a:pt x="17452" y="20240"/>
                  </a:moveTo>
                  <a:lnTo>
                    <a:pt x="17439" y="20230"/>
                  </a:lnTo>
                  <a:lnTo>
                    <a:pt x="17424" y="20223"/>
                  </a:lnTo>
                  <a:lnTo>
                    <a:pt x="17424" y="20223"/>
                  </a:lnTo>
                  <a:lnTo>
                    <a:pt x="17422" y="20223"/>
                  </a:lnTo>
                  <a:lnTo>
                    <a:pt x="17407" y="20225"/>
                  </a:lnTo>
                  <a:lnTo>
                    <a:pt x="17360" y="20289"/>
                  </a:lnTo>
                  <a:lnTo>
                    <a:pt x="17343" y="20304"/>
                  </a:lnTo>
                  <a:lnTo>
                    <a:pt x="17315" y="20306"/>
                  </a:lnTo>
                  <a:lnTo>
                    <a:pt x="17285" y="20301"/>
                  </a:lnTo>
                  <a:lnTo>
                    <a:pt x="17263" y="20311"/>
                  </a:lnTo>
                  <a:lnTo>
                    <a:pt x="17259" y="20365"/>
                  </a:lnTo>
                  <a:lnTo>
                    <a:pt x="17261" y="20363"/>
                  </a:lnTo>
                  <a:lnTo>
                    <a:pt x="17261" y="20365"/>
                  </a:lnTo>
                  <a:lnTo>
                    <a:pt x="17338" y="20338"/>
                  </a:lnTo>
                  <a:lnTo>
                    <a:pt x="17375" y="20318"/>
                  </a:lnTo>
                  <a:lnTo>
                    <a:pt x="17398" y="20294"/>
                  </a:lnTo>
                  <a:lnTo>
                    <a:pt x="17407" y="20271"/>
                  </a:lnTo>
                  <a:lnTo>
                    <a:pt x="17411" y="20247"/>
                  </a:lnTo>
                  <a:lnTo>
                    <a:pt x="17422" y="20262"/>
                  </a:lnTo>
                  <a:lnTo>
                    <a:pt x="17424" y="20262"/>
                  </a:lnTo>
                  <a:lnTo>
                    <a:pt x="17424" y="20262"/>
                  </a:lnTo>
                  <a:lnTo>
                    <a:pt x="17426" y="20262"/>
                  </a:lnTo>
                  <a:lnTo>
                    <a:pt x="17426" y="20250"/>
                  </a:lnTo>
                  <a:lnTo>
                    <a:pt x="17426" y="20245"/>
                  </a:lnTo>
                  <a:lnTo>
                    <a:pt x="17435" y="20257"/>
                  </a:lnTo>
                  <a:lnTo>
                    <a:pt x="17443" y="20269"/>
                  </a:lnTo>
                  <a:lnTo>
                    <a:pt x="17454" y="20276"/>
                  </a:lnTo>
                  <a:lnTo>
                    <a:pt x="17454" y="20276"/>
                  </a:lnTo>
                  <a:lnTo>
                    <a:pt x="17456" y="20276"/>
                  </a:lnTo>
                  <a:lnTo>
                    <a:pt x="17471" y="20279"/>
                  </a:lnTo>
                  <a:lnTo>
                    <a:pt x="17462" y="20255"/>
                  </a:lnTo>
                  <a:cubicBezTo>
                    <a:pt x="17462" y="20255"/>
                    <a:pt x="17452" y="20240"/>
                    <a:pt x="17452" y="20240"/>
                  </a:cubicBezTo>
                  <a:close/>
                  <a:moveTo>
                    <a:pt x="13070" y="7201"/>
                  </a:moveTo>
                  <a:lnTo>
                    <a:pt x="13070" y="7193"/>
                  </a:lnTo>
                  <a:lnTo>
                    <a:pt x="13057" y="7191"/>
                  </a:lnTo>
                  <a:lnTo>
                    <a:pt x="13046" y="7206"/>
                  </a:lnTo>
                  <a:lnTo>
                    <a:pt x="13051" y="7213"/>
                  </a:lnTo>
                  <a:lnTo>
                    <a:pt x="13059" y="7208"/>
                  </a:lnTo>
                  <a:cubicBezTo>
                    <a:pt x="13059" y="7208"/>
                    <a:pt x="13070" y="7201"/>
                    <a:pt x="13070" y="7201"/>
                  </a:cubicBezTo>
                  <a:close/>
                  <a:moveTo>
                    <a:pt x="13040" y="6629"/>
                  </a:moveTo>
                  <a:lnTo>
                    <a:pt x="13059" y="6639"/>
                  </a:lnTo>
                  <a:lnTo>
                    <a:pt x="13076" y="6641"/>
                  </a:lnTo>
                  <a:lnTo>
                    <a:pt x="13085" y="6631"/>
                  </a:lnTo>
                  <a:lnTo>
                    <a:pt x="13081" y="6626"/>
                  </a:lnTo>
                  <a:lnTo>
                    <a:pt x="13072" y="6624"/>
                  </a:lnTo>
                  <a:lnTo>
                    <a:pt x="13064" y="6619"/>
                  </a:lnTo>
                  <a:lnTo>
                    <a:pt x="13051" y="6614"/>
                  </a:lnTo>
                  <a:lnTo>
                    <a:pt x="13036" y="6619"/>
                  </a:lnTo>
                  <a:lnTo>
                    <a:pt x="13027" y="6626"/>
                  </a:lnTo>
                  <a:lnTo>
                    <a:pt x="13034" y="6631"/>
                  </a:lnTo>
                  <a:cubicBezTo>
                    <a:pt x="13034" y="6631"/>
                    <a:pt x="13040" y="6629"/>
                    <a:pt x="13040" y="6629"/>
                  </a:cubicBezTo>
                  <a:close/>
                  <a:moveTo>
                    <a:pt x="12043" y="5971"/>
                  </a:moveTo>
                  <a:lnTo>
                    <a:pt x="12028" y="5954"/>
                  </a:lnTo>
                  <a:lnTo>
                    <a:pt x="12009" y="5941"/>
                  </a:lnTo>
                  <a:lnTo>
                    <a:pt x="11991" y="5963"/>
                  </a:lnTo>
                  <a:lnTo>
                    <a:pt x="11996" y="6010"/>
                  </a:lnTo>
                  <a:lnTo>
                    <a:pt x="12019" y="6017"/>
                  </a:lnTo>
                  <a:lnTo>
                    <a:pt x="12049" y="5995"/>
                  </a:lnTo>
                  <a:lnTo>
                    <a:pt x="12066" y="5986"/>
                  </a:lnTo>
                  <a:lnTo>
                    <a:pt x="12058" y="5981"/>
                  </a:lnTo>
                  <a:cubicBezTo>
                    <a:pt x="12058" y="5981"/>
                    <a:pt x="12043" y="5971"/>
                    <a:pt x="12043" y="5971"/>
                  </a:cubicBezTo>
                  <a:close/>
                  <a:moveTo>
                    <a:pt x="12635" y="5995"/>
                  </a:moveTo>
                  <a:lnTo>
                    <a:pt x="12624" y="5998"/>
                  </a:lnTo>
                  <a:lnTo>
                    <a:pt x="12611" y="6008"/>
                  </a:lnTo>
                  <a:lnTo>
                    <a:pt x="12609" y="6032"/>
                  </a:lnTo>
                  <a:lnTo>
                    <a:pt x="12622" y="6042"/>
                  </a:lnTo>
                  <a:lnTo>
                    <a:pt x="12637" y="6035"/>
                  </a:lnTo>
                  <a:lnTo>
                    <a:pt x="12650" y="6017"/>
                  </a:lnTo>
                  <a:lnTo>
                    <a:pt x="12647" y="6003"/>
                  </a:lnTo>
                  <a:cubicBezTo>
                    <a:pt x="12647" y="6003"/>
                    <a:pt x="12635" y="5995"/>
                    <a:pt x="12635" y="5995"/>
                  </a:cubicBezTo>
                  <a:close/>
                  <a:moveTo>
                    <a:pt x="12931" y="7009"/>
                  </a:moveTo>
                  <a:lnTo>
                    <a:pt x="12939" y="7005"/>
                  </a:lnTo>
                  <a:lnTo>
                    <a:pt x="12939" y="6992"/>
                  </a:lnTo>
                  <a:lnTo>
                    <a:pt x="12933" y="7000"/>
                  </a:lnTo>
                  <a:cubicBezTo>
                    <a:pt x="12933" y="7000"/>
                    <a:pt x="12931" y="7009"/>
                    <a:pt x="12931" y="7009"/>
                  </a:cubicBezTo>
                  <a:close/>
                  <a:moveTo>
                    <a:pt x="13087" y="6712"/>
                  </a:moveTo>
                  <a:lnTo>
                    <a:pt x="13098" y="6710"/>
                  </a:lnTo>
                  <a:lnTo>
                    <a:pt x="13098" y="6702"/>
                  </a:lnTo>
                  <a:lnTo>
                    <a:pt x="13085" y="6695"/>
                  </a:lnTo>
                  <a:lnTo>
                    <a:pt x="13072" y="6690"/>
                  </a:lnTo>
                  <a:lnTo>
                    <a:pt x="13059" y="6693"/>
                  </a:lnTo>
                  <a:lnTo>
                    <a:pt x="13044" y="6700"/>
                  </a:lnTo>
                  <a:lnTo>
                    <a:pt x="13029" y="6715"/>
                  </a:lnTo>
                  <a:lnTo>
                    <a:pt x="13034" y="6727"/>
                  </a:lnTo>
                  <a:lnTo>
                    <a:pt x="13064" y="6715"/>
                  </a:lnTo>
                  <a:cubicBezTo>
                    <a:pt x="13064" y="6715"/>
                    <a:pt x="13087" y="6712"/>
                    <a:pt x="13087" y="6712"/>
                  </a:cubicBezTo>
                  <a:close/>
                  <a:moveTo>
                    <a:pt x="12939" y="6761"/>
                  </a:moveTo>
                  <a:lnTo>
                    <a:pt x="12937" y="6779"/>
                  </a:lnTo>
                  <a:lnTo>
                    <a:pt x="12950" y="6783"/>
                  </a:lnTo>
                  <a:lnTo>
                    <a:pt x="12948" y="6776"/>
                  </a:lnTo>
                  <a:cubicBezTo>
                    <a:pt x="12948" y="6776"/>
                    <a:pt x="12939" y="6761"/>
                    <a:pt x="12939" y="6761"/>
                  </a:cubicBezTo>
                  <a:close/>
                  <a:moveTo>
                    <a:pt x="12987" y="6879"/>
                  </a:moveTo>
                  <a:lnTo>
                    <a:pt x="12967" y="6887"/>
                  </a:lnTo>
                  <a:lnTo>
                    <a:pt x="12957" y="6901"/>
                  </a:lnTo>
                  <a:lnTo>
                    <a:pt x="12965" y="6909"/>
                  </a:lnTo>
                  <a:lnTo>
                    <a:pt x="12984" y="6892"/>
                  </a:lnTo>
                  <a:lnTo>
                    <a:pt x="12993" y="6889"/>
                  </a:lnTo>
                  <a:lnTo>
                    <a:pt x="13002" y="6892"/>
                  </a:lnTo>
                  <a:lnTo>
                    <a:pt x="13012" y="6894"/>
                  </a:lnTo>
                  <a:lnTo>
                    <a:pt x="13019" y="6887"/>
                  </a:lnTo>
                  <a:lnTo>
                    <a:pt x="13010" y="6882"/>
                  </a:lnTo>
                  <a:cubicBezTo>
                    <a:pt x="13010" y="6882"/>
                    <a:pt x="12987" y="6879"/>
                    <a:pt x="12987" y="6879"/>
                  </a:cubicBezTo>
                  <a:close/>
                  <a:moveTo>
                    <a:pt x="12965" y="6722"/>
                  </a:moveTo>
                  <a:lnTo>
                    <a:pt x="12959" y="6727"/>
                  </a:lnTo>
                  <a:lnTo>
                    <a:pt x="12959" y="6742"/>
                  </a:lnTo>
                  <a:lnTo>
                    <a:pt x="12967" y="6730"/>
                  </a:lnTo>
                  <a:lnTo>
                    <a:pt x="12976" y="6734"/>
                  </a:lnTo>
                  <a:lnTo>
                    <a:pt x="12978" y="6742"/>
                  </a:lnTo>
                  <a:lnTo>
                    <a:pt x="12993" y="6717"/>
                  </a:lnTo>
                  <a:lnTo>
                    <a:pt x="12980" y="6707"/>
                  </a:lnTo>
                  <a:lnTo>
                    <a:pt x="12969" y="6712"/>
                  </a:lnTo>
                  <a:lnTo>
                    <a:pt x="12978" y="6720"/>
                  </a:lnTo>
                  <a:lnTo>
                    <a:pt x="12976" y="6722"/>
                  </a:lnTo>
                  <a:cubicBezTo>
                    <a:pt x="12976" y="6722"/>
                    <a:pt x="12965" y="6722"/>
                    <a:pt x="12965" y="6722"/>
                  </a:cubicBezTo>
                  <a:close/>
                  <a:moveTo>
                    <a:pt x="13143" y="7378"/>
                  </a:moveTo>
                  <a:lnTo>
                    <a:pt x="13154" y="7392"/>
                  </a:lnTo>
                  <a:lnTo>
                    <a:pt x="13147" y="7370"/>
                  </a:lnTo>
                  <a:cubicBezTo>
                    <a:pt x="13147" y="7370"/>
                    <a:pt x="13143" y="7378"/>
                    <a:pt x="13143" y="7378"/>
                  </a:cubicBezTo>
                  <a:close/>
                  <a:moveTo>
                    <a:pt x="13098" y="6987"/>
                  </a:moveTo>
                  <a:lnTo>
                    <a:pt x="13076" y="6980"/>
                  </a:lnTo>
                  <a:lnTo>
                    <a:pt x="13059" y="6985"/>
                  </a:lnTo>
                  <a:lnTo>
                    <a:pt x="13055" y="7002"/>
                  </a:lnTo>
                  <a:lnTo>
                    <a:pt x="13064" y="7022"/>
                  </a:lnTo>
                  <a:lnTo>
                    <a:pt x="13074" y="7029"/>
                  </a:lnTo>
                  <a:lnTo>
                    <a:pt x="13074" y="7041"/>
                  </a:lnTo>
                  <a:lnTo>
                    <a:pt x="13066" y="7061"/>
                  </a:lnTo>
                  <a:lnTo>
                    <a:pt x="13066" y="7071"/>
                  </a:lnTo>
                  <a:lnTo>
                    <a:pt x="13079" y="7073"/>
                  </a:lnTo>
                  <a:lnTo>
                    <a:pt x="13104" y="7066"/>
                  </a:lnTo>
                  <a:lnTo>
                    <a:pt x="13121" y="7041"/>
                  </a:lnTo>
                  <a:lnTo>
                    <a:pt x="13117" y="7009"/>
                  </a:lnTo>
                  <a:cubicBezTo>
                    <a:pt x="13117" y="7009"/>
                    <a:pt x="13098" y="6987"/>
                    <a:pt x="13098" y="6987"/>
                  </a:cubicBezTo>
                  <a:close/>
                  <a:moveTo>
                    <a:pt x="13165" y="7260"/>
                  </a:moveTo>
                  <a:lnTo>
                    <a:pt x="13154" y="7250"/>
                  </a:lnTo>
                  <a:lnTo>
                    <a:pt x="13154" y="7265"/>
                  </a:lnTo>
                  <a:lnTo>
                    <a:pt x="13162" y="7267"/>
                  </a:lnTo>
                  <a:cubicBezTo>
                    <a:pt x="13162" y="7267"/>
                    <a:pt x="13165" y="7260"/>
                    <a:pt x="13165" y="7260"/>
                  </a:cubicBezTo>
                  <a:close/>
                  <a:moveTo>
                    <a:pt x="13126" y="7144"/>
                  </a:moveTo>
                  <a:lnTo>
                    <a:pt x="13111" y="7142"/>
                  </a:lnTo>
                  <a:lnTo>
                    <a:pt x="13098" y="7152"/>
                  </a:lnTo>
                  <a:lnTo>
                    <a:pt x="13100" y="7164"/>
                  </a:lnTo>
                  <a:lnTo>
                    <a:pt x="13109" y="7169"/>
                  </a:lnTo>
                  <a:lnTo>
                    <a:pt x="13102" y="7171"/>
                  </a:lnTo>
                  <a:lnTo>
                    <a:pt x="13094" y="7174"/>
                  </a:lnTo>
                  <a:lnTo>
                    <a:pt x="13083" y="7176"/>
                  </a:lnTo>
                  <a:lnTo>
                    <a:pt x="13085" y="7186"/>
                  </a:lnTo>
                  <a:lnTo>
                    <a:pt x="13121" y="7196"/>
                  </a:lnTo>
                  <a:lnTo>
                    <a:pt x="13124" y="7208"/>
                  </a:lnTo>
                  <a:lnTo>
                    <a:pt x="13134" y="7216"/>
                  </a:lnTo>
                  <a:lnTo>
                    <a:pt x="13145" y="7213"/>
                  </a:lnTo>
                  <a:lnTo>
                    <a:pt x="13149" y="7211"/>
                  </a:lnTo>
                  <a:lnTo>
                    <a:pt x="13158" y="7184"/>
                  </a:lnTo>
                  <a:lnTo>
                    <a:pt x="13156" y="7144"/>
                  </a:lnTo>
                  <a:lnTo>
                    <a:pt x="13136" y="7140"/>
                  </a:lnTo>
                  <a:cubicBezTo>
                    <a:pt x="13136" y="7140"/>
                    <a:pt x="13126" y="7144"/>
                    <a:pt x="13126" y="7144"/>
                  </a:cubicBezTo>
                  <a:close/>
                  <a:moveTo>
                    <a:pt x="13162" y="7078"/>
                  </a:moveTo>
                  <a:lnTo>
                    <a:pt x="13145" y="7093"/>
                  </a:lnTo>
                  <a:lnTo>
                    <a:pt x="13151" y="7105"/>
                  </a:lnTo>
                  <a:lnTo>
                    <a:pt x="13197" y="7085"/>
                  </a:lnTo>
                  <a:lnTo>
                    <a:pt x="13184" y="7080"/>
                  </a:lnTo>
                  <a:cubicBezTo>
                    <a:pt x="13184" y="7080"/>
                    <a:pt x="13162" y="7078"/>
                    <a:pt x="13162" y="7078"/>
                  </a:cubicBezTo>
                  <a:close/>
                  <a:moveTo>
                    <a:pt x="13130" y="6702"/>
                  </a:moveTo>
                  <a:lnTo>
                    <a:pt x="13132" y="6720"/>
                  </a:lnTo>
                  <a:lnTo>
                    <a:pt x="13139" y="6737"/>
                  </a:lnTo>
                  <a:lnTo>
                    <a:pt x="13160" y="6747"/>
                  </a:lnTo>
                  <a:lnTo>
                    <a:pt x="13165" y="6737"/>
                  </a:lnTo>
                  <a:lnTo>
                    <a:pt x="13162" y="6727"/>
                  </a:lnTo>
                  <a:lnTo>
                    <a:pt x="13156" y="6720"/>
                  </a:lnTo>
                  <a:lnTo>
                    <a:pt x="13149" y="6675"/>
                  </a:lnTo>
                  <a:lnTo>
                    <a:pt x="13136" y="6653"/>
                  </a:lnTo>
                  <a:lnTo>
                    <a:pt x="13111" y="6646"/>
                  </a:lnTo>
                  <a:lnTo>
                    <a:pt x="13098" y="6658"/>
                  </a:lnTo>
                  <a:lnTo>
                    <a:pt x="13124" y="6673"/>
                  </a:lnTo>
                  <a:lnTo>
                    <a:pt x="13124" y="6690"/>
                  </a:lnTo>
                  <a:cubicBezTo>
                    <a:pt x="13124" y="6690"/>
                    <a:pt x="13130" y="6702"/>
                    <a:pt x="13130" y="6702"/>
                  </a:cubicBezTo>
                  <a:close/>
                  <a:moveTo>
                    <a:pt x="13197" y="7468"/>
                  </a:moveTo>
                  <a:lnTo>
                    <a:pt x="13214" y="7483"/>
                  </a:lnTo>
                  <a:lnTo>
                    <a:pt x="13225" y="7488"/>
                  </a:lnTo>
                  <a:lnTo>
                    <a:pt x="13231" y="7490"/>
                  </a:lnTo>
                  <a:lnTo>
                    <a:pt x="13233" y="7483"/>
                  </a:lnTo>
                  <a:lnTo>
                    <a:pt x="13233" y="7471"/>
                  </a:lnTo>
                  <a:lnTo>
                    <a:pt x="13227" y="7459"/>
                  </a:lnTo>
                  <a:lnTo>
                    <a:pt x="13188" y="7461"/>
                  </a:lnTo>
                  <a:lnTo>
                    <a:pt x="13184" y="7466"/>
                  </a:lnTo>
                  <a:cubicBezTo>
                    <a:pt x="13184" y="7466"/>
                    <a:pt x="13197" y="7468"/>
                    <a:pt x="13197" y="7468"/>
                  </a:cubicBezTo>
                  <a:close/>
                  <a:moveTo>
                    <a:pt x="21591" y="21259"/>
                  </a:moveTo>
                  <a:lnTo>
                    <a:pt x="21589" y="21283"/>
                  </a:lnTo>
                  <a:lnTo>
                    <a:pt x="21600" y="21276"/>
                  </a:lnTo>
                  <a:cubicBezTo>
                    <a:pt x="21600" y="21276"/>
                    <a:pt x="21591" y="21259"/>
                    <a:pt x="21591" y="21259"/>
                  </a:cubicBezTo>
                  <a:close/>
                  <a:moveTo>
                    <a:pt x="21495" y="21303"/>
                  </a:moveTo>
                  <a:lnTo>
                    <a:pt x="21514" y="21303"/>
                  </a:lnTo>
                  <a:lnTo>
                    <a:pt x="21512" y="21286"/>
                  </a:lnTo>
                  <a:cubicBezTo>
                    <a:pt x="21512" y="21286"/>
                    <a:pt x="21495" y="21303"/>
                    <a:pt x="21495" y="21303"/>
                  </a:cubicBezTo>
                  <a:close/>
                  <a:moveTo>
                    <a:pt x="21349" y="21416"/>
                  </a:moveTo>
                  <a:lnTo>
                    <a:pt x="21364" y="21401"/>
                  </a:lnTo>
                  <a:lnTo>
                    <a:pt x="21351" y="21399"/>
                  </a:lnTo>
                  <a:cubicBezTo>
                    <a:pt x="21351" y="21399"/>
                    <a:pt x="21349" y="21416"/>
                    <a:pt x="21349" y="21416"/>
                  </a:cubicBezTo>
                  <a:close/>
                  <a:moveTo>
                    <a:pt x="21310" y="21431"/>
                  </a:moveTo>
                  <a:lnTo>
                    <a:pt x="21328" y="21421"/>
                  </a:lnTo>
                  <a:lnTo>
                    <a:pt x="21319" y="21413"/>
                  </a:lnTo>
                  <a:cubicBezTo>
                    <a:pt x="21319" y="21413"/>
                    <a:pt x="21310" y="21431"/>
                    <a:pt x="21310" y="21431"/>
                  </a:cubicBezTo>
                  <a:close/>
                  <a:moveTo>
                    <a:pt x="21070" y="21600"/>
                  </a:moveTo>
                  <a:lnTo>
                    <a:pt x="21085" y="21580"/>
                  </a:lnTo>
                  <a:lnTo>
                    <a:pt x="21090" y="21566"/>
                  </a:lnTo>
                  <a:lnTo>
                    <a:pt x="21078" y="21578"/>
                  </a:lnTo>
                  <a:cubicBezTo>
                    <a:pt x="21078" y="21578"/>
                    <a:pt x="21070" y="21600"/>
                    <a:pt x="21070" y="21600"/>
                  </a:cubicBezTo>
                  <a:close/>
                  <a:moveTo>
                    <a:pt x="19294" y="9234"/>
                  </a:moveTo>
                  <a:lnTo>
                    <a:pt x="19356" y="9317"/>
                  </a:lnTo>
                  <a:lnTo>
                    <a:pt x="19367" y="9344"/>
                  </a:lnTo>
                  <a:lnTo>
                    <a:pt x="19378" y="9383"/>
                  </a:lnTo>
                  <a:lnTo>
                    <a:pt x="19412" y="9445"/>
                  </a:lnTo>
                  <a:lnTo>
                    <a:pt x="19438" y="9538"/>
                  </a:lnTo>
                  <a:lnTo>
                    <a:pt x="19464" y="9582"/>
                  </a:lnTo>
                  <a:lnTo>
                    <a:pt x="19494" y="9617"/>
                  </a:lnTo>
                  <a:lnTo>
                    <a:pt x="19524" y="9668"/>
                  </a:lnTo>
                  <a:lnTo>
                    <a:pt x="19704" y="10137"/>
                  </a:lnTo>
                  <a:lnTo>
                    <a:pt x="19753" y="10233"/>
                  </a:lnTo>
                  <a:lnTo>
                    <a:pt x="19764" y="10272"/>
                  </a:lnTo>
                  <a:lnTo>
                    <a:pt x="19775" y="10289"/>
                  </a:lnTo>
                  <a:lnTo>
                    <a:pt x="19813" y="10314"/>
                  </a:lnTo>
                  <a:lnTo>
                    <a:pt x="19824" y="10329"/>
                  </a:lnTo>
                  <a:lnTo>
                    <a:pt x="19841" y="10375"/>
                  </a:lnTo>
                  <a:lnTo>
                    <a:pt x="20056" y="10729"/>
                  </a:lnTo>
                  <a:lnTo>
                    <a:pt x="20103" y="10849"/>
                  </a:lnTo>
                  <a:lnTo>
                    <a:pt x="20165" y="10910"/>
                  </a:lnTo>
                  <a:lnTo>
                    <a:pt x="20217" y="10996"/>
                  </a:lnTo>
                  <a:lnTo>
                    <a:pt x="20214" y="10989"/>
                  </a:lnTo>
                  <a:lnTo>
                    <a:pt x="20219" y="10996"/>
                  </a:lnTo>
                  <a:lnTo>
                    <a:pt x="20195" y="10923"/>
                  </a:lnTo>
                  <a:lnTo>
                    <a:pt x="19554" y="9683"/>
                  </a:lnTo>
                  <a:lnTo>
                    <a:pt x="19539" y="9634"/>
                  </a:lnTo>
                  <a:lnTo>
                    <a:pt x="19524" y="9568"/>
                  </a:lnTo>
                  <a:lnTo>
                    <a:pt x="19502" y="9501"/>
                  </a:lnTo>
                  <a:lnTo>
                    <a:pt x="19447" y="9388"/>
                  </a:lnTo>
                  <a:lnTo>
                    <a:pt x="19313" y="9204"/>
                  </a:lnTo>
                  <a:lnTo>
                    <a:pt x="19241" y="9081"/>
                  </a:lnTo>
                  <a:lnTo>
                    <a:pt x="19202" y="8954"/>
                  </a:lnTo>
                  <a:lnTo>
                    <a:pt x="19191" y="8944"/>
                  </a:lnTo>
                  <a:lnTo>
                    <a:pt x="19183" y="8937"/>
                  </a:lnTo>
                  <a:lnTo>
                    <a:pt x="19179" y="8929"/>
                  </a:lnTo>
                  <a:lnTo>
                    <a:pt x="19176" y="8912"/>
                  </a:lnTo>
                  <a:lnTo>
                    <a:pt x="19174" y="8915"/>
                  </a:lnTo>
                  <a:lnTo>
                    <a:pt x="19174" y="8912"/>
                  </a:lnTo>
                  <a:lnTo>
                    <a:pt x="19157" y="8922"/>
                  </a:lnTo>
                  <a:lnTo>
                    <a:pt x="19150" y="8932"/>
                  </a:lnTo>
                  <a:lnTo>
                    <a:pt x="19142" y="8944"/>
                  </a:lnTo>
                  <a:lnTo>
                    <a:pt x="19185" y="9008"/>
                  </a:lnTo>
                  <a:cubicBezTo>
                    <a:pt x="19185" y="9008"/>
                    <a:pt x="19294" y="9234"/>
                    <a:pt x="19294" y="9234"/>
                  </a:cubicBezTo>
                  <a:close/>
                  <a:moveTo>
                    <a:pt x="18488" y="7896"/>
                  </a:moveTo>
                  <a:lnTo>
                    <a:pt x="18501" y="7930"/>
                  </a:lnTo>
                  <a:lnTo>
                    <a:pt x="18511" y="7969"/>
                  </a:lnTo>
                  <a:lnTo>
                    <a:pt x="18511" y="7969"/>
                  </a:lnTo>
                  <a:lnTo>
                    <a:pt x="18511" y="7972"/>
                  </a:lnTo>
                  <a:lnTo>
                    <a:pt x="18531" y="7967"/>
                  </a:lnTo>
                  <a:lnTo>
                    <a:pt x="18520" y="7937"/>
                  </a:lnTo>
                  <a:lnTo>
                    <a:pt x="18460" y="7842"/>
                  </a:lnTo>
                  <a:lnTo>
                    <a:pt x="18473" y="7864"/>
                  </a:lnTo>
                  <a:lnTo>
                    <a:pt x="18460" y="7842"/>
                  </a:lnTo>
                  <a:cubicBezTo>
                    <a:pt x="18460" y="7842"/>
                    <a:pt x="18488" y="7896"/>
                    <a:pt x="18488" y="7896"/>
                  </a:cubicBezTo>
                  <a:close/>
                  <a:moveTo>
                    <a:pt x="18376" y="6803"/>
                  </a:moveTo>
                  <a:lnTo>
                    <a:pt x="18376" y="6697"/>
                  </a:lnTo>
                  <a:lnTo>
                    <a:pt x="18318" y="6609"/>
                  </a:lnTo>
                  <a:lnTo>
                    <a:pt x="18284" y="6619"/>
                  </a:lnTo>
                  <a:lnTo>
                    <a:pt x="18256" y="6641"/>
                  </a:lnTo>
                  <a:lnTo>
                    <a:pt x="18209" y="6697"/>
                  </a:lnTo>
                  <a:lnTo>
                    <a:pt x="18159" y="6744"/>
                  </a:lnTo>
                  <a:lnTo>
                    <a:pt x="18149" y="6771"/>
                  </a:lnTo>
                  <a:lnTo>
                    <a:pt x="18142" y="6828"/>
                  </a:lnTo>
                  <a:lnTo>
                    <a:pt x="18089" y="6837"/>
                  </a:lnTo>
                  <a:lnTo>
                    <a:pt x="18082" y="6928"/>
                  </a:lnTo>
                  <a:lnTo>
                    <a:pt x="18106" y="7034"/>
                  </a:lnTo>
                  <a:lnTo>
                    <a:pt x="18136" y="7080"/>
                  </a:lnTo>
                  <a:lnTo>
                    <a:pt x="18198" y="7338"/>
                  </a:lnTo>
                  <a:lnTo>
                    <a:pt x="18220" y="7397"/>
                  </a:lnTo>
                  <a:lnTo>
                    <a:pt x="18267" y="7459"/>
                  </a:lnTo>
                  <a:lnTo>
                    <a:pt x="18402" y="7753"/>
                  </a:lnTo>
                  <a:lnTo>
                    <a:pt x="18456" y="7834"/>
                  </a:lnTo>
                  <a:lnTo>
                    <a:pt x="18443" y="7785"/>
                  </a:lnTo>
                  <a:lnTo>
                    <a:pt x="18417" y="7736"/>
                  </a:lnTo>
                  <a:lnTo>
                    <a:pt x="18383" y="7677"/>
                  </a:lnTo>
                  <a:lnTo>
                    <a:pt x="18372" y="7640"/>
                  </a:lnTo>
                  <a:lnTo>
                    <a:pt x="18370" y="7611"/>
                  </a:lnTo>
                  <a:lnTo>
                    <a:pt x="18374" y="7550"/>
                  </a:lnTo>
                  <a:lnTo>
                    <a:pt x="18327" y="7147"/>
                  </a:lnTo>
                  <a:lnTo>
                    <a:pt x="18331" y="7022"/>
                  </a:lnTo>
                  <a:cubicBezTo>
                    <a:pt x="18331" y="7022"/>
                    <a:pt x="18376" y="6803"/>
                    <a:pt x="18376" y="6803"/>
                  </a:cubicBezTo>
                  <a:close/>
                  <a:moveTo>
                    <a:pt x="20860" y="14485"/>
                  </a:moveTo>
                  <a:lnTo>
                    <a:pt x="20856" y="14460"/>
                  </a:lnTo>
                  <a:lnTo>
                    <a:pt x="20892" y="14414"/>
                  </a:lnTo>
                  <a:lnTo>
                    <a:pt x="20901" y="14313"/>
                  </a:lnTo>
                  <a:lnTo>
                    <a:pt x="20890" y="13822"/>
                  </a:lnTo>
                  <a:lnTo>
                    <a:pt x="20871" y="13751"/>
                  </a:lnTo>
                  <a:lnTo>
                    <a:pt x="20877" y="13702"/>
                  </a:lnTo>
                  <a:lnTo>
                    <a:pt x="20873" y="13645"/>
                  </a:lnTo>
                  <a:lnTo>
                    <a:pt x="20854" y="13535"/>
                  </a:lnTo>
                  <a:lnTo>
                    <a:pt x="20852" y="13486"/>
                  </a:lnTo>
                  <a:lnTo>
                    <a:pt x="20860" y="13383"/>
                  </a:lnTo>
                  <a:lnTo>
                    <a:pt x="20813" y="12936"/>
                  </a:lnTo>
                  <a:lnTo>
                    <a:pt x="20852" y="12924"/>
                  </a:lnTo>
                  <a:lnTo>
                    <a:pt x="20852" y="12828"/>
                  </a:lnTo>
                  <a:lnTo>
                    <a:pt x="20778" y="12413"/>
                  </a:lnTo>
                  <a:lnTo>
                    <a:pt x="20746" y="12315"/>
                  </a:lnTo>
                  <a:lnTo>
                    <a:pt x="20706" y="12271"/>
                  </a:lnTo>
                  <a:lnTo>
                    <a:pt x="20701" y="12248"/>
                  </a:lnTo>
                  <a:lnTo>
                    <a:pt x="20733" y="12192"/>
                  </a:lnTo>
                  <a:lnTo>
                    <a:pt x="20720" y="12104"/>
                  </a:lnTo>
                  <a:lnTo>
                    <a:pt x="20604" y="11809"/>
                  </a:lnTo>
                  <a:lnTo>
                    <a:pt x="20583" y="11779"/>
                  </a:lnTo>
                  <a:lnTo>
                    <a:pt x="20555" y="11763"/>
                  </a:lnTo>
                  <a:lnTo>
                    <a:pt x="20495" y="11755"/>
                  </a:lnTo>
                  <a:lnTo>
                    <a:pt x="20461" y="11745"/>
                  </a:lnTo>
                  <a:lnTo>
                    <a:pt x="20457" y="11723"/>
                  </a:lnTo>
                  <a:lnTo>
                    <a:pt x="20485" y="11701"/>
                  </a:lnTo>
                  <a:lnTo>
                    <a:pt x="20515" y="11691"/>
                  </a:lnTo>
                  <a:lnTo>
                    <a:pt x="20538" y="11676"/>
                  </a:lnTo>
                  <a:lnTo>
                    <a:pt x="20551" y="11637"/>
                  </a:lnTo>
                  <a:lnTo>
                    <a:pt x="20542" y="11600"/>
                  </a:lnTo>
                  <a:lnTo>
                    <a:pt x="20474" y="11490"/>
                  </a:lnTo>
                  <a:lnTo>
                    <a:pt x="20395" y="11325"/>
                  </a:lnTo>
                  <a:lnTo>
                    <a:pt x="20311" y="11195"/>
                  </a:lnTo>
                  <a:lnTo>
                    <a:pt x="20296" y="11151"/>
                  </a:lnTo>
                  <a:lnTo>
                    <a:pt x="20270" y="11102"/>
                  </a:lnTo>
                  <a:lnTo>
                    <a:pt x="20193" y="11078"/>
                  </a:lnTo>
                  <a:lnTo>
                    <a:pt x="20169" y="11038"/>
                  </a:lnTo>
                  <a:lnTo>
                    <a:pt x="20056" y="10935"/>
                  </a:lnTo>
                  <a:lnTo>
                    <a:pt x="20036" y="10943"/>
                  </a:lnTo>
                  <a:lnTo>
                    <a:pt x="19981" y="10974"/>
                  </a:lnTo>
                  <a:lnTo>
                    <a:pt x="19957" y="10969"/>
                  </a:lnTo>
                  <a:lnTo>
                    <a:pt x="19914" y="10950"/>
                  </a:lnTo>
                  <a:lnTo>
                    <a:pt x="19895" y="10947"/>
                  </a:lnTo>
                  <a:lnTo>
                    <a:pt x="19817" y="10874"/>
                  </a:lnTo>
                  <a:lnTo>
                    <a:pt x="19798" y="10852"/>
                  </a:lnTo>
                  <a:lnTo>
                    <a:pt x="19830" y="10842"/>
                  </a:lnTo>
                  <a:lnTo>
                    <a:pt x="19854" y="10849"/>
                  </a:lnTo>
                  <a:lnTo>
                    <a:pt x="19873" y="10864"/>
                  </a:lnTo>
                  <a:lnTo>
                    <a:pt x="19893" y="10876"/>
                  </a:lnTo>
                  <a:lnTo>
                    <a:pt x="19955" y="10898"/>
                  </a:lnTo>
                  <a:lnTo>
                    <a:pt x="20060" y="10908"/>
                  </a:lnTo>
                  <a:lnTo>
                    <a:pt x="20094" y="10930"/>
                  </a:lnTo>
                  <a:lnTo>
                    <a:pt x="20127" y="10992"/>
                  </a:lnTo>
                  <a:lnTo>
                    <a:pt x="20115" y="10940"/>
                  </a:lnTo>
                  <a:lnTo>
                    <a:pt x="19582" y="9985"/>
                  </a:lnTo>
                  <a:lnTo>
                    <a:pt x="19415" y="9511"/>
                  </a:lnTo>
                  <a:lnTo>
                    <a:pt x="18291" y="7628"/>
                  </a:lnTo>
                  <a:lnTo>
                    <a:pt x="18258" y="7554"/>
                  </a:lnTo>
                  <a:lnTo>
                    <a:pt x="18159" y="7397"/>
                  </a:lnTo>
                  <a:lnTo>
                    <a:pt x="18082" y="7218"/>
                  </a:lnTo>
                  <a:lnTo>
                    <a:pt x="18050" y="7159"/>
                  </a:lnTo>
                  <a:lnTo>
                    <a:pt x="17943" y="6855"/>
                  </a:lnTo>
                  <a:lnTo>
                    <a:pt x="17913" y="6725"/>
                  </a:lnTo>
                  <a:lnTo>
                    <a:pt x="17894" y="6663"/>
                  </a:lnTo>
                  <a:lnTo>
                    <a:pt x="17791" y="6506"/>
                  </a:lnTo>
                  <a:lnTo>
                    <a:pt x="17806" y="6482"/>
                  </a:lnTo>
                  <a:lnTo>
                    <a:pt x="17802" y="6457"/>
                  </a:lnTo>
                  <a:lnTo>
                    <a:pt x="17761" y="6383"/>
                  </a:lnTo>
                  <a:lnTo>
                    <a:pt x="17675" y="6096"/>
                  </a:lnTo>
                  <a:lnTo>
                    <a:pt x="17729" y="6111"/>
                  </a:lnTo>
                  <a:lnTo>
                    <a:pt x="17825" y="6185"/>
                  </a:lnTo>
                  <a:lnTo>
                    <a:pt x="17939" y="6207"/>
                  </a:lnTo>
                  <a:lnTo>
                    <a:pt x="17956" y="6263"/>
                  </a:lnTo>
                  <a:lnTo>
                    <a:pt x="17947" y="6332"/>
                  </a:lnTo>
                  <a:lnTo>
                    <a:pt x="17932" y="6386"/>
                  </a:lnTo>
                  <a:lnTo>
                    <a:pt x="17911" y="6369"/>
                  </a:lnTo>
                  <a:lnTo>
                    <a:pt x="17900" y="6418"/>
                  </a:lnTo>
                  <a:lnTo>
                    <a:pt x="17900" y="6484"/>
                  </a:lnTo>
                  <a:lnTo>
                    <a:pt x="17911" y="6548"/>
                  </a:lnTo>
                  <a:lnTo>
                    <a:pt x="17928" y="6595"/>
                  </a:lnTo>
                  <a:lnTo>
                    <a:pt x="17971" y="6634"/>
                  </a:lnTo>
                  <a:lnTo>
                    <a:pt x="18020" y="6648"/>
                  </a:lnTo>
                  <a:lnTo>
                    <a:pt x="18183" y="6648"/>
                  </a:lnTo>
                  <a:lnTo>
                    <a:pt x="18207" y="6641"/>
                  </a:lnTo>
                  <a:lnTo>
                    <a:pt x="18235" y="6626"/>
                  </a:lnTo>
                  <a:lnTo>
                    <a:pt x="18235" y="6614"/>
                  </a:lnTo>
                  <a:lnTo>
                    <a:pt x="18224" y="6567"/>
                  </a:lnTo>
                  <a:lnTo>
                    <a:pt x="18224" y="6555"/>
                  </a:lnTo>
                  <a:lnTo>
                    <a:pt x="18239" y="6550"/>
                  </a:lnTo>
                  <a:lnTo>
                    <a:pt x="18254" y="6557"/>
                  </a:lnTo>
                  <a:lnTo>
                    <a:pt x="18269" y="6567"/>
                  </a:lnTo>
                  <a:lnTo>
                    <a:pt x="18278" y="6570"/>
                  </a:lnTo>
                  <a:lnTo>
                    <a:pt x="18327" y="6555"/>
                  </a:lnTo>
                  <a:lnTo>
                    <a:pt x="18363" y="6562"/>
                  </a:lnTo>
                  <a:lnTo>
                    <a:pt x="18391" y="6590"/>
                  </a:lnTo>
                  <a:lnTo>
                    <a:pt x="18413" y="6636"/>
                  </a:lnTo>
                  <a:lnTo>
                    <a:pt x="18452" y="6761"/>
                  </a:lnTo>
                  <a:lnTo>
                    <a:pt x="18469" y="6889"/>
                  </a:lnTo>
                  <a:lnTo>
                    <a:pt x="18458" y="7316"/>
                  </a:lnTo>
                  <a:lnTo>
                    <a:pt x="18539" y="7878"/>
                  </a:lnTo>
                  <a:lnTo>
                    <a:pt x="18584" y="8009"/>
                  </a:lnTo>
                  <a:lnTo>
                    <a:pt x="18698" y="8252"/>
                  </a:lnTo>
                  <a:lnTo>
                    <a:pt x="18895" y="8532"/>
                  </a:lnTo>
                  <a:lnTo>
                    <a:pt x="18936" y="8640"/>
                  </a:lnTo>
                  <a:lnTo>
                    <a:pt x="19026" y="8725"/>
                  </a:lnTo>
                  <a:lnTo>
                    <a:pt x="19041" y="8745"/>
                  </a:lnTo>
                  <a:lnTo>
                    <a:pt x="19054" y="8775"/>
                  </a:lnTo>
                  <a:lnTo>
                    <a:pt x="19135" y="8897"/>
                  </a:lnTo>
                  <a:lnTo>
                    <a:pt x="19112" y="8757"/>
                  </a:lnTo>
                  <a:lnTo>
                    <a:pt x="18854" y="8443"/>
                  </a:lnTo>
                  <a:lnTo>
                    <a:pt x="18780" y="8315"/>
                  </a:lnTo>
                  <a:lnTo>
                    <a:pt x="18762" y="8266"/>
                  </a:lnTo>
                  <a:lnTo>
                    <a:pt x="18713" y="8180"/>
                  </a:lnTo>
                  <a:lnTo>
                    <a:pt x="18608" y="7861"/>
                  </a:lnTo>
                  <a:lnTo>
                    <a:pt x="18569" y="7685"/>
                  </a:lnTo>
                  <a:lnTo>
                    <a:pt x="18565" y="7613"/>
                  </a:lnTo>
                  <a:lnTo>
                    <a:pt x="18541" y="7596"/>
                  </a:lnTo>
                  <a:lnTo>
                    <a:pt x="18554" y="7550"/>
                  </a:lnTo>
                  <a:lnTo>
                    <a:pt x="18505" y="7233"/>
                  </a:lnTo>
                  <a:lnTo>
                    <a:pt x="18511" y="7213"/>
                  </a:lnTo>
                  <a:lnTo>
                    <a:pt x="18531" y="7198"/>
                  </a:lnTo>
                  <a:lnTo>
                    <a:pt x="18546" y="7169"/>
                  </a:lnTo>
                  <a:lnTo>
                    <a:pt x="18554" y="7140"/>
                  </a:lnTo>
                  <a:lnTo>
                    <a:pt x="18556" y="7120"/>
                  </a:lnTo>
                  <a:lnTo>
                    <a:pt x="18580" y="7110"/>
                  </a:lnTo>
                  <a:lnTo>
                    <a:pt x="18614" y="7041"/>
                  </a:lnTo>
                  <a:lnTo>
                    <a:pt x="18636" y="6968"/>
                  </a:lnTo>
                  <a:lnTo>
                    <a:pt x="18589" y="6911"/>
                  </a:lnTo>
                  <a:lnTo>
                    <a:pt x="18494" y="6710"/>
                  </a:lnTo>
                  <a:lnTo>
                    <a:pt x="18297" y="6437"/>
                  </a:lnTo>
                  <a:lnTo>
                    <a:pt x="18132" y="6251"/>
                  </a:lnTo>
                  <a:lnTo>
                    <a:pt x="17924" y="5949"/>
                  </a:lnTo>
                  <a:lnTo>
                    <a:pt x="17495" y="5401"/>
                  </a:lnTo>
                  <a:lnTo>
                    <a:pt x="17471" y="5342"/>
                  </a:lnTo>
                  <a:lnTo>
                    <a:pt x="17441" y="5288"/>
                  </a:lnTo>
                  <a:lnTo>
                    <a:pt x="17392" y="5259"/>
                  </a:lnTo>
                  <a:lnTo>
                    <a:pt x="17353" y="5229"/>
                  </a:lnTo>
                  <a:lnTo>
                    <a:pt x="17360" y="5168"/>
                  </a:lnTo>
                  <a:lnTo>
                    <a:pt x="17055" y="4721"/>
                  </a:lnTo>
                  <a:lnTo>
                    <a:pt x="16815" y="4237"/>
                  </a:lnTo>
                  <a:lnTo>
                    <a:pt x="16609" y="3884"/>
                  </a:lnTo>
                  <a:lnTo>
                    <a:pt x="16463" y="3670"/>
                  </a:lnTo>
                  <a:lnTo>
                    <a:pt x="16439" y="3616"/>
                  </a:lnTo>
                  <a:lnTo>
                    <a:pt x="16418" y="3550"/>
                  </a:lnTo>
                  <a:lnTo>
                    <a:pt x="16405" y="3489"/>
                  </a:lnTo>
                  <a:lnTo>
                    <a:pt x="16384" y="3428"/>
                  </a:lnTo>
                  <a:lnTo>
                    <a:pt x="16285" y="3290"/>
                  </a:lnTo>
                  <a:lnTo>
                    <a:pt x="16223" y="3101"/>
                  </a:lnTo>
                  <a:lnTo>
                    <a:pt x="16193" y="3076"/>
                  </a:lnTo>
                  <a:lnTo>
                    <a:pt x="16171" y="3044"/>
                  </a:lnTo>
                  <a:lnTo>
                    <a:pt x="16135" y="2887"/>
                  </a:lnTo>
                  <a:lnTo>
                    <a:pt x="16116" y="2843"/>
                  </a:lnTo>
                  <a:lnTo>
                    <a:pt x="16131" y="2816"/>
                  </a:lnTo>
                  <a:lnTo>
                    <a:pt x="16103" y="2806"/>
                  </a:lnTo>
                  <a:lnTo>
                    <a:pt x="16084" y="2792"/>
                  </a:lnTo>
                  <a:lnTo>
                    <a:pt x="16075" y="2770"/>
                  </a:lnTo>
                  <a:lnTo>
                    <a:pt x="16081" y="2735"/>
                  </a:lnTo>
                  <a:lnTo>
                    <a:pt x="16067" y="2732"/>
                  </a:lnTo>
                  <a:lnTo>
                    <a:pt x="16043" y="2722"/>
                  </a:lnTo>
                  <a:lnTo>
                    <a:pt x="16028" y="2722"/>
                  </a:lnTo>
                  <a:lnTo>
                    <a:pt x="16028" y="2615"/>
                  </a:lnTo>
                  <a:lnTo>
                    <a:pt x="15886" y="2256"/>
                  </a:lnTo>
                  <a:lnTo>
                    <a:pt x="15835" y="2013"/>
                  </a:lnTo>
                  <a:lnTo>
                    <a:pt x="15816" y="1952"/>
                  </a:lnTo>
                  <a:lnTo>
                    <a:pt x="15745" y="1851"/>
                  </a:lnTo>
                  <a:lnTo>
                    <a:pt x="15715" y="1795"/>
                  </a:lnTo>
                  <a:lnTo>
                    <a:pt x="15582" y="1453"/>
                  </a:lnTo>
                  <a:lnTo>
                    <a:pt x="15560" y="1321"/>
                  </a:lnTo>
                  <a:lnTo>
                    <a:pt x="15554" y="1171"/>
                  </a:lnTo>
                  <a:lnTo>
                    <a:pt x="15541" y="1142"/>
                  </a:lnTo>
                  <a:lnTo>
                    <a:pt x="15521" y="1125"/>
                  </a:lnTo>
                  <a:lnTo>
                    <a:pt x="15502" y="1110"/>
                  </a:lnTo>
                  <a:lnTo>
                    <a:pt x="15491" y="1093"/>
                  </a:lnTo>
                  <a:lnTo>
                    <a:pt x="15485" y="987"/>
                  </a:lnTo>
                  <a:lnTo>
                    <a:pt x="15470" y="945"/>
                  </a:lnTo>
                  <a:lnTo>
                    <a:pt x="15453" y="918"/>
                  </a:lnTo>
                  <a:lnTo>
                    <a:pt x="15440" y="908"/>
                  </a:lnTo>
                  <a:lnTo>
                    <a:pt x="15427" y="904"/>
                  </a:lnTo>
                  <a:lnTo>
                    <a:pt x="15410" y="889"/>
                  </a:lnTo>
                  <a:lnTo>
                    <a:pt x="15393" y="867"/>
                  </a:lnTo>
                  <a:lnTo>
                    <a:pt x="15369" y="820"/>
                  </a:lnTo>
                  <a:lnTo>
                    <a:pt x="15352" y="795"/>
                  </a:lnTo>
                  <a:lnTo>
                    <a:pt x="15275" y="746"/>
                  </a:lnTo>
                  <a:lnTo>
                    <a:pt x="15271" y="732"/>
                  </a:lnTo>
                  <a:lnTo>
                    <a:pt x="15228" y="722"/>
                  </a:lnTo>
                  <a:lnTo>
                    <a:pt x="15202" y="680"/>
                  </a:lnTo>
                  <a:lnTo>
                    <a:pt x="15189" y="621"/>
                  </a:lnTo>
                  <a:lnTo>
                    <a:pt x="15187" y="565"/>
                  </a:lnTo>
                  <a:lnTo>
                    <a:pt x="15174" y="491"/>
                  </a:lnTo>
                  <a:lnTo>
                    <a:pt x="15174" y="462"/>
                  </a:lnTo>
                  <a:lnTo>
                    <a:pt x="15196" y="447"/>
                  </a:lnTo>
                  <a:lnTo>
                    <a:pt x="15221" y="454"/>
                  </a:lnTo>
                  <a:lnTo>
                    <a:pt x="15243" y="476"/>
                  </a:lnTo>
                  <a:lnTo>
                    <a:pt x="15260" y="506"/>
                  </a:lnTo>
                  <a:lnTo>
                    <a:pt x="15268" y="537"/>
                  </a:lnTo>
                  <a:lnTo>
                    <a:pt x="15281" y="614"/>
                  </a:lnTo>
                  <a:lnTo>
                    <a:pt x="15296" y="670"/>
                  </a:lnTo>
                  <a:lnTo>
                    <a:pt x="15324" y="712"/>
                  </a:lnTo>
                  <a:lnTo>
                    <a:pt x="15367" y="739"/>
                  </a:lnTo>
                  <a:lnTo>
                    <a:pt x="15346" y="646"/>
                  </a:lnTo>
                  <a:lnTo>
                    <a:pt x="15313" y="368"/>
                  </a:lnTo>
                  <a:lnTo>
                    <a:pt x="15318" y="277"/>
                  </a:lnTo>
                  <a:lnTo>
                    <a:pt x="15315" y="221"/>
                  </a:lnTo>
                  <a:lnTo>
                    <a:pt x="15298" y="199"/>
                  </a:lnTo>
                  <a:lnTo>
                    <a:pt x="15288" y="194"/>
                  </a:lnTo>
                  <a:lnTo>
                    <a:pt x="15283" y="179"/>
                  </a:lnTo>
                  <a:lnTo>
                    <a:pt x="15277" y="165"/>
                  </a:lnTo>
                  <a:lnTo>
                    <a:pt x="15258" y="162"/>
                  </a:lnTo>
                  <a:lnTo>
                    <a:pt x="15238" y="170"/>
                  </a:lnTo>
                  <a:lnTo>
                    <a:pt x="15206" y="189"/>
                  </a:lnTo>
                  <a:lnTo>
                    <a:pt x="15193" y="197"/>
                  </a:lnTo>
                  <a:lnTo>
                    <a:pt x="15131" y="182"/>
                  </a:lnTo>
                  <a:lnTo>
                    <a:pt x="15125" y="157"/>
                  </a:lnTo>
                  <a:lnTo>
                    <a:pt x="15106" y="155"/>
                  </a:lnTo>
                  <a:lnTo>
                    <a:pt x="15060" y="150"/>
                  </a:lnTo>
                  <a:lnTo>
                    <a:pt x="14985" y="192"/>
                  </a:lnTo>
                  <a:lnTo>
                    <a:pt x="14962" y="197"/>
                  </a:lnTo>
                  <a:lnTo>
                    <a:pt x="14857" y="189"/>
                  </a:lnTo>
                  <a:lnTo>
                    <a:pt x="14831" y="182"/>
                  </a:lnTo>
                  <a:lnTo>
                    <a:pt x="14792" y="165"/>
                  </a:lnTo>
                  <a:lnTo>
                    <a:pt x="14775" y="167"/>
                  </a:lnTo>
                  <a:lnTo>
                    <a:pt x="14749" y="177"/>
                  </a:lnTo>
                  <a:lnTo>
                    <a:pt x="14724" y="179"/>
                  </a:lnTo>
                  <a:lnTo>
                    <a:pt x="14599" y="160"/>
                  </a:lnTo>
                  <a:lnTo>
                    <a:pt x="14561" y="150"/>
                  </a:lnTo>
                  <a:lnTo>
                    <a:pt x="14533" y="135"/>
                  </a:lnTo>
                  <a:lnTo>
                    <a:pt x="14516" y="123"/>
                  </a:lnTo>
                  <a:lnTo>
                    <a:pt x="14488" y="106"/>
                  </a:lnTo>
                  <a:lnTo>
                    <a:pt x="14454" y="103"/>
                  </a:lnTo>
                  <a:lnTo>
                    <a:pt x="14430" y="106"/>
                  </a:lnTo>
                  <a:lnTo>
                    <a:pt x="14409" y="113"/>
                  </a:lnTo>
                  <a:lnTo>
                    <a:pt x="14170" y="49"/>
                  </a:lnTo>
                  <a:lnTo>
                    <a:pt x="14134" y="35"/>
                  </a:lnTo>
                  <a:lnTo>
                    <a:pt x="14112" y="20"/>
                  </a:lnTo>
                  <a:lnTo>
                    <a:pt x="14072" y="0"/>
                  </a:lnTo>
                  <a:lnTo>
                    <a:pt x="14050" y="0"/>
                  </a:lnTo>
                  <a:lnTo>
                    <a:pt x="14031" y="2"/>
                  </a:lnTo>
                  <a:lnTo>
                    <a:pt x="14016" y="5"/>
                  </a:lnTo>
                  <a:lnTo>
                    <a:pt x="13982" y="10"/>
                  </a:lnTo>
                  <a:lnTo>
                    <a:pt x="13962" y="15"/>
                  </a:lnTo>
                  <a:lnTo>
                    <a:pt x="13943" y="27"/>
                  </a:lnTo>
                  <a:lnTo>
                    <a:pt x="13932" y="39"/>
                  </a:lnTo>
                  <a:lnTo>
                    <a:pt x="13928" y="54"/>
                  </a:lnTo>
                  <a:lnTo>
                    <a:pt x="13928" y="76"/>
                  </a:lnTo>
                  <a:lnTo>
                    <a:pt x="13928" y="84"/>
                  </a:lnTo>
                  <a:lnTo>
                    <a:pt x="13928" y="106"/>
                  </a:lnTo>
                  <a:lnTo>
                    <a:pt x="13928" y="120"/>
                  </a:lnTo>
                  <a:lnTo>
                    <a:pt x="13922" y="137"/>
                  </a:lnTo>
                  <a:lnTo>
                    <a:pt x="13913" y="150"/>
                  </a:lnTo>
                  <a:lnTo>
                    <a:pt x="13892" y="160"/>
                  </a:lnTo>
                  <a:lnTo>
                    <a:pt x="13870" y="160"/>
                  </a:lnTo>
                  <a:lnTo>
                    <a:pt x="13844" y="155"/>
                  </a:lnTo>
                  <a:lnTo>
                    <a:pt x="13831" y="162"/>
                  </a:lnTo>
                  <a:lnTo>
                    <a:pt x="13827" y="174"/>
                  </a:lnTo>
                  <a:lnTo>
                    <a:pt x="13827" y="209"/>
                  </a:lnTo>
                  <a:lnTo>
                    <a:pt x="13825" y="228"/>
                  </a:lnTo>
                  <a:lnTo>
                    <a:pt x="13821" y="246"/>
                  </a:lnTo>
                  <a:lnTo>
                    <a:pt x="13797" y="285"/>
                  </a:lnTo>
                  <a:lnTo>
                    <a:pt x="13791" y="297"/>
                  </a:lnTo>
                  <a:lnTo>
                    <a:pt x="13789" y="312"/>
                  </a:lnTo>
                  <a:lnTo>
                    <a:pt x="13786" y="329"/>
                  </a:lnTo>
                  <a:lnTo>
                    <a:pt x="13789" y="361"/>
                  </a:lnTo>
                  <a:lnTo>
                    <a:pt x="13810" y="440"/>
                  </a:lnTo>
                  <a:lnTo>
                    <a:pt x="13810" y="459"/>
                  </a:lnTo>
                  <a:lnTo>
                    <a:pt x="13810" y="481"/>
                  </a:lnTo>
                  <a:lnTo>
                    <a:pt x="13804" y="557"/>
                  </a:lnTo>
                  <a:lnTo>
                    <a:pt x="13806" y="577"/>
                  </a:lnTo>
                  <a:lnTo>
                    <a:pt x="13812" y="614"/>
                  </a:lnTo>
                  <a:lnTo>
                    <a:pt x="13821" y="638"/>
                  </a:lnTo>
                  <a:lnTo>
                    <a:pt x="13834" y="668"/>
                  </a:lnTo>
                  <a:lnTo>
                    <a:pt x="13848" y="695"/>
                  </a:lnTo>
                  <a:lnTo>
                    <a:pt x="13907" y="764"/>
                  </a:lnTo>
                  <a:lnTo>
                    <a:pt x="13922" y="786"/>
                  </a:lnTo>
                  <a:lnTo>
                    <a:pt x="13928" y="800"/>
                  </a:lnTo>
                  <a:lnTo>
                    <a:pt x="13935" y="832"/>
                  </a:lnTo>
                  <a:lnTo>
                    <a:pt x="13939" y="869"/>
                  </a:lnTo>
                  <a:lnTo>
                    <a:pt x="13937" y="1093"/>
                  </a:lnTo>
                  <a:lnTo>
                    <a:pt x="13917" y="1306"/>
                  </a:lnTo>
                  <a:lnTo>
                    <a:pt x="13917" y="1350"/>
                  </a:lnTo>
                  <a:lnTo>
                    <a:pt x="13917" y="1370"/>
                  </a:lnTo>
                  <a:lnTo>
                    <a:pt x="13937" y="1463"/>
                  </a:lnTo>
                  <a:lnTo>
                    <a:pt x="13939" y="1483"/>
                  </a:lnTo>
                  <a:lnTo>
                    <a:pt x="13937" y="1510"/>
                  </a:lnTo>
                  <a:lnTo>
                    <a:pt x="13930" y="1525"/>
                  </a:lnTo>
                  <a:lnTo>
                    <a:pt x="13917" y="1535"/>
                  </a:lnTo>
                  <a:lnTo>
                    <a:pt x="13853" y="1569"/>
                  </a:lnTo>
                  <a:lnTo>
                    <a:pt x="13842" y="1571"/>
                  </a:lnTo>
                  <a:lnTo>
                    <a:pt x="13829" y="1571"/>
                  </a:lnTo>
                  <a:lnTo>
                    <a:pt x="13782" y="1564"/>
                  </a:lnTo>
                  <a:lnTo>
                    <a:pt x="13765" y="1564"/>
                  </a:lnTo>
                  <a:lnTo>
                    <a:pt x="13654" y="1601"/>
                  </a:lnTo>
                  <a:lnTo>
                    <a:pt x="13630" y="1603"/>
                  </a:lnTo>
                  <a:lnTo>
                    <a:pt x="13610" y="1598"/>
                  </a:lnTo>
                  <a:lnTo>
                    <a:pt x="13595" y="1591"/>
                  </a:lnTo>
                  <a:lnTo>
                    <a:pt x="13585" y="1581"/>
                  </a:lnTo>
                  <a:lnTo>
                    <a:pt x="13568" y="1557"/>
                  </a:lnTo>
                  <a:lnTo>
                    <a:pt x="13514" y="1441"/>
                  </a:lnTo>
                  <a:lnTo>
                    <a:pt x="13503" y="1414"/>
                  </a:lnTo>
                  <a:lnTo>
                    <a:pt x="13501" y="1397"/>
                  </a:lnTo>
                  <a:lnTo>
                    <a:pt x="13499" y="1377"/>
                  </a:lnTo>
                  <a:lnTo>
                    <a:pt x="13501" y="1338"/>
                  </a:lnTo>
                  <a:lnTo>
                    <a:pt x="13506" y="1289"/>
                  </a:lnTo>
                  <a:lnTo>
                    <a:pt x="13506" y="1269"/>
                  </a:lnTo>
                  <a:lnTo>
                    <a:pt x="13506" y="1255"/>
                  </a:lnTo>
                  <a:lnTo>
                    <a:pt x="13501" y="1240"/>
                  </a:lnTo>
                  <a:lnTo>
                    <a:pt x="13497" y="1225"/>
                  </a:lnTo>
                  <a:lnTo>
                    <a:pt x="13480" y="1198"/>
                  </a:lnTo>
                  <a:lnTo>
                    <a:pt x="13467" y="1179"/>
                  </a:lnTo>
                  <a:lnTo>
                    <a:pt x="13396" y="1102"/>
                  </a:lnTo>
                  <a:lnTo>
                    <a:pt x="13379" y="1078"/>
                  </a:lnTo>
                  <a:lnTo>
                    <a:pt x="13374" y="1066"/>
                  </a:lnTo>
                  <a:lnTo>
                    <a:pt x="13372" y="1053"/>
                  </a:lnTo>
                  <a:lnTo>
                    <a:pt x="13374" y="1041"/>
                  </a:lnTo>
                  <a:lnTo>
                    <a:pt x="13383" y="1017"/>
                  </a:lnTo>
                  <a:lnTo>
                    <a:pt x="13385" y="994"/>
                  </a:lnTo>
                  <a:lnTo>
                    <a:pt x="13385" y="985"/>
                  </a:lnTo>
                  <a:lnTo>
                    <a:pt x="13379" y="980"/>
                  </a:lnTo>
                  <a:lnTo>
                    <a:pt x="13276" y="992"/>
                  </a:lnTo>
                  <a:lnTo>
                    <a:pt x="13186" y="1002"/>
                  </a:lnTo>
                  <a:lnTo>
                    <a:pt x="13070" y="1014"/>
                  </a:lnTo>
                  <a:lnTo>
                    <a:pt x="12929" y="1029"/>
                  </a:lnTo>
                  <a:lnTo>
                    <a:pt x="12768" y="1043"/>
                  </a:lnTo>
                  <a:lnTo>
                    <a:pt x="12585" y="1063"/>
                  </a:lnTo>
                  <a:lnTo>
                    <a:pt x="12386" y="1082"/>
                  </a:lnTo>
                  <a:lnTo>
                    <a:pt x="12169" y="1105"/>
                  </a:lnTo>
                  <a:lnTo>
                    <a:pt x="11937" y="1127"/>
                  </a:lnTo>
                  <a:lnTo>
                    <a:pt x="11695" y="1152"/>
                  </a:lnTo>
                  <a:lnTo>
                    <a:pt x="11440" y="1176"/>
                  </a:lnTo>
                  <a:lnTo>
                    <a:pt x="11176" y="1203"/>
                  </a:lnTo>
                  <a:lnTo>
                    <a:pt x="10906" y="1228"/>
                  </a:lnTo>
                  <a:lnTo>
                    <a:pt x="10632" y="1255"/>
                  </a:lnTo>
                  <a:lnTo>
                    <a:pt x="10353" y="1279"/>
                  </a:lnTo>
                  <a:lnTo>
                    <a:pt x="10074" y="1306"/>
                  </a:lnTo>
                  <a:lnTo>
                    <a:pt x="9795" y="1331"/>
                  </a:lnTo>
                  <a:lnTo>
                    <a:pt x="9518" y="1355"/>
                  </a:lnTo>
                  <a:lnTo>
                    <a:pt x="9246" y="1380"/>
                  </a:lnTo>
                  <a:lnTo>
                    <a:pt x="8980" y="1404"/>
                  </a:lnTo>
                  <a:lnTo>
                    <a:pt x="8723" y="1427"/>
                  </a:lnTo>
                  <a:lnTo>
                    <a:pt x="8474" y="1446"/>
                  </a:lnTo>
                  <a:lnTo>
                    <a:pt x="8238" y="1466"/>
                  </a:lnTo>
                  <a:lnTo>
                    <a:pt x="8015" y="1485"/>
                  </a:lnTo>
                  <a:lnTo>
                    <a:pt x="7807" y="1503"/>
                  </a:lnTo>
                  <a:lnTo>
                    <a:pt x="7616" y="1517"/>
                  </a:lnTo>
                  <a:lnTo>
                    <a:pt x="7447" y="1532"/>
                  </a:lnTo>
                  <a:lnTo>
                    <a:pt x="7296" y="1544"/>
                  </a:lnTo>
                  <a:lnTo>
                    <a:pt x="7170" y="1554"/>
                  </a:lnTo>
                  <a:lnTo>
                    <a:pt x="7069" y="1562"/>
                  </a:lnTo>
                  <a:lnTo>
                    <a:pt x="6994" y="1566"/>
                  </a:lnTo>
                  <a:lnTo>
                    <a:pt x="6947" y="1571"/>
                  </a:lnTo>
                  <a:lnTo>
                    <a:pt x="6932" y="1571"/>
                  </a:lnTo>
                  <a:lnTo>
                    <a:pt x="6852" y="1579"/>
                  </a:lnTo>
                  <a:lnTo>
                    <a:pt x="6831" y="1586"/>
                  </a:lnTo>
                  <a:lnTo>
                    <a:pt x="6707" y="1468"/>
                  </a:lnTo>
                  <a:lnTo>
                    <a:pt x="6642" y="1260"/>
                  </a:lnTo>
                  <a:lnTo>
                    <a:pt x="6623" y="1122"/>
                  </a:lnTo>
                  <a:lnTo>
                    <a:pt x="6595" y="1048"/>
                  </a:lnTo>
                  <a:lnTo>
                    <a:pt x="6552" y="975"/>
                  </a:lnTo>
                  <a:lnTo>
                    <a:pt x="6529" y="955"/>
                  </a:lnTo>
                  <a:lnTo>
                    <a:pt x="6499" y="859"/>
                  </a:lnTo>
                  <a:lnTo>
                    <a:pt x="6479" y="825"/>
                  </a:lnTo>
                  <a:lnTo>
                    <a:pt x="6462" y="810"/>
                  </a:lnTo>
                  <a:lnTo>
                    <a:pt x="6415" y="781"/>
                  </a:lnTo>
                  <a:lnTo>
                    <a:pt x="6404" y="769"/>
                  </a:lnTo>
                  <a:lnTo>
                    <a:pt x="6395" y="727"/>
                  </a:lnTo>
                  <a:lnTo>
                    <a:pt x="6400" y="717"/>
                  </a:lnTo>
                  <a:lnTo>
                    <a:pt x="6010" y="776"/>
                  </a:lnTo>
                  <a:lnTo>
                    <a:pt x="5619" y="837"/>
                  </a:lnTo>
                  <a:lnTo>
                    <a:pt x="5231" y="896"/>
                  </a:lnTo>
                  <a:lnTo>
                    <a:pt x="4841" y="955"/>
                  </a:lnTo>
                  <a:lnTo>
                    <a:pt x="4450" y="1014"/>
                  </a:lnTo>
                  <a:lnTo>
                    <a:pt x="4060" y="1070"/>
                  </a:lnTo>
                  <a:lnTo>
                    <a:pt x="3670" y="1127"/>
                  </a:lnTo>
                  <a:lnTo>
                    <a:pt x="3279" y="1183"/>
                  </a:lnTo>
                  <a:lnTo>
                    <a:pt x="2889" y="1237"/>
                  </a:lnTo>
                  <a:lnTo>
                    <a:pt x="2498" y="1294"/>
                  </a:lnTo>
                  <a:lnTo>
                    <a:pt x="2106" y="1348"/>
                  </a:lnTo>
                  <a:lnTo>
                    <a:pt x="1716" y="1402"/>
                  </a:lnTo>
                  <a:lnTo>
                    <a:pt x="1325" y="1453"/>
                  </a:lnTo>
                  <a:lnTo>
                    <a:pt x="935" y="1505"/>
                  </a:lnTo>
                  <a:lnTo>
                    <a:pt x="543" y="1559"/>
                  </a:lnTo>
                  <a:lnTo>
                    <a:pt x="152" y="1608"/>
                  </a:lnTo>
                  <a:lnTo>
                    <a:pt x="41" y="1623"/>
                  </a:lnTo>
                  <a:lnTo>
                    <a:pt x="30" y="1672"/>
                  </a:lnTo>
                  <a:lnTo>
                    <a:pt x="49" y="1824"/>
                  </a:lnTo>
                  <a:lnTo>
                    <a:pt x="47" y="1841"/>
                  </a:lnTo>
                  <a:lnTo>
                    <a:pt x="9" y="1974"/>
                  </a:lnTo>
                  <a:lnTo>
                    <a:pt x="2" y="2008"/>
                  </a:lnTo>
                  <a:lnTo>
                    <a:pt x="0" y="2030"/>
                  </a:lnTo>
                  <a:lnTo>
                    <a:pt x="0" y="2050"/>
                  </a:lnTo>
                  <a:lnTo>
                    <a:pt x="6" y="2075"/>
                  </a:lnTo>
                  <a:lnTo>
                    <a:pt x="19" y="2102"/>
                  </a:lnTo>
                  <a:lnTo>
                    <a:pt x="49" y="2143"/>
                  </a:lnTo>
                  <a:lnTo>
                    <a:pt x="81" y="2180"/>
                  </a:lnTo>
                  <a:lnTo>
                    <a:pt x="212" y="2298"/>
                  </a:lnTo>
                  <a:lnTo>
                    <a:pt x="230" y="2322"/>
                  </a:lnTo>
                  <a:lnTo>
                    <a:pt x="292" y="2423"/>
                  </a:lnTo>
                  <a:lnTo>
                    <a:pt x="332" y="2475"/>
                  </a:lnTo>
                  <a:lnTo>
                    <a:pt x="369" y="2502"/>
                  </a:lnTo>
                  <a:lnTo>
                    <a:pt x="581" y="2617"/>
                  </a:lnTo>
                  <a:lnTo>
                    <a:pt x="602" y="2634"/>
                  </a:lnTo>
                  <a:lnTo>
                    <a:pt x="613" y="2644"/>
                  </a:lnTo>
                  <a:lnTo>
                    <a:pt x="620" y="2679"/>
                  </a:lnTo>
                  <a:lnTo>
                    <a:pt x="622" y="2727"/>
                  </a:lnTo>
                  <a:lnTo>
                    <a:pt x="617" y="2843"/>
                  </a:lnTo>
                  <a:lnTo>
                    <a:pt x="607" y="2931"/>
                  </a:lnTo>
                  <a:lnTo>
                    <a:pt x="572" y="3025"/>
                  </a:lnTo>
                  <a:lnTo>
                    <a:pt x="566" y="3054"/>
                  </a:lnTo>
                  <a:lnTo>
                    <a:pt x="564" y="3069"/>
                  </a:lnTo>
                  <a:lnTo>
                    <a:pt x="577" y="3120"/>
                  </a:lnTo>
                  <a:lnTo>
                    <a:pt x="637" y="3272"/>
                  </a:lnTo>
                  <a:lnTo>
                    <a:pt x="639" y="3275"/>
                  </a:lnTo>
                  <a:lnTo>
                    <a:pt x="684" y="3297"/>
                  </a:lnTo>
                  <a:lnTo>
                    <a:pt x="704" y="3310"/>
                  </a:lnTo>
                  <a:lnTo>
                    <a:pt x="727" y="3319"/>
                  </a:lnTo>
                  <a:lnTo>
                    <a:pt x="774" y="3305"/>
                  </a:lnTo>
                  <a:lnTo>
                    <a:pt x="796" y="3310"/>
                  </a:lnTo>
                  <a:lnTo>
                    <a:pt x="821" y="3339"/>
                  </a:lnTo>
                  <a:lnTo>
                    <a:pt x="838" y="3381"/>
                  </a:lnTo>
                  <a:lnTo>
                    <a:pt x="841" y="3422"/>
                  </a:lnTo>
                  <a:lnTo>
                    <a:pt x="819" y="3442"/>
                  </a:lnTo>
                  <a:lnTo>
                    <a:pt x="761" y="3467"/>
                  </a:lnTo>
                  <a:lnTo>
                    <a:pt x="719" y="3513"/>
                  </a:lnTo>
                  <a:lnTo>
                    <a:pt x="656" y="3624"/>
                  </a:lnTo>
                  <a:lnTo>
                    <a:pt x="658" y="3646"/>
                  </a:lnTo>
                  <a:lnTo>
                    <a:pt x="693" y="3665"/>
                  </a:lnTo>
                  <a:lnTo>
                    <a:pt x="697" y="3700"/>
                  </a:lnTo>
                  <a:lnTo>
                    <a:pt x="682" y="3734"/>
                  </a:lnTo>
                  <a:lnTo>
                    <a:pt x="656" y="3764"/>
                  </a:lnTo>
                  <a:lnTo>
                    <a:pt x="626" y="3776"/>
                  </a:lnTo>
                  <a:lnTo>
                    <a:pt x="564" y="3783"/>
                  </a:lnTo>
                  <a:lnTo>
                    <a:pt x="536" y="3801"/>
                  </a:lnTo>
                  <a:lnTo>
                    <a:pt x="581" y="3810"/>
                  </a:lnTo>
                  <a:lnTo>
                    <a:pt x="626" y="3830"/>
                  </a:lnTo>
                  <a:lnTo>
                    <a:pt x="536" y="3857"/>
                  </a:lnTo>
                  <a:lnTo>
                    <a:pt x="508" y="3872"/>
                  </a:lnTo>
                  <a:lnTo>
                    <a:pt x="487" y="3891"/>
                  </a:lnTo>
                  <a:lnTo>
                    <a:pt x="474" y="3913"/>
                  </a:lnTo>
                  <a:lnTo>
                    <a:pt x="459" y="3933"/>
                  </a:lnTo>
                  <a:lnTo>
                    <a:pt x="431" y="3948"/>
                  </a:lnTo>
                  <a:lnTo>
                    <a:pt x="435" y="3973"/>
                  </a:lnTo>
                  <a:lnTo>
                    <a:pt x="461" y="3955"/>
                  </a:lnTo>
                  <a:lnTo>
                    <a:pt x="513" y="3931"/>
                  </a:lnTo>
                  <a:lnTo>
                    <a:pt x="534" y="3936"/>
                  </a:lnTo>
                  <a:lnTo>
                    <a:pt x="575" y="3904"/>
                  </a:lnTo>
                  <a:lnTo>
                    <a:pt x="918" y="3771"/>
                  </a:lnTo>
                  <a:lnTo>
                    <a:pt x="969" y="3734"/>
                  </a:lnTo>
                  <a:lnTo>
                    <a:pt x="954" y="3675"/>
                  </a:lnTo>
                  <a:lnTo>
                    <a:pt x="980" y="3663"/>
                  </a:lnTo>
                  <a:lnTo>
                    <a:pt x="1040" y="3643"/>
                  </a:lnTo>
                  <a:lnTo>
                    <a:pt x="1061" y="3626"/>
                  </a:lnTo>
                  <a:lnTo>
                    <a:pt x="1066" y="3594"/>
                  </a:lnTo>
                  <a:lnTo>
                    <a:pt x="1051" y="3513"/>
                  </a:lnTo>
                  <a:lnTo>
                    <a:pt x="1053" y="3481"/>
                  </a:lnTo>
                  <a:lnTo>
                    <a:pt x="1098" y="3442"/>
                  </a:lnTo>
                  <a:lnTo>
                    <a:pt x="1151" y="3430"/>
                  </a:lnTo>
                  <a:lnTo>
                    <a:pt x="1199" y="3403"/>
                  </a:lnTo>
                  <a:lnTo>
                    <a:pt x="1212" y="3324"/>
                  </a:lnTo>
                  <a:lnTo>
                    <a:pt x="1222" y="3332"/>
                  </a:lnTo>
                  <a:lnTo>
                    <a:pt x="1225" y="3337"/>
                  </a:lnTo>
                  <a:lnTo>
                    <a:pt x="1231" y="3341"/>
                  </a:lnTo>
                  <a:lnTo>
                    <a:pt x="1246" y="3341"/>
                  </a:lnTo>
                  <a:lnTo>
                    <a:pt x="1293" y="3206"/>
                  </a:lnTo>
                  <a:lnTo>
                    <a:pt x="1297" y="3165"/>
                  </a:lnTo>
                  <a:lnTo>
                    <a:pt x="1280" y="3108"/>
                  </a:lnTo>
                  <a:lnTo>
                    <a:pt x="1225" y="3032"/>
                  </a:lnTo>
                  <a:lnTo>
                    <a:pt x="1212" y="2993"/>
                  </a:lnTo>
                  <a:lnTo>
                    <a:pt x="1190" y="2890"/>
                  </a:lnTo>
                  <a:lnTo>
                    <a:pt x="1197" y="2853"/>
                  </a:lnTo>
                  <a:lnTo>
                    <a:pt x="1231" y="2841"/>
                  </a:lnTo>
                  <a:lnTo>
                    <a:pt x="1263" y="2858"/>
                  </a:lnTo>
                  <a:lnTo>
                    <a:pt x="1278" y="2890"/>
                  </a:lnTo>
                  <a:lnTo>
                    <a:pt x="1300" y="2914"/>
                  </a:lnTo>
                  <a:lnTo>
                    <a:pt x="1342" y="2917"/>
                  </a:lnTo>
                  <a:lnTo>
                    <a:pt x="1338" y="2934"/>
                  </a:lnTo>
                  <a:lnTo>
                    <a:pt x="1336" y="2971"/>
                  </a:lnTo>
                  <a:lnTo>
                    <a:pt x="1334" y="2988"/>
                  </a:lnTo>
                  <a:lnTo>
                    <a:pt x="1387" y="2988"/>
                  </a:lnTo>
                  <a:lnTo>
                    <a:pt x="1413" y="3032"/>
                  </a:lnTo>
                  <a:lnTo>
                    <a:pt x="1428" y="3091"/>
                  </a:lnTo>
                  <a:lnTo>
                    <a:pt x="1450" y="3133"/>
                  </a:lnTo>
                  <a:lnTo>
                    <a:pt x="1439" y="3180"/>
                  </a:lnTo>
                  <a:lnTo>
                    <a:pt x="1441" y="3233"/>
                  </a:lnTo>
                  <a:lnTo>
                    <a:pt x="1458" y="3268"/>
                  </a:lnTo>
                  <a:lnTo>
                    <a:pt x="1497" y="3263"/>
                  </a:lnTo>
                  <a:lnTo>
                    <a:pt x="1518" y="3221"/>
                  </a:lnTo>
                  <a:lnTo>
                    <a:pt x="1523" y="3108"/>
                  </a:lnTo>
                  <a:lnTo>
                    <a:pt x="1546" y="3027"/>
                  </a:lnTo>
                  <a:lnTo>
                    <a:pt x="1580" y="2841"/>
                  </a:lnTo>
                  <a:lnTo>
                    <a:pt x="1591" y="2816"/>
                  </a:lnTo>
                  <a:lnTo>
                    <a:pt x="1591" y="2782"/>
                  </a:lnTo>
                  <a:lnTo>
                    <a:pt x="1561" y="2727"/>
                  </a:lnTo>
                  <a:lnTo>
                    <a:pt x="1617" y="2757"/>
                  </a:lnTo>
                  <a:lnTo>
                    <a:pt x="1652" y="2821"/>
                  </a:lnTo>
                  <a:lnTo>
                    <a:pt x="1681" y="2860"/>
                  </a:lnTo>
                  <a:lnTo>
                    <a:pt x="1726" y="2819"/>
                  </a:lnTo>
                  <a:lnTo>
                    <a:pt x="1741" y="2838"/>
                  </a:lnTo>
                  <a:lnTo>
                    <a:pt x="1746" y="2848"/>
                  </a:lnTo>
                  <a:lnTo>
                    <a:pt x="1748" y="2862"/>
                  </a:lnTo>
                  <a:lnTo>
                    <a:pt x="1669" y="2917"/>
                  </a:lnTo>
                  <a:lnTo>
                    <a:pt x="1636" y="2958"/>
                  </a:lnTo>
                  <a:lnTo>
                    <a:pt x="1625" y="3007"/>
                  </a:lnTo>
                  <a:lnTo>
                    <a:pt x="1634" y="3037"/>
                  </a:lnTo>
                  <a:lnTo>
                    <a:pt x="1647" y="3052"/>
                  </a:lnTo>
                  <a:lnTo>
                    <a:pt x="1667" y="3054"/>
                  </a:lnTo>
                  <a:lnTo>
                    <a:pt x="1692" y="3052"/>
                  </a:lnTo>
                  <a:lnTo>
                    <a:pt x="1705" y="3064"/>
                  </a:lnTo>
                  <a:lnTo>
                    <a:pt x="1744" y="3123"/>
                  </a:lnTo>
                  <a:lnTo>
                    <a:pt x="1767" y="3135"/>
                  </a:lnTo>
                  <a:lnTo>
                    <a:pt x="1810" y="3135"/>
                  </a:lnTo>
                  <a:lnTo>
                    <a:pt x="1866" y="3142"/>
                  </a:lnTo>
                  <a:lnTo>
                    <a:pt x="1920" y="3165"/>
                  </a:lnTo>
                  <a:lnTo>
                    <a:pt x="1954" y="3199"/>
                  </a:lnTo>
                  <a:lnTo>
                    <a:pt x="1956" y="3236"/>
                  </a:lnTo>
                  <a:lnTo>
                    <a:pt x="1917" y="3229"/>
                  </a:lnTo>
                  <a:lnTo>
                    <a:pt x="1868" y="3204"/>
                  </a:lnTo>
                  <a:lnTo>
                    <a:pt x="1834" y="3194"/>
                  </a:lnTo>
                  <a:lnTo>
                    <a:pt x="1690" y="3366"/>
                  </a:lnTo>
                  <a:lnTo>
                    <a:pt x="1645" y="3383"/>
                  </a:lnTo>
                  <a:lnTo>
                    <a:pt x="1510" y="3403"/>
                  </a:lnTo>
                  <a:lnTo>
                    <a:pt x="1366" y="3469"/>
                  </a:lnTo>
                  <a:lnTo>
                    <a:pt x="1278" y="3530"/>
                  </a:lnTo>
                  <a:lnTo>
                    <a:pt x="1259" y="3540"/>
                  </a:lnTo>
                  <a:lnTo>
                    <a:pt x="1244" y="3555"/>
                  </a:lnTo>
                  <a:lnTo>
                    <a:pt x="1237" y="3594"/>
                  </a:lnTo>
                  <a:lnTo>
                    <a:pt x="1360" y="3560"/>
                  </a:lnTo>
                  <a:lnTo>
                    <a:pt x="1598" y="3447"/>
                  </a:lnTo>
                  <a:lnTo>
                    <a:pt x="1977" y="3334"/>
                  </a:lnTo>
                  <a:lnTo>
                    <a:pt x="2117" y="3315"/>
                  </a:lnTo>
                  <a:lnTo>
                    <a:pt x="2185" y="3292"/>
                  </a:lnTo>
                  <a:lnTo>
                    <a:pt x="2235" y="3253"/>
                  </a:lnTo>
                  <a:lnTo>
                    <a:pt x="2290" y="3270"/>
                  </a:lnTo>
                  <a:lnTo>
                    <a:pt x="2490" y="3216"/>
                  </a:lnTo>
                  <a:lnTo>
                    <a:pt x="2683" y="3204"/>
                  </a:lnTo>
                  <a:lnTo>
                    <a:pt x="2709" y="3177"/>
                  </a:lnTo>
                  <a:lnTo>
                    <a:pt x="2702" y="3125"/>
                  </a:lnTo>
                  <a:lnTo>
                    <a:pt x="2704" y="3111"/>
                  </a:lnTo>
                  <a:lnTo>
                    <a:pt x="2764" y="3113"/>
                  </a:lnTo>
                  <a:lnTo>
                    <a:pt x="2792" y="3098"/>
                  </a:lnTo>
                  <a:lnTo>
                    <a:pt x="2818" y="3044"/>
                  </a:lnTo>
                  <a:lnTo>
                    <a:pt x="2840" y="3032"/>
                  </a:lnTo>
                  <a:lnTo>
                    <a:pt x="2872" y="3025"/>
                  </a:lnTo>
                  <a:lnTo>
                    <a:pt x="2902" y="3007"/>
                  </a:lnTo>
                  <a:lnTo>
                    <a:pt x="2930" y="2985"/>
                  </a:lnTo>
                  <a:lnTo>
                    <a:pt x="2953" y="2961"/>
                  </a:lnTo>
                  <a:lnTo>
                    <a:pt x="2955" y="2936"/>
                  </a:lnTo>
                  <a:lnTo>
                    <a:pt x="2934" y="2855"/>
                  </a:lnTo>
                  <a:lnTo>
                    <a:pt x="2928" y="2816"/>
                  </a:lnTo>
                  <a:lnTo>
                    <a:pt x="2953" y="2858"/>
                  </a:lnTo>
                  <a:lnTo>
                    <a:pt x="2981" y="2885"/>
                  </a:lnTo>
                  <a:lnTo>
                    <a:pt x="3005" y="2885"/>
                  </a:lnTo>
                  <a:lnTo>
                    <a:pt x="3017" y="2848"/>
                  </a:lnTo>
                  <a:lnTo>
                    <a:pt x="3035" y="2828"/>
                  </a:lnTo>
                  <a:lnTo>
                    <a:pt x="3058" y="2819"/>
                  </a:lnTo>
                  <a:lnTo>
                    <a:pt x="3116" y="2811"/>
                  </a:lnTo>
                  <a:lnTo>
                    <a:pt x="3071" y="2907"/>
                  </a:lnTo>
                  <a:lnTo>
                    <a:pt x="3065" y="2958"/>
                  </a:lnTo>
                  <a:lnTo>
                    <a:pt x="3104" y="2995"/>
                  </a:lnTo>
                  <a:lnTo>
                    <a:pt x="3146" y="2995"/>
                  </a:lnTo>
                  <a:lnTo>
                    <a:pt x="3178" y="2966"/>
                  </a:lnTo>
                  <a:lnTo>
                    <a:pt x="3206" y="2929"/>
                  </a:lnTo>
                  <a:lnTo>
                    <a:pt x="3241" y="2909"/>
                  </a:lnTo>
                  <a:lnTo>
                    <a:pt x="3288" y="2895"/>
                  </a:lnTo>
                  <a:lnTo>
                    <a:pt x="3391" y="2848"/>
                  </a:lnTo>
                  <a:lnTo>
                    <a:pt x="3438" y="2833"/>
                  </a:lnTo>
                  <a:lnTo>
                    <a:pt x="3545" y="2841"/>
                  </a:lnTo>
                  <a:lnTo>
                    <a:pt x="3595" y="2828"/>
                  </a:lnTo>
                  <a:lnTo>
                    <a:pt x="3629" y="2782"/>
                  </a:lnTo>
                  <a:lnTo>
                    <a:pt x="3670" y="2865"/>
                  </a:lnTo>
                  <a:lnTo>
                    <a:pt x="3704" y="2892"/>
                  </a:lnTo>
                  <a:lnTo>
                    <a:pt x="3747" y="2872"/>
                  </a:lnTo>
                  <a:lnTo>
                    <a:pt x="3807" y="2828"/>
                  </a:lnTo>
                  <a:lnTo>
                    <a:pt x="3811" y="2882"/>
                  </a:lnTo>
                  <a:lnTo>
                    <a:pt x="3796" y="2902"/>
                  </a:lnTo>
                  <a:lnTo>
                    <a:pt x="3783" y="2919"/>
                  </a:lnTo>
                  <a:lnTo>
                    <a:pt x="3805" y="2966"/>
                  </a:lnTo>
                  <a:lnTo>
                    <a:pt x="3891" y="3049"/>
                  </a:lnTo>
                  <a:lnTo>
                    <a:pt x="3893" y="3067"/>
                  </a:lnTo>
                  <a:lnTo>
                    <a:pt x="3916" y="3089"/>
                  </a:lnTo>
                  <a:lnTo>
                    <a:pt x="3918" y="3133"/>
                  </a:lnTo>
                  <a:lnTo>
                    <a:pt x="3897" y="3162"/>
                  </a:lnTo>
                  <a:lnTo>
                    <a:pt x="3848" y="3128"/>
                  </a:lnTo>
                  <a:lnTo>
                    <a:pt x="3822" y="3116"/>
                  </a:lnTo>
                  <a:lnTo>
                    <a:pt x="3700" y="3093"/>
                  </a:lnTo>
                  <a:lnTo>
                    <a:pt x="3627" y="3042"/>
                  </a:lnTo>
                  <a:lnTo>
                    <a:pt x="3588" y="3022"/>
                  </a:lnTo>
                  <a:lnTo>
                    <a:pt x="3554" y="3022"/>
                  </a:lnTo>
                  <a:lnTo>
                    <a:pt x="3524" y="3047"/>
                  </a:lnTo>
                  <a:lnTo>
                    <a:pt x="3532" y="3069"/>
                  </a:lnTo>
                  <a:lnTo>
                    <a:pt x="3565" y="3084"/>
                  </a:lnTo>
                  <a:lnTo>
                    <a:pt x="3603" y="3086"/>
                  </a:lnTo>
                  <a:lnTo>
                    <a:pt x="3616" y="3093"/>
                  </a:lnTo>
                  <a:lnTo>
                    <a:pt x="3612" y="3116"/>
                  </a:lnTo>
                  <a:lnTo>
                    <a:pt x="3597" y="3137"/>
                  </a:lnTo>
                  <a:lnTo>
                    <a:pt x="3584" y="3155"/>
                  </a:lnTo>
                  <a:lnTo>
                    <a:pt x="3468" y="3137"/>
                  </a:lnTo>
                  <a:lnTo>
                    <a:pt x="3438" y="3113"/>
                  </a:lnTo>
                  <a:lnTo>
                    <a:pt x="3417" y="3079"/>
                  </a:lnTo>
                  <a:lnTo>
                    <a:pt x="3402" y="3044"/>
                  </a:lnTo>
                  <a:lnTo>
                    <a:pt x="3399" y="3047"/>
                  </a:lnTo>
                  <a:lnTo>
                    <a:pt x="3395" y="3042"/>
                  </a:lnTo>
                  <a:lnTo>
                    <a:pt x="3384" y="3047"/>
                  </a:lnTo>
                  <a:lnTo>
                    <a:pt x="3374" y="3081"/>
                  </a:lnTo>
                  <a:lnTo>
                    <a:pt x="3365" y="3128"/>
                  </a:lnTo>
                  <a:lnTo>
                    <a:pt x="3352" y="3170"/>
                  </a:lnTo>
                  <a:lnTo>
                    <a:pt x="3322" y="3192"/>
                  </a:lnTo>
                  <a:lnTo>
                    <a:pt x="3157" y="3172"/>
                  </a:lnTo>
                  <a:lnTo>
                    <a:pt x="2955" y="3192"/>
                  </a:lnTo>
                  <a:lnTo>
                    <a:pt x="2915" y="3182"/>
                  </a:lnTo>
                  <a:lnTo>
                    <a:pt x="2915" y="3192"/>
                  </a:lnTo>
                  <a:lnTo>
                    <a:pt x="2915" y="3202"/>
                  </a:lnTo>
                  <a:lnTo>
                    <a:pt x="2913" y="3206"/>
                  </a:lnTo>
                  <a:lnTo>
                    <a:pt x="2983" y="3248"/>
                  </a:lnTo>
                  <a:lnTo>
                    <a:pt x="3283" y="3243"/>
                  </a:lnTo>
                  <a:lnTo>
                    <a:pt x="3725" y="3317"/>
                  </a:lnTo>
                  <a:lnTo>
                    <a:pt x="4052" y="3383"/>
                  </a:lnTo>
                  <a:lnTo>
                    <a:pt x="4356" y="3516"/>
                  </a:lnTo>
                  <a:lnTo>
                    <a:pt x="4581" y="3604"/>
                  </a:lnTo>
                  <a:lnTo>
                    <a:pt x="4909" y="3813"/>
                  </a:lnTo>
                  <a:lnTo>
                    <a:pt x="4969" y="3820"/>
                  </a:lnTo>
                  <a:lnTo>
                    <a:pt x="4946" y="3793"/>
                  </a:lnTo>
                  <a:lnTo>
                    <a:pt x="4928" y="3774"/>
                  </a:lnTo>
                  <a:lnTo>
                    <a:pt x="4948" y="3764"/>
                  </a:lnTo>
                  <a:lnTo>
                    <a:pt x="4984" y="3798"/>
                  </a:lnTo>
                  <a:lnTo>
                    <a:pt x="4997" y="3749"/>
                  </a:lnTo>
                  <a:lnTo>
                    <a:pt x="4950" y="3710"/>
                  </a:lnTo>
                  <a:lnTo>
                    <a:pt x="4901" y="3682"/>
                  </a:lnTo>
                  <a:lnTo>
                    <a:pt x="4877" y="3648"/>
                  </a:lnTo>
                  <a:lnTo>
                    <a:pt x="4907" y="3580"/>
                  </a:lnTo>
                  <a:lnTo>
                    <a:pt x="4873" y="3547"/>
                  </a:lnTo>
                  <a:lnTo>
                    <a:pt x="4845" y="3516"/>
                  </a:lnTo>
                  <a:lnTo>
                    <a:pt x="4815" y="3489"/>
                  </a:lnTo>
                  <a:lnTo>
                    <a:pt x="4768" y="3484"/>
                  </a:lnTo>
                  <a:lnTo>
                    <a:pt x="4716" y="3503"/>
                  </a:lnTo>
                  <a:lnTo>
                    <a:pt x="4684" y="3523"/>
                  </a:lnTo>
                  <a:lnTo>
                    <a:pt x="4656" y="3528"/>
                  </a:lnTo>
                  <a:lnTo>
                    <a:pt x="4613" y="3496"/>
                  </a:lnTo>
                  <a:lnTo>
                    <a:pt x="4590" y="3442"/>
                  </a:lnTo>
                  <a:lnTo>
                    <a:pt x="4609" y="3395"/>
                  </a:lnTo>
                  <a:lnTo>
                    <a:pt x="4652" y="3359"/>
                  </a:lnTo>
                  <a:lnTo>
                    <a:pt x="4690" y="3339"/>
                  </a:lnTo>
                  <a:lnTo>
                    <a:pt x="4768" y="3317"/>
                  </a:lnTo>
                  <a:lnTo>
                    <a:pt x="4794" y="3290"/>
                  </a:lnTo>
                  <a:lnTo>
                    <a:pt x="4815" y="3226"/>
                  </a:lnTo>
                  <a:lnTo>
                    <a:pt x="4854" y="3290"/>
                  </a:lnTo>
                  <a:lnTo>
                    <a:pt x="4892" y="3339"/>
                  </a:lnTo>
                  <a:lnTo>
                    <a:pt x="4920" y="3383"/>
                  </a:lnTo>
                  <a:lnTo>
                    <a:pt x="4926" y="3440"/>
                  </a:lnTo>
                  <a:lnTo>
                    <a:pt x="4956" y="3447"/>
                  </a:lnTo>
                  <a:lnTo>
                    <a:pt x="4971" y="3417"/>
                  </a:lnTo>
                  <a:lnTo>
                    <a:pt x="4984" y="3381"/>
                  </a:lnTo>
                  <a:lnTo>
                    <a:pt x="5010" y="3359"/>
                  </a:lnTo>
                  <a:lnTo>
                    <a:pt x="5042" y="3337"/>
                  </a:lnTo>
                  <a:lnTo>
                    <a:pt x="5077" y="3307"/>
                  </a:lnTo>
                  <a:lnTo>
                    <a:pt x="5104" y="3300"/>
                  </a:lnTo>
                  <a:lnTo>
                    <a:pt x="5122" y="3341"/>
                  </a:lnTo>
                  <a:lnTo>
                    <a:pt x="5160" y="3300"/>
                  </a:lnTo>
                  <a:lnTo>
                    <a:pt x="5207" y="3172"/>
                  </a:lnTo>
                  <a:lnTo>
                    <a:pt x="5229" y="3142"/>
                  </a:lnTo>
                  <a:lnTo>
                    <a:pt x="5255" y="3155"/>
                  </a:lnTo>
                  <a:lnTo>
                    <a:pt x="5283" y="3192"/>
                  </a:lnTo>
                  <a:lnTo>
                    <a:pt x="5321" y="3265"/>
                  </a:lnTo>
                  <a:lnTo>
                    <a:pt x="5263" y="3270"/>
                  </a:lnTo>
                  <a:lnTo>
                    <a:pt x="5182" y="3417"/>
                  </a:lnTo>
                  <a:lnTo>
                    <a:pt x="5119" y="3398"/>
                  </a:lnTo>
                  <a:lnTo>
                    <a:pt x="5081" y="3410"/>
                  </a:lnTo>
                  <a:lnTo>
                    <a:pt x="4995" y="3575"/>
                  </a:lnTo>
                  <a:lnTo>
                    <a:pt x="4946" y="3619"/>
                  </a:lnTo>
                  <a:lnTo>
                    <a:pt x="4969" y="3648"/>
                  </a:lnTo>
                  <a:lnTo>
                    <a:pt x="4991" y="3668"/>
                  </a:lnTo>
                  <a:lnTo>
                    <a:pt x="5012" y="3682"/>
                  </a:lnTo>
                  <a:lnTo>
                    <a:pt x="5104" y="3720"/>
                  </a:lnTo>
                  <a:lnTo>
                    <a:pt x="5130" y="3737"/>
                  </a:lnTo>
                  <a:lnTo>
                    <a:pt x="5154" y="3774"/>
                  </a:lnTo>
                  <a:lnTo>
                    <a:pt x="5192" y="3754"/>
                  </a:lnTo>
                  <a:lnTo>
                    <a:pt x="5255" y="3769"/>
                  </a:lnTo>
                  <a:lnTo>
                    <a:pt x="5313" y="3803"/>
                  </a:lnTo>
                  <a:lnTo>
                    <a:pt x="5351" y="3832"/>
                  </a:lnTo>
                  <a:lnTo>
                    <a:pt x="5353" y="3813"/>
                  </a:lnTo>
                  <a:lnTo>
                    <a:pt x="5360" y="3801"/>
                  </a:lnTo>
                  <a:lnTo>
                    <a:pt x="5362" y="3786"/>
                  </a:lnTo>
                  <a:lnTo>
                    <a:pt x="5360" y="3761"/>
                  </a:lnTo>
                  <a:lnTo>
                    <a:pt x="5409" y="3776"/>
                  </a:lnTo>
                  <a:lnTo>
                    <a:pt x="5445" y="3756"/>
                  </a:lnTo>
                  <a:lnTo>
                    <a:pt x="5480" y="3727"/>
                  </a:lnTo>
                  <a:lnTo>
                    <a:pt x="5527" y="3717"/>
                  </a:lnTo>
                  <a:lnTo>
                    <a:pt x="5529" y="3737"/>
                  </a:lnTo>
                  <a:lnTo>
                    <a:pt x="5497" y="3776"/>
                  </a:lnTo>
                  <a:lnTo>
                    <a:pt x="5493" y="3827"/>
                  </a:lnTo>
                  <a:lnTo>
                    <a:pt x="5514" y="3855"/>
                  </a:lnTo>
                  <a:lnTo>
                    <a:pt x="5557" y="3822"/>
                  </a:lnTo>
                  <a:lnTo>
                    <a:pt x="5572" y="3872"/>
                  </a:lnTo>
                  <a:lnTo>
                    <a:pt x="5578" y="3982"/>
                  </a:lnTo>
                  <a:lnTo>
                    <a:pt x="5608" y="4034"/>
                  </a:lnTo>
                  <a:lnTo>
                    <a:pt x="5647" y="4051"/>
                  </a:lnTo>
                  <a:lnTo>
                    <a:pt x="5668" y="4019"/>
                  </a:lnTo>
                  <a:lnTo>
                    <a:pt x="5690" y="3940"/>
                  </a:lnTo>
                  <a:lnTo>
                    <a:pt x="5711" y="3921"/>
                  </a:lnTo>
                  <a:lnTo>
                    <a:pt x="5713" y="3928"/>
                  </a:lnTo>
                  <a:lnTo>
                    <a:pt x="5715" y="3945"/>
                  </a:lnTo>
                  <a:lnTo>
                    <a:pt x="5727" y="3960"/>
                  </a:lnTo>
                  <a:lnTo>
                    <a:pt x="5746" y="3960"/>
                  </a:lnTo>
                  <a:lnTo>
                    <a:pt x="5787" y="3950"/>
                  </a:lnTo>
                  <a:lnTo>
                    <a:pt x="5806" y="3957"/>
                  </a:lnTo>
                  <a:lnTo>
                    <a:pt x="5821" y="3992"/>
                  </a:lnTo>
                  <a:lnTo>
                    <a:pt x="5793" y="4012"/>
                  </a:lnTo>
                  <a:lnTo>
                    <a:pt x="5754" y="4031"/>
                  </a:lnTo>
                  <a:lnTo>
                    <a:pt x="5737" y="4058"/>
                  </a:lnTo>
                  <a:lnTo>
                    <a:pt x="5703" y="4090"/>
                  </a:lnTo>
                  <a:lnTo>
                    <a:pt x="5611" y="4063"/>
                  </a:lnTo>
                  <a:lnTo>
                    <a:pt x="5514" y="4002"/>
                  </a:lnTo>
                  <a:lnTo>
                    <a:pt x="5467" y="3940"/>
                  </a:lnTo>
                  <a:lnTo>
                    <a:pt x="5417" y="3899"/>
                  </a:lnTo>
                  <a:lnTo>
                    <a:pt x="5250" y="3864"/>
                  </a:lnTo>
                  <a:lnTo>
                    <a:pt x="5244" y="3805"/>
                  </a:lnTo>
                  <a:lnTo>
                    <a:pt x="5089" y="3796"/>
                  </a:lnTo>
                  <a:lnTo>
                    <a:pt x="5070" y="3805"/>
                  </a:lnTo>
                  <a:lnTo>
                    <a:pt x="5096" y="3840"/>
                  </a:lnTo>
                  <a:lnTo>
                    <a:pt x="5235" y="3962"/>
                  </a:lnTo>
                  <a:lnTo>
                    <a:pt x="5272" y="3975"/>
                  </a:lnTo>
                  <a:lnTo>
                    <a:pt x="5621" y="4225"/>
                  </a:lnTo>
                  <a:lnTo>
                    <a:pt x="5572" y="4232"/>
                  </a:lnTo>
                  <a:lnTo>
                    <a:pt x="5510" y="4198"/>
                  </a:lnTo>
                  <a:lnTo>
                    <a:pt x="5452" y="4144"/>
                  </a:lnTo>
                  <a:lnTo>
                    <a:pt x="5417" y="4095"/>
                  </a:lnTo>
                  <a:lnTo>
                    <a:pt x="5398" y="4097"/>
                  </a:lnTo>
                  <a:lnTo>
                    <a:pt x="5407" y="4127"/>
                  </a:lnTo>
                  <a:lnTo>
                    <a:pt x="5417" y="4149"/>
                  </a:lnTo>
                  <a:lnTo>
                    <a:pt x="5428" y="4166"/>
                  </a:lnTo>
                  <a:lnTo>
                    <a:pt x="5443" y="4184"/>
                  </a:lnTo>
                  <a:lnTo>
                    <a:pt x="5525" y="4245"/>
                  </a:lnTo>
                  <a:lnTo>
                    <a:pt x="5825" y="4355"/>
                  </a:lnTo>
                  <a:lnTo>
                    <a:pt x="5872" y="4390"/>
                  </a:lnTo>
                  <a:lnTo>
                    <a:pt x="5921" y="4434"/>
                  </a:lnTo>
                  <a:lnTo>
                    <a:pt x="5965" y="4490"/>
                  </a:lnTo>
                  <a:lnTo>
                    <a:pt x="5986" y="4547"/>
                  </a:lnTo>
                  <a:lnTo>
                    <a:pt x="6010" y="4594"/>
                  </a:lnTo>
                  <a:lnTo>
                    <a:pt x="6102" y="4699"/>
                  </a:lnTo>
                  <a:lnTo>
                    <a:pt x="6134" y="4765"/>
                  </a:lnTo>
                  <a:lnTo>
                    <a:pt x="6151" y="4999"/>
                  </a:lnTo>
                  <a:lnTo>
                    <a:pt x="6157" y="5035"/>
                  </a:lnTo>
                  <a:lnTo>
                    <a:pt x="6168" y="5048"/>
                  </a:lnTo>
                  <a:lnTo>
                    <a:pt x="6153" y="5080"/>
                  </a:lnTo>
                  <a:lnTo>
                    <a:pt x="6130" y="5117"/>
                  </a:lnTo>
                  <a:lnTo>
                    <a:pt x="6106" y="5134"/>
                  </a:lnTo>
                  <a:lnTo>
                    <a:pt x="6072" y="5139"/>
                  </a:lnTo>
                  <a:lnTo>
                    <a:pt x="6050" y="5126"/>
                  </a:lnTo>
                  <a:lnTo>
                    <a:pt x="5973" y="5023"/>
                  </a:lnTo>
                  <a:lnTo>
                    <a:pt x="5939" y="4959"/>
                  </a:lnTo>
                  <a:lnTo>
                    <a:pt x="5911" y="4888"/>
                  </a:lnTo>
                  <a:lnTo>
                    <a:pt x="5896" y="4812"/>
                  </a:lnTo>
                  <a:lnTo>
                    <a:pt x="5876" y="4586"/>
                  </a:lnTo>
                  <a:lnTo>
                    <a:pt x="5866" y="4554"/>
                  </a:lnTo>
                  <a:lnTo>
                    <a:pt x="5838" y="4633"/>
                  </a:lnTo>
                  <a:lnTo>
                    <a:pt x="5864" y="4800"/>
                  </a:lnTo>
                  <a:lnTo>
                    <a:pt x="5943" y="5068"/>
                  </a:lnTo>
                  <a:lnTo>
                    <a:pt x="5973" y="5112"/>
                  </a:lnTo>
                  <a:lnTo>
                    <a:pt x="6018" y="5156"/>
                  </a:lnTo>
                  <a:lnTo>
                    <a:pt x="6072" y="5173"/>
                  </a:lnTo>
                  <a:lnTo>
                    <a:pt x="6159" y="5109"/>
                  </a:lnTo>
                  <a:lnTo>
                    <a:pt x="6216" y="5104"/>
                  </a:lnTo>
                  <a:lnTo>
                    <a:pt x="6276" y="5107"/>
                  </a:lnTo>
                  <a:lnTo>
                    <a:pt x="6329" y="5099"/>
                  </a:lnTo>
                  <a:lnTo>
                    <a:pt x="6606" y="4947"/>
                  </a:lnTo>
                  <a:lnTo>
                    <a:pt x="6707" y="4925"/>
                  </a:lnTo>
                  <a:lnTo>
                    <a:pt x="6906" y="4920"/>
                  </a:lnTo>
                  <a:lnTo>
                    <a:pt x="6936" y="4893"/>
                  </a:lnTo>
                  <a:lnTo>
                    <a:pt x="6977" y="4797"/>
                  </a:lnTo>
                  <a:lnTo>
                    <a:pt x="7037" y="4778"/>
                  </a:lnTo>
                  <a:lnTo>
                    <a:pt x="7071" y="4687"/>
                  </a:lnTo>
                  <a:lnTo>
                    <a:pt x="7101" y="4660"/>
                  </a:lnTo>
                  <a:lnTo>
                    <a:pt x="7137" y="4638"/>
                  </a:lnTo>
                  <a:lnTo>
                    <a:pt x="7168" y="4601"/>
                  </a:lnTo>
                  <a:lnTo>
                    <a:pt x="7198" y="4579"/>
                  </a:lnTo>
                  <a:lnTo>
                    <a:pt x="7241" y="4594"/>
                  </a:lnTo>
                  <a:lnTo>
                    <a:pt x="7183" y="4743"/>
                  </a:lnTo>
                  <a:lnTo>
                    <a:pt x="7176" y="4773"/>
                  </a:lnTo>
                  <a:lnTo>
                    <a:pt x="7194" y="4827"/>
                  </a:lnTo>
                  <a:lnTo>
                    <a:pt x="7221" y="4815"/>
                  </a:lnTo>
                  <a:lnTo>
                    <a:pt x="7251" y="4770"/>
                  </a:lnTo>
                  <a:lnTo>
                    <a:pt x="7283" y="4746"/>
                  </a:lnTo>
                  <a:lnTo>
                    <a:pt x="7331" y="4726"/>
                  </a:lnTo>
                  <a:lnTo>
                    <a:pt x="7367" y="4692"/>
                  </a:lnTo>
                  <a:lnTo>
                    <a:pt x="7419" y="4630"/>
                  </a:lnTo>
                  <a:lnTo>
                    <a:pt x="7455" y="4611"/>
                  </a:lnTo>
                  <a:lnTo>
                    <a:pt x="7522" y="4591"/>
                  </a:lnTo>
                  <a:lnTo>
                    <a:pt x="7549" y="4567"/>
                  </a:lnTo>
                  <a:lnTo>
                    <a:pt x="7659" y="4407"/>
                  </a:lnTo>
                  <a:lnTo>
                    <a:pt x="7725" y="4333"/>
                  </a:lnTo>
                  <a:lnTo>
                    <a:pt x="7841" y="4277"/>
                  </a:lnTo>
                  <a:lnTo>
                    <a:pt x="7933" y="4164"/>
                  </a:lnTo>
                  <a:lnTo>
                    <a:pt x="8058" y="4051"/>
                  </a:lnTo>
                  <a:lnTo>
                    <a:pt x="8088" y="4080"/>
                  </a:lnTo>
                  <a:lnTo>
                    <a:pt x="8129" y="4068"/>
                  </a:lnTo>
                  <a:lnTo>
                    <a:pt x="8174" y="4044"/>
                  </a:lnTo>
                  <a:lnTo>
                    <a:pt x="8221" y="4024"/>
                  </a:lnTo>
                  <a:lnTo>
                    <a:pt x="8324" y="4019"/>
                  </a:lnTo>
                  <a:lnTo>
                    <a:pt x="8422" y="4039"/>
                  </a:lnTo>
                  <a:lnTo>
                    <a:pt x="8425" y="4058"/>
                  </a:lnTo>
                  <a:lnTo>
                    <a:pt x="8416" y="4071"/>
                  </a:lnTo>
                  <a:lnTo>
                    <a:pt x="8397" y="4112"/>
                  </a:lnTo>
                  <a:lnTo>
                    <a:pt x="8461" y="4051"/>
                  </a:lnTo>
                  <a:lnTo>
                    <a:pt x="8482" y="3970"/>
                  </a:lnTo>
                  <a:lnTo>
                    <a:pt x="8457" y="3904"/>
                  </a:lnTo>
                  <a:lnTo>
                    <a:pt x="8378" y="3884"/>
                  </a:lnTo>
                  <a:lnTo>
                    <a:pt x="8221" y="3887"/>
                  </a:lnTo>
                  <a:lnTo>
                    <a:pt x="8195" y="3874"/>
                  </a:lnTo>
                  <a:lnTo>
                    <a:pt x="8187" y="3838"/>
                  </a:lnTo>
                  <a:lnTo>
                    <a:pt x="8176" y="3808"/>
                  </a:lnTo>
                  <a:lnTo>
                    <a:pt x="8135" y="3813"/>
                  </a:lnTo>
                  <a:lnTo>
                    <a:pt x="8159" y="3756"/>
                  </a:lnTo>
                  <a:lnTo>
                    <a:pt x="8199" y="3764"/>
                  </a:lnTo>
                  <a:lnTo>
                    <a:pt x="8251" y="3791"/>
                  </a:lnTo>
                  <a:lnTo>
                    <a:pt x="8339" y="3808"/>
                  </a:lnTo>
                  <a:lnTo>
                    <a:pt x="8405" y="3827"/>
                  </a:lnTo>
                  <a:lnTo>
                    <a:pt x="8440" y="3827"/>
                  </a:lnTo>
                  <a:lnTo>
                    <a:pt x="8444" y="3815"/>
                  </a:lnTo>
                  <a:lnTo>
                    <a:pt x="8386" y="3754"/>
                  </a:lnTo>
                  <a:lnTo>
                    <a:pt x="8367" y="3727"/>
                  </a:lnTo>
                  <a:lnTo>
                    <a:pt x="8360" y="3739"/>
                  </a:lnTo>
                  <a:lnTo>
                    <a:pt x="8345" y="3764"/>
                  </a:lnTo>
                  <a:lnTo>
                    <a:pt x="8339" y="3778"/>
                  </a:lnTo>
                  <a:lnTo>
                    <a:pt x="8324" y="3751"/>
                  </a:lnTo>
                  <a:lnTo>
                    <a:pt x="8315" y="3734"/>
                  </a:lnTo>
                  <a:lnTo>
                    <a:pt x="8319" y="3707"/>
                  </a:lnTo>
                  <a:lnTo>
                    <a:pt x="8321" y="3700"/>
                  </a:lnTo>
                  <a:lnTo>
                    <a:pt x="8319" y="3692"/>
                  </a:lnTo>
                  <a:lnTo>
                    <a:pt x="8306" y="3668"/>
                  </a:lnTo>
                  <a:lnTo>
                    <a:pt x="8321" y="3641"/>
                  </a:lnTo>
                  <a:lnTo>
                    <a:pt x="8332" y="3648"/>
                  </a:lnTo>
                  <a:lnTo>
                    <a:pt x="8339" y="3653"/>
                  </a:lnTo>
                  <a:lnTo>
                    <a:pt x="8358" y="3661"/>
                  </a:lnTo>
                  <a:lnTo>
                    <a:pt x="8349" y="3607"/>
                  </a:lnTo>
                  <a:lnTo>
                    <a:pt x="8363" y="3577"/>
                  </a:lnTo>
                  <a:lnTo>
                    <a:pt x="8444" y="3506"/>
                  </a:lnTo>
                  <a:lnTo>
                    <a:pt x="8472" y="3496"/>
                  </a:lnTo>
                  <a:lnTo>
                    <a:pt x="8551" y="3489"/>
                  </a:lnTo>
                  <a:lnTo>
                    <a:pt x="8553" y="3474"/>
                  </a:lnTo>
                  <a:lnTo>
                    <a:pt x="8564" y="3437"/>
                  </a:lnTo>
                  <a:lnTo>
                    <a:pt x="8579" y="3395"/>
                  </a:lnTo>
                  <a:lnTo>
                    <a:pt x="8598" y="3368"/>
                  </a:lnTo>
                  <a:lnTo>
                    <a:pt x="8611" y="3368"/>
                  </a:lnTo>
                  <a:lnTo>
                    <a:pt x="8624" y="3371"/>
                  </a:lnTo>
                  <a:lnTo>
                    <a:pt x="8635" y="3378"/>
                  </a:lnTo>
                  <a:lnTo>
                    <a:pt x="8633" y="3386"/>
                  </a:lnTo>
                  <a:lnTo>
                    <a:pt x="8684" y="3376"/>
                  </a:lnTo>
                  <a:lnTo>
                    <a:pt x="8697" y="3366"/>
                  </a:lnTo>
                  <a:lnTo>
                    <a:pt x="8708" y="3334"/>
                  </a:lnTo>
                  <a:lnTo>
                    <a:pt x="8723" y="3324"/>
                  </a:lnTo>
                  <a:lnTo>
                    <a:pt x="8738" y="3327"/>
                  </a:lnTo>
                  <a:lnTo>
                    <a:pt x="8746" y="3332"/>
                  </a:lnTo>
                  <a:lnTo>
                    <a:pt x="8753" y="3341"/>
                  </a:lnTo>
                  <a:lnTo>
                    <a:pt x="8759" y="3344"/>
                  </a:lnTo>
                  <a:lnTo>
                    <a:pt x="8780" y="3359"/>
                  </a:lnTo>
                  <a:lnTo>
                    <a:pt x="8795" y="3398"/>
                  </a:lnTo>
                  <a:lnTo>
                    <a:pt x="8813" y="3422"/>
                  </a:lnTo>
                  <a:lnTo>
                    <a:pt x="8838" y="3407"/>
                  </a:lnTo>
                  <a:lnTo>
                    <a:pt x="8884" y="3361"/>
                  </a:lnTo>
                  <a:lnTo>
                    <a:pt x="9059" y="3315"/>
                  </a:lnTo>
                  <a:lnTo>
                    <a:pt x="9135" y="3263"/>
                  </a:lnTo>
                  <a:lnTo>
                    <a:pt x="9182" y="3251"/>
                  </a:lnTo>
                  <a:lnTo>
                    <a:pt x="9385" y="3391"/>
                  </a:lnTo>
                  <a:lnTo>
                    <a:pt x="9641" y="3521"/>
                  </a:lnTo>
                  <a:lnTo>
                    <a:pt x="9758" y="3557"/>
                  </a:lnTo>
                  <a:lnTo>
                    <a:pt x="9815" y="3533"/>
                  </a:lnTo>
                  <a:lnTo>
                    <a:pt x="9877" y="3594"/>
                  </a:lnTo>
                  <a:lnTo>
                    <a:pt x="9911" y="3619"/>
                  </a:lnTo>
                  <a:lnTo>
                    <a:pt x="9956" y="3621"/>
                  </a:lnTo>
                  <a:lnTo>
                    <a:pt x="9988" y="3636"/>
                  </a:lnTo>
                  <a:lnTo>
                    <a:pt x="10110" y="3712"/>
                  </a:lnTo>
                  <a:lnTo>
                    <a:pt x="10138" y="3742"/>
                  </a:lnTo>
                  <a:lnTo>
                    <a:pt x="10164" y="3778"/>
                  </a:lnTo>
                  <a:lnTo>
                    <a:pt x="10271" y="3874"/>
                  </a:lnTo>
                  <a:lnTo>
                    <a:pt x="10301" y="3943"/>
                  </a:lnTo>
                  <a:lnTo>
                    <a:pt x="10314" y="3957"/>
                  </a:lnTo>
                  <a:lnTo>
                    <a:pt x="10340" y="3970"/>
                  </a:lnTo>
                  <a:lnTo>
                    <a:pt x="10368" y="3987"/>
                  </a:lnTo>
                  <a:lnTo>
                    <a:pt x="10383" y="4019"/>
                  </a:lnTo>
                  <a:lnTo>
                    <a:pt x="10404" y="4095"/>
                  </a:lnTo>
                  <a:lnTo>
                    <a:pt x="10411" y="4127"/>
                  </a:lnTo>
                  <a:lnTo>
                    <a:pt x="10434" y="4179"/>
                  </a:lnTo>
                  <a:lnTo>
                    <a:pt x="10479" y="4235"/>
                  </a:lnTo>
                  <a:lnTo>
                    <a:pt x="10531" y="4287"/>
                  </a:lnTo>
                  <a:lnTo>
                    <a:pt x="10576" y="4319"/>
                  </a:lnTo>
                  <a:lnTo>
                    <a:pt x="10668" y="4348"/>
                  </a:lnTo>
                  <a:lnTo>
                    <a:pt x="10687" y="4360"/>
                  </a:lnTo>
                  <a:lnTo>
                    <a:pt x="10719" y="4390"/>
                  </a:lnTo>
                  <a:lnTo>
                    <a:pt x="10743" y="4405"/>
                  </a:lnTo>
                  <a:lnTo>
                    <a:pt x="10797" y="4419"/>
                  </a:lnTo>
                  <a:lnTo>
                    <a:pt x="10848" y="4419"/>
                  </a:lnTo>
                  <a:lnTo>
                    <a:pt x="10893" y="4427"/>
                  </a:lnTo>
                  <a:lnTo>
                    <a:pt x="10927" y="4463"/>
                  </a:lnTo>
                  <a:lnTo>
                    <a:pt x="10947" y="4530"/>
                  </a:lnTo>
                  <a:lnTo>
                    <a:pt x="10953" y="4606"/>
                  </a:lnTo>
                  <a:lnTo>
                    <a:pt x="10945" y="4675"/>
                  </a:lnTo>
                  <a:lnTo>
                    <a:pt x="10923" y="4716"/>
                  </a:lnTo>
                  <a:lnTo>
                    <a:pt x="10942" y="4746"/>
                  </a:lnTo>
                  <a:lnTo>
                    <a:pt x="10959" y="4790"/>
                  </a:lnTo>
                  <a:lnTo>
                    <a:pt x="10968" y="4837"/>
                  </a:lnTo>
                  <a:lnTo>
                    <a:pt x="10962" y="4869"/>
                  </a:lnTo>
                  <a:lnTo>
                    <a:pt x="11031" y="4912"/>
                  </a:lnTo>
                  <a:lnTo>
                    <a:pt x="11065" y="4925"/>
                  </a:lnTo>
                  <a:lnTo>
                    <a:pt x="11091" y="4917"/>
                  </a:lnTo>
                  <a:lnTo>
                    <a:pt x="11238" y="5065"/>
                  </a:lnTo>
                  <a:lnTo>
                    <a:pt x="11316" y="5117"/>
                  </a:lnTo>
                  <a:lnTo>
                    <a:pt x="11376" y="5094"/>
                  </a:lnTo>
                  <a:lnTo>
                    <a:pt x="11434" y="5136"/>
                  </a:lnTo>
                  <a:lnTo>
                    <a:pt x="11485" y="5183"/>
                  </a:lnTo>
                  <a:lnTo>
                    <a:pt x="11575" y="5288"/>
                  </a:lnTo>
                  <a:lnTo>
                    <a:pt x="11631" y="5377"/>
                  </a:lnTo>
                  <a:lnTo>
                    <a:pt x="11639" y="5382"/>
                  </a:lnTo>
                  <a:lnTo>
                    <a:pt x="11652" y="5448"/>
                  </a:lnTo>
                  <a:lnTo>
                    <a:pt x="11663" y="5482"/>
                  </a:lnTo>
                  <a:lnTo>
                    <a:pt x="11674" y="5502"/>
                  </a:lnTo>
                  <a:lnTo>
                    <a:pt x="11702" y="5527"/>
                  </a:lnTo>
                  <a:lnTo>
                    <a:pt x="11745" y="5549"/>
                  </a:lnTo>
                  <a:lnTo>
                    <a:pt x="11794" y="5563"/>
                  </a:lnTo>
                  <a:lnTo>
                    <a:pt x="11833" y="5563"/>
                  </a:lnTo>
                  <a:lnTo>
                    <a:pt x="11871" y="5576"/>
                  </a:lnTo>
                  <a:lnTo>
                    <a:pt x="11899" y="5615"/>
                  </a:lnTo>
                  <a:lnTo>
                    <a:pt x="11923" y="5657"/>
                  </a:lnTo>
                  <a:lnTo>
                    <a:pt x="11944" y="5681"/>
                  </a:lnTo>
                  <a:lnTo>
                    <a:pt x="11918" y="5718"/>
                  </a:lnTo>
                  <a:lnTo>
                    <a:pt x="11923" y="5747"/>
                  </a:lnTo>
                  <a:lnTo>
                    <a:pt x="11944" y="5767"/>
                  </a:lnTo>
                  <a:lnTo>
                    <a:pt x="11981" y="5770"/>
                  </a:lnTo>
                  <a:lnTo>
                    <a:pt x="11998" y="5784"/>
                  </a:lnTo>
                  <a:lnTo>
                    <a:pt x="12004" y="5821"/>
                  </a:lnTo>
                  <a:lnTo>
                    <a:pt x="12021" y="5858"/>
                  </a:lnTo>
                  <a:lnTo>
                    <a:pt x="12064" y="5868"/>
                  </a:lnTo>
                  <a:lnTo>
                    <a:pt x="12096" y="5860"/>
                  </a:lnTo>
                  <a:lnTo>
                    <a:pt x="12113" y="5853"/>
                  </a:lnTo>
                  <a:lnTo>
                    <a:pt x="12156" y="5826"/>
                  </a:lnTo>
                  <a:lnTo>
                    <a:pt x="12191" y="5814"/>
                  </a:lnTo>
                  <a:lnTo>
                    <a:pt x="12262" y="5799"/>
                  </a:lnTo>
                  <a:lnTo>
                    <a:pt x="12289" y="5782"/>
                  </a:lnTo>
                  <a:lnTo>
                    <a:pt x="12337" y="5806"/>
                  </a:lnTo>
                  <a:lnTo>
                    <a:pt x="12397" y="5824"/>
                  </a:lnTo>
                  <a:lnTo>
                    <a:pt x="12455" y="5816"/>
                  </a:lnTo>
                  <a:lnTo>
                    <a:pt x="12498" y="5765"/>
                  </a:lnTo>
                  <a:lnTo>
                    <a:pt x="12513" y="5782"/>
                  </a:lnTo>
                  <a:lnTo>
                    <a:pt x="12545" y="5809"/>
                  </a:lnTo>
                  <a:lnTo>
                    <a:pt x="12558" y="5826"/>
                  </a:lnTo>
                  <a:lnTo>
                    <a:pt x="12577" y="5806"/>
                  </a:lnTo>
                  <a:lnTo>
                    <a:pt x="12622" y="5770"/>
                  </a:lnTo>
                  <a:lnTo>
                    <a:pt x="12630" y="5833"/>
                  </a:lnTo>
                  <a:lnTo>
                    <a:pt x="12643" y="5882"/>
                  </a:lnTo>
                  <a:lnTo>
                    <a:pt x="12669" y="5919"/>
                  </a:lnTo>
                  <a:lnTo>
                    <a:pt x="12716" y="5937"/>
                  </a:lnTo>
                  <a:lnTo>
                    <a:pt x="12667" y="5983"/>
                  </a:lnTo>
                  <a:lnTo>
                    <a:pt x="12704" y="6035"/>
                  </a:lnTo>
                  <a:lnTo>
                    <a:pt x="12806" y="6103"/>
                  </a:lnTo>
                  <a:lnTo>
                    <a:pt x="12806" y="6116"/>
                  </a:lnTo>
                  <a:lnTo>
                    <a:pt x="12819" y="6216"/>
                  </a:lnTo>
                  <a:lnTo>
                    <a:pt x="12819" y="6248"/>
                  </a:lnTo>
                  <a:lnTo>
                    <a:pt x="12808" y="6285"/>
                  </a:lnTo>
                  <a:lnTo>
                    <a:pt x="12828" y="6307"/>
                  </a:lnTo>
                  <a:lnTo>
                    <a:pt x="12858" y="6320"/>
                  </a:lnTo>
                  <a:lnTo>
                    <a:pt x="12890" y="6317"/>
                  </a:lnTo>
                  <a:lnTo>
                    <a:pt x="12881" y="6383"/>
                  </a:lnTo>
                  <a:lnTo>
                    <a:pt x="12903" y="6437"/>
                  </a:lnTo>
                  <a:lnTo>
                    <a:pt x="13027" y="6570"/>
                  </a:lnTo>
                  <a:lnTo>
                    <a:pt x="13049" y="6585"/>
                  </a:lnTo>
                  <a:lnTo>
                    <a:pt x="13068" y="6590"/>
                  </a:lnTo>
                  <a:lnTo>
                    <a:pt x="13117" y="6587"/>
                  </a:lnTo>
                  <a:lnTo>
                    <a:pt x="13136" y="6592"/>
                  </a:lnTo>
                  <a:lnTo>
                    <a:pt x="13169" y="6629"/>
                  </a:lnTo>
                  <a:lnTo>
                    <a:pt x="13182" y="6675"/>
                  </a:lnTo>
                  <a:lnTo>
                    <a:pt x="13184" y="6837"/>
                  </a:lnTo>
                  <a:lnTo>
                    <a:pt x="13192" y="6872"/>
                  </a:lnTo>
                  <a:lnTo>
                    <a:pt x="13222" y="6965"/>
                  </a:lnTo>
                  <a:lnTo>
                    <a:pt x="13149" y="6887"/>
                  </a:lnTo>
                  <a:lnTo>
                    <a:pt x="13104" y="6867"/>
                  </a:lnTo>
                  <a:lnTo>
                    <a:pt x="13076" y="6923"/>
                  </a:lnTo>
                  <a:lnTo>
                    <a:pt x="13089" y="6950"/>
                  </a:lnTo>
                  <a:lnTo>
                    <a:pt x="13147" y="7017"/>
                  </a:lnTo>
                  <a:lnTo>
                    <a:pt x="13167" y="7056"/>
                  </a:lnTo>
                  <a:lnTo>
                    <a:pt x="13175" y="7068"/>
                  </a:lnTo>
                  <a:lnTo>
                    <a:pt x="13192" y="7063"/>
                  </a:lnTo>
                  <a:lnTo>
                    <a:pt x="13212" y="7066"/>
                  </a:lnTo>
                  <a:lnTo>
                    <a:pt x="13222" y="7093"/>
                  </a:lnTo>
                  <a:lnTo>
                    <a:pt x="13240" y="7203"/>
                  </a:lnTo>
                  <a:lnTo>
                    <a:pt x="13248" y="7235"/>
                  </a:lnTo>
                  <a:lnTo>
                    <a:pt x="13259" y="7257"/>
                  </a:lnTo>
                  <a:lnTo>
                    <a:pt x="13261" y="7279"/>
                  </a:lnTo>
                  <a:lnTo>
                    <a:pt x="13244" y="7314"/>
                  </a:lnTo>
                  <a:lnTo>
                    <a:pt x="13240" y="7341"/>
                  </a:lnTo>
                  <a:lnTo>
                    <a:pt x="13244" y="7368"/>
                  </a:lnTo>
                  <a:lnTo>
                    <a:pt x="13255" y="7395"/>
                  </a:lnTo>
                  <a:lnTo>
                    <a:pt x="13267" y="7415"/>
                  </a:lnTo>
                  <a:lnTo>
                    <a:pt x="13250" y="7478"/>
                  </a:lnTo>
                  <a:lnTo>
                    <a:pt x="13280" y="7758"/>
                  </a:lnTo>
                  <a:lnTo>
                    <a:pt x="13267" y="7861"/>
                  </a:lnTo>
                  <a:lnTo>
                    <a:pt x="13267" y="7900"/>
                  </a:lnTo>
                  <a:lnTo>
                    <a:pt x="13289" y="8077"/>
                  </a:lnTo>
                  <a:lnTo>
                    <a:pt x="13250" y="8198"/>
                  </a:lnTo>
                  <a:lnTo>
                    <a:pt x="13257" y="8220"/>
                  </a:lnTo>
                  <a:lnTo>
                    <a:pt x="13259" y="8239"/>
                  </a:lnTo>
                  <a:lnTo>
                    <a:pt x="13235" y="8286"/>
                  </a:lnTo>
                  <a:lnTo>
                    <a:pt x="13182" y="8576"/>
                  </a:lnTo>
                  <a:lnTo>
                    <a:pt x="13199" y="8566"/>
                  </a:lnTo>
                  <a:lnTo>
                    <a:pt x="13205" y="8558"/>
                  </a:lnTo>
                  <a:lnTo>
                    <a:pt x="13214" y="8546"/>
                  </a:lnTo>
                  <a:lnTo>
                    <a:pt x="13225" y="8588"/>
                  </a:lnTo>
                  <a:lnTo>
                    <a:pt x="13210" y="8637"/>
                  </a:lnTo>
                  <a:lnTo>
                    <a:pt x="13169" y="8740"/>
                  </a:lnTo>
                  <a:lnTo>
                    <a:pt x="13162" y="8836"/>
                  </a:lnTo>
                  <a:lnTo>
                    <a:pt x="13154" y="8880"/>
                  </a:lnTo>
                  <a:lnTo>
                    <a:pt x="13126" y="8929"/>
                  </a:lnTo>
                  <a:lnTo>
                    <a:pt x="13100" y="8917"/>
                  </a:lnTo>
                  <a:lnTo>
                    <a:pt x="13094" y="8961"/>
                  </a:lnTo>
                  <a:lnTo>
                    <a:pt x="13100" y="9027"/>
                  </a:lnTo>
                  <a:lnTo>
                    <a:pt x="13106" y="9069"/>
                  </a:lnTo>
                  <a:lnTo>
                    <a:pt x="13132" y="9150"/>
                  </a:lnTo>
                  <a:lnTo>
                    <a:pt x="13154" y="9197"/>
                  </a:lnTo>
                  <a:lnTo>
                    <a:pt x="13184" y="9239"/>
                  </a:lnTo>
                  <a:lnTo>
                    <a:pt x="13165" y="9273"/>
                  </a:lnTo>
                  <a:lnTo>
                    <a:pt x="13162" y="9312"/>
                  </a:lnTo>
                  <a:lnTo>
                    <a:pt x="13171" y="9401"/>
                  </a:lnTo>
                  <a:lnTo>
                    <a:pt x="13158" y="9710"/>
                  </a:lnTo>
                  <a:lnTo>
                    <a:pt x="13109" y="9985"/>
                  </a:lnTo>
                  <a:lnTo>
                    <a:pt x="13089" y="9941"/>
                  </a:lnTo>
                  <a:lnTo>
                    <a:pt x="13087" y="9882"/>
                  </a:lnTo>
                  <a:lnTo>
                    <a:pt x="13098" y="9825"/>
                  </a:lnTo>
                  <a:lnTo>
                    <a:pt x="13115" y="9776"/>
                  </a:lnTo>
                  <a:lnTo>
                    <a:pt x="13094" y="9811"/>
                  </a:lnTo>
                  <a:lnTo>
                    <a:pt x="13072" y="9862"/>
                  </a:lnTo>
                  <a:lnTo>
                    <a:pt x="13057" y="9921"/>
                  </a:lnTo>
                  <a:lnTo>
                    <a:pt x="13055" y="9983"/>
                  </a:lnTo>
                  <a:lnTo>
                    <a:pt x="13070" y="10046"/>
                  </a:lnTo>
                  <a:lnTo>
                    <a:pt x="13106" y="10135"/>
                  </a:lnTo>
                  <a:lnTo>
                    <a:pt x="13117" y="10176"/>
                  </a:lnTo>
                  <a:lnTo>
                    <a:pt x="13162" y="10248"/>
                  </a:lnTo>
                  <a:lnTo>
                    <a:pt x="13342" y="10395"/>
                  </a:lnTo>
                  <a:lnTo>
                    <a:pt x="13392" y="10496"/>
                  </a:lnTo>
                  <a:lnTo>
                    <a:pt x="13407" y="10547"/>
                  </a:lnTo>
                  <a:lnTo>
                    <a:pt x="13437" y="10616"/>
                  </a:lnTo>
                  <a:lnTo>
                    <a:pt x="13473" y="10670"/>
                  </a:lnTo>
                  <a:lnTo>
                    <a:pt x="13506" y="10672"/>
                  </a:lnTo>
                  <a:lnTo>
                    <a:pt x="13501" y="10631"/>
                  </a:lnTo>
                  <a:lnTo>
                    <a:pt x="13476" y="10562"/>
                  </a:lnTo>
                  <a:lnTo>
                    <a:pt x="13422" y="10456"/>
                  </a:lnTo>
                  <a:lnTo>
                    <a:pt x="13385" y="10402"/>
                  </a:lnTo>
                  <a:lnTo>
                    <a:pt x="13210" y="10240"/>
                  </a:lnTo>
                  <a:lnTo>
                    <a:pt x="13182" y="10201"/>
                  </a:lnTo>
                  <a:lnTo>
                    <a:pt x="13184" y="10152"/>
                  </a:lnTo>
                  <a:lnTo>
                    <a:pt x="13242" y="10198"/>
                  </a:lnTo>
                  <a:lnTo>
                    <a:pt x="13351" y="10272"/>
                  </a:lnTo>
                  <a:lnTo>
                    <a:pt x="13405" y="10321"/>
                  </a:lnTo>
                  <a:lnTo>
                    <a:pt x="13461" y="10395"/>
                  </a:lnTo>
                  <a:lnTo>
                    <a:pt x="13495" y="10409"/>
                  </a:lnTo>
                  <a:lnTo>
                    <a:pt x="13550" y="10407"/>
                  </a:lnTo>
                  <a:lnTo>
                    <a:pt x="13557" y="10422"/>
                  </a:lnTo>
                  <a:lnTo>
                    <a:pt x="13563" y="10493"/>
                  </a:lnTo>
                  <a:lnTo>
                    <a:pt x="13574" y="10520"/>
                  </a:lnTo>
                  <a:lnTo>
                    <a:pt x="13589" y="10532"/>
                  </a:lnTo>
                  <a:lnTo>
                    <a:pt x="13606" y="10535"/>
                  </a:lnTo>
                  <a:lnTo>
                    <a:pt x="13654" y="10525"/>
                  </a:lnTo>
                  <a:lnTo>
                    <a:pt x="13692" y="10498"/>
                  </a:lnTo>
                  <a:lnTo>
                    <a:pt x="13714" y="10446"/>
                  </a:lnTo>
                  <a:lnTo>
                    <a:pt x="13714" y="10385"/>
                  </a:lnTo>
                  <a:lnTo>
                    <a:pt x="13690" y="10336"/>
                  </a:lnTo>
                  <a:lnTo>
                    <a:pt x="13707" y="10230"/>
                  </a:lnTo>
                  <a:lnTo>
                    <a:pt x="13707" y="10208"/>
                  </a:lnTo>
                  <a:lnTo>
                    <a:pt x="13711" y="10189"/>
                  </a:lnTo>
                  <a:lnTo>
                    <a:pt x="13739" y="10132"/>
                  </a:lnTo>
                  <a:lnTo>
                    <a:pt x="13746" y="10098"/>
                  </a:lnTo>
                  <a:lnTo>
                    <a:pt x="13739" y="10061"/>
                  </a:lnTo>
                  <a:lnTo>
                    <a:pt x="13718" y="9995"/>
                  </a:lnTo>
                  <a:lnTo>
                    <a:pt x="13707" y="9955"/>
                  </a:lnTo>
                  <a:lnTo>
                    <a:pt x="13780" y="9887"/>
                  </a:lnTo>
                  <a:lnTo>
                    <a:pt x="13801" y="9862"/>
                  </a:lnTo>
                  <a:lnTo>
                    <a:pt x="13694" y="9897"/>
                  </a:lnTo>
                  <a:lnTo>
                    <a:pt x="13591" y="9870"/>
                  </a:lnTo>
                  <a:lnTo>
                    <a:pt x="13488" y="9823"/>
                  </a:lnTo>
                  <a:lnTo>
                    <a:pt x="13385" y="9798"/>
                  </a:lnTo>
                  <a:lnTo>
                    <a:pt x="13420" y="9735"/>
                  </a:lnTo>
                  <a:lnTo>
                    <a:pt x="13529" y="9676"/>
                  </a:lnTo>
                  <a:lnTo>
                    <a:pt x="13555" y="9629"/>
                  </a:lnTo>
                  <a:lnTo>
                    <a:pt x="13463" y="9646"/>
                  </a:lnTo>
                  <a:lnTo>
                    <a:pt x="13437" y="9644"/>
                  </a:lnTo>
                  <a:lnTo>
                    <a:pt x="13435" y="9629"/>
                  </a:lnTo>
                  <a:lnTo>
                    <a:pt x="13448" y="9602"/>
                  </a:lnTo>
                  <a:lnTo>
                    <a:pt x="13446" y="9587"/>
                  </a:lnTo>
                  <a:lnTo>
                    <a:pt x="13454" y="9550"/>
                  </a:lnTo>
                  <a:lnTo>
                    <a:pt x="13454" y="9523"/>
                  </a:lnTo>
                  <a:lnTo>
                    <a:pt x="13446" y="9501"/>
                  </a:lnTo>
                  <a:lnTo>
                    <a:pt x="13418" y="9454"/>
                  </a:lnTo>
                  <a:lnTo>
                    <a:pt x="13407" y="9428"/>
                  </a:lnTo>
                  <a:lnTo>
                    <a:pt x="13525" y="9521"/>
                  </a:lnTo>
                  <a:lnTo>
                    <a:pt x="13518" y="9489"/>
                  </a:lnTo>
                  <a:lnTo>
                    <a:pt x="13518" y="9477"/>
                  </a:lnTo>
                  <a:lnTo>
                    <a:pt x="13533" y="9474"/>
                  </a:lnTo>
                  <a:lnTo>
                    <a:pt x="13559" y="9506"/>
                  </a:lnTo>
                  <a:lnTo>
                    <a:pt x="13595" y="9531"/>
                  </a:lnTo>
                  <a:lnTo>
                    <a:pt x="13671" y="9560"/>
                  </a:lnTo>
                  <a:lnTo>
                    <a:pt x="13675" y="9585"/>
                  </a:lnTo>
                  <a:lnTo>
                    <a:pt x="13625" y="9617"/>
                  </a:lnTo>
                  <a:lnTo>
                    <a:pt x="13630" y="9641"/>
                  </a:lnTo>
                  <a:lnTo>
                    <a:pt x="13709" y="9629"/>
                  </a:lnTo>
                  <a:lnTo>
                    <a:pt x="13776" y="9634"/>
                  </a:lnTo>
                  <a:lnTo>
                    <a:pt x="13827" y="9668"/>
                  </a:lnTo>
                  <a:lnTo>
                    <a:pt x="13855" y="9747"/>
                  </a:lnTo>
                  <a:lnTo>
                    <a:pt x="13861" y="9909"/>
                  </a:lnTo>
                  <a:lnTo>
                    <a:pt x="13876" y="9987"/>
                  </a:lnTo>
                  <a:lnTo>
                    <a:pt x="13917" y="10046"/>
                  </a:lnTo>
                  <a:lnTo>
                    <a:pt x="13939" y="10049"/>
                  </a:lnTo>
                  <a:lnTo>
                    <a:pt x="14031" y="10036"/>
                  </a:lnTo>
                  <a:lnTo>
                    <a:pt x="14037" y="10002"/>
                  </a:lnTo>
                  <a:lnTo>
                    <a:pt x="14029" y="9968"/>
                  </a:lnTo>
                  <a:lnTo>
                    <a:pt x="14005" y="9924"/>
                  </a:lnTo>
                  <a:lnTo>
                    <a:pt x="13992" y="9806"/>
                  </a:lnTo>
                  <a:lnTo>
                    <a:pt x="13995" y="9752"/>
                  </a:lnTo>
                  <a:lnTo>
                    <a:pt x="14012" y="9708"/>
                  </a:lnTo>
                  <a:lnTo>
                    <a:pt x="14061" y="9666"/>
                  </a:lnTo>
                  <a:lnTo>
                    <a:pt x="14106" y="9663"/>
                  </a:lnTo>
                  <a:lnTo>
                    <a:pt x="14141" y="9695"/>
                  </a:lnTo>
                  <a:lnTo>
                    <a:pt x="14183" y="9825"/>
                  </a:lnTo>
                  <a:lnTo>
                    <a:pt x="14252" y="9953"/>
                  </a:lnTo>
                  <a:lnTo>
                    <a:pt x="14269" y="10027"/>
                  </a:lnTo>
                  <a:lnTo>
                    <a:pt x="14256" y="10078"/>
                  </a:lnTo>
                  <a:lnTo>
                    <a:pt x="14188" y="10198"/>
                  </a:lnTo>
                  <a:lnTo>
                    <a:pt x="14175" y="10235"/>
                  </a:lnTo>
                  <a:lnTo>
                    <a:pt x="14112" y="10307"/>
                  </a:lnTo>
                  <a:lnTo>
                    <a:pt x="14102" y="10331"/>
                  </a:lnTo>
                  <a:lnTo>
                    <a:pt x="14076" y="10429"/>
                  </a:lnTo>
                  <a:lnTo>
                    <a:pt x="14061" y="10446"/>
                  </a:lnTo>
                  <a:lnTo>
                    <a:pt x="14037" y="10459"/>
                  </a:lnTo>
                  <a:lnTo>
                    <a:pt x="14020" y="10478"/>
                  </a:lnTo>
                  <a:lnTo>
                    <a:pt x="14018" y="10518"/>
                  </a:lnTo>
                  <a:lnTo>
                    <a:pt x="14014" y="10545"/>
                  </a:lnTo>
                  <a:lnTo>
                    <a:pt x="13952" y="10623"/>
                  </a:lnTo>
                  <a:lnTo>
                    <a:pt x="13928" y="10694"/>
                  </a:lnTo>
                  <a:lnTo>
                    <a:pt x="13920" y="10766"/>
                  </a:lnTo>
                  <a:lnTo>
                    <a:pt x="13902" y="10830"/>
                  </a:lnTo>
                  <a:lnTo>
                    <a:pt x="13853" y="10881"/>
                  </a:lnTo>
                  <a:lnTo>
                    <a:pt x="13868" y="10910"/>
                  </a:lnTo>
                  <a:lnTo>
                    <a:pt x="13876" y="10920"/>
                  </a:lnTo>
                  <a:lnTo>
                    <a:pt x="13853" y="10967"/>
                  </a:lnTo>
                  <a:lnTo>
                    <a:pt x="13883" y="10945"/>
                  </a:lnTo>
                  <a:lnTo>
                    <a:pt x="13922" y="10930"/>
                  </a:lnTo>
                  <a:lnTo>
                    <a:pt x="13911" y="10972"/>
                  </a:lnTo>
                  <a:lnTo>
                    <a:pt x="13881" y="11009"/>
                  </a:lnTo>
                  <a:lnTo>
                    <a:pt x="13810" y="11045"/>
                  </a:lnTo>
                  <a:lnTo>
                    <a:pt x="13774" y="11078"/>
                  </a:lnTo>
                  <a:lnTo>
                    <a:pt x="13812" y="11078"/>
                  </a:lnTo>
                  <a:lnTo>
                    <a:pt x="13844" y="11085"/>
                  </a:lnTo>
                  <a:lnTo>
                    <a:pt x="13874" y="11099"/>
                  </a:lnTo>
                  <a:lnTo>
                    <a:pt x="13905" y="11122"/>
                  </a:lnTo>
                  <a:lnTo>
                    <a:pt x="13851" y="11134"/>
                  </a:lnTo>
                  <a:lnTo>
                    <a:pt x="13780" y="11107"/>
                  </a:lnTo>
                  <a:lnTo>
                    <a:pt x="13716" y="11097"/>
                  </a:lnTo>
                  <a:lnTo>
                    <a:pt x="13679" y="11161"/>
                  </a:lnTo>
                  <a:lnTo>
                    <a:pt x="13699" y="11180"/>
                  </a:lnTo>
                  <a:lnTo>
                    <a:pt x="13718" y="11190"/>
                  </a:lnTo>
                  <a:lnTo>
                    <a:pt x="13737" y="11190"/>
                  </a:lnTo>
                  <a:lnTo>
                    <a:pt x="13752" y="11173"/>
                  </a:lnTo>
                  <a:lnTo>
                    <a:pt x="13767" y="11171"/>
                  </a:lnTo>
                  <a:lnTo>
                    <a:pt x="13774" y="11203"/>
                  </a:lnTo>
                  <a:lnTo>
                    <a:pt x="13774" y="11232"/>
                  </a:lnTo>
                  <a:lnTo>
                    <a:pt x="13765" y="11262"/>
                  </a:lnTo>
                  <a:lnTo>
                    <a:pt x="13750" y="11289"/>
                  </a:lnTo>
                  <a:lnTo>
                    <a:pt x="13718" y="11262"/>
                  </a:lnTo>
                  <a:lnTo>
                    <a:pt x="13645" y="11234"/>
                  </a:lnTo>
                  <a:lnTo>
                    <a:pt x="13617" y="11217"/>
                  </a:lnTo>
                  <a:lnTo>
                    <a:pt x="13600" y="11195"/>
                  </a:lnTo>
                  <a:lnTo>
                    <a:pt x="13546" y="11094"/>
                  </a:lnTo>
                  <a:lnTo>
                    <a:pt x="13529" y="11097"/>
                  </a:lnTo>
                  <a:lnTo>
                    <a:pt x="13544" y="11149"/>
                  </a:lnTo>
                  <a:lnTo>
                    <a:pt x="13615" y="11286"/>
                  </a:lnTo>
                  <a:lnTo>
                    <a:pt x="13649" y="11328"/>
                  </a:lnTo>
                  <a:lnTo>
                    <a:pt x="13692" y="11340"/>
                  </a:lnTo>
                  <a:lnTo>
                    <a:pt x="13789" y="11343"/>
                  </a:lnTo>
                  <a:lnTo>
                    <a:pt x="13900" y="11409"/>
                  </a:lnTo>
                  <a:lnTo>
                    <a:pt x="13952" y="11431"/>
                  </a:lnTo>
                  <a:lnTo>
                    <a:pt x="13992" y="11465"/>
                  </a:lnTo>
                  <a:lnTo>
                    <a:pt x="14042" y="11618"/>
                  </a:lnTo>
                  <a:lnTo>
                    <a:pt x="14112" y="11733"/>
                  </a:lnTo>
                  <a:lnTo>
                    <a:pt x="14128" y="11814"/>
                  </a:lnTo>
                  <a:lnTo>
                    <a:pt x="14110" y="11816"/>
                  </a:lnTo>
                  <a:lnTo>
                    <a:pt x="14097" y="11799"/>
                  </a:lnTo>
                  <a:lnTo>
                    <a:pt x="14089" y="11792"/>
                  </a:lnTo>
                  <a:lnTo>
                    <a:pt x="14078" y="11787"/>
                  </a:lnTo>
                  <a:lnTo>
                    <a:pt x="14067" y="11777"/>
                  </a:lnTo>
                  <a:lnTo>
                    <a:pt x="14076" y="11848"/>
                  </a:lnTo>
                  <a:lnTo>
                    <a:pt x="14119" y="11905"/>
                  </a:lnTo>
                  <a:lnTo>
                    <a:pt x="14168" y="11961"/>
                  </a:lnTo>
                  <a:lnTo>
                    <a:pt x="14209" y="12028"/>
                  </a:lnTo>
                  <a:lnTo>
                    <a:pt x="14226" y="12023"/>
                  </a:lnTo>
                  <a:lnTo>
                    <a:pt x="14222" y="11978"/>
                  </a:lnTo>
                  <a:lnTo>
                    <a:pt x="14250" y="11996"/>
                  </a:lnTo>
                  <a:lnTo>
                    <a:pt x="14273" y="12028"/>
                  </a:lnTo>
                  <a:lnTo>
                    <a:pt x="14288" y="12072"/>
                  </a:lnTo>
                  <a:lnTo>
                    <a:pt x="14295" y="12126"/>
                  </a:lnTo>
                  <a:lnTo>
                    <a:pt x="14280" y="12113"/>
                  </a:lnTo>
                  <a:lnTo>
                    <a:pt x="14269" y="12099"/>
                  </a:lnTo>
                  <a:lnTo>
                    <a:pt x="14252" y="12064"/>
                  </a:lnTo>
                  <a:lnTo>
                    <a:pt x="14275" y="12135"/>
                  </a:lnTo>
                  <a:lnTo>
                    <a:pt x="14355" y="12258"/>
                  </a:lnTo>
                  <a:lnTo>
                    <a:pt x="14396" y="12371"/>
                  </a:lnTo>
                  <a:lnTo>
                    <a:pt x="14700" y="12855"/>
                  </a:lnTo>
                  <a:lnTo>
                    <a:pt x="14726" y="12916"/>
                  </a:lnTo>
                  <a:lnTo>
                    <a:pt x="14739" y="12926"/>
                  </a:lnTo>
                  <a:lnTo>
                    <a:pt x="14754" y="12936"/>
                  </a:lnTo>
                  <a:lnTo>
                    <a:pt x="14786" y="12951"/>
                  </a:lnTo>
                  <a:lnTo>
                    <a:pt x="14767" y="12902"/>
                  </a:lnTo>
                  <a:lnTo>
                    <a:pt x="14724" y="12833"/>
                  </a:lnTo>
                  <a:lnTo>
                    <a:pt x="14709" y="12781"/>
                  </a:lnTo>
                  <a:lnTo>
                    <a:pt x="14788" y="12857"/>
                  </a:lnTo>
                  <a:lnTo>
                    <a:pt x="14904" y="13120"/>
                  </a:lnTo>
                  <a:lnTo>
                    <a:pt x="14987" y="13164"/>
                  </a:lnTo>
                  <a:lnTo>
                    <a:pt x="15011" y="13162"/>
                  </a:lnTo>
                  <a:lnTo>
                    <a:pt x="15028" y="13164"/>
                  </a:lnTo>
                  <a:lnTo>
                    <a:pt x="15067" y="13172"/>
                  </a:lnTo>
                  <a:lnTo>
                    <a:pt x="15091" y="13181"/>
                  </a:lnTo>
                  <a:lnTo>
                    <a:pt x="15118" y="13206"/>
                  </a:lnTo>
                  <a:lnTo>
                    <a:pt x="15136" y="13206"/>
                  </a:lnTo>
                  <a:lnTo>
                    <a:pt x="15151" y="13201"/>
                  </a:lnTo>
                  <a:lnTo>
                    <a:pt x="15157" y="13191"/>
                  </a:lnTo>
                  <a:lnTo>
                    <a:pt x="15161" y="13184"/>
                  </a:lnTo>
                  <a:lnTo>
                    <a:pt x="15168" y="13179"/>
                  </a:lnTo>
                  <a:lnTo>
                    <a:pt x="15181" y="13184"/>
                  </a:lnTo>
                  <a:lnTo>
                    <a:pt x="15211" y="13211"/>
                  </a:lnTo>
                  <a:lnTo>
                    <a:pt x="15219" y="13216"/>
                  </a:lnTo>
                  <a:lnTo>
                    <a:pt x="15232" y="13201"/>
                  </a:lnTo>
                  <a:lnTo>
                    <a:pt x="15249" y="13174"/>
                  </a:lnTo>
                  <a:lnTo>
                    <a:pt x="15260" y="13147"/>
                  </a:lnTo>
                  <a:lnTo>
                    <a:pt x="15262" y="13137"/>
                  </a:lnTo>
                  <a:lnTo>
                    <a:pt x="15288" y="13167"/>
                  </a:lnTo>
                  <a:lnTo>
                    <a:pt x="15311" y="13258"/>
                  </a:lnTo>
                  <a:lnTo>
                    <a:pt x="15331" y="13238"/>
                  </a:lnTo>
                  <a:lnTo>
                    <a:pt x="15342" y="13194"/>
                  </a:lnTo>
                  <a:lnTo>
                    <a:pt x="15333" y="13144"/>
                  </a:lnTo>
                  <a:lnTo>
                    <a:pt x="15290" y="13005"/>
                  </a:lnTo>
                  <a:lnTo>
                    <a:pt x="15232" y="12892"/>
                  </a:lnTo>
                  <a:lnTo>
                    <a:pt x="15215" y="12872"/>
                  </a:lnTo>
                  <a:lnTo>
                    <a:pt x="15196" y="12853"/>
                  </a:lnTo>
                  <a:lnTo>
                    <a:pt x="15146" y="12759"/>
                  </a:lnTo>
                  <a:lnTo>
                    <a:pt x="15114" y="12727"/>
                  </a:lnTo>
                  <a:lnTo>
                    <a:pt x="15099" y="12757"/>
                  </a:lnTo>
                  <a:lnTo>
                    <a:pt x="15067" y="12732"/>
                  </a:lnTo>
                  <a:lnTo>
                    <a:pt x="14977" y="12639"/>
                  </a:lnTo>
                  <a:lnTo>
                    <a:pt x="14940" y="12585"/>
                  </a:lnTo>
                  <a:lnTo>
                    <a:pt x="14928" y="12560"/>
                  </a:lnTo>
                  <a:lnTo>
                    <a:pt x="14985" y="12580"/>
                  </a:lnTo>
                  <a:lnTo>
                    <a:pt x="15017" y="12612"/>
                  </a:lnTo>
                  <a:lnTo>
                    <a:pt x="15084" y="12700"/>
                  </a:lnTo>
                  <a:lnTo>
                    <a:pt x="15123" y="12705"/>
                  </a:lnTo>
                  <a:lnTo>
                    <a:pt x="15161" y="12671"/>
                  </a:lnTo>
                  <a:lnTo>
                    <a:pt x="15185" y="12658"/>
                  </a:lnTo>
                  <a:lnTo>
                    <a:pt x="15183" y="12715"/>
                  </a:lnTo>
                  <a:lnTo>
                    <a:pt x="15238" y="12769"/>
                  </a:lnTo>
                  <a:lnTo>
                    <a:pt x="15271" y="12791"/>
                  </a:lnTo>
                  <a:lnTo>
                    <a:pt x="15281" y="12779"/>
                  </a:lnTo>
                  <a:lnTo>
                    <a:pt x="15292" y="12744"/>
                  </a:lnTo>
                  <a:lnTo>
                    <a:pt x="15324" y="12734"/>
                  </a:lnTo>
                  <a:lnTo>
                    <a:pt x="15352" y="12715"/>
                  </a:lnTo>
                  <a:lnTo>
                    <a:pt x="15357" y="12663"/>
                  </a:lnTo>
                  <a:lnTo>
                    <a:pt x="15419" y="12671"/>
                  </a:lnTo>
                  <a:lnTo>
                    <a:pt x="15461" y="12651"/>
                  </a:lnTo>
                  <a:lnTo>
                    <a:pt x="15502" y="12622"/>
                  </a:lnTo>
                  <a:lnTo>
                    <a:pt x="15603" y="12578"/>
                  </a:lnTo>
                  <a:lnTo>
                    <a:pt x="15650" y="12506"/>
                  </a:lnTo>
                  <a:lnTo>
                    <a:pt x="15689" y="12484"/>
                  </a:lnTo>
                  <a:lnTo>
                    <a:pt x="15672" y="12590"/>
                  </a:lnTo>
                  <a:lnTo>
                    <a:pt x="15661" y="12614"/>
                  </a:lnTo>
                  <a:lnTo>
                    <a:pt x="15640" y="12634"/>
                  </a:lnTo>
                  <a:lnTo>
                    <a:pt x="15586" y="12658"/>
                  </a:lnTo>
                  <a:lnTo>
                    <a:pt x="15470" y="12769"/>
                  </a:lnTo>
                  <a:lnTo>
                    <a:pt x="15427" y="12823"/>
                  </a:lnTo>
                  <a:lnTo>
                    <a:pt x="15429" y="12865"/>
                  </a:lnTo>
                  <a:lnTo>
                    <a:pt x="15489" y="12904"/>
                  </a:lnTo>
                  <a:lnTo>
                    <a:pt x="15526" y="12919"/>
                  </a:lnTo>
                  <a:lnTo>
                    <a:pt x="15549" y="12946"/>
                  </a:lnTo>
                  <a:lnTo>
                    <a:pt x="15567" y="13024"/>
                  </a:lnTo>
                  <a:lnTo>
                    <a:pt x="15573" y="13098"/>
                  </a:lnTo>
                  <a:lnTo>
                    <a:pt x="15564" y="13486"/>
                  </a:lnTo>
                  <a:lnTo>
                    <a:pt x="15573" y="13559"/>
                  </a:lnTo>
                  <a:lnTo>
                    <a:pt x="15593" y="13609"/>
                  </a:lnTo>
                  <a:lnTo>
                    <a:pt x="15655" y="13714"/>
                  </a:lnTo>
                  <a:lnTo>
                    <a:pt x="15674" y="13771"/>
                  </a:lnTo>
                  <a:lnTo>
                    <a:pt x="15680" y="13847"/>
                  </a:lnTo>
                  <a:lnTo>
                    <a:pt x="15676" y="13898"/>
                  </a:lnTo>
                  <a:lnTo>
                    <a:pt x="15676" y="13940"/>
                  </a:lnTo>
                  <a:lnTo>
                    <a:pt x="15706" y="13992"/>
                  </a:lnTo>
                  <a:lnTo>
                    <a:pt x="15753" y="14036"/>
                  </a:lnTo>
                  <a:lnTo>
                    <a:pt x="15785" y="14028"/>
                  </a:lnTo>
                  <a:lnTo>
                    <a:pt x="15816" y="13997"/>
                  </a:lnTo>
                  <a:lnTo>
                    <a:pt x="15865" y="13962"/>
                  </a:lnTo>
                  <a:lnTo>
                    <a:pt x="15871" y="14006"/>
                  </a:lnTo>
                  <a:lnTo>
                    <a:pt x="15893" y="13989"/>
                  </a:lnTo>
                  <a:lnTo>
                    <a:pt x="15950" y="13957"/>
                  </a:lnTo>
                  <a:lnTo>
                    <a:pt x="15968" y="13940"/>
                  </a:lnTo>
                  <a:lnTo>
                    <a:pt x="15976" y="13923"/>
                  </a:lnTo>
                  <a:lnTo>
                    <a:pt x="16019" y="13655"/>
                  </a:lnTo>
                  <a:lnTo>
                    <a:pt x="16038" y="13599"/>
                  </a:lnTo>
                  <a:lnTo>
                    <a:pt x="16107" y="13481"/>
                  </a:lnTo>
                  <a:lnTo>
                    <a:pt x="16150" y="13424"/>
                  </a:lnTo>
                  <a:lnTo>
                    <a:pt x="16189" y="13395"/>
                  </a:lnTo>
                  <a:lnTo>
                    <a:pt x="16236" y="13380"/>
                  </a:lnTo>
                  <a:lnTo>
                    <a:pt x="16292" y="13326"/>
                  </a:lnTo>
                  <a:lnTo>
                    <a:pt x="16326" y="13302"/>
                  </a:lnTo>
                  <a:lnTo>
                    <a:pt x="16322" y="13343"/>
                  </a:lnTo>
                  <a:lnTo>
                    <a:pt x="16311" y="13375"/>
                  </a:lnTo>
                  <a:lnTo>
                    <a:pt x="16296" y="13402"/>
                  </a:lnTo>
                  <a:lnTo>
                    <a:pt x="16272" y="13429"/>
                  </a:lnTo>
                  <a:lnTo>
                    <a:pt x="16244" y="13417"/>
                  </a:lnTo>
                  <a:lnTo>
                    <a:pt x="16219" y="13434"/>
                  </a:lnTo>
                  <a:lnTo>
                    <a:pt x="16199" y="13469"/>
                  </a:lnTo>
                  <a:lnTo>
                    <a:pt x="16195" y="13501"/>
                  </a:lnTo>
                  <a:lnTo>
                    <a:pt x="16101" y="13648"/>
                  </a:lnTo>
                  <a:lnTo>
                    <a:pt x="16077" y="13694"/>
                  </a:lnTo>
                  <a:lnTo>
                    <a:pt x="16099" y="13775"/>
                  </a:lnTo>
                  <a:lnTo>
                    <a:pt x="16064" y="13874"/>
                  </a:lnTo>
                  <a:lnTo>
                    <a:pt x="16006" y="13962"/>
                  </a:lnTo>
                  <a:lnTo>
                    <a:pt x="15944" y="14028"/>
                  </a:lnTo>
                  <a:lnTo>
                    <a:pt x="15935" y="14046"/>
                  </a:lnTo>
                  <a:lnTo>
                    <a:pt x="15927" y="14060"/>
                  </a:lnTo>
                  <a:lnTo>
                    <a:pt x="15908" y="14070"/>
                  </a:lnTo>
                  <a:lnTo>
                    <a:pt x="15888" y="14063"/>
                  </a:lnTo>
                  <a:lnTo>
                    <a:pt x="15865" y="14031"/>
                  </a:lnTo>
                  <a:lnTo>
                    <a:pt x="15854" y="14031"/>
                  </a:lnTo>
                  <a:lnTo>
                    <a:pt x="15843" y="14065"/>
                  </a:lnTo>
                  <a:lnTo>
                    <a:pt x="15843" y="14112"/>
                  </a:lnTo>
                  <a:lnTo>
                    <a:pt x="15852" y="14161"/>
                  </a:lnTo>
                  <a:lnTo>
                    <a:pt x="15861" y="14190"/>
                  </a:lnTo>
                  <a:lnTo>
                    <a:pt x="15873" y="14163"/>
                  </a:lnTo>
                  <a:lnTo>
                    <a:pt x="15891" y="14178"/>
                  </a:lnTo>
                  <a:lnTo>
                    <a:pt x="15899" y="14181"/>
                  </a:lnTo>
                  <a:lnTo>
                    <a:pt x="15929" y="14154"/>
                  </a:lnTo>
                  <a:lnTo>
                    <a:pt x="16081" y="14218"/>
                  </a:lnTo>
                  <a:lnTo>
                    <a:pt x="16135" y="14205"/>
                  </a:lnTo>
                  <a:lnTo>
                    <a:pt x="16148" y="14213"/>
                  </a:lnTo>
                  <a:lnTo>
                    <a:pt x="16161" y="14225"/>
                  </a:lnTo>
                  <a:lnTo>
                    <a:pt x="16180" y="14232"/>
                  </a:lnTo>
                  <a:lnTo>
                    <a:pt x="16191" y="14220"/>
                  </a:lnTo>
                  <a:lnTo>
                    <a:pt x="16197" y="14190"/>
                  </a:lnTo>
                  <a:lnTo>
                    <a:pt x="16176" y="14109"/>
                  </a:lnTo>
                  <a:lnTo>
                    <a:pt x="16167" y="14063"/>
                  </a:lnTo>
                  <a:lnTo>
                    <a:pt x="16193" y="14109"/>
                  </a:lnTo>
                  <a:lnTo>
                    <a:pt x="16259" y="14203"/>
                  </a:lnTo>
                  <a:lnTo>
                    <a:pt x="16285" y="14249"/>
                  </a:lnTo>
                  <a:lnTo>
                    <a:pt x="16307" y="14311"/>
                  </a:lnTo>
                  <a:lnTo>
                    <a:pt x="16341" y="14512"/>
                  </a:lnTo>
                  <a:lnTo>
                    <a:pt x="16324" y="14514"/>
                  </a:lnTo>
                  <a:lnTo>
                    <a:pt x="16320" y="14493"/>
                  </a:lnTo>
                  <a:lnTo>
                    <a:pt x="16302" y="14495"/>
                  </a:lnTo>
                  <a:lnTo>
                    <a:pt x="16320" y="14549"/>
                  </a:lnTo>
                  <a:lnTo>
                    <a:pt x="16418" y="14694"/>
                  </a:lnTo>
                  <a:lnTo>
                    <a:pt x="16422" y="14704"/>
                  </a:lnTo>
                  <a:lnTo>
                    <a:pt x="16424" y="14726"/>
                  </a:lnTo>
                  <a:lnTo>
                    <a:pt x="16424" y="14839"/>
                  </a:lnTo>
                  <a:lnTo>
                    <a:pt x="16484" y="15089"/>
                  </a:lnTo>
                  <a:lnTo>
                    <a:pt x="16564" y="15313"/>
                  </a:lnTo>
                  <a:lnTo>
                    <a:pt x="16583" y="15310"/>
                  </a:lnTo>
                  <a:lnTo>
                    <a:pt x="16577" y="15273"/>
                  </a:lnTo>
                  <a:lnTo>
                    <a:pt x="16573" y="15241"/>
                  </a:lnTo>
                  <a:lnTo>
                    <a:pt x="16575" y="15207"/>
                  </a:lnTo>
                  <a:lnTo>
                    <a:pt x="16581" y="15175"/>
                  </a:lnTo>
                  <a:lnTo>
                    <a:pt x="16658" y="15398"/>
                  </a:lnTo>
                  <a:lnTo>
                    <a:pt x="16710" y="15474"/>
                  </a:lnTo>
                  <a:lnTo>
                    <a:pt x="16794" y="15526"/>
                  </a:lnTo>
                  <a:lnTo>
                    <a:pt x="16776" y="15560"/>
                  </a:lnTo>
                  <a:lnTo>
                    <a:pt x="16789" y="15597"/>
                  </a:lnTo>
                  <a:lnTo>
                    <a:pt x="16817" y="15632"/>
                  </a:lnTo>
                  <a:lnTo>
                    <a:pt x="16849" y="15651"/>
                  </a:lnTo>
                  <a:lnTo>
                    <a:pt x="16875" y="15651"/>
                  </a:lnTo>
                  <a:lnTo>
                    <a:pt x="16933" y="15634"/>
                  </a:lnTo>
                  <a:lnTo>
                    <a:pt x="16971" y="15626"/>
                  </a:lnTo>
                  <a:lnTo>
                    <a:pt x="16967" y="15666"/>
                  </a:lnTo>
                  <a:lnTo>
                    <a:pt x="16954" y="15715"/>
                  </a:lnTo>
                  <a:lnTo>
                    <a:pt x="16935" y="15754"/>
                  </a:lnTo>
                  <a:lnTo>
                    <a:pt x="16913" y="15774"/>
                  </a:lnTo>
                  <a:lnTo>
                    <a:pt x="16881" y="15764"/>
                  </a:lnTo>
                  <a:lnTo>
                    <a:pt x="16847" y="15735"/>
                  </a:lnTo>
                  <a:lnTo>
                    <a:pt x="16815" y="15720"/>
                  </a:lnTo>
                  <a:lnTo>
                    <a:pt x="16781" y="15742"/>
                  </a:lnTo>
                  <a:lnTo>
                    <a:pt x="16813" y="15835"/>
                  </a:lnTo>
                  <a:lnTo>
                    <a:pt x="16826" y="15858"/>
                  </a:lnTo>
                  <a:lnTo>
                    <a:pt x="16856" y="15887"/>
                  </a:lnTo>
                  <a:lnTo>
                    <a:pt x="16866" y="15892"/>
                  </a:lnTo>
                  <a:lnTo>
                    <a:pt x="16886" y="15892"/>
                  </a:lnTo>
                  <a:lnTo>
                    <a:pt x="16901" y="15889"/>
                  </a:lnTo>
                  <a:lnTo>
                    <a:pt x="16896" y="15867"/>
                  </a:lnTo>
                  <a:lnTo>
                    <a:pt x="16907" y="15850"/>
                  </a:lnTo>
                  <a:lnTo>
                    <a:pt x="16913" y="15840"/>
                  </a:lnTo>
                  <a:lnTo>
                    <a:pt x="16920" y="15816"/>
                  </a:lnTo>
                  <a:lnTo>
                    <a:pt x="16924" y="15796"/>
                  </a:lnTo>
                  <a:lnTo>
                    <a:pt x="16946" y="15818"/>
                  </a:lnTo>
                  <a:lnTo>
                    <a:pt x="16976" y="15833"/>
                  </a:lnTo>
                  <a:lnTo>
                    <a:pt x="17006" y="15830"/>
                  </a:lnTo>
                  <a:lnTo>
                    <a:pt x="17036" y="15818"/>
                  </a:lnTo>
                  <a:lnTo>
                    <a:pt x="17059" y="15794"/>
                  </a:lnTo>
                  <a:lnTo>
                    <a:pt x="17072" y="15747"/>
                  </a:lnTo>
                  <a:lnTo>
                    <a:pt x="17094" y="15718"/>
                  </a:lnTo>
                  <a:lnTo>
                    <a:pt x="17113" y="15752"/>
                  </a:lnTo>
                  <a:lnTo>
                    <a:pt x="17143" y="15774"/>
                  </a:lnTo>
                  <a:lnTo>
                    <a:pt x="17173" y="15781"/>
                  </a:lnTo>
                  <a:lnTo>
                    <a:pt x="17192" y="15769"/>
                  </a:lnTo>
                  <a:lnTo>
                    <a:pt x="17201" y="15789"/>
                  </a:lnTo>
                  <a:lnTo>
                    <a:pt x="17207" y="15796"/>
                  </a:lnTo>
                  <a:lnTo>
                    <a:pt x="17209" y="15803"/>
                  </a:lnTo>
                  <a:lnTo>
                    <a:pt x="17203" y="15830"/>
                  </a:lnTo>
                  <a:lnTo>
                    <a:pt x="17222" y="15818"/>
                  </a:lnTo>
                  <a:lnTo>
                    <a:pt x="17248" y="15784"/>
                  </a:lnTo>
                  <a:lnTo>
                    <a:pt x="17259" y="15774"/>
                  </a:lnTo>
                  <a:lnTo>
                    <a:pt x="17283" y="15779"/>
                  </a:lnTo>
                  <a:lnTo>
                    <a:pt x="17321" y="15801"/>
                  </a:lnTo>
                  <a:lnTo>
                    <a:pt x="17379" y="15816"/>
                  </a:lnTo>
                  <a:lnTo>
                    <a:pt x="17413" y="15845"/>
                  </a:lnTo>
                  <a:lnTo>
                    <a:pt x="17441" y="15853"/>
                  </a:lnTo>
                  <a:lnTo>
                    <a:pt x="17469" y="15803"/>
                  </a:lnTo>
                  <a:lnTo>
                    <a:pt x="17501" y="15828"/>
                  </a:lnTo>
                  <a:lnTo>
                    <a:pt x="17542" y="15875"/>
                  </a:lnTo>
                  <a:lnTo>
                    <a:pt x="17576" y="15897"/>
                  </a:lnTo>
                  <a:lnTo>
                    <a:pt x="17611" y="15904"/>
                  </a:lnTo>
                  <a:lnTo>
                    <a:pt x="17688" y="15907"/>
                  </a:lnTo>
                  <a:lnTo>
                    <a:pt x="17722" y="15914"/>
                  </a:lnTo>
                  <a:lnTo>
                    <a:pt x="17793" y="15953"/>
                  </a:lnTo>
                  <a:lnTo>
                    <a:pt x="17864" y="16005"/>
                  </a:lnTo>
                  <a:lnTo>
                    <a:pt x="17924" y="16081"/>
                  </a:lnTo>
                  <a:lnTo>
                    <a:pt x="17947" y="16100"/>
                  </a:lnTo>
                  <a:lnTo>
                    <a:pt x="17889" y="16174"/>
                  </a:lnTo>
                  <a:lnTo>
                    <a:pt x="17870" y="16213"/>
                  </a:lnTo>
                  <a:lnTo>
                    <a:pt x="17904" y="16223"/>
                  </a:lnTo>
                  <a:lnTo>
                    <a:pt x="17919" y="16240"/>
                  </a:lnTo>
                  <a:lnTo>
                    <a:pt x="17962" y="16321"/>
                  </a:lnTo>
                  <a:lnTo>
                    <a:pt x="17984" y="16346"/>
                  </a:lnTo>
                  <a:lnTo>
                    <a:pt x="18007" y="16346"/>
                  </a:lnTo>
                  <a:lnTo>
                    <a:pt x="18095" y="16334"/>
                  </a:lnTo>
                  <a:lnTo>
                    <a:pt x="18106" y="16393"/>
                  </a:lnTo>
                  <a:lnTo>
                    <a:pt x="18121" y="16427"/>
                  </a:lnTo>
                  <a:lnTo>
                    <a:pt x="18147" y="16449"/>
                  </a:lnTo>
                  <a:lnTo>
                    <a:pt x="18151" y="16493"/>
                  </a:lnTo>
                  <a:lnTo>
                    <a:pt x="18222" y="16596"/>
                  </a:lnTo>
                  <a:lnTo>
                    <a:pt x="18271" y="16736"/>
                  </a:lnTo>
                  <a:lnTo>
                    <a:pt x="18286" y="16766"/>
                  </a:lnTo>
                  <a:lnTo>
                    <a:pt x="18318" y="16773"/>
                  </a:lnTo>
                  <a:lnTo>
                    <a:pt x="18374" y="16746"/>
                  </a:lnTo>
                  <a:lnTo>
                    <a:pt x="18402" y="16754"/>
                  </a:lnTo>
                  <a:lnTo>
                    <a:pt x="18408" y="16776"/>
                  </a:lnTo>
                  <a:lnTo>
                    <a:pt x="18402" y="16805"/>
                  </a:lnTo>
                  <a:lnTo>
                    <a:pt x="18389" y="16827"/>
                  </a:lnTo>
                  <a:lnTo>
                    <a:pt x="18346" y="16874"/>
                  </a:lnTo>
                  <a:lnTo>
                    <a:pt x="18385" y="16933"/>
                  </a:lnTo>
                  <a:lnTo>
                    <a:pt x="18486" y="17024"/>
                  </a:lnTo>
                  <a:lnTo>
                    <a:pt x="18541" y="17139"/>
                  </a:lnTo>
                  <a:lnTo>
                    <a:pt x="18550" y="17171"/>
                  </a:lnTo>
                  <a:lnTo>
                    <a:pt x="18571" y="17235"/>
                  </a:lnTo>
                  <a:lnTo>
                    <a:pt x="18580" y="17269"/>
                  </a:lnTo>
                  <a:lnTo>
                    <a:pt x="18606" y="17299"/>
                  </a:lnTo>
                  <a:lnTo>
                    <a:pt x="18741" y="17385"/>
                  </a:lnTo>
                  <a:lnTo>
                    <a:pt x="18844" y="17387"/>
                  </a:lnTo>
                  <a:lnTo>
                    <a:pt x="18859" y="17392"/>
                  </a:lnTo>
                  <a:lnTo>
                    <a:pt x="18908" y="17414"/>
                  </a:lnTo>
                  <a:lnTo>
                    <a:pt x="19003" y="17414"/>
                  </a:lnTo>
                  <a:lnTo>
                    <a:pt x="19054" y="17431"/>
                  </a:lnTo>
                  <a:lnTo>
                    <a:pt x="19228" y="17581"/>
                  </a:lnTo>
                  <a:lnTo>
                    <a:pt x="19254" y="17635"/>
                  </a:lnTo>
                  <a:lnTo>
                    <a:pt x="19239" y="17711"/>
                  </a:lnTo>
                  <a:lnTo>
                    <a:pt x="19200" y="17758"/>
                  </a:lnTo>
                  <a:lnTo>
                    <a:pt x="19146" y="17787"/>
                  </a:lnTo>
                  <a:lnTo>
                    <a:pt x="19088" y="17795"/>
                  </a:lnTo>
                  <a:lnTo>
                    <a:pt x="19039" y="17782"/>
                  </a:lnTo>
                  <a:lnTo>
                    <a:pt x="19037" y="17763"/>
                  </a:lnTo>
                  <a:lnTo>
                    <a:pt x="19052" y="17753"/>
                  </a:lnTo>
                  <a:lnTo>
                    <a:pt x="19073" y="17736"/>
                  </a:lnTo>
                  <a:lnTo>
                    <a:pt x="19086" y="17728"/>
                  </a:lnTo>
                  <a:lnTo>
                    <a:pt x="19082" y="17706"/>
                  </a:lnTo>
                  <a:lnTo>
                    <a:pt x="18872" y="17650"/>
                  </a:lnTo>
                  <a:lnTo>
                    <a:pt x="18833" y="17630"/>
                  </a:lnTo>
                  <a:lnTo>
                    <a:pt x="18824" y="17630"/>
                  </a:lnTo>
                  <a:lnTo>
                    <a:pt x="18765" y="17539"/>
                  </a:lnTo>
                  <a:lnTo>
                    <a:pt x="18743" y="17517"/>
                  </a:lnTo>
                  <a:lnTo>
                    <a:pt x="18713" y="17493"/>
                  </a:lnTo>
                  <a:lnTo>
                    <a:pt x="18678" y="17476"/>
                  </a:lnTo>
                  <a:lnTo>
                    <a:pt x="18646" y="17473"/>
                  </a:lnTo>
                  <a:lnTo>
                    <a:pt x="18655" y="17424"/>
                  </a:lnTo>
                  <a:lnTo>
                    <a:pt x="18614" y="17476"/>
                  </a:lnTo>
                  <a:lnTo>
                    <a:pt x="18586" y="17593"/>
                  </a:lnTo>
                  <a:lnTo>
                    <a:pt x="18578" y="17723"/>
                  </a:lnTo>
                  <a:lnTo>
                    <a:pt x="18591" y="17826"/>
                  </a:lnTo>
                  <a:lnTo>
                    <a:pt x="18636" y="17920"/>
                  </a:lnTo>
                  <a:lnTo>
                    <a:pt x="18692" y="18013"/>
                  </a:lnTo>
                  <a:lnTo>
                    <a:pt x="18835" y="18121"/>
                  </a:lnTo>
                  <a:lnTo>
                    <a:pt x="18876" y="18123"/>
                  </a:lnTo>
                  <a:lnTo>
                    <a:pt x="18992" y="18067"/>
                  </a:lnTo>
                  <a:lnTo>
                    <a:pt x="19095" y="18035"/>
                  </a:lnTo>
                  <a:lnTo>
                    <a:pt x="19176" y="17998"/>
                  </a:lnTo>
                  <a:lnTo>
                    <a:pt x="19275" y="17976"/>
                  </a:lnTo>
                  <a:lnTo>
                    <a:pt x="19322" y="17956"/>
                  </a:lnTo>
                  <a:lnTo>
                    <a:pt x="19369" y="17871"/>
                  </a:lnTo>
                  <a:lnTo>
                    <a:pt x="19380" y="17863"/>
                  </a:lnTo>
                  <a:lnTo>
                    <a:pt x="19444" y="17795"/>
                  </a:lnTo>
                  <a:lnTo>
                    <a:pt x="19489" y="17829"/>
                  </a:lnTo>
                  <a:lnTo>
                    <a:pt x="19569" y="17831"/>
                  </a:lnTo>
                  <a:lnTo>
                    <a:pt x="19564" y="17861"/>
                  </a:lnTo>
                  <a:lnTo>
                    <a:pt x="19567" y="17886"/>
                  </a:lnTo>
                  <a:lnTo>
                    <a:pt x="19592" y="17888"/>
                  </a:lnTo>
                  <a:lnTo>
                    <a:pt x="19605" y="17888"/>
                  </a:lnTo>
                  <a:lnTo>
                    <a:pt x="19611" y="17878"/>
                  </a:lnTo>
                  <a:lnTo>
                    <a:pt x="19616" y="17849"/>
                  </a:lnTo>
                  <a:lnTo>
                    <a:pt x="19633" y="17866"/>
                  </a:lnTo>
                  <a:lnTo>
                    <a:pt x="19648" y="17873"/>
                  </a:lnTo>
                  <a:lnTo>
                    <a:pt x="19663" y="17878"/>
                  </a:lnTo>
                  <a:lnTo>
                    <a:pt x="19676" y="17886"/>
                  </a:lnTo>
                  <a:lnTo>
                    <a:pt x="19678" y="17871"/>
                  </a:lnTo>
                  <a:lnTo>
                    <a:pt x="19680" y="17858"/>
                  </a:lnTo>
                  <a:lnTo>
                    <a:pt x="19685" y="17849"/>
                  </a:lnTo>
                  <a:lnTo>
                    <a:pt x="19689" y="17834"/>
                  </a:lnTo>
                  <a:lnTo>
                    <a:pt x="19719" y="17863"/>
                  </a:lnTo>
                  <a:lnTo>
                    <a:pt x="19764" y="17873"/>
                  </a:lnTo>
                  <a:lnTo>
                    <a:pt x="19807" y="17866"/>
                  </a:lnTo>
                  <a:lnTo>
                    <a:pt x="19837" y="17853"/>
                  </a:lnTo>
                  <a:lnTo>
                    <a:pt x="19880" y="17787"/>
                  </a:lnTo>
                  <a:lnTo>
                    <a:pt x="19912" y="17763"/>
                  </a:lnTo>
                  <a:lnTo>
                    <a:pt x="19955" y="17782"/>
                  </a:lnTo>
                  <a:lnTo>
                    <a:pt x="19970" y="17777"/>
                  </a:lnTo>
                  <a:lnTo>
                    <a:pt x="19981" y="17748"/>
                  </a:lnTo>
                  <a:lnTo>
                    <a:pt x="19976" y="17728"/>
                  </a:lnTo>
                  <a:lnTo>
                    <a:pt x="19966" y="17709"/>
                  </a:lnTo>
                  <a:lnTo>
                    <a:pt x="19955" y="17679"/>
                  </a:lnTo>
                  <a:lnTo>
                    <a:pt x="19968" y="17667"/>
                  </a:lnTo>
                  <a:lnTo>
                    <a:pt x="20060" y="17623"/>
                  </a:lnTo>
                  <a:lnTo>
                    <a:pt x="20056" y="17640"/>
                  </a:lnTo>
                  <a:lnTo>
                    <a:pt x="20053" y="17642"/>
                  </a:lnTo>
                  <a:lnTo>
                    <a:pt x="20049" y="17642"/>
                  </a:lnTo>
                  <a:lnTo>
                    <a:pt x="20043" y="17650"/>
                  </a:lnTo>
                  <a:lnTo>
                    <a:pt x="20085" y="17657"/>
                  </a:lnTo>
                  <a:lnTo>
                    <a:pt x="20103" y="17605"/>
                  </a:lnTo>
                  <a:lnTo>
                    <a:pt x="20109" y="17532"/>
                  </a:lnTo>
                  <a:lnTo>
                    <a:pt x="20127" y="17473"/>
                  </a:lnTo>
                  <a:lnTo>
                    <a:pt x="20163" y="17451"/>
                  </a:lnTo>
                  <a:lnTo>
                    <a:pt x="20268" y="17429"/>
                  </a:lnTo>
                  <a:lnTo>
                    <a:pt x="20300" y="17414"/>
                  </a:lnTo>
                  <a:lnTo>
                    <a:pt x="20313" y="17434"/>
                  </a:lnTo>
                  <a:lnTo>
                    <a:pt x="20317" y="17443"/>
                  </a:lnTo>
                  <a:lnTo>
                    <a:pt x="20324" y="17456"/>
                  </a:lnTo>
                  <a:lnTo>
                    <a:pt x="20300" y="17465"/>
                  </a:lnTo>
                  <a:lnTo>
                    <a:pt x="20289" y="17476"/>
                  </a:lnTo>
                  <a:lnTo>
                    <a:pt x="20285" y="17490"/>
                  </a:lnTo>
                  <a:lnTo>
                    <a:pt x="20279" y="17512"/>
                  </a:lnTo>
                  <a:lnTo>
                    <a:pt x="20298" y="17520"/>
                  </a:lnTo>
                  <a:lnTo>
                    <a:pt x="20313" y="17532"/>
                  </a:lnTo>
                  <a:lnTo>
                    <a:pt x="20328" y="17546"/>
                  </a:lnTo>
                  <a:lnTo>
                    <a:pt x="20339" y="17566"/>
                  </a:lnTo>
                  <a:lnTo>
                    <a:pt x="20380" y="17525"/>
                  </a:lnTo>
                  <a:lnTo>
                    <a:pt x="20431" y="17522"/>
                  </a:lnTo>
                  <a:lnTo>
                    <a:pt x="20478" y="17556"/>
                  </a:lnTo>
                  <a:lnTo>
                    <a:pt x="20497" y="17625"/>
                  </a:lnTo>
                  <a:lnTo>
                    <a:pt x="20515" y="17623"/>
                  </a:lnTo>
                  <a:lnTo>
                    <a:pt x="20497" y="17556"/>
                  </a:lnTo>
                  <a:lnTo>
                    <a:pt x="20459" y="17515"/>
                  </a:lnTo>
                  <a:lnTo>
                    <a:pt x="20407" y="17493"/>
                  </a:lnTo>
                  <a:lnTo>
                    <a:pt x="20349" y="17498"/>
                  </a:lnTo>
                  <a:lnTo>
                    <a:pt x="20375" y="17451"/>
                  </a:lnTo>
                  <a:lnTo>
                    <a:pt x="20422" y="17412"/>
                  </a:lnTo>
                  <a:lnTo>
                    <a:pt x="20461" y="17399"/>
                  </a:lnTo>
                  <a:lnTo>
                    <a:pt x="20470" y="17448"/>
                  </a:lnTo>
                  <a:lnTo>
                    <a:pt x="20506" y="17456"/>
                  </a:lnTo>
                  <a:lnTo>
                    <a:pt x="20570" y="17529"/>
                  </a:lnTo>
                  <a:lnTo>
                    <a:pt x="20616" y="17559"/>
                  </a:lnTo>
                  <a:lnTo>
                    <a:pt x="20613" y="17527"/>
                  </a:lnTo>
                  <a:lnTo>
                    <a:pt x="20572" y="17498"/>
                  </a:lnTo>
                  <a:lnTo>
                    <a:pt x="20534" y="17456"/>
                  </a:lnTo>
                  <a:lnTo>
                    <a:pt x="20532" y="17392"/>
                  </a:lnTo>
                  <a:lnTo>
                    <a:pt x="20530" y="17355"/>
                  </a:lnTo>
                  <a:lnTo>
                    <a:pt x="20564" y="17289"/>
                  </a:lnTo>
                  <a:lnTo>
                    <a:pt x="20568" y="17257"/>
                  </a:lnTo>
                  <a:lnTo>
                    <a:pt x="20568" y="17227"/>
                  </a:lnTo>
                  <a:lnTo>
                    <a:pt x="20577" y="17200"/>
                  </a:lnTo>
                  <a:lnTo>
                    <a:pt x="20669" y="17026"/>
                  </a:lnTo>
                  <a:lnTo>
                    <a:pt x="20750" y="16913"/>
                  </a:lnTo>
                  <a:lnTo>
                    <a:pt x="20746" y="16874"/>
                  </a:lnTo>
                  <a:lnTo>
                    <a:pt x="20725" y="16852"/>
                  </a:lnTo>
                  <a:lnTo>
                    <a:pt x="20688" y="16837"/>
                  </a:lnTo>
                  <a:lnTo>
                    <a:pt x="20663" y="16815"/>
                  </a:lnTo>
                  <a:lnTo>
                    <a:pt x="20671" y="16749"/>
                  </a:lnTo>
                  <a:lnTo>
                    <a:pt x="20686" y="16700"/>
                  </a:lnTo>
                  <a:lnTo>
                    <a:pt x="20673" y="16685"/>
                  </a:lnTo>
                  <a:lnTo>
                    <a:pt x="20654" y="16675"/>
                  </a:lnTo>
                  <a:lnTo>
                    <a:pt x="20639" y="16660"/>
                  </a:lnTo>
                  <a:lnTo>
                    <a:pt x="20620" y="16592"/>
                  </a:lnTo>
                  <a:lnTo>
                    <a:pt x="20616" y="16533"/>
                  </a:lnTo>
                  <a:lnTo>
                    <a:pt x="20626" y="16469"/>
                  </a:lnTo>
                  <a:lnTo>
                    <a:pt x="20658" y="16390"/>
                  </a:lnTo>
                  <a:lnTo>
                    <a:pt x="20667" y="16334"/>
                  </a:lnTo>
                  <a:lnTo>
                    <a:pt x="20643" y="16174"/>
                  </a:lnTo>
                  <a:lnTo>
                    <a:pt x="20643" y="16110"/>
                  </a:lnTo>
                  <a:lnTo>
                    <a:pt x="20706" y="16010"/>
                  </a:lnTo>
                  <a:lnTo>
                    <a:pt x="20738" y="15862"/>
                  </a:lnTo>
                  <a:lnTo>
                    <a:pt x="20729" y="15781"/>
                  </a:lnTo>
                  <a:lnTo>
                    <a:pt x="20733" y="15749"/>
                  </a:lnTo>
                  <a:lnTo>
                    <a:pt x="20757" y="15715"/>
                  </a:lnTo>
                  <a:lnTo>
                    <a:pt x="20780" y="15705"/>
                  </a:lnTo>
                  <a:lnTo>
                    <a:pt x="20806" y="15700"/>
                  </a:lnTo>
                  <a:lnTo>
                    <a:pt x="20832" y="15681"/>
                  </a:lnTo>
                  <a:lnTo>
                    <a:pt x="20860" y="15612"/>
                  </a:lnTo>
                  <a:lnTo>
                    <a:pt x="20838" y="15474"/>
                  </a:lnTo>
                  <a:lnTo>
                    <a:pt x="20858" y="15384"/>
                  </a:lnTo>
                  <a:lnTo>
                    <a:pt x="20856" y="15263"/>
                  </a:lnTo>
                  <a:lnTo>
                    <a:pt x="20926" y="15106"/>
                  </a:lnTo>
                  <a:lnTo>
                    <a:pt x="20948" y="15101"/>
                  </a:lnTo>
                  <a:lnTo>
                    <a:pt x="20963" y="15143"/>
                  </a:lnTo>
                  <a:lnTo>
                    <a:pt x="20978" y="15227"/>
                  </a:lnTo>
                  <a:lnTo>
                    <a:pt x="20982" y="15376"/>
                  </a:lnTo>
                  <a:lnTo>
                    <a:pt x="21004" y="15511"/>
                  </a:lnTo>
                  <a:lnTo>
                    <a:pt x="21021" y="15506"/>
                  </a:lnTo>
                  <a:lnTo>
                    <a:pt x="20911" y="14549"/>
                  </a:lnTo>
                  <a:cubicBezTo>
                    <a:pt x="20911" y="14549"/>
                    <a:pt x="20860" y="14485"/>
                    <a:pt x="20860" y="14485"/>
                  </a:cubicBezTo>
                  <a:close/>
                  <a:moveTo>
                    <a:pt x="15822" y="14291"/>
                  </a:moveTo>
                  <a:lnTo>
                    <a:pt x="15770" y="14269"/>
                  </a:lnTo>
                  <a:lnTo>
                    <a:pt x="15708" y="14244"/>
                  </a:lnTo>
                  <a:lnTo>
                    <a:pt x="15706" y="14244"/>
                  </a:lnTo>
                  <a:lnTo>
                    <a:pt x="15706" y="14244"/>
                  </a:lnTo>
                  <a:lnTo>
                    <a:pt x="15689" y="14286"/>
                  </a:lnTo>
                  <a:lnTo>
                    <a:pt x="15642" y="14301"/>
                  </a:lnTo>
                  <a:lnTo>
                    <a:pt x="15554" y="14296"/>
                  </a:lnTo>
                  <a:lnTo>
                    <a:pt x="15547" y="14294"/>
                  </a:lnTo>
                  <a:lnTo>
                    <a:pt x="15502" y="14281"/>
                  </a:lnTo>
                  <a:lnTo>
                    <a:pt x="15457" y="14252"/>
                  </a:lnTo>
                  <a:lnTo>
                    <a:pt x="15419" y="14208"/>
                  </a:lnTo>
                  <a:lnTo>
                    <a:pt x="15389" y="14144"/>
                  </a:lnTo>
                  <a:lnTo>
                    <a:pt x="15376" y="14109"/>
                  </a:lnTo>
                  <a:lnTo>
                    <a:pt x="15363" y="14080"/>
                  </a:lnTo>
                  <a:lnTo>
                    <a:pt x="15346" y="14055"/>
                  </a:lnTo>
                  <a:lnTo>
                    <a:pt x="15320" y="14041"/>
                  </a:lnTo>
                  <a:lnTo>
                    <a:pt x="15320" y="14041"/>
                  </a:lnTo>
                  <a:lnTo>
                    <a:pt x="15318" y="14041"/>
                  </a:lnTo>
                  <a:lnTo>
                    <a:pt x="15344" y="14139"/>
                  </a:lnTo>
                  <a:lnTo>
                    <a:pt x="15382" y="14237"/>
                  </a:lnTo>
                  <a:lnTo>
                    <a:pt x="15406" y="14281"/>
                  </a:lnTo>
                  <a:lnTo>
                    <a:pt x="15436" y="14313"/>
                  </a:lnTo>
                  <a:lnTo>
                    <a:pt x="15468" y="14335"/>
                  </a:lnTo>
                  <a:lnTo>
                    <a:pt x="15637" y="14407"/>
                  </a:lnTo>
                  <a:lnTo>
                    <a:pt x="15637" y="14407"/>
                  </a:lnTo>
                  <a:lnTo>
                    <a:pt x="15637" y="14409"/>
                  </a:lnTo>
                  <a:lnTo>
                    <a:pt x="15680" y="14411"/>
                  </a:lnTo>
                  <a:lnTo>
                    <a:pt x="15721" y="14387"/>
                  </a:lnTo>
                  <a:lnTo>
                    <a:pt x="15777" y="14313"/>
                  </a:lnTo>
                  <a:lnTo>
                    <a:pt x="15824" y="14291"/>
                  </a:lnTo>
                  <a:lnTo>
                    <a:pt x="15822" y="14291"/>
                  </a:lnTo>
                  <a:cubicBezTo>
                    <a:pt x="15822" y="14291"/>
                    <a:pt x="15822" y="14291"/>
                    <a:pt x="15822" y="14291"/>
                  </a:cubicBezTo>
                  <a:close/>
                  <a:moveTo>
                    <a:pt x="20933" y="15840"/>
                  </a:moveTo>
                  <a:lnTo>
                    <a:pt x="20952" y="15862"/>
                  </a:lnTo>
                  <a:lnTo>
                    <a:pt x="20954" y="15860"/>
                  </a:lnTo>
                  <a:lnTo>
                    <a:pt x="20956" y="15862"/>
                  </a:lnTo>
                  <a:lnTo>
                    <a:pt x="20989" y="15858"/>
                  </a:lnTo>
                  <a:lnTo>
                    <a:pt x="20997" y="15833"/>
                  </a:lnTo>
                  <a:lnTo>
                    <a:pt x="20974" y="15654"/>
                  </a:lnTo>
                  <a:lnTo>
                    <a:pt x="20971" y="15654"/>
                  </a:lnTo>
                  <a:lnTo>
                    <a:pt x="20971" y="15651"/>
                  </a:lnTo>
                  <a:lnTo>
                    <a:pt x="20954" y="15656"/>
                  </a:lnTo>
                  <a:lnTo>
                    <a:pt x="20950" y="15681"/>
                  </a:lnTo>
                  <a:lnTo>
                    <a:pt x="20941" y="15698"/>
                  </a:lnTo>
                  <a:lnTo>
                    <a:pt x="20931" y="15715"/>
                  </a:lnTo>
                  <a:lnTo>
                    <a:pt x="20914" y="15735"/>
                  </a:lnTo>
                  <a:lnTo>
                    <a:pt x="20916" y="15754"/>
                  </a:lnTo>
                  <a:lnTo>
                    <a:pt x="20918" y="15754"/>
                  </a:lnTo>
                  <a:lnTo>
                    <a:pt x="20918" y="15757"/>
                  </a:lnTo>
                  <a:lnTo>
                    <a:pt x="20929" y="15757"/>
                  </a:lnTo>
                  <a:lnTo>
                    <a:pt x="20935" y="15759"/>
                  </a:lnTo>
                  <a:lnTo>
                    <a:pt x="20944" y="15764"/>
                  </a:lnTo>
                  <a:lnTo>
                    <a:pt x="20952" y="15769"/>
                  </a:lnTo>
                  <a:lnTo>
                    <a:pt x="20954" y="15769"/>
                  </a:lnTo>
                  <a:lnTo>
                    <a:pt x="20931" y="15803"/>
                  </a:lnTo>
                  <a:cubicBezTo>
                    <a:pt x="20931" y="15803"/>
                    <a:pt x="20933" y="15840"/>
                    <a:pt x="20933" y="15840"/>
                  </a:cubicBezTo>
                  <a:close/>
                  <a:moveTo>
                    <a:pt x="2543" y="3231"/>
                  </a:moveTo>
                  <a:lnTo>
                    <a:pt x="2460" y="3268"/>
                  </a:lnTo>
                  <a:lnTo>
                    <a:pt x="2441" y="3248"/>
                  </a:lnTo>
                  <a:lnTo>
                    <a:pt x="2387" y="3285"/>
                  </a:lnTo>
                  <a:lnTo>
                    <a:pt x="2126" y="3364"/>
                  </a:lnTo>
                  <a:lnTo>
                    <a:pt x="2016" y="3373"/>
                  </a:lnTo>
                  <a:lnTo>
                    <a:pt x="1977" y="3386"/>
                  </a:lnTo>
                  <a:lnTo>
                    <a:pt x="1913" y="3422"/>
                  </a:lnTo>
                  <a:lnTo>
                    <a:pt x="1892" y="3437"/>
                  </a:lnTo>
                  <a:lnTo>
                    <a:pt x="1834" y="3469"/>
                  </a:lnTo>
                  <a:lnTo>
                    <a:pt x="1658" y="3489"/>
                  </a:lnTo>
                  <a:lnTo>
                    <a:pt x="1518" y="3567"/>
                  </a:lnTo>
                  <a:lnTo>
                    <a:pt x="1237" y="3663"/>
                  </a:lnTo>
                  <a:lnTo>
                    <a:pt x="1038" y="3695"/>
                  </a:lnTo>
                  <a:lnTo>
                    <a:pt x="993" y="3720"/>
                  </a:lnTo>
                  <a:lnTo>
                    <a:pt x="1132" y="3722"/>
                  </a:lnTo>
                  <a:lnTo>
                    <a:pt x="2788" y="3246"/>
                  </a:lnTo>
                  <a:lnTo>
                    <a:pt x="2788" y="3246"/>
                  </a:lnTo>
                  <a:lnTo>
                    <a:pt x="2788" y="3246"/>
                  </a:lnTo>
                  <a:lnTo>
                    <a:pt x="2788" y="3246"/>
                  </a:lnTo>
                  <a:lnTo>
                    <a:pt x="2816" y="3255"/>
                  </a:lnTo>
                  <a:lnTo>
                    <a:pt x="2844" y="3258"/>
                  </a:lnTo>
                  <a:lnTo>
                    <a:pt x="2870" y="3248"/>
                  </a:lnTo>
                  <a:lnTo>
                    <a:pt x="2889" y="3231"/>
                  </a:lnTo>
                  <a:lnTo>
                    <a:pt x="2649" y="3229"/>
                  </a:lnTo>
                  <a:cubicBezTo>
                    <a:pt x="2649" y="3229"/>
                    <a:pt x="2543" y="3231"/>
                    <a:pt x="2543" y="3231"/>
                  </a:cubicBezTo>
                  <a:close/>
                  <a:moveTo>
                    <a:pt x="6724" y="5085"/>
                  </a:moveTo>
                  <a:lnTo>
                    <a:pt x="6715" y="5050"/>
                  </a:lnTo>
                  <a:lnTo>
                    <a:pt x="6711" y="5048"/>
                  </a:lnTo>
                  <a:lnTo>
                    <a:pt x="6678" y="5048"/>
                  </a:lnTo>
                  <a:lnTo>
                    <a:pt x="6644" y="5040"/>
                  </a:lnTo>
                  <a:lnTo>
                    <a:pt x="6582" y="5038"/>
                  </a:lnTo>
                  <a:lnTo>
                    <a:pt x="6550" y="5080"/>
                  </a:lnTo>
                  <a:lnTo>
                    <a:pt x="6503" y="5092"/>
                  </a:lnTo>
                  <a:lnTo>
                    <a:pt x="6398" y="5090"/>
                  </a:lnTo>
                  <a:lnTo>
                    <a:pt x="6428" y="5112"/>
                  </a:lnTo>
                  <a:lnTo>
                    <a:pt x="6479" y="5126"/>
                  </a:lnTo>
                  <a:lnTo>
                    <a:pt x="6509" y="5139"/>
                  </a:lnTo>
                  <a:lnTo>
                    <a:pt x="6529" y="5158"/>
                  </a:lnTo>
                  <a:lnTo>
                    <a:pt x="6548" y="5185"/>
                  </a:lnTo>
                  <a:lnTo>
                    <a:pt x="6571" y="5210"/>
                  </a:lnTo>
                  <a:lnTo>
                    <a:pt x="6593" y="5220"/>
                  </a:lnTo>
                  <a:lnTo>
                    <a:pt x="6651" y="5234"/>
                  </a:lnTo>
                  <a:lnTo>
                    <a:pt x="6678" y="5229"/>
                  </a:lnTo>
                  <a:lnTo>
                    <a:pt x="6687" y="5195"/>
                  </a:lnTo>
                  <a:lnTo>
                    <a:pt x="6690" y="5163"/>
                  </a:lnTo>
                  <a:lnTo>
                    <a:pt x="6700" y="5131"/>
                  </a:lnTo>
                  <a:lnTo>
                    <a:pt x="6713" y="5104"/>
                  </a:lnTo>
                  <a:cubicBezTo>
                    <a:pt x="6713" y="5104"/>
                    <a:pt x="6724" y="5085"/>
                    <a:pt x="6724" y="5085"/>
                  </a:cubicBezTo>
                  <a:close/>
                  <a:moveTo>
                    <a:pt x="7633" y="4665"/>
                  </a:moveTo>
                  <a:lnTo>
                    <a:pt x="7594" y="4731"/>
                  </a:lnTo>
                  <a:lnTo>
                    <a:pt x="7562" y="4748"/>
                  </a:lnTo>
                  <a:lnTo>
                    <a:pt x="7552" y="4756"/>
                  </a:lnTo>
                  <a:lnTo>
                    <a:pt x="7545" y="4773"/>
                  </a:lnTo>
                  <a:lnTo>
                    <a:pt x="7537" y="4790"/>
                  </a:lnTo>
                  <a:lnTo>
                    <a:pt x="7517" y="4800"/>
                  </a:lnTo>
                  <a:lnTo>
                    <a:pt x="7492" y="4807"/>
                  </a:lnTo>
                  <a:lnTo>
                    <a:pt x="7487" y="4822"/>
                  </a:lnTo>
                  <a:lnTo>
                    <a:pt x="7487" y="4837"/>
                  </a:lnTo>
                  <a:lnTo>
                    <a:pt x="7481" y="4851"/>
                  </a:lnTo>
                  <a:lnTo>
                    <a:pt x="6985" y="5227"/>
                  </a:lnTo>
                  <a:lnTo>
                    <a:pt x="6880" y="5274"/>
                  </a:lnTo>
                  <a:lnTo>
                    <a:pt x="6824" y="5288"/>
                  </a:lnTo>
                  <a:lnTo>
                    <a:pt x="6752" y="5252"/>
                  </a:lnTo>
                  <a:lnTo>
                    <a:pt x="6711" y="5247"/>
                  </a:lnTo>
                  <a:lnTo>
                    <a:pt x="6780" y="5286"/>
                  </a:lnTo>
                  <a:lnTo>
                    <a:pt x="6837" y="5298"/>
                  </a:lnTo>
                  <a:lnTo>
                    <a:pt x="6983" y="5274"/>
                  </a:lnTo>
                  <a:lnTo>
                    <a:pt x="7035" y="5247"/>
                  </a:lnTo>
                  <a:lnTo>
                    <a:pt x="7174" y="5124"/>
                  </a:lnTo>
                  <a:lnTo>
                    <a:pt x="7219" y="5065"/>
                  </a:lnTo>
                  <a:lnTo>
                    <a:pt x="7453" y="4903"/>
                  </a:lnTo>
                  <a:lnTo>
                    <a:pt x="7584" y="4748"/>
                  </a:lnTo>
                  <a:lnTo>
                    <a:pt x="7637" y="4711"/>
                  </a:lnTo>
                  <a:lnTo>
                    <a:pt x="7635" y="4699"/>
                  </a:lnTo>
                  <a:lnTo>
                    <a:pt x="7653" y="4675"/>
                  </a:lnTo>
                  <a:lnTo>
                    <a:pt x="7665" y="4662"/>
                  </a:lnTo>
                  <a:lnTo>
                    <a:pt x="7663" y="4640"/>
                  </a:lnTo>
                  <a:cubicBezTo>
                    <a:pt x="7663" y="4640"/>
                    <a:pt x="7633" y="4665"/>
                    <a:pt x="7633" y="4665"/>
                  </a:cubicBezTo>
                  <a:close/>
                  <a:moveTo>
                    <a:pt x="7886" y="4422"/>
                  </a:moveTo>
                  <a:lnTo>
                    <a:pt x="7835" y="4476"/>
                  </a:lnTo>
                  <a:lnTo>
                    <a:pt x="7743" y="4552"/>
                  </a:lnTo>
                  <a:lnTo>
                    <a:pt x="7728" y="4581"/>
                  </a:lnTo>
                  <a:lnTo>
                    <a:pt x="7860" y="4525"/>
                  </a:lnTo>
                  <a:lnTo>
                    <a:pt x="7912" y="4481"/>
                  </a:lnTo>
                  <a:lnTo>
                    <a:pt x="7929" y="4412"/>
                  </a:lnTo>
                  <a:lnTo>
                    <a:pt x="7910" y="4410"/>
                  </a:lnTo>
                  <a:cubicBezTo>
                    <a:pt x="7910" y="4410"/>
                    <a:pt x="7886" y="4422"/>
                    <a:pt x="7886" y="4422"/>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7" name="Google Shape;377;p17"/>
            <p:cNvSpPr/>
            <p:nvPr/>
          </p:nvSpPr>
          <p:spPr>
            <a:xfrm>
              <a:off x="19101731" y="5905759"/>
              <a:ext cx="341033" cy="559072"/>
            </a:xfrm>
            <a:custGeom>
              <a:avLst/>
              <a:gdLst/>
              <a:ahLst/>
              <a:cxnLst/>
              <a:rect l="l" t="t" r="r" b="b"/>
              <a:pathLst>
                <a:path w="21600" h="21600" extrusionOk="0">
                  <a:moveTo>
                    <a:pt x="6617" y="314"/>
                  </a:moveTo>
                  <a:lnTo>
                    <a:pt x="6484" y="476"/>
                  </a:lnTo>
                  <a:lnTo>
                    <a:pt x="5914" y="858"/>
                  </a:lnTo>
                  <a:lnTo>
                    <a:pt x="5725" y="1078"/>
                  </a:lnTo>
                  <a:lnTo>
                    <a:pt x="5725" y="1716"/>
                  </a:lnTo>
                  <a:lnTo>
                    <a:pt x="5573" y="2017"/>
                  </a:lnTo>
                  <a:lnTo>
                    <a:pt x="4927" y="2807"/>
                  </a:lnTo>
                  <a:lnTo>
                    <a:pt x="4851" y="2876"/>
                  </a:lnTo>
                  <a:lnTo>
                    <a:pt x="4202" y="3131"/>
                  </a:lnTo>
                  <a:lnTo>
                    <a:pt x="4145" y="3246"/>
                  </a:lnTo>
                  <a:lnTo>
                    <a:pt x="4145" y="3410"/>
                  </a:lnTo>
                  <a:lnTo>
                    <a:pt x="4088" y="3594"/>
                  </a:lnTo>
                  <a:lnTo>
                    <a:pt x="4069" y="3768"/>
                  </a:lnTo>
                  <a:lnTo>
                    <a:pt x="4164" y="3896"/>
                  </a:lnTo>
                  <a:lnTo>
                    <a:pt x="4851" y="4151"/>
                  </a:lnTo>
                  <a:lnTo>
                    <a:pt x="5079" y="4267"/>
                  </a:lnTo>
                  <a:lnTo>
                    <a:pt x="5364" y="4499"/>
                  </a:lnTo>
                  <a:lnTo>
                    <a:pt x="5478" y="4776"/>
                  </a:lnTo>
                  <a:lnTo>
                    <a:pt x="5459" y="5067"/>
                  </a:lnTo>
                  <a:lnTo>
                    <a:pt x="5269" y="5369"/>
                  </a:lnTo>
                  <a:lnTo>
                    <a:pt x="5231" y="5716"/>
                  </a:lnTo>
                  <a:lnTo>
                    <a:pt x="5535" y="6018"/>
                  </a:lnTo>
                  <a:lnTo>
                    <a:pt x="5971" y="6237"/>
                  </a:lnTo>
                  <a:lnTo>
                    <a:pt x="6294" y="6366"/>
                  </a:lnTo>
                  <a:lnTo>
                    <a:pt x="6655" y="6562"/>
                  </a:lnTo>
                  <a:lnTo>
                    <a:pt x="7778" y="7431"/>
                  </a:lnTo>
                  <a:lnTo>
                    <a:pt x="7854" y="7524"/>
                  </a:lnTo>
                  <a:lnTo>
                    <a:pt x="7987" y="7547"/>
                  </a:lnTo>
                  <a:lnTo>
                    <a:pt x="8329" y="7501"/>
                  </a:lnTo>
                  <a:lnTo>
                    <a:pt x="8500" y="7547"/>
                  </a:lnTo>
                  <a:lnTo>
                    <a:pt x="9244" y="7908"/>
                  </a:lnTo>
                  <a:lnTo>
                    <a:pt x="9870" y="8464"/>
                  </a:lnTo>
                  <a:lnTo>
                    <a:pt x="10174" y="8753"/>
                  </a:lnTo>
                  <a:lnTo>
                    <a:pt x="10382" y="9113"/>
                  </a:lnTo>
                  <a:lnTo>
                    <a:pt x="10553" y="10098"/>
                  </a:lnTo>
                  <a:lnTo>
                    <a:pt x="10743" y="10435"/>
                  </a:lnTo>
                  <a:lnTo>
                    <a:pt x="10857" y="10575"/>
                  </a:lnTo>
                  <a:lnTo>
                    <a:pt x="11085" y="10772"/>
                  </a:lnTo>
                  <a:lnTo>
                    <a:pt x="11202" y="10911"/>
                  </a:lnTo>
                  <a:lnTo>
                    <a:pt x="11240" y="11269"/>
                  </a:lnTo>
                  <a:lnTo>
                    <a:pt x="11354" y="11456"/>
                  </a:lnTo>
                  <a:lnTo>
                    <a:pt x="11981" y="11583"/>
                  </a:lnTo>
                  <a:lnTo>
                    <a:pt x="12379" y="11816"/>
                  </a:lnTo>
                  <a:lnTo>
                    <a:pt x="13271" y="12533"/>
                  </a:lnTo>
                  <a:lnTo>
                    <a:pt x="13503" y="12766"/>
                  </a:lnTo>
                  <a:lnTo>
                    <a:pt x="13674" y="13055"/>
                  </a:lnTo>
                  <a:lnTo>
                    <a:pt x="13826" y="13427"/>
                  </a:lnTo>
                  <a:lnTo>
                    <a:pt x="14034" y="13554"/>
                  </a:lnTo>
                  <a:lnTo>
                    <a:pt x="15287" y="13936"/>
                  </a:lnTo>
                  <a:lnTo>
                    <a:pt x="16600" y="14633"/>
                  </a:lnTo>
                  <a:lnTo>
                    <a:pt x="17246" y="14841"/>
                  </a:lnTo>
                  <a:lnTo>
                    <a:pt x="18047" y="14853"/>
                  </a:lnTo>
                  <a:lnTo>
                    <a:pt x="18597" y="14772"/>
                  </a:lnTo>
                  <a:lnTo>
                    <a:pt x="18939" y="14748"/>
                  </a:lnTo>
                  <a:lnTo>
                    <a:pt x="19148" y="14910"/>
                  </a:lnTo>
                  <a:lnTo>
                    <a:pt x="20006" y="16498"/>
                  </a:lnTo>
                  <a:lnTo>
                    <a:pt x="20063" y="16858"/>
                  </a:lnTo>
                  <a:lnTo>
                    <a:pt x="20006" y="17091"/>
                  </a:lnTo>
                  <a:lnTo>
                    <a:pt x="19683" y="16394"/>
                  </a:lnTo>
                  <a:lnTo>
                    <a:pt x="19319" y="16209"/>
                  </a:lnTo>
                  <a:lnTo>
                    <a:pt x="18388" y="16336"/>
                  </a:lnTo>
                  <a:lnTo>
                    <a:pt x="18369" y="16429"/>
                  </a:lnTo>
                  <a:lnTo>
                    <a:pt x="18958" y="16916"/>
                  </a:lnTo>
                  <a:lnTo>
                    <a:pt x="18654" y="16929"/>
                  </a:lnTo>
                  <a:lnTo>
                    <a:pt x="18540" y="16916"/>
                  </a:lnTo>
                  <a:lnTo>
                    <a:pt x="18426" y="16940"/>
                  </a:lnTo>
                  <a:lnTo>
                    <a:pt x="18407" y="16975"/>
                  </a:lnTo>
                  <a:lnTo>
                    <a:pt x="18350" y="16987"/>
                  </a:lnTo>
                  <a:lnTo>
                    <a:pt x="18294" y="17010"/>
                  </a:lnTo>
                  <a:lnTo>
                    <a:pt x="18540" y="17102"/>
                  </a:lnTo>
                  <a:lnTo>
                    <a:pt x="18825" y="17183"/>
                  </a:lnTo>
                  <a:lnTo>
                    <a:pt x="19129" y="17207"/>
                  </a:lnTo>
                  <a:lnTo>
                    <a:pt x="19489" y="17160"/>
                  </a:lnTo>
                  <a:lnTo>
                    <a:pt x="19129" y="17484"/>
                  </a:lnTo>
                  <a:lnTo>
                    <a:pt x="17857" y="17891"/>
                  </a:lnTo>
                  <a:lnTo>
                    <a:pt x="17610" y="18192"/>
                  </a:lnTo>
                  <a:lnTo>
                    <a:pt x="18009" y="18134"/>
                  </a:lnTo>
                  <a:lnTo>
                    <a:pt x="17971" y="18262"/>
                  </a:lnTo>
                  <a:lnTo>
                    <a:pt x="17895" y="18366"/>
                  </a:lnTo>
                  <a:lnTo>
                    <a:pt x="17819" y="18447"/>
                  </a:lnTo>
                  <a:lnTo>
                    <a:pt x="17724" y="18505"/>
                  </a:lnTo>
                  <a:lnTo>
                    <a:pt x="18047" y="18494"/>
                  </a:lnTo>
                  <a:lnTo>
                    <a:pt x="18711" y="18064"/>
                  </a:lnTo>
                  <a:lnTo>
                    <a:pt x="19224" y="17973"/>
                  </a:lnTo>
                  <a:lnTo>
                    <a:pt x="19375" y="18041"/>
                  </a:lnTo>
                  <a:lnTo>
                    <a:pt x="19584" y="18168"/>
                  </a:lnTo>
                  <a:lnTo>
                    <a:pt x="19797" y="18274"/>
                  </a:lnTo>
                  <a:lnTo>
                    <a:pt x="19949" y="18239"/>
                  </a:lnTo>
                  <a:lnTo>
                    <a:pt x="20233" y="17879"/>
                  </a:lnTo>
                  <a:lnTo>
                    <a:pt x="20347" y="17671"/>
                  </a:lnTo>
                  <a:lnTo>
                    <a:pt x="20233" y="17542"/>
                  </a:lnTo>
                  <a:lnTo>
                    <a:pt x="20271" y="17427"/>
                  </a:lnTo>
                  <a:lnTo>
                    <a:pt x="20404" y="17392"/>
                  </a:lnTo>
                  <a:lnTo>
                    <a:pt x="20594" y="17554"/>
                  </a:lnTo>
                  <a:lnTo>
                    <a:pt x="20651" y="17693"/>
                  </a:lnTo>
                  <a:lnTo>
                    <a:pt x="20765" y="18343"/>
                  </a:lnTo>
                  <a:lnTo>
                    <a:pt x="21012" y="18714"/>
                  </a:lnTo>
                  <a:lnTo>
                    <a:pt x="21334" y="19061"/>
                  </a:lnTo>
                  <a:lnTo>
                    <a:pt x="21581" y="19421"/>
                  </a:lnTo>
                  <a:lnTo>
                    <a:pt x="21600" y="19804"/>
                  </a:lnTo>
                  <a:lnTo>
                    <a:pt x="21334" y="19838"/>
                  </a:lnTo>
                  <a:lnTo>
                    <a:pt x="21220" y="19804"/>
                  </a:lnTo>
                  <a:lnTo>
                    <a:pt x="21088" y="19781"/>
                  </a:lnTo>
                  <a:lnTo>
                    <a:pt x="20936" y="19781"/>
                  </a:lnTo>
                  <a:lnTo>
                    <a:pt x="20746" y="19804"/>
                  </a:lnTo>
                  <a:lnTo>
                    <a:pt x="20822" y="19919"/>
                  </a:lnTo>
                  <a:lnTo>
                    <a:pt x="20347" y="19977"/>
                  </a:lnTo>
                  <a:lnTo>
                    <a:pt x="19281" y="20128"/>
                  </a:lnTo>
                  <a:lnTo>
                    <a:pt x="17743" y="20348"/>
                  </a:lnTo>
                  <a:lnTo>
                    <a:pt x="16221" y="20558"/>
                  </a:lnTo>
                  <a:lnTo>
                    <a:pt x="14661" y="20766"/>
                  </a:lnTo>
                  <a:lnTo>
                    <a:pt x="13138" y="20975"/>
                  </a:lnTo>
                  <a:lnTo>
                    <a:pt x="11601" y="21183"/>
                  </a:lnTo>
                  <a:lnTo>
                    <a:pt x="10060" y="21392"/>
                  </a:lnTo>
                  <a:lnTo>
                    <a:pt x="8519" y="21600"/>
                  </a:lnTo>
                  <a:lnTo>
                    <a:pt x="8177" y="20906"/>
                  </a:lnTo>
                  <a:lnTo>
                    <a:pt x="7854" y="20186"/>
                  </a:lnTo>
                  <a:lnTo>
                    <a:pt x="7361" y="19095"/>
                  </a:lnTo>
                  <a:lnTo>
                    <a:pt x="6863" y="17995"/>
                  </a:lnTo>
                  <a:lnTo>
                    <a:pt x="6370" y="16905"/>
                  </a:lnTo>
                  <a:lnTo>
                    <a:pt x="5876" y="15804"/>
                  </a:lnTo>
                  <a:lnTo>
                    <a:pt x="5402" y="14714"/>
                  </a:lnTo>
                  <a:lnTo>
                    <a:pt x="4908" y="13612"/>
                  </a:lnTo>
                  <a:lnTo>
                    <a:pt x="4411" y="12522"/>
                  </a:lnTo>
                  <a:lnTo>
                    <a:pt x="3918" y="11420"/>
                  </a:lnTo>
                  <a:lnTo>
                    <a:pt x="3424" y="10331"/>
                  </a:lnTo>
                  <a:lnTo>
                    <a:pt x="2950" y="9230"/>
                  </a:lnTo>
                  <a:lnTo>
                    <a:pt x="2452" y="8140"/>
                  </a:lnTo>
                  <a:lnTo>
                    <a:pt x="1959" y="7050"/>
                  </a:lnTo>
                  <a:lnTo>
                    <a:pt x="1465" y="5948"/>
                  </a:lnTo>
                  <a:lnTo>
                    <a:pt x="972" y="4857"/>
                  </a:lnTo>
                  <a:lnTo>
                    <a:pt x="475" y="3757"/>
                  </a:lnTo>
                  <a:lnTo>
                    <a:pt x="0" y="2667"/>
                  </a:lnTo>
                  <a:lnTo>
                    <a:pt x="152" y="2655"/>
                  </a:lnTo>
                  <a:lnTo>
                    <a:pt x="171" y="2620"/>
                  </a:lnTo>
                  <a:lnTo>
                    <a:pt x="456" y="2134"/>
                  </a:lnTo>
                  <a:lnTo>
                    <a:pt x="725" y="1659"/>
                  </a:lnTo>
                  <a:lnTo>
                    <a:pt x="1029" y="1125"/>
                  </a:lnTo>
                  <a:lnTo>
                    <a:pt x="1313" y="869"/>
                  </a:lnTo>
                  <a:lnTo>
                    <a:pt x="1674" y="638"/>
                  </a:lnTo>
                  <a:lnTo>
                    <a:pt x="1997" y="487"/>
                  </a:lnTo>
                  <a:lnTo>
                    <a:pt x="2585" y="290"/>
                  </a:lnTo>
                  <a:lnTo>
                    <a:pt x="3007" y="186"/>
                  </a:lnTo>
                  <a:lnTo>
                    <a:pt x="3861" y="46"/>
                  </a:lnTo>
                  <a:lnTo>
                    <a:pt x="4813" y="0"/>
                  </a:lnTo>
                  <a:lnTo>
                    <a:pt x="5573" y="46"/>
                  </a:lnTo>
                  <a:lnTo>
                    <a:pt x="6218" y="175"/>
                  </a:lnTo>
                  <a:lnTo>
                    <a:pt x="6598" y="302"/>
                  </a:lnTo>
                  <a:lnTo>
                    <a:pt x="6617" y="314"/>
                  </a:lnTo>
                  <a:cubicBezTo>
                    <a:pt x="6617" y="314"/>
                    <a:pt x="6617" y="314"/>
                    <a:pt x="6617" y="31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8" name="Google Shape;378;p17"/>
            <p:cNvSpPr/>
            <p:nvPr/>
          </p:nvSpPr>
          <p:spPr>
            <a:xfrm>
              <a:off x="18764173" y="6335211"/>
              <a:ext cx="63053" cy="78934"/>
            </a:xfrm>
            <a:custGeom>
              <a:avLst/>
              <a:gdLst/>
              <a:ahLst/>
              <a:cxnLst/>
              <a:rect l="l" t="t" r="r" b="b"/>
              <a:pathLst>
                <a:path w="21600" h="21600" extrusionOk="0">
                  <a:moveTo>
                    <a:pt x="14393" y="21600"/>
                  </a:moveTo>
                  <a:lnTo>
                    <a:pt x="13572" y="18067"/>
                  </a:lnTo>
                  <a:lnTo>
                    <a:pt x="11519" y="12976"/>
                  </a:lnTo>
                  <a:lnTo>
                    <a:pt x="6694" y="11665"/>
                  </a:lnTo>
                  <a:lnTo>
                    <a:pt x="6694" y="11665"/>
                  </a:lnTo>
                  <a:lnTo>
                    <a:pt x="5441" y="10755"/>
                  </a:lnTo>
                  <a:lnTo>
                    <a:pt x="616" y="8788"/>
                  </a:lnTo>
                  <a:lnTo>
                    <a:pt x="0" y="8369"/>
                  </a:lnTo>
                  <a:lnTo>
                    <a:pt x="6262" y="0"/>
                  </a:lnTo>
                  <a:lnTo>
                    <a:pt x="21600" y="11255"/>
                  </a:lnTo>
                  <a:lnTo>
                    <a:pt x="14393" y="21600"/>
                  </a:lnTo>
                  <a:cubicBezTo>
                    <a:pt x="14393" y="21600"/>
                    <a:pt x="14393" y="21600"/>
                    <a:pt x="14393"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79" name="Google Shape;379;p17"/>
            <p:cNvSpPr/>
            <p:nvPr/>
          </p:nvSpPr>
          <p:spPr>
            <a:xfrm>
              <a:off x="19592720" y="4770779"/>
              <a:ext cx="561954" cy="528487"/>
            </a:xfrm>
            <a:custGeom>
              <a:avLst/>
              <a:gdLst/>
              <a:ahLst/>
              <a:cxnLst/>
              <a:rect l="l" t="t" r="r" b="b"/>
              <a:pathLst>
                <a:path w="21600" h="21600" extrusionOk="0">
                  <a:moveTo>
                    <a:pt x="19363" y="171"/>
                  </a:moveTo>
                  <a:lnTo>
                    <a:pt x="19582" y="1068"/>
                  </a:lnTo>
                  <a:lnTo>
                    <a:pt x="19812" y="1975"/>
                  </a:lnTo>
                  <a:lnTo>
                    <a:pt x="20043" y="2882"/>
                  </a:lnTo>
                  <a:lnTo>
                    <a:pt x="20273" y="3791"/>
                  </a:lnTo>
                  <a:lnTo>
                    <a:pt x="20494" y="4698"/>
                  </a:lnTo>
                  <a:lnTo>
                    <a:pt x="20725" y="5594"/>
                  </a:lnTo>
                  <a:lnTo>
                    <a:pt x="20955" y="6501"/>
                  </a:lnTo>
                  <a:lnTo>
                    <a:pt x="21185" y="7409"/>
                  </a:lnTo>
                  <a:lnTo>
                    <a:pt x="21301" y="7887"/>
                  </a:lnTo>
                  <a:lnTo>
                    <a:pt x="21427" y="8550"/>
                  </a:lnTo>
                  <a:lnTo>
                    <a:pt x="21600" y="9530"/>
                  </a:lnTo>
                  <a:lnTo>
                    <a:pt x="21462" y="9617"/>
                  </a:lnTo>
                  <a:lnTo>
                    <a:pt x="21427" y="9763"/>
                  </a:lnTo>
                  <a:lnTo>
                    <a:pt x="21404" y="9998"/>
                  </a:lnTo>
                  <a:lnTo>
                    <a:pt x="21496" y="10818"/>
                  </a:lnTo>
                  <a:lnTo>
                    <a:pt x="21508" y="11149"/>
                  </a:lnTo>
                  <a:lnTo>
                    <a:pt x="21139" y="11309"/>
                  </a:lnTo>
                  <a:lnTo>
                    <a:pt x="21116" y="11198"/>
                  </a:lnTo>
                  <a:lnTo>
                    <a:pt x="21289" y="11112"/>
                  </a:lnTo>
                  <a:lnTo>
                    <a:pt x="21254" y="11028"/>
                  </a:lnTo>
                  <a:lnTo>
                    <a:pt x="21128" y="10953"/>
                  </a:lnTo>
                  <a:lnTo>
                    <a:pt x="20955" y="10904"/>
                  </a:lnTo>
                  <a:lnTo>
                    <a:pt x="20794" y="10916"/>
                  </a:lnTo>
                  <a:lnTo>
                    <a:pt x="20054" y="11149"/>
                  </a:lnTo>
                  <a:lnTo>
                    <a:pt x="19951" y="11198"/>
                  </a:lnTo>
                  <a:lnTo>
                    <a:pt x="19317" y="11800"/>
                  </a:lnTo>
                  <a:lnTo>
                    <a:pt x="18647" y="11420"/>
                  </a:lnTo>
                  <a:lnTo>
                    <a:pt x="18531" y="11554"/>
                  </a:lnTo>
                  <a:lnTo>
                    <a:pt x="18554" y="11935"/>
                  </a:lnTo>
                  <a:lnTo>
                    <a:pt x="18485" y="12143"/>
                  </a:lnTo>
                  <a:lnTo>
                    <a:pt x="18197" y="12204"/>
                  </a:lnTo>
                  <a:lnTo>
                    <a:pt x="17780" y="12143"/>
                  </a:lnTo>
                  <a:lnTo>
                    <a:pt x="17469" y="12204"/>
                  </a:lnTo>
                  <a:lnTo>
                    <a:pt x="17504" y="12646"/>
                  </a:lnTo>
                  <a:lnTo>
                    <a:pt x="17147" y="12523"/>
                  </a:lnTo>
                  <a:lnTo>
                    <a:pt x="16548" y="13150"/>
                  </a:lnTo>
                  <a:lnTo>
                    <a:pt x="16142" y="13076"/>
                  </a:lnTo>
                  <a:lnTo>
                    <a:pt x="16039" y="13027"/>
                  </a:lnTo>
                  <a:lnTo>
                    <a:pt x="15866" y="12990"/>
                  </a:lnTo>
                  <a:lnTo>
                    <a:pt x="15774" y="12954"/>
                  </a:lnTo>
                  <a:lnTo>
                    <a:pt x="15716" y="12842"/>
                  </a:lnTo>
                  <a:lnTo>
                    <a:pt x="15716" y="12733"/>
                  </a:lnTo>
                  <a:lnTo>
                    <a:pt x="15728" y="12597"/>
                  </a:lnTo>
                  <a:lnTo>
                    <a:pt x="15705" y="12450"/>
                  </a:lnTo>
                  <a:lnTo>
                    <a:pt x="15601" y="12302"/>
                  </a:lnTo>
                  <a:lnTo>
                    <a:pt x="15463" y="12192"/>
                  </a:lnTo>
                  <a:lnTo>
                    <a:pt x="15267" y="12119"/>
                  </a:lnTo>
                  <a:lnTo>
                    <a:pt x="15046" y="12155"/>
                  </a:lnTo>
                  <a:lnTo>
                    <a:pt x="15232" y="12377"/>
                  </a:lnTo>
                  <a:lnTo>
                    <a:pt x="15474" y="12535"/>
                  </a:lnTo>
                  <a:lnTo>
                    <a:pt x="15647" y="12758"/>
                  </a:lnTo>
                  <a:lnTo>
                    <a:pt x="15613" y="13162"/>
                  </a:lnTo>
                  <a:lnTo>
                    <a:pt x="15751" y="13223"/>
                  </a:lnTo>
                  <a:lnTo>
                    <a:pt x="15797" y="13235"/>
                  </a:lnTo>
                  <a:lnTo>
                    <a:pt x="15636" y="13505"/>
                  </a:lnTo>
                  <a:lnTo>
                    <a:pt x="15382" y="13554"/>
                  </a:lnTo>
                  <a:lnTo>
                    <a:pt x="14850" y="13492"/>
                  </a:lnTo>
                  <a:lnTo>
                    <a:pt x="14631" y="13578"/>
                  </a:lnTo>
                  <a:lnTo>
                    <a:pt x="14401" y="13763"/>
                  </a:lnTo>
                  <a:lnTo>
                    <a:pt x="14216" y="13996"/>
                  </a:lnTo>
                  <a:lnTo>
                    <a:pt x="14113" y="14253"/>
                  </a:lnTo>
                  <a:lnTo>
                    <a:pt x="14032" y="14191"/>
                  </a:lnTo>
                  <a:lnTo>
                    <a:pt x="13986" y="14179"/>
                  </a:lnTo>
                  <a:lnTo>
                    <a:pt x="13952" y="14155"/>
                  </a:lnTo>
                  <a:lnTo>
                    <a:pt x="13903" y="14082"/>
                  </a:lnTo>
                  <a:lnTo>
                    <a:pt x="13811" y="14107"/>
                  </a:lnTo>
                  <a:lnTo>
                    <a:pt x="13707" y="14240"/>
                  </a:lnTo>
                  <a:lnTo>
                    <a:pt x="13177" y="14131"/>
                  </a:lnTo>
                  <a:lnTo>
                    <a:pt x="12901" y="14119"/>
                  </a:lnTo>
                  <a:lnTo>
                    <a:pt x="12277" y="14450"/>
                  </a:lnTo>
                  <a:lnTo>
                    <a:pt x="12196" y="14584"/>
                  </a:lnTo>
                  <a:lnTo>
                    <a:pt x="12138" y="14719"/>
                  </a:lnTo>
                  <a:lnTo>
                    <a:pt x="12058" y="14805"/>
                  </a:lnTo>
                  <a:lnTo>
                    <a:pt x="11908" y="14842"/>
                  </a:lnTo>
                  <a:lnTo>
                    <a:pt x="11781" y="14817"/>
                  </a:lnTo>
                  <a:lnTo>
                    <a:pt x="11666" y="14756"/>
                  </a:lnTo>
                  <a:lnTo>
                    <a:pt x="11528" y="14719"/>
                  </a:lnTo>
                  <a:lnTo>
                    <a:pt x="11367" y="14731"/>
                  </a:lnTo>
                  <a:lnTo>
                    <a:pt x="10938" y="14878"/>
                  </a:lnTo>
                  <a:lnTo>
                    <a:pt x="10823" y="14952"/>
                  </a:lnTo>
                  <a:lnTo>
                    <a:pt x="10673" y="15149"/>
                  </a:lnTo>
                  <a:lnTo>
                    <a:pt x="10581" y="15149"/>
                  </a:lnTo>
                  <a:lnTo>
                    <a:pt x="10454" y="15112"/>
                  </a:lnTo>
                  <a:lnTo>
                    <a:pt x="9773" y="15320"/>
                  </a:lnTo>
                  <a:lnTo>
                    <a:pt x="9611" y="15295"/>
                  </a:lnTo>
                  <a:lnTo>
                    <a:pt x="9485" y="15149"/>
                  </a:lnTo>
                  <a:lnTo>
                    <a:pt x="9369" y="14780"/>
                  </a:lnTo>
                  <a:lnTo>
                    <a:pt x="9300" y="14719"/>
                  </a:lnTo>
                  <a:lnTo>
                    <a:pt x="9220" y="14854"/>
                  </a:lnTo>
                  <a:lnTo>
                    <a:pt x="9162" y="15037"/>
                  </a:lnTo>
                  <a:lnTo>
                    <a:pt x="9151" y="15124"/>
                  </a:lnTo>
                  <a:lnTo>
                    <a:pt x="8816" y="15663"/>
                  </a:lnTo>
                  <a:lnTo>
                    <a:pt x="8630" y="16179"/>
                  </a:lnTo>
                  <a:lnTo>
                    <a:pt x="8549" y="16325"/>
                  </a:lnTo>
                  <a:lnTo>
                    <a:pt x="8411" y="16411"/>
                  </a:lnTo>
                  <a:lnTo>
                    <a:pt x="8088" y="16523"/>
                  </a:lnTo>
                  <a:lnTo>
                    <a:pt x="7985" y="16632"/>
                  </a:lnTo>
                  <a:lnTo>
                    <a:pt x="7893" y="16780"/>
                  </a:lnTo>
                  <a:lnTo>
                    <a:pt x="7674" y="16963"/>
                  </a:lnTo>
                  <a:lnTo>
                    <a:pt x="7593" y="17087"/>
                  </a:lnTo>
                  <a:lnTo>
                    <a:pt x="7524" y="17283"/>
                  </a:lnTo>
                  <a:lnTo>
                    <a:pt x="7501" y="17381"/>
                  </a:lnTo>
                  <a:lnTo>
                    <a:pt x="7453" y="17454"/>
                  </a:lnTo>
                  <a:lnTo>
                    <a:pt x="7314" y="17565"/>
                  </a:lnTo>
                  <a:lnTo>
                    <a:pt x="7119" y="17662"/>
                  </a:lnTo>
                  <a:lnTo>
                    <a:pt x="7026" y="17626"/>
                  </a:lnTo>
                  <a:lnTo>
                    <a:pt x="6946" y="17528"/>
                  </a:lnTo>
                  <a:lnTo>
                    <a:pt x="6796" y="17467"/>
                  </a:lnTo>
                  <a:lnTo>
                    <a:pt x="6715" y="17516"/>
                  </a:lnTo>
                  <a:lnTo>
                    <a:pt x="6404" y="17921"/>
                  </a:lnTo>
                  <a:lnTo>
                    <a:pt x="6347" y="17933"/>
                  </a:lnTo>
                  <a:lnTo>
                    <a:pt x="6289" y="17896"/>
                  </a:lnTo>
                  <a:lnTo>
                    <a:pt x="6243" y="17860"/>
                  </a:lnTo>
                  <a:lnTo>
                    <a:pt x="6220" y="17847"/>
                  </a:lnTo>
                  <a:lnTo>
                    <a:pt x="6186" y="17921"/>
                  </a:lnTo>
                  <a:lnTo>
                    <a:pt x="6186" y="18080"/>
                  </a:lnTo>
                  <a:lnTo>
                    <a:pt x="6149" y="18104"/>
                  </a:lnTo>
                  <a:lnTo>
                    <a:pt x="6114" y="18166"/>
                  </a:lnTo>
                  <a:lnTo>
                    <a:pt x="6010" y="18412"/>
                  </a:lnTo>
                  <a:lnTo>
                    <a:pt x="5953" y="18498"/>
                  </a:lnTo>
                  <a:lnTo>
                    <a:pt x="5849" y="18522"/>
                  </a:lnTo>
                  <a:lnTo>
                    <a:pt x="5665" y="18473"/>
                  </a:lnTo>
                  <a:lnTo>
                    <a:pt x="5561" y="18473"/>
                  </a:lnTo>
                  <a:lnTo>
                    <a:pt x="5469" y="18534"/>
                  </a:lnTo>
                  <a:lnTo>
                    <a:pt x="5377" y="18718"/>
                  </a:lnTo>
                  <a:lnTo>
                    <a:pt x="5296" y="18779"/>
                  </a:lnTo>
                  <a:lnTo>
                    <a:pt x="5147" y="18840"/>
                  </a:lnTo>
                  <a:lnTo>
                    <a:pt x="4939" y="18975"/>
                  </a:lnTo>
                  <a:lnTo>
                    <a:pt x="4753" y="19146"/>
                  </a:lnTo>
                  <a:lnTo>
                    <a:pt x="4707" y="19342"/>
                  </a:lnTo>
                  <a:lnTo>
                    <a:pt x="4626" y="19391"/>
                  </a:lnTo>
                  <a:lnTo>
                    <a:pt x="4200" y="19883"/>
                  </a:lnTo>
                  <a:lnTo>
                    <a:pt x="4062" y="19994"/>
                  </a:lnTo>
                  <a:lnTo>
                    <a:pt x="3693" y="20398"/>
                  </a:lnTo>
                  <a:lnTo>
                    <a:pt x="3575" y="20434"/>
                  </a:lnTo>
                  <a:lnTo>
                    <a:pt x="3368" y="20410"/>
                  </a:lnTo>
                  <a:lnTo>
                    <a:pt x="3230" y="20852"/>
                  </a:lnTo>
                  <a:lnTo>
                    <a:pt x="3103" y="20741"/>
                  </a:lnTo>
                  <a:lnTo>
                    <a:pt x="2953" y="21023"/>
                  </a:lnTo>
                  <a:lnTo>
                    <a:pt x="2781" y="21233"/>
                  </a:lnTo>
                  <a:lnTo>
                    <a:pt x="2562" y="21306"/>
                  </a:lnTo>
                  <a:lnTo>
                    <a:pt x="2272" y="21171"/>
                  </a:lnTo>
                  <a:lnTo>
                    <a:pt x="2248" y="21245"/>
                  </a:lnTo>
                  <a:lnTo>
                    <a:pt x="2214" y="21269"/>
                  </a:lnTo>
                  <a:lnTo>
                    <a:pt x="2087" y="21380"/>
                  </a:lnTo>
                  <a:lnTo>
                    <a:pt x="1857" y="21600"/>
                  </a:lnTo>
                  <a:lnTo>
                    <a:pt x="1788" y="21490"/>
                  </a:lnTo>
                  <a:lnTo>
                    <a:pt x="1696" y="21367"/>
                  </a:lnTo>
                  <a:lnTo>
                    <a:pt x="1649" y="21318"/>
                  </a:lnTo>
                  <a:lnTo>
                    <a:pt x="1615" y="21306"/>
                  </a:lnTo>
                  <a:lnTo>
                    <a:pt x="1546" y="21282"/>
                  </a:lnTo>
                  <a:lnTo>
                    <a:pt x="1500" y="21245"/>
                  </a:lnTo>
                  <a:lnTo>
                    <a:pt x="1108" y="20852"/>
                  </a:lnTo>
                  <a:lnTo>
                    <a:pt x="737" y="20459"/>
                  </a:lnTo>
                  <a:lnTo>
                    <a:pt x="645" y="20373"/>
                  </a:lnTo>
                  <a:lnTo>
                    <a:pt x="783" y="20214"/>
                  </a:lnTo>
                  <a:lnTo>
                    <a:pt x="1212" y="19761"/>
                  </a:lnTo>
                  <a:lnTo>
                    <a:pt x="1765" y="19171"/>
                  </a:lnTo>
                  <a:lnTo>
                    <a:pt x="2354" y="18546"/>
                  </a:lnTo>
                  <a:lnTo>
                    <a:pt x="2838" y="18031"/>
                  </a:lnTo>
                  <a:lnTo>
                    <a:pt x="2988" y="17847"/>
                  </a:lnTo>
                  <a:lnTo>
                    <a:pt x="2758" y="17626"/>
                  </a:lnTo>
                  <a:lnTo>
                    <a:pt x="2539" y="17393"/>
                  </a:lnTo>
                  <a:lnTo>
                    <a:pt x="2308" y="17148"/>
                  </a:lnTo>
                  <a:lnTo>
                    <a:pt x="2007" y="16804"/>
                  </a:lnTo>
                  <a:lnTo>
                    <a:pt x="1960" y="16510"/>
                  </a:lnTo>
                  <a:lnTo>
                    <a:pt x="1834" y="15762"/>
                  </a:lnTo>
                  <a:lnTo>
                    <a:pt x="1719" y="15013"/>
                  </a:lnTo>
                  <a:lnTo>
                    <a:pt x="1592" y="14277"/>
                  </a:lnTo>
                  <a:lnTo>
                    <a:pt x="1465" y="13529"/>
                  </a:lnTo>
                  <a:lnTo>
                    <a:pt x="1350" y="12793"/>
                  </a:lnTo>
                  <a:lnTo>
                    <a:pt x="1223" y="12045"/>
                  </a:lnTo>
                  <a:lnTo>
                    <a:pt x="1108" y="11309"/>
                  </a:lnTo>
                  <a:lnTo>
                    <a:pt x="979" y="10561"/>
                  </a:lnTo>
                  <a:lnTo>
                    <a:pt x="852" y="9824"/>
                  </a:lnTo>
                  <a:lnTo>
                    <a:pt x="737" y="9077"/>
                  </a:lnTo>
                  <a:lnTo>
                    <a:pt x="610" y="8342"/>
                  </a:lnTo>
                  <a:lnTo>
                    <a:pt x="484" y="7593"/>
                  </a:lnTo>
                  <a:lnTo>
                    <a:pt x="369" y="6856"/>
                  </a:lnTo>
                  <a:lnTo>
                    <a:pt x="242" y="6108"/>
                  </a:lnTo>
                  <a:lnTo>
                    <a:pt x="115" y="5372"/>
                  </a:lnTo>
                  <a:lnTo>
                    <a:pt x="0" y="4637"/>
                  </a:lnTo>
                  <a:lnTo>
                    <a:pt x="1408" y="4317"/>
                  </a:lnTo>
                  <a:lnTo>
                    <a:pt x="2815" y="4011"/>
                  </a:lnTo>
                  <a:lnTo>
                    <a:pt x="4223" y="3705"/>
                  </a:lnTo>
                  <a:lnTo>
                    <a:pt x="5619" y="3385"/>
                  </a:lnTo>
                  <a:lnTo>
                    <a:pt x="6404" y="3214"/>
                  </a:lnTo>
                  <a:lnTo>
                    <a:pt x="7142" y="3055"/>
                  </a:lnTo>
                  <a:lnTo>
                    <a:pt x="7777" y="2943"/>
                  </a:lnTo>
                  <a:lnTo>
                    <a:pt x="7881" y="3349"/>
                  </a:lnTo>
                  <a:lnTo>
                    <a:pt x="8365" y="3166"/>
                  </a:lnTo>
                  <a:lnTo>
                    <a:pt x="8342" y="2798"/>
                  </a:lnTo>
                  <a:lnTo>
                    <a:pt x="9922" y="2392"/>
                  </a:lnTo>
                  <a:lnTo>
                    <a:pt x="10213" y="2405"/>
                  </a:lnTo>
                  <a:lnTo>
                    <a:pt x="10362" y="2392"/>
                  </a:lnTo>
                  <a:lnTo>
                    <a:pt x="10454" y="2368"/>
                  </a:lnTo>
                  <a:lnTo>
                    <a:pt x="10639" y="2196"/>
                  </a:lnTo>
                  <a:lnTo>
                    <a:pt x="11215" y="2062"/>
                  </a:lnTo>
                  <a:lnTo>
                    <a:pt x="12913" y="1631"/>
                  </a:lnTo>
                  <a:lnTo>
                    <a:pt x="14608" y="1202"/>
                  </a:lnTo>
                  <a:lnTo>
                    <a:pt x="16304" y="786"/>
                  </a:lnTo>
                  <a:lnTo>
                    <a:pt x="18002" y="356"/>
                  </a:lnTo>
                  <a:lnTo>
                    <a:pt x="19305" y="0"/>
                  </a:lnTo>
                  <a:lnTo>
                    <a:pt x="19363" y="171"/>
                  </a:lnTo>
                  <a:cubicBezTo>
                    <a:pt x="19363" y="171"/>
                    <a:pt x="19363" y="171"/>
                    <a:pt x="19363" y="17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80" name="Google Shape;380;p17"/>
            <p:cNvSpPr/>
            <p:nvPr/>
          </p:nvSpPr>
          <p:spPr>
            <a:xfrm>
              <a:off x="8606816" y="6181835"/>
              <a:ext cx="2307120" cy="1710855"/>
            </a:xfrm>
            <a:custGeom>
              <a:avLst/>
              <a:gdLst/>
              <a:ahLst/>
              <a:cxnLst/>
              <a:rect l="l" t="t" r="r" b="b"/>
              <a:pathLst>
                <a:path w="21600" h="21600" extrusionOk="0">
                  <a:moveTo>
                    <a:pt x="21533" y="6411"/>
                  </a:moveTo>
                  <a:lnTo>
                    <a:pt x="21527" y="6880"/>
                  </a:lnTo>
                  <a:lnTo>
                    <a:pt x="21521" y="7354"/>
                  </a:lnTo>
                  <a:lnTo>
                    <a:pt x="21516" y="7827"/>
                  </a:lnTo>
                  <a:lnTo>
                    <a:pt x="21510" y="8301"/>
                  </a:lnTo>
                  <a:lnTo>
                    <a:pt x="21507" y="8775"/>
                  </a:lnTo>
                  <a:lnTo>
                    <a:pt x="21502" y="9249"/>
                  </a:lnTo>
                  <a:lnTo>
                    <a:pt x="21496" y="9722"/>
                  </a:lnTo>
                  <a:lnTo>
                    <a:pt x="21491" y="10196"/>
                  </a:lnTo>
                  <a:lnTo>
                    <a:pt x="21485" y="10669"/>
                  </a:lnTo>
                  <a:lnTo>
                    <a:pt x="21479" y="11143"/>
                  </a:lnTo>
                  <a:lnTo>
                    <a:pt x="21474" y="11620"/>
                  </a:lnTo>
                  <a:lnTo>
                    <a:pt x="21468" y="12094"/>
                  </a:lnTo>
                  <a:lnTo>
                    <a:pt x="21463" y="12567"/>
                  </a:lnTo>
                  <a:lnTo>
                    <a:pt x="21457" y="13041"/>
                  </a:lnTo>
                  <a:lnTo>
                    <a:pt x="21451" y="13519"/>
                  </a:lnTo>
                  <a:lnTo>
                    <a:pt x="21446" y="13992"/>
                  </a:lnTo>
                  <a:lnTo>
                    <a:pt x="21443" y="14466"/>
                  </a:lnTo>
                  <a:lnTo>
                    <a:pt x="21437" y="14943"/>
                  </a:lnTo>
                  <a:lnTo>
                    <a:pt x="21432" y="15416"/>
                  </a:lnTo>
                  <a:lnTo>
                    <a:pt x="21426" y="15890"/>
                  </a:lnTo>
                  <a:lnTo>
                    <a:pt x="21420" y="16368"/>
                  </a:lnTo>
                  <a:lnTo>
                    <a:pt x="21415" y="16841"/>
                  </a:lnTo>
                  <a:lnTo>
                    <a:pt x="21409" y="17319"/>
                  </a:lnTo>
                  <a:lnTo>
                    <a:pt x="21403" y="17792"/>
                  </a:lnTo>
                  <a:lnTo>
                    <a:pt x="21401" y="18270"/>
                  </a:lnTo>
                  <a:lnTo>
                    <a:pt x="21395" y="18743"/>
                  </a:lnTo>
                  <a:lnTo>
                    <a:pt x="21389" y="19221"/>
                  </a:lnTo>
                  <a:lnTo>
                    <a:pt x="21384" y="19694"/>
                  </a:lnTo>
                  <a:lnTo>
                    <a:pt x="21378" y="20172"/>
                  </a:lnTo>
                  <a:lnTo>
                    <a:pt x="21372" y="20649"/>
                  </a:lnTo>
                  <a:lnTo>
                    <a:pt x="21367" y="21123"/>
                  </a:lnTo>
                  <a:lnTo>
                    <a:pt x="21361" y="21600"/>
                  </a:lnTo>
                  <a:lnTo>
                    <a:pt x="20987" y="21589"/>
                  </a:lnTo>
                  <a:lnTo>
                    <a:pt x="20611" y="21581"/>
                  </a:lnTo>
                  <a:lnTo>
                    <a:pt x="20234" y="21570"/>
                  </a:lnTo>
                  <a:lnTo>
                    <a:pt x="19860" y="21558"/>
                  </a:lnTo>
                  <a:lnTo>
                    <a:pt x="19484" y="21547"/>
                  </a:lnTo>
                  <a:lnTo>
                    <a:pt x="19107" y="21536"/>
                  </a:lnTo>
                  <a:lnTo>
                    <a:pt x="18733" y="21521"/>
                  </a:lnTo>
                  <a:lnTo>
                    <a:pt x="18357" y="21509"/>
                  </a:lnTo>
                  <a:lnTo>
                    <a:pt x="17783" y="21487"/>
                  </a:lnTo>
                  <a:lnTo>
                    <a:pt x="17210" y="21464"/>
                  </a:lnTo>
                  <a:lnTo>
                    <a:pt x="16634" y="21441"/>
                  </a:lnTo>
                  <a:lnTo>
                    <a:pt x="16060" y="21414"/>
                  </a:lnTo>
                  <a:lnTo>
                    <a:pt x="15487" y="21388"/>
                  </a:lnTo>
                  <a:lnTo>
                    <a:pt x="14914" y="21358"/>
                  </a:lnTo>
                  <a:lnTo>
                    <a:pt x="14337" y="21327"/>
                  </a:lnTo>
                  <a:lnTo>
                    <a:pt x="13764" y="21297"/>
                  </a:lnTo>
                  <a:lnTo>
                    <a:pt x="13191" y="21266"/>
                  </a:lnTo>
                  <a:lnTo>
                    <a:pt x="12614" y="21232"/>
                  </a:lnTo>
                  <a:lnTo>
                    <a:pt x="12041" y="21198"/>
                  </a:lnTo>
                  <a:lnTo>
                    <a:pt x="11468" y="21161"/>
                  </a:lnTo>
                  <a:lnTo>
                    <a:pt x="10894" y="21123"/>
                  </a:lnTo>
                  <a:lnTo>
                    <a:pt x="10321" y="21085"/>
                  </a:lnTo>
                  <a:lnTo>
                    <a:pt x="9747" y="21043"/>
                  </a:lnTo>
                  <a:lnTo>
                    <a:pt x="9174" y="21001"/>
                  </a:lnTo>
                  <a:lnTo>
                    <a:pt x="8598" y="20960"/>
                  </a:lnTo>
                  <a:lnTo>
                    <a:pt x="8024" y="20914"/>
                  </a:lnTo>
                  <a:lnTo>
                    <a:pt x="7451" y="20869"/>
                  </a:lnTo>
                  <a:lnTo>
                    <a:pt x="6878" y="20823"/>
                  </a:lnTo>
                  <a:lnTo>
                    <a:pt x="6304" y="20778"/>
                  </a:lnTo>
                  <a:lnTo>
                    <a:pt x="5731" y="20729"/>
                  </a:lnTo>
                  <a:lnTo>
                    <a:pt x="5158" y="20676"/>
                  </a:lnTo>
                  <a:lnTo>
                    <a:pt x="4584" y="20623"/>
                  </a:lnTo>
                  <a:lnTo>
                    <a:pt x="4011" y="20569"/>
                  </a:lnTo>
                  <a:lnTo>
                    <a:pt x="3438" y="20516"/>
                  </a:lnTo>
                  <a:lnTo>
                    <a:pt x="2864" y="20459"/>
                  </a:lnTo>
                  <a:lnTo>
                    <a:pt x="2294" y="20403"/>
                  </a:lnTo>
                  <a:lnTo>
                    <a:pt x="1720" y="20342"/>
                  </a:lnTo>
                  <a:lnTo>
                    <a:pt x="1147" y="20285"/>
                  </a:lnTo>
                  <a:lnTo>
                    <a:pt x="573" y="20225"/>
                  </a:lnTo>
                  <a:lnTo>
                    <a:pt x="0" y="20160"/>
                  </a:lnTo>
                  <a:lnTo>
                    <a:pt x="40" y="19527"/>
                  </a:lnTo>
                  <a:lnTo>
                    <a:pt x="79" y="18895"/>
                  </a:lnTo>
                  <a:lnTo>
                    <a:pt x="115" y="18262"/>
                  </a:lnTo>
                  <a:lnTo>
                    <a:pt x="155" y="17629"/>
                  </a:lnTo>
                  <a:lnTo>
                    <a:pt x="194" y="16996"/>
                  </a:lnTo>
                  <a:lnTo>
                    <a:pt x="230" y="16368"/>
                  </a:lnTo>
                  <a:lnTo>
                    <a:pt x="270" y="15735"/>
                  </a:lnTo>
                  <a:lnTo>
                    <a:pt x="309" y="15102"/>
                  </a:lnTo>
                  <a:lnTo>
                    <a:pt x="346" y="14469"/>
                  </a:lnTo>
                  <a:lnTo>
                    <a:pt x="385" y="13840"/>
                  </a:lnTo>
                  <a:lnTo>
                    <a:pt x="424" y="13208"/>
                  </a:lnTo>
                  <a:lnTo>
                    <a:pt x="461" y="12575"/>
                  </a:lnTo>
                  <a:lnTo>
                    <a:pt x="500" y="11946"/>
                  </a:lnTo>
                  <a:lnTo>
                    <a:pt x="540" y="11313"/>
                  </a:lnTo>
                  <a:lnTo>
                    <a:pt x="576" y="10684"/>
                  </a:lnTo>
                  <a:lnTo>
                    <a:pt x="616" y="10055"/>
                  </a:lnTo>
                  <a:lnTo>
                    <a:pt x="655" y="9423"/>
                  </a:lnTo>
                  <a:lnTo>
                    <a:pt x="692" y="8794"/>
                  </a:lnTo>
                  <a:lnTo>
                    <a:pt x="731" y="8165"/>
                  </a:lnTo>
                  <a:lnTo>
                    <a:pt x="767" y="7536"/>
                  </a:lnTo>
                  <a:lnTo>
                    <a:pt x="807" y="6907"/>
                  </a:lnTo>
                  <a:lnTo>
                    <a:pt x="846" y="6278"/>
                  </a:lnTo>
                  <a:lnTo>
                    <a:pt x="882" y="5649"/>
                  </a:lnTo>
                  <a:lnTo>
                    <a:pt x="922" y="5020"/>
                  </a:lnTo>
                  <a:lnTo>
                    <a:pt x="958" y="4391"/>
                  </a:lnTo>
                  <a:lnTo>
                    <a:pt x="998" y="3762"/>
                  </a:lnTo>
                  <a:lnTo>
                    <a:pt x="1037" y="3137"/>
                  </a:lnTo>
                  <a:lnTo>
                    <a:pt x="1074" y="2508"/>
                  </a:lnTo>
                  <a:lnTo>
                    <a:pt x="1113" y="1879"/>
                  </a:lnTo>
                  <a:lnTo>
                    <a:pt x="1152" y="1254"/>
                  </a:lnTo>
                  <a:lnTo>
                    <a:pt x="1189" y="625"/>
                  </a:lnTo>
                  <a:lnTo>
                    <a:pt x="1226" y="0"/>
                  </a:lnTo>
                  <a:lnTo>
                    <a:pt x="1681" y="49"/>
                  </a:lnTo>
                  <a:lnTo>
                    <a:pt x="2136" y="98"/>
                  </a:lnTo>
                  <a:lnTo>
                    <a:pt x="2592" y="147"/>
                  </a:lnTo>
                  <a:lnTo>
                    <a:pt x="3047" y="193"/>
                  </a:lnTo>
                  <a:lnTo>
                    <a:pt x="3502" y="238"/>
                  </a:lnTo>
                  <a:lnTo>
                    <a:pt x="3957" y="284"/>
                  </a:lnTo>
                  <a:lnTo>
                    <a:pt x="4410" y="329"/>
                  </a:lnTo>
                  <a:lnTo>
                    <a:pt x="4865" y="371"/>
                  </a:lnTo>
                  <a:lnTo>
                    <a:pt x="5321" y="417"/>
                  </a:lnTo>
                  <a:lnTo>
                    <a:pt x="5776" y="458"/>
                  </a:lnTo>
                  <a:lnTo>
                    <a:pt x="6231" y="500"/>
                  </a:lnTo>
                  <a:lnTo>
                    <a:pt x="6687" y="538"/>
                  </a:lnTo>
                  <a:lnTo>
                    <a:pt x="7142" y="579"/>
                  </a:lnTo>
                  <a:lnTo>
                    <a:pt x="7597" y="617"/>
                  </a:lnTo>
                  <a:lnTo>
                    <a:pt x="8053" y="655"/>
                  </a:lnTo>
                  <a:lnTo>
                    <a:pt x="8508" y="689"/>
                  </a:lnTo>
                  <a:lnTo>
                    <a:pt x="8963" y="727"/>
                  </a:lnTo>
                  <a:lnTo>
                    <a:pt x="9419" y="761"/>
                  </a:lnTo>
                  <a:lnTo>
                    <a:pt x="9874" y="795"/>
                  </a:lnTo>
                  <a:lnTo>
                    <a:pt x="10332" y="830"/>
                  </a:lnTo>
                  <a:lnTo>
                    <a:pt x="10788" y="860"/>
                  </a:lnTo>
                  <a:lnTo>
                    <a:pt x="11243" y="894"/>
                  </a:lnTo>
                  <a:lnTo>
                    <a:pt x="11698" y="924"/>
                  </a:lnTo>
                  <a:lnTo>
                    <a:pt x="12153" y="955"/>
                  </a:lnTo>
                  <a:lnTo>
                    <a:pt x="12609" y="981"/>
                  </a:lnTo>
                  <a:lnTo>
                    <a:pt x="13064" y="1011"/>
                  </a:lnTo>
                  <a:lnTo>
                    <a:pt x="13519" y="1038"/>
                  </a:lnTo>
                  <a:lnTo>
                    <a:pt x="13975" y="1064"/>
                  </a:lnTo>
                  <a:lnTo>
                    <a:pt x="14433" y="1091"/>
                  </a:lnTo>
                  <a:lnTo>
                    <a:pt x="14888" y="1114"/>
                  </a:lnTo>
                  <a:lnTo>
                    <a:pt x="15343" y="1137"/>
                  </a:lnTo>
                  <a:lnTo>
                    <a:pt x="15799" y="1159"/>
                  </a:lnTo>
                  <a:lnTo>
                    <a:pt x="16145" y="1178"/>
                  </a:lnTo>
                  <a:lnTo>
                    <a:pt x="16490" y="1193"/>
                  </a:lnTo>
                  <a:lnTo>
                    <a:pt x="16836" y="1208"/>
                  </a:lnTo>
                  <a:lnTo>
                    <a:pt x="17182" y="1224"/>
                  </a:lnTo>
                  <a:lnTo>
                    <a:pt x="17527" y="1239"/>
                  </a:lnTo>
                  <a:lnTo>
                    <a:pt x="17873" y="1254"/>
                  </a:lnTo>
                  <a:lnTo>
                    <a:pt x="18219" y="1265"/>
                  </a:lnTo>
                  <a:lnTo>
                    <a:pt x="18565" y="1281"/>
                  </a:lnTo>
                  <a:lnTo>
                    <a:pt x="18910" y="1292"/>
                  </a:lnTo>
                  <a:lnTo>
                    <a:pt x="19256" y="1307"/>
                  </a:lnTo>
                  <a:lnTo>
                    <a:pt x="19602" y="1318"/>
                  </a:lnTo>
                  <a:lnTo>
                    <a:pt x="19947" y="1330"/>
                  </a:lnTo>
                  <a:lnTo>
                    <a:pt x="20293" y="1337"/>
                  </a:lnTo>
                  <a:lnTo>
                    <a:pt x="20639" y="1349"/>
                  </a:lnTo>
                  <a:lnTo>
                    <a:pt x="20984" y="1360"/>
                  </a:lnTo>
                  <a:lnTo>
                    <a:pt x="21333" y="1368"/>
                  </a:lnTo>
                  <a:lnTo>
                    <a:pt x="21600" y="1375"/>
                  </a:lnTo>
                  <a:lnTo>
                    <a:pt x="21594" y="1690"/>
                  </a:lnTo>
                  <a:lnTo>
                    <a:pt x="21592" y="2004"/>
                  </a:lnTo>
                  <a:lnTo>
                    <a:pt x="21586" y="2318"/>
                  </a:lnTo>
                  <a:lnTo>
                    <a:pt x="21583" y="2633"/>
                  </a:lnTo>
                  <a:lnTo>
                    <a:pt x="21578" y="2948"/>
                  </a:lnTo>
                  <a:lnTo>
                    <a:pt x="21575" y="3262"/>
                  </a:lnTo>
                  <a:lnTo>
                    <a:pt x="21569" y="3576"/>
                  </a:lnTo>
                  <a:lnTo>
                    <a:pt x="21566" y="3891"/>
                  </a:lnTo>
                  <a:lnTo>
                    <a:pt x="21561" y="4206"/>
                  </a:lnTo>
                  <a:lnTo>
                    <a:pt x="21558" y="4520"/>
                  </a:lnTo>
                  <a:lnTo>
                    <a:pt x="21552" y="4834"/>
                  </a:lnTo>
                  <a:lnTo>
                    <a:pt x="21549" y="5149"/>
                  </a:lnTo>
                  <a:lnTo>
                    <a:pt x="21544" y="5464"/>
                  </a:lnTo>
                  <a:lnTo>
                    <a:pt x="21541" y="5778"/>
                  </a:lnTo>
                  <a:lnTo>
                    <a:pt x="21535" y="6092"/>
                  </a:lnTo>
                  <a:lnTo>
                    <a:pt x="21533" y="6411"/>
                  </a:lnTo>
                  <a:cubicBezTo>
                    <a:pt x="21533" y="6411"/>
                    <a:pt x="21533" y="6411"/>
                    <a:pt x="21533" y="641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81" name="Google Shape;381;p17"/>
            <p:cNvSpPr/>
            <p:nvPr/>
          </p:nvSpPr>
          <p:spPr>
            <a:xfrm>
              <a:off x="3973100" y="5077532"/>
              <a:ext cx="2849342" cy="4206205"/>
            </a:xfrm>
            <a:custGeom>
              <a:avLst/>
              <a:gdLst/>
              <a:ahLst/>
              <a:cxnLst/>
              <a:rect l="l" t="t" r="r" b="b"/>
              <a:pathLst>
                <a:path w="21600" h="21600" extrusionOk="0">
                  <a:moveTo>
                    <a:pt x="8860" y="18868"/>
                  </a:moveTo>
                  <a:lnTo>
                    <a:pt x="8842" y="18872"/>
                  </a:lnTo>
                  <a:lnTo>
                    <a:pt x="8814" y="18874"/>
                  </a:lnTo>
                  <a:lnTo>
                    <a:pt x="8805" y="18877"/>
                  </a:lnTo>
                  <a:lnTo>
                    <a:pt x="8810" y="18886"/>
                  </a:lnTo>
                  <a:lnTo>
                    <a:pt x="8814" y="18905"/>
                  </a:lnTo>
                  <a:lnTo>
                    <a:pt x="8821" y="18915"/>
                  </a:lnTo>
                  <a:lnTo>
                    <a:pt x="8821" y="18915"/>
                  </a:lnTo>
                  <a:lnTo>
                    <a:pt x="8821" y="18917"/>
                  </a:lnTo>
                  <a:lnTo>
                    <a:pt x="8855" y="18886"/>
                  </a:lnTo>
                  <a:lnTo>
                    <a:pt x="8860" y="18869"/>
                  </a:lnTo>
                  <a:lnTo>
                    <a:pt x="8858" y="18869"/>
                  </a:lnTo>
                  <a:cubicBezTo>
                    <a:pt x="8858" y="18869"/>
                    <a:pt x="8860" y="18868"/>
                    <a:pt x="8860" y="18868"/>
                  </a:cubicBezTo>
                  <a:close/>
                  <a:moveTo>
                    <a:pt x="8216" y="17698"/>
                  </a:moveTo>
                  <a:lnTo>
                    <a:pt x="8182" y="17689"/>
                  </a:lnTo>
                  <a:lnTo>
                    <a:pt x="8161" y="17678"/>
                  </a:lnTo>
                  <a:lnTo>
                    <a:pt x="8134" y="17669"/>
                  </a:lnTo>
                  <a:lnTo>
                    <a:pt x="8109" y="17666"/>
                  </a:lnTo>
                  <a:lnTo>
                    <a:pt x="8102" y="17672"/>
                  </a:lnTo>
                  <a:lnTo>
                    <a:pt x="8107" y="17678"/>
                  </a:lnTo>
                  <a:lnTo>
                    <a:pt x="8145" y="17698"/>
                  </a:lnTo>
                  <a:lnTo>
                    <a:pt x="8168" y="17698"/>
                  </a:lnTo>
                  <a:lnTo>
                    <a:pt x="8202" y="17704"/>
                  </a:lnTo>
                  <a:lnTo>
                    <a:pt x="8239" y="17703"/>
                  </a:lnTo>
                  <a:lnTo>
                    <a:pt x="8236" y="17696"/>
                  </a:lnTo>
                  <a:cubicBezTo>
                    <a:pt x="8236" y="17696"/>
                    <a:pt x="8216" y="17698"/>
                    <a:pt x="8216" y="17698"/>
                  </a:cubicBezTo>
                  <a:close/>
                  <a:moveTo>
                    <a:pt x="3102" y="8985"/>
                  </a:moveTo>
                  <a:lnTo>
                    <a:pt x="3102" y="9011"/>
                  </a:lnTo>
                  <a:lnTo>
                    <a:pt x="3104" y="9012"/>
                  </a:lnTo>
                  <a:lnTo>
                    <a:pt x="3125" y="9039"/>
                  </a:lnTo>
                  <a:lnTo>
                    <a:pt x="3129" y="9032"/>
                  </a:lnTo>
                  <a:lnTo>
                    <a:pt x="3129" y="9031"/>
                  </a:lnTo>
                  <a:lnTo>
                    <a:pt x="3129" y="9031"/>
                  </a:lnTo>
                  <a:lnTo>
                    <a:pt x="3116" y="9025"/>
                  </a:lnTo>
                  <a:lnTo>
                    <a:pt x="3129" y="8991"/>
                  </a:lnTo>
                  <a:lnTo>
                    <a:pt x="3129" y="8991"/>
                  </a:lnTo>
                  <a:lnTo>
                    <a:pt x="3129" y="8991"/>
                  </a:lnTo>
                  <a:cubicBezTo>
                    <a:pt x="3129" y="8991"/>
                    <a:pt x="3102" y="8985"/>
                    <a:pt x="3102" y="8985"/>
                  </a:cubicBezTo>
                  <a:close/>
                  <a:moveTo>
                    <a:pt x="2993" y="8886"/>
                  </a:moveTo>
                  <a:lnTo>
                    <a:pt x="2988" y="8891"/>
                  </a:lnTo>
                  <a:lnTo>
                    <a:pt x="2977" y="8889"/>
                  </a:lnTo>
                  <a:lnTo>
                    <a:pt x="2968" y="8897"/>
                  </a:lnTo>
                  <a:lnTo>
                    <a:pt x="2965" y="8914"/>
                  </a:lnTo>
                  <a:lnTo>
                    <a:pt x="2965" y="8914"/>
                  </a:lnTo>
                  <a:lnTo>
                    <a:pt x="2965" y="8915"/>
                  </a:lnTo>
                  <a:lnTo>
                    <a:pt x="2979" y="8923"/>
                  </a:lnTo>
                  <a:lnTo>
                    <a:pt x="3000" y="8921"/>
                  </a:lnTo>
                  <a:lnTo>
                    <a:pt x="3020" y="8898"/>
                  </a:lnTo>
                  <a:lnTo>
                    <a:pt x="3018" y="8898"/>
                  </a:lnTo>
                  <a:lnTo>
                    <a:pt x="3020" y="8898"/>
                  </a:lnTo>
                  <a:cubicBezTo>
                    <a:pt x="3020" y="8898"/>
                    <a:pt x="2993" y="8886"/>
                    <a:pt x="2993" y="8886"/>
                  </a:cubicBezTo>
                  <a:close/>
                  <a:moveTo>
                    <a:pt x="1532" y="9037"/>
                  </a:moveTo>
                  <a:lnTo>
                    <a:pt x="1518" y="9046"/>
                  </a:lnTo>
                  <a:lnTo>
                    <a:pt x="1520" y="9052"/>
                  </a:lnTo>
                  <a:lnTo>
                    <a:pt x="1518" y="9056"/>
                  </a:lnTo>
                  <a:lnTo>
                    <a:pt x="1520" y="9052"/>
                  </a:lnTo>
                  <a:lnTo>
                    <a:pt x="1523" y="9054"/>
                  </a:lnTo>
                  <a:lnTo>
                    <a:pt x="1518" y="9057"/>
                  </a:lnTo>
                  <a:lnTo>
                    <a:pt x="1534" y="9039"/>
                  </a:lnTo>
                  <a:lnTo>
                    <a:pt x="1532" y="9040"/>
                  </a:lnTo>
                  <a:cubicBezTo>
                    <a:pt x="1532" y="9040"/>
                    <a:pt x="1532" y="9037"/>
                    <a:pt x="1532" y="9037"/>
                  </a:cubicBezTo>
                  <a:close/>
                  <a:moveTo>
                    <a:pt x="21593" y="18439"/>
                  </a:moveTo>
                  <a:lnTo>
                    <a:pt x="21598" y="18412"/>
                  </a:lnTo>
                  <a:lnTo>
                    <a:pt x="21525" y="18368"/>
                  </a:lnTo>
                  <a:lnTo>
                    <a:pt x="21500" y="18344"/>
                  </a:lnTo>
                  <a:lnTo>
                    <a:pt x="21477" y="18328"/>
                  </a:lnTo>
                  <a:lnTo>
                    <a:pt x="21436" y="18308"/>
                  </a:lnTo>
                  <a:lnTo>
                    <a:pt x="21247" y="18186"/>
                  </a:lnTo>
                  <a:lnTo>
                    <a:pt x="21215" y="18153"/>
                  </a:lnTo>
                  <a:lnTo>
                    <a:pt x="21204" y="18145"/>
                  </a:lnTo>
                  <a:lnTo>
                    <a:pt x="21158" y="18117"/>
                  </a:lnTo>
                  <a:lnTo>
                    <a:pt x="21149" y="18109"/>
                  </a:lnTo>
                  <a:lnTo>
                    <a:pt x="21131" y="18092"/>
                  </a:lnTo>
                  <a:lnTo>
                    <a:pt x="21122" y="18086"/>
                  </a:lnTo>
                  <a:lnTo>
                    <a:pt x="21113" y="18083"/>
                  </a:lnTo>
                  <a:lnTo>
                    <a:pt x="21102" y="18080"/>
                  </a:lnTo>
                  <a:lnTo>
                    <a:pt x="21067" y="18077"/>
                  </a:lnTo>
                  <a:lnTo>
                    <a:pt x="21054" y="18072"/>
                  </a:lnTo>
                  <a:lnTo>
                    <a:pt x="21042" y="18062"/>
                  </a:lnTo>
                  <a:lnTo>
                    <a:pt x="21033" y="18048"/>
                  </a:lnTo>
                  <a:lnTo>
                    <a:pt x="21031" y="18022"/>
                  </a:lnTo>
                  <a:lnTo>
                    <a:pt x="21031" y="18003"/>
                  </a:lnTo>
                  <a:lnTo>
                    <a:pt x="21033" y="18002"/>
                  </a:lnTo>
                  <a:lnTo>
                    <a:pt x="21051" y="17971"/>
                  </a:lnTo>
                  <a:lnTo>
                    <a:pt x="21070" y="17943"/>
                  </a:lnTo>
                  <a:lnTo>
                    <a:pt x="21049" y="17920"/>
                  </a:lnTo>
                  <a:lnTo>
                    <a:pt x="21045" y="17918"/>
                  </a:lnTo>
                  <a:lnTo>
                    <a:pt x="21040" y="17875"/>
                  </a:lnTo>
                  <a:lnTo>
                    <a:pt x="21017" y="17852"/>
                  </a:lnTo>
                  <a:lnTo>
                    <a:pt x="20988" y="17832"/>
                  </a:lnTo>
                  <a:lnTo>
                    <a:pt x="20963" y="17795"/>
                  </a:lnTo>
                  <a:lnTo>
                    <a:pt x="20963" y="17781"/>
                  </a:lnTo>
                  <a:lnTo>
                    <a:pt x="20976" y="17733"/>
                  </a:lnTo>
                  <a:lnTo>
                    <a:pt x="20976" y="17716"/>
                  </a:lnTo>
                  <a:lnTo>
                    <a:pt x="20967" y="17706"/>
                  </a:lnTo>
                  <a:lnTo>
                    <a:pt x="20958" y="17696"/>
                  </a:lnTo>
                  <a:lnTo>
                    <a:pt x="20840" y="17455"/>
                  </a:lnTo>
                  <a:lnTo>
                    <a:pt x="20774" y="17441"/>
                  </a:lnTo>
                  <a:lnTo>
                    <a:pt x="20726" y="17415"/>
                  </a:lnTo>
                  <a:lnTo>
                    <a:pt x="20701" y="17373"/>
                  </a:lnTo>
                  <a:lnTo>
                    <a:pt x="20708" y="17314"/>
                  </a:lnTo>
                  <a:lnTo>
                    <a:pt x="20703" y="17288"/>
                  </a:lnTo>
                  <a:lnTo>
                    <a:pt x="20690" y="17254"/>
                  </a:lnTo>
                  <a:lnTo>
                    <a:pt x="20667" y="17223"/>
                  </a:lnTo>
                  <a:lnTo>
                    <a:pt x="20633" y="17208"/>
                  </a:lnTo>
                  <a:lnTo>
                    <a:pt x="20596" y="17196"/>
                  </a:lnTo>
                  <a:lnTo>
                    <a:pt x="20583" y="17169"/>
                  </a:lnTo>
                  <a:lnTo>
                    <a:pt x="20603" y="16926"/>
                  </a:lnTo>
                  <a:lnTo>
                    <a:pt x="20605" y="16911"/>
                  </a:lnTo>
                  <a:lnTo>
                    <a:pt x="20198" y="16576"/>
                  </a:lnTo>
                  <a:lnTo>
                    <a:pt x="19795" y="16240"/>
                  </a:lnTo>
                  <a:lnTo>
                    <a:pt x="19377" y="15890"/>
                  </a:lnTo>
                  <a:lnTo>
                    <a:pt x="18987" y="15557"/>
                  </a:lnTo>
                  <a:lnTo>
                    <a:pt x="18644" y="15261"/>
                  </a:lnTo>
                  <a:lnTo>
                    <a:pt x="18300" y="14964"/>
                  </a:lnTo>
                  <a:lnTo>
                    <a:pt x="17959" y="14667"/>
                  </a:lnTo>
                  <a:lnTo>
                    <a:pt x="17620" y="14371"/>
                  </a:lnTo>
                  <a:lnTo>
                    <a:pt x="17280" y="14073"/>
                  </a:lnTo>
                  <a:lnTo>
                    <a:pt x="16941" y="13774"/>
                  </a:lnTo>
                  <a:lnTo>
                    <a:pt x="16605" y="13477"/>
                  </a:lnTo>
                  <a:lnTo>
                    <a:pt x="16270" y="13179"/>
                  </a:lnTo>
                  <a:lnTo>
                    <a:pt x="15883" y="12851"/>
                  </a:lnTo>
                  <a:lnTo>
                    <a:pt x="15501" y="12523"/>
                  </a:lnTo>
                  <a:lnTo>
                    <a:pt x="15118" y="12195"/>
                  </a:lnTo>
                  <a:lnTo>
                    <a:pt x="14741" y="11865"/>
                  </a:lnTo>
                  <a:lnTo>
                    <a:pt x="14361" y="11537"/>
                  </a:lnTo>
                  <a:lnTo>
                    <a:pt x="13983" y="11207"/>
                  </a:lnTo>
                  <a:lnTo>
                    <a:pt x="13607" y="10877"/>
                  </a:lnTo>
                  <a:lnTo>
                    <a:pt x="13234" y="10547"/>
                  </a:lnTo>
                  <a:lnTo>
                    <a:pt x="12752" y="10151"/>
                  </a:lnTo>
                  <a:lnTo>
                    <a:pt x="12271" y="9755"/>
                  </a:lnTo>
                  <a:lnTo>
                    <a:pt x="11793" y="9358"/>
                  </a:lnTo>
                  <a:lnTo>
                    <a:pt x="11318" y="8960"/>
                  </a:lnTo>
                  <a:lnTo>
                    <a:pt x="10844" y="8562"/>
                  </a:lnTo>
                  <a:lnTo>
                    <a:pt x="10373" y="8163"/>
                  </a:lnTo>
                  <a:lnTo>
                    <a:pt x="9905" y="7764"/>
                  </a:lnTo>
                  <a:lnTo>
                    <a:pt x="9438" y="7365"/>
                  </a:lnTo>
                  <a:lnTo>
                    <a:pt x="9445" y="7337"/>
                  </a:lnTo>
                  <a:lnTo>
                    <a:pt x="9477" y="7225"/>
                  </a:lnTo>
                  <a:lnTo>
                    <a:pt x="9577" y="6853"/>
                  </a:lnTo>
                  <a:lnTo>
                    <a:pt x="9675" y="6483"/>
                  </a:lnTo>
                  <a:lnTo>
                    <a:pt x="9775" y="6114"/>
                  </a:lnTo>
                  <a:lnTo>
                    <a:pt x="9875" y="5744"/>
                  </a:lnTo>
                  <a:lnTo>
                    <a:pt x="9975" y="5374"/>
                  </a:lnTo>
                  <a:lnTo>
                    <a:pt x="10075" y="5004"/>
                  </a:lnTo>
                  <a:lnTo>
                    <a:pt x="10175" y="4634"/>
                  </a:lnTo>
                  <a:lnTo>
                    <a:pt x="10273" y="4264"/>
                  </a:lnTo>
                  <a:lnTo>
                    <a:pt x="10373" y="3896"/>
                  </a:lnTo>
                  <a:lnTo>
                    <a:pt x="10473" y="3528"/>
                  </a:lnTo>
                  <a:lnTo>
                    <a:pt x="10571" y="3158"/>
                  </a:lnTo>
                  <a:lnTo>
                    <a:pt x="10671" y="2789"/>
                  </a:lnTo>
                  <a:lnTo>
                    <a:pt x="10772" y="2421"/>
                  </a:lnTo>
                  <a:lnTo>
                    <a:pt x="10869" y="2054"/>
                  </a:lnTo>
                  <a:lnTo>
                    <a:pt x="10970" y="1686"/>
                  </a:lnTo>
                  <a:lnTo>
                    <a:pt x="11067" y="1319"/>
                  </a:lnTo>
                  <a:lnTo>
                    <a:pt x="10469" y="1244"/>
                  </a:lnTo>
                  <a:lnTo>
                    <a:pt x="9870" y="1168"/>
                  </a:lnTo>
                  <a:lnTo>
                    <a:pt x="9274" y="1093"/>
                  </a:lnTo>
                  <a:lnTo>
                    <a:pt x="8678" y="1014"/>
                  </a:lnTo>
                  <a:lnTo>
                    <a:pt x="8079" y="937"/>
                  </a:lnTo>
                  <a:lnTo>
                    <a:pt x="7483" y="857"/>
                  </a:lnTo>
                  <a:lnTo>
                    <a:pt x="6887" y="777"/>
                  </a:lnTo>
                  <a:lnTo>
                    <a:pt x="6291" y="695"/>
                  </a:lnTo>
                  <a:lnTo>
                    <a:pt x="5694" y="613"/>
                  </a:lnTo>
                  <a:lnTo>
                    <a:pt x="5098" y="530"/>
                  </a:lnTo>
                  <a:lnTo>
                    <a:pt x="4502" y="447"/>
                  </a:lnTo>
                  <a:lnTo>
                    <a:pt x="3908" y="362"/>
                  </a:lnTo>
                  <a:lnTo>
                    <a:pt x="3311" y="276"/>
                  </a:lnTo>
                  <a:lnTo>
                    <a:pt x="2717" y="188"/>
                  </a:lnTo>
                  <a:lnTo>
                    <a:pt x="2123" y="100"/>
                  </a:lnTo>
                  <a:lnTo>
                    <a:pt x="1529" y="12"/>
                  </a:lnTo>
                  <a:lnTo>
                    <a:pt x="1518" y="9"/>
                  </a:lnTo>
                  <a:lnTo>
                    <a:pt x="1454" y="0"/>
                  </a:lnTo>
                  <a:lnTo>
                    <a:pt x="1468" y="40"/>
                  </a:lnTo>
                  <a:lnTo>
                    <a:pt x="1470" y="62"/>
                  </a:lnTo>
                  <a:lnTo>
                    <a:pt x="1468" y="85"/>
                  </a:lnTo>
                  <a:lnTo>
                    <a:pt x="1397" y="267"/>
                  </a:lnTo>
                  <a:lnTo>
                    <a:pt x="1368" y="298"/>
                  </a:lnTo>
                  <a:lnTo>
                    <a:pt x="1288" y="365"/>
                  </a:lnTo>
                  <a:lnTo>
                    <a:pt x="1208" y="410"/>
                  </a:lnTo>
                  <a:lnTo>
                    <a:pt x="1204" y="422"/>
                  </a:lnTo>
                  <a:lnTo>
                    <a:pt x="1274" y="455"/>
                  </a:lnTo>
                  <a:lnTo>
                    <a:pt x="1370" y="527"/>
                  </a:lnTo>
                  <a:lnTo>
                    <a:pt x="1441" y="607"/>
                  </a:lnTo>
                  <a:lnTo>
                    <a:pt x="1429" y="664"/>
                  </a:lnTo>
                  <a:lnTo>
                    <a:pt x="1416" y="695"/>
                  </a:lnTo>
                  <a:lnTo>
                    <a:pt x="1429" y="747"/>
                  </a:lnTo>
                  <a:lnTo>
                    <a:pt x="1441" y="797"/>
                  </a:lnTo>
                  <a:lnTo>
                    <a:pt x="1454" y="818"/>
                  </a:lnTo>
                  <a:lnTo>
                    <a:pt x="1459" y="831"/>
                  </a:lnTo>
                  <a:lnTo>
                    <a:pt x="1441" y="883"/>
                  </a:lnTo>
                  <a:lnTo>
                    <a:pt x="1436" y="903"/>
                  </a:lnTo>
                  <a:lnTo>
                    <a:pt x="1443" y="923"/>
                  </a:lnTo>
                  <a:lnTo>
                    <a:pt x="1457" y="942"/>
                  </a:lnTo>
                  <a:lnTo>
                    <a:pt x="1475" y="957"/>
                  </a:lnTo>
                  <a:lnTo>
                    <a:pt x="1498" y="969"/>
                  </a:lnTo>
                  <a:lnTo>
                    <a:pt x="1454" y="1000"/>
                  </a:lnTo>
                  <a:lnTo>
                    <a:pt x="1447" y="1065"/>
                  </a:lnTo>
                  <a:lnTo>
                    <a:pt x="1445" y="1191"/>
                  </a:lnTo>
                  <a:lnTo>
                    <a:pt x="1420" y="1250"/>
                  </a:lnTo>
                  <a:lnTo>
                    <a:pt x="1336" y="1358"/>
                  </a:lnTo>
                  <a:lnTo>
                    <a:pt x="1284" y="1460"/>
                  </a:lnTo>
                  <a:lnTo>
                    <a:pt x="1188" y="1587"/>
                  </a:lnTo>
                  <a:lnTo>
                    <a:pt x="1122" y="1650"/>
                  </a:lnTo>
                  <a:lnTo>
                    <a:pt x="1072" y="1721"/>
                  </a:lnTo>
                  <a:lnTo>
                    <a:pt x="1024" y="1746"/>
                  </a:lnTo>
                  <a:lnTo>
                    <a:pt x="1008" y="1777"/>
                  </a:lnTo>
                  <a:lnTo>
                    <a:pt x="999" y="1814"/>
                  </a:lnTo>
                  <a:lnTo>
                    <a:pt x="1001" y="1842"/>
                  </a:lnTo>
                  <a:lnTo>
                    <a:pt x="988" y="1869"/>
                  </a:lnTo>
                  <a:lnTo>
                    <a:pt x="1038" y="1959"/>
                  </a:lnTo>
                  <a:lnTo>
                    <a:pt x="1047" y="2005"/>
                  </a:lnTo>
                  <a:lnTo>
                    <a:pt x="1029" y="2050"/>
                  </a:lnTo>
                  <a:lnTo>
                    <a:pt x="794" y="2327"/>
                  </a:lnTo>
                  <a:lnTo>
                    <a:pt x="656" y="2419"/>
                  </a:lnTo>
                  <a:lnTo>
                    <a:pt x="617" y="2460"/>
                  </a:lnTo>
                  <a:lnTo>
                    <a:pt x="665" y="2450"/>
                  </a:lnTo>
                  <a:lnTo>
                    <a:pt x="715" y="2421"/>
                  </a:lnTo>
                  <a:lnTo>
                    <a:pt x="858" y="2315"/>
                  </a:lnTo>
                  <a:lnTo>
                    <a:pt x="872" y="2310"/>
                  </a:lnTo>
                  <a:lnTo>
                    <a:pt x="965" y="2332"/>
                  </a:lnTo>
                  <a:lnTo>
                    <a:pt x="992" y="2327"/>
                  </a:lnTo>
                  <a:lnTo>
                    <a:pt x="1010" y="2343"/>
                  </a:lnTo>
                  <a:lnTo>
                    <a:pt x="1020" y="2346"/>
                  </a:lnTo>
                  <a:lnTo>
                    <a:pt x="967" y="2386"/>
                  </a:lnTo>
                  <a:lnTo>
                    <a:pt x="919" y="2396"/>
                  </a:lnTo>
                  <a:lnTo>
                    <a:pt x="867" y="2395"/>
                  </a:lnTo>
                  <a:lnTo>
                    <a:pt x="801" y="2401"/>
                  </a:lnTo>
                  <a:lnTo>
                    <a:pt x="760" y="2421"/>
                  </a:lnTo>
                  <a:lnTo>
                    <a:pt x="676" y="2492"/>
                  </a:lnTo>
                  <a:lnTo>
                    <a:pt x="644" y="2506"/>
                  </a:lnTo>
                  <a:lnTo>
                    <a:pt x="612" y="2584"/>
                  </a:lnTo>
                  <a:lnTo>
                    <a:pt x="580" y="2620"/>
                  </a:lnTo>
                  <a:lnTo>
                    <a:pt x="533" y="2595"/>
                  </a:lnTo>
                  <a:lnTo>
                    <a:pt x="505" y="2571"/>
                  </a:lnTo>
                  <a:lnTo>
                    <a:pt x="510" y="2563"/>
                  </a:lnTo>
                  <a:lnTo>
                    <a:pt x="535" y="2524"/>
                  </a:lnTo>
                  <a:lnTo>
                    <a:pt x="549" y="2511"/>
                  </a:lnTo>
                  <a:lnTo>
                    <a:pt x="460" y="2561"/>
                  </a:lnTo>
                  <a:lnTo>
                    <a:pt x="403" y="2604"/>
                  </a:lnTo>
                  <a:lnTo>
                    <a:pt x="353" y="2661"/>
                  </a:lnTo>
                  <a:lnTo>
                    <a:pt x="355" y="2668"/>
                  </a:lnTo>
                  <a:lnTo>
                    <a:pt x="360" y="2678"/>
                  </a:lnTo>
                  <a:lnTo>
                    <a:pt x="362" y="2688"/>
                  </a:lnTo>
                  <a:lnTo>
                    <a:pt x="351" y="2689"/>
                  </a:lnTo>
                  <a:lnTo>
                    <a:pt x="341" y="2689"/>
                  </a:lnTo>
                  <a:lnTo>
                    <a:pt x="332" y="2694"/>
                  </a:lnTo>
                  <a:lnTo>
                    <a:pt x="323" y="2700"/>
                  </a:lnTo>
                  <a:lnTo>
                    <a:pt x="312" y="2722"/>
                  </a:lnTo>
                  <a:lnTo>
                    <a:pt x="221" y="2791"/>
                  </a:lnTo>
                  <a:lnTo>
                    <a:pt x="194" y="2817"/>
                  </a:lnTo>
                  <a:lnTo>
                    <a:pt x="153" y="2868"/>
                  </a:lnTo>
                  <a:lnTo>
                    <a:pt x="114" y="2919"/>
                  </a:lnTo>
                  <a:lnTo>
                    <a:pt x="98" y="2951"/>
                  </a:lnTo>
                  <a:lnTo>
                    <a:pt x="77" y="2979"/>
                  </a:lnTo>
                  <a:lnTo>
                    <a:pt x="43" y="3010"/>
                  </a:lnTo>
                  <a:lnTo>
                    <a:pt x="18" y="3039"/>
                  </a:lnTo>
                  <a:lnTo>
                    <a:pt x="16" y="3067"/>
                  </a:lnTo>
                  <a:lnTo>
                    <a:pt x="39" y="3115"/>
                  </a:lnTo>
                  <a:lnTo>
                    <a:pt x="66" y="3246"/>
                  </a:lnTo>
                  <a:lnTo>
                    <a:pt x="66" y="3298"/>
                  </a:lnTo>
                  <a:lnTo>
                    <a:pt x="9" y="3387"/>
                  </a:lnTo>
                  <a:lnTo>
                    <a:pt x="0" y="3435"/>
                  </a:lnTo>
                  <a:lnTo>
                    <a:pt x="30" y="3463"/>
                  </a:lnTo>
                  <a:lnTo>
                    <a:pt x="59" y="3480"/>
                  </a:lnTo>
                  <a:lnTo>
                    <a:pt x="307" y="3710"/>
                  </a:lnTo>
                  <a:lnTo>
                    <a:pt x="419" y="3780"/>
                  </a:lnTo>
                  <a:lnTo>
                    <a:pt x="453" y="3814"/>
                  </a:lnTo>
                  <a:lnTo>
                    <a:pt x="514" y="3916"/>
                  </a:lnTo>
                  <a:lnTo>
                    <a:pt x="517" y="3931"/>
                  </a:lnTo>
                  <a:lnTo>
                    <a:pt x="508" y="3978"/>
                  </a:lnTo>
                  <a:lnTo>
                    <a:pt x="512" y="3996"/>
                  </a:lnTo>
                  <a:lnTo>
                    <a:pt x="528" y="4006"/>
                  </a:lnTo>
                  <a:lnTo>
                    <a:pt x="580" y="4027"/>
                  </a:lnTo>
                  <a:lnTo>
                    <a:pt x="599" y="4038"/>
                  </a:lnTo>
                  <a:lnTo>
                    <a:pt x="658" y="4096"/>
                  </a:lnTo>
                  <a:lnTo>
                    <a:pt x="885" y="4471"/>
                  </a:lnTo>
                  <a:lnTo>
                    <a:pt x="888" y="4506"/>
                  </a:lnTo>
                  <a:lnTo>
                    <a:pt x="869" y="4596"/>
                  </a:lnTo>
                  <a:lnTo>
                    <a:pt x="878" y="4645"/>
                  </a:lnTo>
                  <a:lnTo>
                    <a:pt x="888" y="4673"/>
                  </a:lnTo>
                  <a:lnTo>
                    <a:pt x="899" y="4686"/>
                  </a:lnTo>
                  <a:lnTo>
                    <a:pt x="924" y="4697"/>
                  </a:lnTo>
                  <a:lnTo>
                    <a:pt x="931" y="4716"/>
                  </a:lnTo>
                  <a:lnTo>
                    <a:pt x="935" y="4737"/>
                  </a:lnTo>
                  <a:lnTo>
                    <a:pt x="942" y="4759"/>
                  </a:lnTo>
                  <a:lnTo>
                    <a:pt x="947" y="4793"/>
                  </a:lnTo>
                  <a:lnTo>
                    <a:pt x="895" y="4933"/>
                  </a:lnTo>
                  <a:lnTo>
                    <a:pt x="922" y="5059"/>
                  </a:lnTo>
                  <a:lnTo>
                    <a:pt x="908" y="5076"/>
                  </a:lnTo>
                  <a:lnTo>
                    <a:pt x="867" y="5090"/>
                  </a:lnTo>
                  <a:lnTo>
                    <a:pt x="829" y="5130"/>
                  </a:lnTo>
                  <a:lnTo>
                    <a:pt x="772" y="5215"/>
                  </a:lnTo>
                  <a:lnTo>
                    <a:pt x="703" y="5351"/>
                  </a:lnTo>
                  <a:lnTo>
                    <a:pt x="644" y="5417"/>
                  </a:lnTo>
                  <a:lnTo>
                    <a:pt x="667" y="5496"/>
                  </a:lnTo>
                  <a:lnTo>
                    <a:pt x="653" y="5531"/>
                  </a:lnTo>
                  <a:lnTo>
                    <a:pt x="669" y="5548"/>
                  </a:lnTo>
                  <a:lnTo>
                    <a:pt x="678" y="5579"/>
                  </a:lnTo>
                  <a:lnTo>
                    <a:pt x="685" y="5636"/>
                  </a:lnTo>
                  <a:lnTo>
                    <a:pt x="685" y="5731"/>
                  </a:lnTo>
                  <a:lnTo>
                    <a:pt x="694" y="5778"/>
                  </a:lnTo>
                  <a:lnTo>
                    <a:pt x="726" y="5801"/>
                  </a:lnTo>
                  <a:lnTo>
                    <a:pt x="769" y="5952"/>
                  </a:lnTo>
                  <a:lnTo>
                    <a:pt x="767" y="5973"/>
                  </a:lnTo>
                  <a:lnTo>
                    <a:pt x="742" y="6041"/>
                  </a:lnTo>
                  <a:lnTo>
                    <a:pt x="740" y="6061"/>
                  </a:lnTo>
                  <a:lnTo>
                    <a:pt x="749" y="6106"/>
                  </a:lnTo>
                  <a:lnTo>
                    <a:pt x="749" y="6127"/>
                  </a:lnTo>
                  <a:lnTo>
                    <a:pt x="722" y="6177"/>
                  </a:lnTo>
                  <a:lnTo>
                    <a:pt x="690" y="6200"/>
                  </a:lnTo>
                  <a:lnTo>
                    <a:pt x="651" y="6214"/>
                  </a:lnTo>
                  <a:lnTo>
                    <a:pt x="608" y="6245"/>
                  </a:lnTo>
                  <a:lnTo>
                    <a:pt x="599" y="6306"/>
                  </a:lnTo>
                  <a:lnTo>
                    <a:pt x="644" y="6383"/>
                  </a:lnTo>
                  <a:lnTo>
                    <a:pt x="769" y="6528"/>
                  </a:lnTo>
                  <a:lnTo>
                    <a:pt x="874" y="6614"/>
                  </a:lnTo>
                  <a:lnTo>
                    <a:pt x="888" y="6639"/>
                  </a:lnTo>
                  <a:lnTo>
                    <a:pt x="899" y="6671"/>
                  </a:lnTo>
                  <a:lnTo>
                    <a:pt x="940" y="6710"/>
                  </a:lnTo>
                  <a:lnTo>
                    <a:pt x="1015" y="6765"/>
                  </a:lnTo>
                  <a:lnTo>
                    <a:pt x="1072" y="6826"/>
                  </a:lnTo>
                  <a:lnTo>
                    <a:pt x="1359" y="7243"/>
                  </a:lnTo>
                  <a:lnTo>
                    <a:pt x="1422" y="7302"/>
                  </a:lnTo>
                  <a:lnTo>
                    <a:pt x="1677" y="7444"/>
                  </a:lnTo>
                  <a:lnTo>
                    <a:pt x="1732" y="7505"/>
                  </a:lnTo>
                  <a:lnTo>
                    <a:pt x="1755" y="7633"/>
                  </a:lnTo>
                  <a:lnTo>
                    <a:pt x="1803" y="7681"/>
                  </a:lnTo>
                  <a:lnTo>
                    <a:pt x="1768" y="7781"/>
                  </a:lnTo>
                  <a:lnTo>
                    <a:pt x="1787" y="7816"/>
                  </a:lnTo>
                  <a:lnTo>
                    <a:pt x="1789" y="7803"/>
                  </a:lnTo>
                  <a:lnTo>
                    <a:pt x="1805" y="7761"/>
                  </a:lnTo>
                  <a:lnTo>
                    <a:pt x="1923" y="7844"/>
                  </a:lnTo>
                  <a:lnTo>
                    <a:pt x="1955" y="7883"/>
                  </a:lnTo>
                  <a:lnTo>
                    <a:pt x="1960" y="7900"/>
                  </a:lnTo>
                  <a:lnTo>
                    <a:pt x="1960" y="7940"/>
                  </a:lnTo>
                  <a:lnTo>
                    <a:pt x="1964" y="7958"/>
                  </a:lnTo>
                  <a:lnTo>
                    <a:pt x="2014" y="8021"/>
                  </a:lnTo>
                  <a:lnTo>
                    <a:pt x="2087" y="8160"/>
                  </a:lnTo>
                  <a:lnTo>
                    <a:pt x="2160" y="8251"/>
                  </a:lnTo>
                  <a:lnTo>
                    <a:pt x="2185" y="8299"/>
                  </a:lnTo>
                  <a:lnTo>
                    <a:pt x="2185" y="8348"/>
                  </a:lnTo>
                  <a:lnTo>
                    <a:pt x="2155" y="8302"/>
                  </a:lnTo>
                  <a:lnTo>
                    <a:pt x="2105" y="8257"/>
                  </a:lnTo>
                  <a:lnTo>
                    <a:pt x="2064" y="8208"/>
                  </a:lnTo>
                  <a:lnTo>
                    <a:pt x="2060" y="8151"/>
                  </a:lnTo>
                  <a:lnTo>
                    <a:pt x="2044" y="8114"/>
                  </a:lnTo>
                  <a:lnTo>
                    <a:pt x="1946" y="8011"/>
                  </a:lnTo>
                  <a:lnTo>
                    <a:pt x="1907" y="7977"/>
                  </a:lnTo>
                  <a:lnTo>
                    <a:pt x="1941" y="8106"/>
                  </a:lnTo>
                  <a:lnTo>
                    <a:pt x="1932" y="8162"/>
                  </a:lnTo>
                  <a:lnTo>
                    <a:pt x="1791" y="8350"/>
                  </a:lnTo>
                  <a:lnTo>
                    <a:pt x="1700" y="8421"/>
                  </a:lnTo>
                  <a:lnTo>
                    <a:pt x="1675" y="8450"/>
                  </a:lnTo>
                  <a:lnTo>
                    <a:pt x="1739" y="8462"/>
                  </a:lnTo>
                  <a:lnTo>
                    <a:pt x="1757" y="8462"/>
                  </a:lnTo>
                  <a:lnTo>
                    <a:pt x="1777" y="8456"/>
                  </a:lnTo>
                  <a:lnTo>
                    <a:pt x="1782" y="8451"/>
                  </a:lnTo>
                  <a:lnTo>
                    <a:pt x="1784" y="8447"/>
                  </a:lnTo>
                  <a:lnTo>
                    <a:pt x="1821" y="8424"/>
                  </a:lnTo>
                  <a:lnTo>
                    <a:pt x="1839" y="8408"/>
                  </a:lnTo>
                  <a:lnTo>
                    <a:pt x="1864" y="8393"/>
                  </a:lnTo>
                  <a:lnTo>
                    <a:pt x="1903" y="8381"/>
                  </a:lnTo>
                  <a:lnTo>
                    <a:pt x="1887" y="8371"/>
                  </a:lnTo>
                  <a:lnTo>
                    <a:pt x="1880" y="8362"/>
                  </a:lnTo>
                  <a:lnTo>
                    <a:pt x="1864" y="8331"/>
                  </a:lnTo>
                  <a:lnTo>
                    <a:pt x="1887" y="8330"/>
                  </a:lnTo>
                  <a:lnTo>
                    <a:pt x="1905" y="8323"/>
                  </a:lnTo>
                  <a:lnTo>
                    <a:pt x="1923" y="8314"/>
                  </a:lnTo>
                  <a:lnTo>
                    <a:pt x="1941" y="8300"/>
                  </a:lnTo>
                  <a:lnTo>
                    <a:pt x="1966" y="8367"/>
                  </a:lnTo>
                  <a:lnTo>
                    <a:pt x="2021" y="8416"/>
                  </a:lnTo>
                  <a:lnTo>
                    <a:pt x="2157" y="8488"/>
                  </a:lnTo>
                  <a:lnTo>
                    <a:pt x="2169" y="8498"/>
                  </a:lnTo>
                  <a:lnTo>
                    <a:pt x="2194" y="8519"/>
                  </a:lnTo>
                  <a:lnTo>
                    <a:pt x="2212" y="8547"/>
                  </a:lnTo>
                  <a:lnTo>
                    <a:pt x="2219" y="8604"/>
                  </a:lnTo>
                  <a:lnTo>
                    <a:pt x="2242" y="8625"/>
                  </a:lnTo>
                  <a:lnTo>
                    <a:pt x="2294" y="8653"/>
                  </a:lnTo>
                  <a:lnTo>
                    <a:pt x="2319" y="8676"/>
                  </a:lnTo>
                  <a:lnTo>
                    <a:pt x="2360" y="8741"/>
                  </a:lnTo>
                  <a:lnTo>
                    <a:pt x="2387" y="8755"/>
                  </a:lnTo>
                  <a:lnTo>
                    <a:pt x="2417" y="8746"/>
                  </a:lnTo>
                  <a:lnTo>
                    <a:pt x="2437" y="8720"/>
                  </a:lnTo>
                  <a:lnTo>
                    <a:pt x="2437" y="8687"/>
                  </a:lnTo>
                  <a:lnTo>
                    <a:pt x="2547" y="8781"/>
                  </a:lnTo>
                  <a:lnTo>
                    <a:pt x="2601" y="8843"/>
                  </a:lnTo>
                  <a:lnTo>
                    <a:pt x="2672" y="8892"/>
                  </a:lnTo>
                  <a:lnTo>
                    <a:pt x="2699" y="8918"/>
                  </a:lnTo>
                  <a:lnTo>
                    <a:pt x="2736" y="8946"/>
                  </a:lnTo>
                  <a:lnTo>
                    <a:pt x="2788" y="8966"/>
                  </a:lnTo>
                  <a:lnTo>
                    <a:pt x="2843" y="8971"/>
                  </a:lnTo>
                  <a:lnTo>
                    <a:pt x="2884" y="8952"/>
                  </a:lnTo>
                  <a:lnTo>
                    <a:pt x="2890" y="8917"/>
                  </a:lnTo>
                  <a:lnTo>
                    <a:pt x="2872" y="8884"/>
                  </a:lnTo>
                  <a:lnTo>
                    <a:pt x="2863" y="8858"/>
                  </a:lnTo>
                  <a:lnTo>
                    <a:pt x="2902" y="8838"/>
                  </a:lnTo>
                  <a:lnTo>
                    <a:pt x="2913" y="8872"/>
                  </a:lnTo>
                  <a:lnTo>
                    <a:pt x="2940" y="8889"/>
                  </a:lnTo>
                  <a:lnTo>
                    <a:pt x="2965" y="8881"/>
                  </a:lnTo>
                  <a:lnTo>
                    <a:pt x="2970" y="8849"/>
                  </a:lnTo>
                  <a:lnTo>
                    <a:pt x="2952" y="8817"/>
                  </a:lnTo>
                  <a:lnTo>
                    <a:pt x="2890" y="8764"/>
                  </a:lnTo>
                  <a:lnTo>
                    <a:pt x="2865" y="8733"/>
                  </a:lnTo>
                  <a:lnTo>
                    <a:pt x="2884" y="8730"/>
                  </a:lnTo>
                  <a:lnTo>
                    <a:pt x="2909" y="8718"/>
                  </a:lnTo>
                  <a:lnTo>
                    <a:pt x="2924" y="8713"/>
                  </a:lnTo>
                  <a:lnTo>
                    <a:pt x="2906" y="8689"/>
                  </a:lnTo>
                  <a:lnTo>
                    <a:pt x="2915" y="8667"/>
                  </a:lnTo>
                  <a:lnTo>
                    <a:pt x="2945" y="8652"/>
                  </a:lnTo>
                  <a:lnTo>
                    <a:pt x="3018" y="8646"/>
                  </a:lnTo>
                  <a:lnTo>
                    <a:pt x="3000" y="8624"/>
                  </a:lnTo>
                  <a:lnTo>
                    <a:pt x="2945" y="8585"/>
                  </a:lnTo>
                  <a:lnTo>
                    <a:pt x="2938" y="8545"/>
                  </a:lnTo>
                  <a:lnTo>
                    <a:pt x="2972" y="8428"/>
                  </a:lnTo>
                  <a:lnTo>
                    <a:pt x="2977" y="8374"/>
                  </a:lnTo>
                  <a:lnTo>
                    <a:pt x="3070" y="8385"/>
                  </a:lnTo>
                  <a:lnTo>
                    <a:pt x="3134" y="8384"/>
                  </a:lnTo>
                  <a:lnTo>
                    <a:pt x="3189" y="8361"/>
                  </a:lnTo>
                  <a:lnTo>
                    <a:pt x="3250" y="8311"/>
                  </a:lnTo>
                  <a:lnTo>
                    <a:pt x="3473" y="8442"/>
                  </a:lnTo>
                  <a:lnTo>
                    <a:pt x="3505" y="8482"/>
                  </a:lnTo>
                  <a:lnTo>
                    <a:pt x="3510" y="8502"/>
                  </a:lnTo>
                  <a:lnTo>
                    <a:pt x="3530" y="8522"/>
                  </a:lnTo>
                  <a:lnTo>
                    <a:pt x="3562" y="8538"/>
                  </a:lnTo>
                  <a:lnTo>
                    <a:pt x="3635" y="8558"/>
                  </a:lnTo>
                  <a:lnTo>
                    <a:pt x="3746" y="8610"/>
                  </a:lnTo>
                  <a:lnTo>
                    <a:pt x="3794" y="8616"/>
                  </a:lnTo>
                  <a:lnTo>
                    <a:pt x="3826" y="8616"/>
                  </a:lnTo>
                  <a:lnTo>
                    <a:pt x="3858" y="8607"/>
                  </a:lnTo>
                  <a:lnTo>
                    <a:pt x="3958" y="8565"/>
                  </a:lnTo>
                  <a:lnTo>
                    <a:pt x="3976" y="8555"/>
                  </a:lnTo>
                  <a:lnTo>
                    <a:pt x="3992" y="8539"/>
                  </a:lnTo>
                  <a:lnTo>
                    <a:pt x="4019" y="8501"/>
                  </a:lnTo>
                  <a:lnTo>
                    <a:pt x="4031" y="8490"/>
                  </a:lnTo>
                  <a:lnTo>
                    <a:pt x="4058" y="8479"/>
                  </a:lnTo>
                  <a:lnTo>
                    <a:pt x="4106" y="8470"/>
                  </a:lnTo>
                  <a:lnTo>
                    <a:pt x="4154" y="8464"/>
                  </a:lnTo>
                  <a:lnTo>
                    <a:pt x="4190" y="8468"/>
                  </a:lnTo>
                  <a:lnTo>
                    <a:pt x="4224" y="8495"/>
                  </a:lnTo>
                  <a:lnTo>
                    <a:pt x="4220" y="8521"/>
                  </a:lnTo>
                  <a:lnTo>
                    <a:pt x="4156" y="8579"/>
                  </a:lnTo>
                  <a:lnTo>
                    <a:pt x="4258" y="8616"/>
                  </a:lnTo>
                  <a:lnTo>
                    <a:pt x="4377" y="8638"/>
                  </a:lnTo>
                  <a:lnTo>
                    <a:pt x="4349" y="8659"/>
                  </a:lnTo>
                  <a:lnTo>
                    <a:pt x="4336" y="8667"/>
                  </a:lnTo>
                  <a:lnTo>
                    <a:pt x="4315" y="8673"/>
                  </a:lnTo>
                  <a:lnTo>
                    <a:pt x="4342" y="8684"/>
                  </a:lnTo>
                  <a:lnTo>
                    <a:pt x="4381" y="8687"/>
                  </a:lnTo>
                  <a:lnTo>
                    <a:pt x="4427" y="8686"/>
                  </a:lnTo>
                  <a:lnTo>
                    <a:pt x="4465" y="8681"/>
                  </a:lnTo>
                  <a:lnTo>
                    <a:pt x="4474" y="8659"/>
                  </a:lnTo>
                  <a:lnTo>
                    <a:pt x="4504" y="8659"/>
                  </a:lnTo>
                  <a:lnTo>
                    <a:pt x="4586" y="8681"/>
                  </a:lnTo>
                  <a:lnTo>
                    <a:pt x="4618" y="8684"/>
                  </a:lnTo>
                  <a:lnTo>
                    <a:pt x="4711" y="8684"/>
                  </a:lnTo>
                  <a:lnTo>
                    <a:pt x="4766" y="8672"/>
                  </a:lnTo>
                  <a:lnTo>
                    <a:pt x="4829" y="8638"/>
                  </a:lnTo>
                  <a:lnTo>
                    <a:pt x="4925" y="8567"/>
                  </a:lnTo>
                  <a:lnTo>
                    <a:pt x="4939" y="8570"/>
                  </a:lnTo>
                  <a:lnTo>
                    <a:pt x="4914" y="8615"/>
                  </a:lnTo>
                  <a:lnTo>
                    <a:pt x="4882" y="8650"/>
                  </a:lnTo>
                  <a:lnTo>
                    <a:pt x="4839" y="8676"/>
                  </a:lnTo>
                  <a:lnTo>
                    <a:pt x="4786" y="8693"/>
                  </a:lnTo>
                  <a:lnTo>
                    <a:pt x="4759" y="8696"/>
                  </a:lnTo>
                  <a:lnTo>
                    <a:pt x="4732" y="8696"/>
                  </a:lnTo>
                  <a:lnTo>
                    <a:pt x="4702" y="8698"/>
                  </a:lnTo>
                  <a:lnTo>
                    <a:pt x="4677" y="8709"/>
                  </a:lnTo>
                  <a:lnTo>
                    <a:pt x="4666" y="8726"/>
                  </a:lnTo>
                  <a:lnTo>
                    <a:pt x="4663" y="8744"/>
                  </a:lnTo>
                  <a:lnTo>
                    <a:pt x="4670" y="8758"/>
                  </a:lnTo>
                  <a:lnTo>
                    <a:pt x="4688" y="8767"/>
                  </a:lnTo>
                  <a:lnTo>
                    <a:pt x="4798" y="8769"/>
                  </a:lnTo>
                  <a:lnTo>
                    <a:pt x="4859" y="8763"/>
                  </a:lnTo>
                  <a:lnTo>
                    <a:pt x="4889" y="8744"/>
                  </a:lnTo>
                  <a:lnTo>
                    <a:pt x="4898" y="8716"/>
                  </a:lnTo>
                  <a:lnTo>
                    <a:pt x="4909" y="8703"/>
                  </a:lnTo>
                  <a:lnTo>
                    <a:pt x="4950" y="8680"/>
                  </a:lnTo>
                  <a:lnTo>
                    <a:pt x="4968" y="8675"/>
                  </a:lnTo>
                  <a:lnTo>
                    <a:pt x="4982" y="8681"/>
                  </a:lnTo>
                  <a:lnTo>
                    <a:pt x="4996" y="8689"/>
                  </a:lnTo>
                  <a:lnTo>
                    <a:pt x="5014" y="8695"/>
                  </a:lnTo>
                  <a:lnTo>
                    <a:pt x="5027" y="8693"/>
                  </a:lnTo>
                  <a:lnTo>
                    <a:pt x="5050" y="8678"/>
                  </a:lnTo>
                  <a:lnTo>
                    <a:pt x="5062" y="8675"/>
                  </a:lnTo>
                  <a:lnTo>
                    <a:pt x="5118" y="8681"/>
                  </a:lnTo>
                  <a:lnTo>
                    <a:pt x="5157" y="8695"/>
                  </a:lnTo>
                  <a:lnTo>
                    <a:pt x="5187" y="8712"/>
                  </a:lnTo>
                  <a:lnTo>
                    <a:pt x="5323" y="8827"/>
                  </a:lnTo>
                  <a:lnTo>
                    <a:pt x="5362" y="8843"/>
                  </a:lnTo>
                  <a:lnTo>
                    <a:pt x="5382" y="8861"/>
                  </a:lnTo>
                  <a:lnTo>
                    <a:pt x="5414" y="8900"/>
                  </a:lnTo>
                  <a:lnTo>
                    <a:pt x="5437" y="8938"/>
                  </a:lnTo>
                  <a:lnTo>
                    <a:pt x="5433" y="8954"/>
                  </a:lnTo>
                  <a:lnTo>
                    <a:pt x="5396" y="8937"/>
                  </a:lnTo>
                  <a:lnTo>
                    <a:pt x="5355" y="8904"/>
                  </a:lnTo>
                  <a:lnTo>
                    <a:pt x="5319" y="8866"/>
                  </a:lnTo>
                  <a:lnTo>
                    <a:pt x="5305" y="8835"/>
                  </a:lnTo>
                  <a:lnTo>
                    <a:pt x="5262" y="8835"/>
                  </a:lnTo>
                  <a:lnTo>
                    <a:pt x="5212" y="8810"/>
                  </a:lnTo>
                  <a:lnTo>
                    <a:pt x="5141" y="8755"/>
                  </a:lnTo>
                  <a:lnTo>
                    <a:pt x="5134" y="8741"/>
                  </a:lnTo>
                  <a:lnTo>
                    <a:pt x="5134" y="8724"/>
                  </a:lnTo>
                  <a:lnTo>
                    <a:pt x="5130" y="8707"/>
                  </a:lnTo>
                  <a:lnTo>
                    <a:pt x="5107" y="8693"/>
                  </a:lnTo>
                  <a:lnTo>
                    <a:pt x="5082" y="8692"/>
                  </a:lnTo>
                  <a:lnTo>
                    <a:pt x="5059" y="8698"/>
                  </a:lnTo>
                  <a:lnTo>
                    <a:pt x="5041" y="8707"/>
                  </a:lnTo>
                  <a:lnTo>
                    <a:pt x="5025" y="8710"/>
                  </a:lnTo>
                  <a:lnTo>
                    <a:pt x="4973" y="8701"/>
                  </a:lnTo>
                  <a:lnTo>
                    <a:pt x="4946" y="8704"/>
                  </a:lnTo>
                  <a:lnTo>
                    <a:pt x="4930" y="8720"/>
                  </a:lnTo>
                  <a:lnTo>
                    <a:pt x="4923" y="8736"/>
                  </a:lnTo>
                  <a:lnTo>
                    <a:pt x="4911" y="8756"/>
                  </a:lnTo>
                  <a:lnTo>
                    <a:pt x="4900" y="8773"/>
                  </a:lnTo>
                  <a:lnTo>
                    <a:pt x="4886" y="8780"/>
                  </a:lnTo>
                  <a:lnTo>
                    <a:pt x="4864" y="8778"/>
                  </a:lnTo>
                  <a:lnTo>
                    <a:pt x="4836" y="8783"/>
                  </a:lnTo>
                  <a:lnTo>
                    <a:pt x="4814" y="8792"/>
                  </a:lnTo>
                  <a:lnTo>
                    <a:pt x="4802" y="8804"/>
                  </a:lnTo>
                  <a:lnTo>
                    <a:pt x="4814" y="8810"/>
                  </a:lnTo>
                  <a:lnTo>
                    <a:pt x="4880" y="8835"/>
                  </a:lnTo>
                  <a:lnTo>
                    <a:pt x="4827" y="8846"/>
                  </a:lnTo>
                  <a:lnTo>
                    <a:pt x="4777" y="8835"/>
                  </a:lnTo>
                  <a:lnTo>
                    <a:pt x="4688" y="8796"/>
                  </a:lnTo>
                  <a:lnTo>
                    <a:pt x="4404" y="8736"/>
                  </a:lnTo>
                  <a:lnTo>
                    <a:pt x="4297" y="8695"/>
                  </a:lnTo>
                  <a:lnTo>
                    <a:pt x="4012" y="8632"/>
                  </a:lnTo>
                  <a:lnTo>
                    <a:pt x="3956" y="8635"/>
                  </a:lnTo>
                  <a:lnTo>
                    <a:pt x="3830" y="8669"/>
                  </a:lnTo>
                  <a:lnTo>
                    <a:pt x="3771" y="8672"/>
                  </a:lnTo>
                  <a:lnTo>
                    <a:pt x="3726" y="8655"/>
                  </a:lnTo>
                  <a:lnTo>
                    <a:pt x="3651" y="8593"/>
                  </a:lnTo>
                  <a:lnTo>
                    <a:pt x="3603" y="8576"/>
                  </a:lnTo>
                  <a:lnTo>
                    <a:pt x="3548" y="8575"/>
                  </a:lnTo>
                  <a:lnTo>
                    <a:pt x="3507" y="8585"/>
                  </a:lnTo>
                  <a:lnTo>
                    <a:pt x="3371" y="8647"/>
                  </a:lnTo>
                  <a:lnTo>
                    <a:pt x="3343" y="8652"/>
                  </a:lnTo>
                  <a:lnTo>
                    <a:pt x="3309" y="8650"/>
                  </a:lnTo>
                  <a:lnTo>
                    <a:pt x="3286" y="8642"/>
                  </a:lnTo>
                  <a:lnTo>
                    <a:pt x="3266" y="8632"/>
                  </a:lnTo>
                  <a:lnTo>
                    <a:pt x="3248" y="8630"/>
                  </a:lnTo>
                  <a:lnTo>
                    <a:pt x="3214" y="8673"/>
                  </a:lnTo>
                  <a:lnTo>
                    <a:pt x="3177" y="8701"/>
                  </a:lnTo>
                  <a:lnTo>
                    <a:pt x="3132" y="8721"/>
                  </a:lnTo>
                  <a:lnTo>
                    <a:pt x="3091" y="8721"/>
                  </a:lnTo>
                  <a:lnTo>
                    <a:pt x="3134" y="8800"/>
                  </a:lnTo>
                  <a:lnTo>
                    <a:pt x="3220" y="8843"/>
                  </a:lnTo>
                  <a:lnTo>
                    <a:pt x="3289" y="8892"/>
                  </a:lnTo>
                  <a:lnTo>
                    <a:pt x="3282" y="8992"/>
                  </a:lnTo>
                  <a:lnTo>
                    <a:pt x="3227" y="9063"/>
                  </a:lnTo>
                  <a:lnTo>
                    <a:pt x="3211" y="9108"/>
                  </a:lnTo>
                  <a:lnTo>
                    <a:pt x="3250" y="9132"/>
                  </a:lnTo>
                  <a:lnTo>
                    <a:pt x="3298" y="9145"/>
                  </a:lnTo>
                  <a:lnTo>
                    <a:pt x="3412" y="9194"/>
                  </a:lnTo>
                  <a:lnTo>
                    <a:pt x="3453" y="9219"/>
                  </a:lnTo>
                  <a:lnTo>
                    <a:pt x="3346" y="9233"/>
                  </a:lnTo>
                  <a:lnTo>
                    <a:pt x="3359" y="9237"/>
                  </a:lnTo>
                  <a:lnTo>
                    <a:pt x="3391" y="9254"/>
                  </a:lnTo>
                  <a:lnTo>
                    <a:pt x="3366" y="9282"/>
                  </a:lnTo>
                  <a:lnTo>
                    <a:pt x="3384" y="9290"/>
                  </a:lnTo>
                  <a:lnTo>
                    <a:pt x="3450" y="9291"/>
                  </a:lnTo>
                  <a:lnTo>
                    <a:pt x="3475" y="9308"/>
                  </a:lnTo>
                  <a:lnTo>
                    <a:pt x="3484" y="9327"/>
                  </a:lnTo>
                  <a:lnTo>
                    <a:pt x="3507" y="9412"/>
                  </a:lnTo>
                  <a:lnTo>
                    <a:pt x="3539" y="9660"/>
                  </a:lnTo>
                  <a:lnTo>
                    <a:pt x="3557" y="9707"/>
                  </a:lnTo>
                  <a:lnTo>
                    <a:pt x="3587" y="9741"/>
                  </a:lnTo>
                  <a:lnTo>
                    <a:pt x="3646" y="9749"/>
                  </a:lnTo>
                  <a:lnTo>
                    <a:pt x="3660" y="9755"/>
                  </a:lnTo>
                  <a:lnTo>
                    <a:pt x="3669" y="9766"/>
                  </a:lnTo>
                  <a:lnTo>
                    <a:pt x="3678" y="9784"/>
                  </a:lnTo>
                  <a:lnTo>
                    <a:pt x="3678" y="9795"/>
                  </a:lnTo>
                  <a:lnTo>
                    <a:pt x="3671" y="9807"/>
                  </a:lnTo>
                  <a:lnTo>
                    <a:pt x="3667" y="9820"/>
                  </a:lnTo>
                  <a:lnTo>
                    <a:pt x="3673" y="9826"/>
                  </a:lnTo>
                  <a:lnTo>
                    <a:pt x="3691" y="9831"/>
                  </a:lnTo>
                  <a:lnTo>
                    <a:pt x="3728" y="9849"/>
                  </a:lnTo>
                  <a:lnTo>
                    <a:pt x="3687" y="9865"/>
                  </a:lnTo>
                  <a:lnTo>
                    <a:pt x="3635" y="9866"/>
                  </a:lnTo>
                  <a:lnTo>
                    <a:pt x="3585" y="9857"/>
                  </a:lnTo>
                  <a:lnTo>
                    <a:pt x="3541" y="9837"/>
                  </a:lnTo>
                  <a:lnTo>
                    <a:pt x="3521" y="9807"/>
                  </a:lnTo>
                  <a:lnTo>
                    <a:pt x="3505" y="9769"/>
                  </a:lnTo>
                  <a:lnTo>
                    <a:pt x="3484" y="9740"/>
                  </a:lnTo>
                  <a:lnTo>
                    <a:pt x="3453" y="9737"/>
                  </a:lnTo>
                  <a:lnTo>
                    <a:pt x="3430" y="9720"/>
                  </a:lnTo>
                  <a:lnTo>
                    <a:pt x="3409" y="9698"/>
                  </a:lnTo>
                  <a:lnTo>
                    <a:pt x="3387" y="9684"/>
                  </a:lnTo>
                  <a:lnTo>
                    <a:pt x="3330" y="9692"/>
                  </a:lnTo>
                  <a:lnTo>
                    <a:pt x="3321" y="9675"/>
                  </a:lnTo>
                  <a:lnTo>
                    <a:pt x="3318" y="9650"/>
                  </a:lnTo>
                  <a:lnTo>
                    <a:pt x="3314" y="9632"/>
                  </a:lnTo>
                  <a:lnTo>
                    <a:pt x="3282" y="9613"/>
                  </a:lnTo>
                  <a:lnTo>
                    <a:pt x="3257" y="9607"/>
                  </a:lnTo>
                  <a:lnTo>
                    <a:pt x="3243" y="9595"/>
                  </a:lnTo>
                  <a:lnTo>
                    <a:pt x="3248" y="9559"/>
                  </a:lnTo>
                  <a:lnTo>
                    <a:pt x="3234" y="9550"/>
                  </a:lnTo>
                  <a:lnTo>
                    <a:pt x="3152" y="9547"/>
                  </a:lnTo>
                  <a:lnTo>
                    <a:pt x="3125" y="9543"/>
                  </a:lnTo>
                  <a:lnTo>
                    <a:pt x="3097" y="9496"/>
                  </a:lnTo>
                  <a:lnTo>
                    <a:pt x="3084" y="9484"/>
                  </a:lnTo>
                  <a:lnTo>
                    <a:pt x="3066" y="9476"/>
                  </a:lnTo>
                  <a:lnTo>
                    <a:pt x="3022" y="9468"/>
                  </a:lnTo>
                  <a:lnTo>
                    <a:pt x="3004" y="9459"/>
                  </a:lnTo>
                  <a:lnTo>
                    <a:pt x="2979" y="9436"/>
                  </a:lnTo>
                  <a:lnTo>
                    <a:pt x="2979" y="9421"/>
                  </a:lnTo>
                  <a:lnTo>
                    <a:pt x="2981" y="9404"/>
                  </a:lnTo>
                  <a:lnTo>
                    <a:pt x="2970" y="9376"/>
                  </a:lnTo>
                  <a:lnTo>
                    <a:pt x="2975" y="9356"/>
                  </a:lnTo>
                  <a:lnTo>
                    <a:pt x="3029" y="9230"/>
                  </a:lnTo>
                  <a:lnTo>
                    <a:pt x="3041" y="9213"/>
                  </a:lnTo>
                  <a:lnTo>
                    <a:pt x="3061" y="9204"/>
                  </a:lnTo>
                  <a:lnTo>
                    <a:pt x="3102" y="9199"/>
                  </a:lnTo>
                  <a:lnTo>
                    <a:pt x="3063" y="9194"/>
                  </a:lnTo>
                  <a:lnTo>
                    <a:pt x="3054" y="9182"/>
                  </a:lnTo>
                  <a:lnTo>
                    <a:pt x="3061" y="9166"/>
                  </a:lnTo>
                  <a:lnTo>
                    <a:pt x="3063" y="9150"/>
                  </a:lnTo>
                  <a:lnTo>
                    <a:pt x="3056" y="9063"/>
                  </a:lnTo>
                  <a:lnTo>
                    <a:pt x="3038" y="9039"/>
                  </a:lnTo>
                  <a:lnTo>
                    <a:pt x="2990" y="9025"/>
                  </a:lnTo>
                  <a:lnTo>
                    <a:pt x="2888" y="9014"/>
                  </a:lnTo>
                  <a:lnTo>
                    <a:pt x="2836" y="9014"/>
                  </a:lnTo>
                  <a:lnTo>
                    <a:pt x="2795" y="9026"/>
                  </a:lnTo>
                  <a:lnTo>
                    <a:pt x="2729" y="9100"/>
                  </a:lnTo>
                  <a:lnTo>
                    <a:pt x="2717" y="9190"/>
                  </a:lnTo>
                  <a:lnTo>
                    <a:pt x="2724" y="9282"/>
                  </a:lnTo>
                  <a:lnTo>
                    <a:pt x="2711" y="9361"/>
                  </a:lnTo>
                  <a:lnTo>
                    <a:pt x="2683" y="9396"/>
                  </a:lnTo>
                  <a:lnTo>
                    <a:pt x="2624" y="9450"/>
                  </a:lnTo>
                  <a:lnTo>
                    <a:pt x="2599" y="9496"/>
                  </a:lnTo>
                  <a:lnTo>
                    <a:pt x="2588" y="9589"/>
                  </a:lnTo>
                  <a:lnTo>
                    <a:pt x="2610" y="9610"/>
                  </a:lnTo>
                  <a:lnTo>
                    <a:pt x="2640" y="9618"/>
                  </a:lnTo>
                  <a:lnTo>
                    <a:pt x="2670" y="9623"/>
                  </a:lnTo>
                  <a:lnTo>
                    <a:pt x="2695" y="9633"/>
                  </a:lnTo>
                  <a:lnTo>
                    <a:pt x="2720" y="9673"/>
                  </a:lnTo>
                  <a:lnTo>
                    <a:pt x="2720" y="9764"/>
                  </a:lnTo>
                  <a:lnTo>
                    <a:pt x="2736" y="9806"/>
                  </a:lnTo>
                  <a:lnTo>
                    <a:pt x="2758" y="9843"/>
                  </a:lnTo>
                  <a:lnTo>
                    <a:pt x="2770" y="9888"/>
                  </a:lnTo>
                  <a:lnTo>
                    <a:pt x="2770" y="9934"/>
                  </a:lnTo>
                  <a:lnTo>
                    <a:pt x="2763" y="9975"/>
                  </a:lnTo>
                  <a:lnTo>
                    <a:pt x="2724" y="10062"/>
                  </a:lnTo>
                  <a:lnTo>
                    <a:pt x="2676" y="10137"/>
                  </a:lnTo>
                  <a:lnTo>
                    <a:pt x="2651" y="10213"/>
                  </a:lnTo>
                  <a:lnTo>
                    <a:pt x="2683" y="10296"/>
                  </a:lnTo>
                  <a:lnTo>
                    <a:pt x="2742" y="10345"/>
                  </a:lnTo>
                  <a:lnTo>
                    <a:pt x="2767" y="10376"/>
                  </a:lnTo>
                  <a:lnTo>
                    <a:pt x="2770" y="10416"/>
                  </a:lnTo>
                  <a:lnTo>
                    <a:pt x="2786" y="10444"/>
                  </a:lnTo>
                  <a:lnTo>
                    <a:pt x="2918" y="10546"/>
                  </a:lnTo>
                  <a:lnTo>
                    <a:pt x="3018" y="10683"/>
                  </a:lnTo>
                  <a:lnTo>
                    <a:pt x="3077" y="10743"/>
                  </a:lnTo>
                  <a:lnTo>
                    <a:pt x="3239" y="10846"/>
                  </a:lnTo>
                  <a:lnTo>
                    <a:pt x="3282" y="10865"/>
                  </a:lnTo>
                  <a:lnTo>
                    <a:pt x="3334" y="10877"/>
                  </a:lnTo>
                  <a:lnTo>
                    <a:pt x="3393" y="10877"/>
                  </a:lnTo>
                  <a:lnTo>
                    <a:pt x="3450" y="10871"/>
                  </a:lnTo>
                  <a:lnTo>
                    <a:pt x="3498" y="10874"/>
                  </a:lnTo>
                  <a:lnTo>
                    <a:pt x="3532" y="10905"/>
                  </a:lnTo>
                  <a:lnTo>
                    <a:pt x="3621" y="10882"/>
                  </a:lnTo>
                  <a:lnTo>
                    <a:pt x="3694" y="10886"/>
                  </a:lnTo>
                  <a:lnTo>
                    <a:pt x="3753" y="10920"/>
                  </a:lnTo>
                  <a:lnTo>
                    <a:pt x="3803" y="10985"/>
                  </a:lnTo>
                  <a:lnTo>
                    <a:pt x="3890" y="11184"/>
                  </a:lnTo>
                  <a:lnTo>
                    <a:pt x="3930" y="11247"/>
                  </a:lnTo>
                  <a:lnTo>
                    <a:pt x="3844" y="11365"/>
                  </a:lnTo>
                  <a:lnTo>
                    <a:pt x="3862" y="11376"/>
                  </a:lnTo>
                  <a:lnTo>
                    <a:pt x="3883" y="11383"/>
                  </a:lnTo>
                  <a:lnTo>
                    <a:pt x="3905" y="11383"/>
                  </a:lnTo>
                  <a:lnTo>
                    <a:pt x="3928" y="11376"/>
                  </a:lnTo>
                  <a:lnTo>
                    <a:pt x="3933" y="11393"/>
                  </a:lnTo>
                  <a:lnTo>
                    <a:pt x="3933" y="11407"/>
                  </a:lnTo>
                  <a:lnTo>
                    <a:pt x="3926" y="11420"/>
                  </a:lnTo>
                  <a:lnTo>
                    <a:pt x="3912" y="11432"/>
                  </a:lnTo>
                  <a:lnTo>
                    <a:pt x="3858" y="11413"/>
                  </a:lnTo>
                  <a:lnTo>
                    <a:pt x="3824" y="11406"/>
                  </a:lnTo>
                  <a:lnTo>
                    <a:pt x="3798" y="11424"/>
                  </a:lnTo>
                  <a:lnTo>
                    <a:pt x="3757" y="11520"/>
                  </a:lnTo>
                  <a:lnTo>
                    <a:pt x="3723" y="11558"/>
                  </a:lnTo>
                  <a:lnTo>
                    <a:pt x="3685" y="11592"/>
                  </a:lnTo>
                  <a:lnTo>
                    <a:pt x="3642" y="11620"/>
                  </a:lnTo>
                  <a:lnTo>
                    <a:pt x="3587" y="11631"/>
                  </a:lnTo>
                  <a:lnTo>
                    <a:pt x="3550" y="11611"/>
                  </a:lnTo>
                  <a:lnTo>
                    <a:pt x="3521" y="11580"/>
                  </a:lnTo>
                  <a:lnTo>
                    <a:pt x="3475" y="11561"/>
                  </a:lnTo>
                  <a:lnTo>
                    <a:pt x="3432" y="11572"/>
                  </a:lnTo>
                  <a:lnTo>
                    <a:pt x="3389" y="11600"/>
                  </a:lnTo>
                  <a:lnTo>
                    <a:pt x="3323" y="11671"/>
                  </a:lnTo>
                  <a:lnTo>
                    <a:pt x="3359" y="11685"/>
                  </a:lnTo>
                  <a:lnTo>
                    <a:pt x="3387" y="11705"/>
                  </a:lnTo>
                  <a:lnTo>
                    <a:pt x="3412" y="11719"/>
                  </a:lnTo>
                  <a:lnTo>
                    <a:pt x="3432" y="11737"/>
                  </a:lnTo>
                  <a:lnTo>
                    <a:pt x="3434" y="11766"/>
                  </a:lnTo>
                  <a:lnTo>
                    <a:pt x="3418" y="11783"/>
                  </a:lnTo>
                  <a:lnTo>
                    <a:pt x="3371" y="11780"/>
                  </a:lnTo>
                  <a:lnTo>
                    <a:pt x="3355" y="11797"/>
                  </a:lnTo>
                  <a:lnTo>
                    <a:pt x="3352" y="11834"/>
                  </a:lnTo>
                  <a:lnTo>
                    <a:pt x="3382" y="11939"/>
                  </a:lnTo>
                  <a:lnTo>
                    <a:pt x="3382" y="12028"/>
                  </a:lnTo>
                  <a:lnTo>
                    <a:pt x="3362" y="12118"/>
                  </a:lnTo>
                  <a:lnTo>
                    <a:pt x="3362" y="12135"/>
                  </a:lnTo>
                  <a:lnTo>
                    <a:pt x="3375" y="12198"/>
                  </a:lnTo>
                  <a:lnTo>
                    <a:pt x="3375" y="12222"/>
                  </a:lnTo>
                  <a:lnTo>
                    <a:pt x="3373" y="12238"/>
                  </a:lnTo>
                  <a:lnTo>
                    <a:pt x="3375" y="12250"/>
                  </a:lnTo>
                  <a:lnTo>
                    <a:pt x="3387" y="12272"/>
                  </a:lnTo>
                  <a:lnTo>
                    <a:pt x="3409" y="12289"/>
                  </a:lnTo>
                  <a:lnTo>
                    <a:pt x="3432" y="12301"/>
                  </a:lnTo>
                  <a:lnTo>
                    <a:pt x="3450" y="12316"/>
                  </a:lnTo>
                  <a:lnTo>
                    <a:pt x="3450" y="12346"/>
                  </a:lnTo>
                  <a:lnTo>
                    <a:pt x="3455" y="12367"/>
                  </a:lnTo>
                  <a:lnTo>
                    <a:pt x="3475" y="12392"/>
                  </a:lnTo>
                  <a:lnTo>
                    <a:pt x="3503" y="12410"/>
                  </a:lnTo>
                  <a:lnTo>
                    <a:pt x="3571" y="12435"/>
                  </a:lnTo>
                  <a:lnTo>
                    <a:pt x="3774" y="12572"/>
                  </a:lnTo>
                  <a:lnTo>
                    <a:pt x="3828" y="12634"/>
                  </a:lnTo>
                  <a:lnTo>
                    <a:pt x="3912" y="12791"/>
                  </a:lnTo>
                  <a:lnTo>
                    <a:pt x="3930" y="12870"/>
                  </a:lnTo>
                  <a:lnTo>
                    <a:pt x="3949" y="12910"/>
                  </a:lnTo>
                  <a:lnTo>
                    <a:pt x="3983" y="12931"/>
                  </a:lnTo>
                  <a:lnTo>
                    <a:pt x="4040" y="12944"/>
                  </a:lnTo>
                  <a:lnTo>
                    <a:pt x="4083" y="12965"/>
                  </a:lnTo>
                  <a:lnTo>
                    <a:pt x="4117" y="12992"/>
                  </a:lnTo>
                  <a:lnTo>
                    <a:pt x="4140" y="13022"/>
                  </a:lnTo>
                  <a:lnTo>
                    <a:pt x="4156" y="13058"/>
                  </a:lnTo>
                  <a:lnTo>
                    <a:pt x="4165" y="13099"/>
                  </a:lnTo>
                  <a:lnTo>
                    <a:pt x="4167" y="13144"/>
                  </a:lnTo>
                  <a:lnTo>
                    <a:pt x="4160" y="13192"/>
                  </a:lnTo>
                  <a:lnTo>
                    <a:pt x="4163" y="13233"/>
                  </a:lnTo>
                  <a:lnTo>
                    <a:pt x="4190" y="13269"/>
                  </a:lnTo>
                  <a:lnTo>
                    <a:pt x="4258" y="13329"/>
                  </a:lnTo>
                  <a:lnTo>
                    <a:pt x="4299" y="13395"/>
                  </a:lnTo>
                  <a:lnTo>
                    <a:pt x="4326" y="13426"/>
                  </a:lnTo>
                  <a:lnTo>
                    <a:pt x="4404" y="13469"/>
                  </a:lnTo>
                  <a:lnTo>
                    <a:pt x="4420" y="13519"/>
                  </a:lnTo>
                  <a:lnTo>
                    <a:pt x="4420" y="13611"/>
                  </a:lnTo>
                  <a:lnTo>
                    <a:pt x="4479" y="13747"/>
                  </a:lnTo>
                  <a:lnTo>
                    <a:pt x="4529" y="13760"/>
                  </a:lnTo>
                  <a:lnTo>
                    <a:pt x="4657" y="13830"/>
                  </a:lnTo>
                  <a:lnTo>
                    <a:pt x="4741" y="13851"/>
                  </a:lnTo>
                  <a:lnTo>
                    <a:pt x="4798" y="13913"/>
                  </a:lnTo>
                  <a:lnTo>
                    <a:pt x="4843" y="14019"/>
                  </a:lnTo>
                  <a:lnTo>
                    <a:pt x="4909" y="14098"/>
                  </a:lnTo>
                  <a:lnTo>
                    <a:pt x="4961" y="14170"/>
                  </a:lnTo>
                  <a:lnTo>
                    <a:pt x="5018" y="14224"/>
                  </a:lnTo>
                  <a:lnTo>
                    <a:pt x="5080" y="14266"/>
                  </a:lnTo>
                  <a:lnTo>
                    <a:pt x="5241" y="14306"/>
                  </a:lnTo>
                  <a:lnTo>
                    <a:pt x="5298" y="14332"/>
                  </a:lnTo>
                  <a:lnTo>
                    <a:pt x="5321" y="14362"/>
                  </a:lnTo>
                  <a:lnTo>
                    <a:pt x="5328" y="14394"/>
                  </a:lnTo>
                  <a:lnTo>
                    <a:pt x="5335" y="14451"/>
                  </a:lnTo>
                  <a:lnTo>
                    <a:pt x="5346" y="14477"/>
                  </a:lnTo>
                  <a:lnTo>
                    <a:pt x="5382" y="14528"/>
                  </a:lnTo>
                  <a:lnTo>
                    <a:pt x="5394" y="14559"/>
                  </a:lnTo>
                  <a:lnTo>
                    <a:pt x="5351" y="14571"/>
                  </a:lnTo>
                  <a:lnTo>
                    <a:pt x="5312" y="14570"/>
                  </a:lnTo>
                  <a:lnTo>
                    <a:pt x="5301" y="14556"/>
                  </a:lnTo>
                  <a:lnTo>
                    <a:pt x="5332" y="14523"/>
                  </a:lnTo>
                  <a:lnTo>
                    <a:pt x="5319" y="14508"/>
                  </a:lnTo>
                  <a:lnTo>
                    <a:pt x="5214" y="14631"/>
                  </a:lnTo>
                  <a:lnTo>
                    <a:pt x="5189" y="14704"/>
                  </a:lnTo>
                  <a:lnTo>
                    <a:pt x="5187" y="14739"/>
                  </a:lnTo>
                  <a:lnTo>
                    <a:pt x="5203" y="14773"/>
                  </a:lnTo>
                  <a:lnTo>
                    <a:pt x="5255" y="14821"/>
                  </a:lnTo>
                  <a:lnTo>
                    <a:pt x="5392" y="14881"/>
                  </a:lnTo>
                  <a:lnTo>
                    <a:pt x="5446" y="14919"/>
                  </a:lnTo>
                  <a:lnTo>
                    <a:pt x="5460" y="14912"/>
                  </a:lnTo>
                  <a:lnTo>
                    <a:pt x="5505" y="14907"/>
                  </a:lnTo>
                  <a:lnTo>
                    <a:pt x="5560" y="14909"/>
                  </a:lnTo>
                  <a:lnTo>
                    <a:pt x="5596" y="14916"/>
                  </a:lnTo>
                  <a:lnTo>
                    <a:pt x="5615" y="14930"/>
                  </a:lnTo>
                  <a:lnTo>
                    <a:pt x="5651" y="14969"/>
                  </a:lnTo>
                  <a:lnTo>
                    <a:pt x="5672" y="14978"/>
                  </a:lnTo>
                  <a:lnTo>
                    <a:pt x="5712" y="14995"/>
                  </a:lnTo>
                  <a:lnTo>
                    <a:pt x="5728" y="15007"/>
                  </a:lnTo>
                  <a:lnTo>
                    <a:pt x="5733" y="15072"/>
                  </a:lnTo>
                  <a:lnTo>
                    <a:pt x="5726" y="15144"/>
                  </a:lnTo>
                  <a:lnTo>
                    <a:pt x="5697" y="15223"/>
                  </a:lnTo>
                  <a:lnTo>
                    <a:pt x="5658" y="15301"/>
                  </a:lnTo>
                  <a:lnTo>
                    <a:pt x="5546" y="15420"/>
                  </a:lnTo>
                  <a:lnTo>
                    <a:pt x="5524" y="15466"/>
                  </a:lnTo>
                  <a:lnTo>
                    <a:pt x="5530" y="15485"/>
                  </a:lnTo>
                  <a:lnTo>
                    <a:pt x="5592" y="15539"/>
                  </a:lnTo>
                  <a:lnTo>
                    <a:pt x="5608" y="15556"/>
                  </a:lnTo>
                  <a:lnTo>
                    <a:pt x="5617" y="15574"/>
                  </a:lnTo>
                  <a:lnTo>
                    <a:pt x="5624" y="15593"/>
                  </a:lnTo>
                  <a:lnTo>
                    <a:pt x="5624" y="15616"/>
                  </a:lnTo>
                  <a:lnTo>
                    <a:pt x="5606" y="15664"/>
                  </a:lnTo>
                  <a:lnTo>
                    <a:pt x="5546" y="15739"/>
                  </a:lnTo>
                  <a:lnTo>
                    <a:pt x="5524" y="15784"/>
                  </a:lnTo>
                  <a:lnTo>
                    <a:pt x="5546" y="15818"/>
                  </a:lnTo>
                  <a:lnTo>
                    <a:pt x="5562" y="15858"/>
                  </a:lnTo>
                  <a:lnTo>
                    <a:pt x="5571" y="15900"/>
                  </a:lnTo>
                  <a:lnTo>
                    <a:pt x="5549" y="15952"/>
                  </a:lnTo>
                  <a:lnTo>
                    <a:pt x="5517" y="15986"/>
                  </a:lnTo>
                  <a:lnTo>
                    <a:pt x="5487" y="16012"/>
                  </a:lnTo>
                  <a:lnTo>
                    <a:pt x="5462" y="16041"/>
                  </a:lnTo>
                  <a:lnTo>
                    <a:pt x="5419" y="16103"/>
                  </a:lnTo>
                  <a:lnTo>
                    <a:pt x="5387" y="16134"/>
                  </a:lnTo>
                  <a:lnTo>
                    <a:pt x="5396" y="16160"/>
                  </a:lnTo>
                  <a:lnTo>
                    <a:pt x="5421" y="16183"/>
                  </a:lnTo>
                  <a:lnTo>
                    <a:pt x="5483" y="16205"/>
                  </a:lnTo>
                  <a:lnTo>
                    <a:pt x="5553" y="16229"/>
                  </a:lnTo>
                  <a:lnTo>
                    <a:pt x="5610" y="16236"/>
                  </a:lnTo>
                  <a:lnTo>
                    <a:pt x="5690" y="16297"/>
                  </a:lnTo>
                  <a:lnTo>
                    <a:pt x="5742" y="16376"/>
                  </a:lnTo>
                  <a:lnTo>
                    <a:pt x="5778" y="16462"/>
                  </a:lnTo>
                  <a:lnTo>
                    <a:pt x="5885" y="16477"/>
                  </a:lnTo>
                  <a:lnTo>
                    <a:pt x="6129" y="16473"/>
                  </a:lnTo>
                  <a:lnTo>
                    <a:pt x="6505" y="16504"/>
                  </a:lnTo>
                  <a:lnTo>
                    <a:pt x="6623" y="16525"/>
                  </a:lnTo>
                  <a:lnTo>
                    <a:pt x="6721" y="16567"/>
                  </a:lnTo>
                  <a:lnTo>
                    <a:pt x="6855" y="16558"/>
                  </a:lnTo>
                  <a:lnTo>
                    <a:pt x="6991" y="16610"/>
                  </a:lnTo>
                  <a:lnTo>
                    <a:pt x="7224" y="16729"/>
                  </a:lnTo>
                  <a:lnTo>
                    <a:pt x="7271" y="16729"/>
                  </a:lnTo>
                  <a:lnTo>
                    <a:pt x="7331" y="16719"/>
                  </a:lnTo>
                  <a:lnTo>
                    <a:pt x="7387" y="16716"/>
                  </a:lnTo>
                  <a:lnTo>
                    <a:pt x="7426" y="16733"/>
                  </a:lnTo>
                  <a:lnTo>
                    <a:pt x="7453" y="16755"/>
                  </a:lnTo>
                  <a:lnTo>
                    <a:pt x="7504" y="16786"/>
                  </a:lnTo>
                  <a:lnTo>
                    <a:pt x="7560" y="16812"/>
                  </a:lnTo>
                  <a:lnTo>
                    <a:pt x="7604" y="16821"/>
                  </a:lnTo>
                  <a:lnTo>
                    <a:pt x="7638" y="16810"/>
                  </a:lnTo>
                  <a:lnTo>
                    <a:pt x="7663" y="16793"/>
                  </a:lnTo>
                  <a:lnTo>
                    <a:pt x="7692" y="16781"/>
                  </a:lnTo>
                  <a:lnTo>
                    <a:pt x="7822" y="16776"/>
                  </a:lnTo>
                  <a:lnTo>
                    <a:pt x="7872" y="16795"/>
                  </a:lnTo>
                  <a:lnTo>
                    <a:pt x="7934" y="16799"/>
                  </a:lnTo>
                  <a:lnTo>
                    <a:pt x="7963" y="16806"/>
                  </a:lnTo>
                  <a:lnTo>
                    <a:pt x="7988" y="16818"/>
                  </a:lnTo>
                  <a:lnTo>
                    <a:pt x="8036" y="16858"/>
                  </a:lnTo>
                  <a:lnTo>
                    <a:pt x="8182" y="16926"/>
                  </a:lnTo>
                  <a:lnTo>
                    <a:pt x="8268" y="16955"/>
                  </a:lnTo>
                  <a:lnTo>
                    <a:pt x="8521" y="17172"/>
                  </a:lnTo>
                  <a:lnTo>
                    <a:pt x="8553" y="17188"/>
                  </a:lnTo>
                  <a:lnTo>
                    <a:pt x="8612" y="17194"/>
                  </a:lnTo>
                  <a:lnTo>
                    <a:pt x="8639" y="17200"/>
                  </a:lnTo>
                  <a:lnTo>
                    <a:pt x="8662" y="17214"/>
                  </a:lnTo>
                  <a:lnTo>
                    <a:pt x="8667" y="17233"/>
                  </a:lnTo>
                  <a:lnTo>
                    <a:pt x="8662" y="17254"/>
                  </a:lnTo>
                  <a:lnTo>
                    <a:pt x="8664" y="17274"/>
                  </a:lnTo>
                  <a:lnTo>
                    <a:pt x="8694" y="17291"/>
                  </a:lnTo>
                  <a:lnTo>
                    <a:pt x="8676" y="17313"/>
                  </a:lnTo>
                  <a:lnTo>
                    <a:pt x="8676" y="17342"/>
                  </a:lnTo>
                  <a:lnTo>
                    <a:pt x="8692" y="17373"/>
                  </a:lnTo>
                  <a:lnTo>
                    <a:pt x="8710" y="17402"/>
                  </a:lnTo>
                  <a:lnTo>
                    <a:pt x="8717" y="17416"/>
                  </a:lnTo>
                  <a:lnTo>
                    <a:pt x="8719" y="17442"/>
                  </a:lnTo>
                  <a:lnTo>
                    <a:pt x="8723" y="17453"/>
                  </a:lnTo>
                  <a:lnTo>
                    <a:pt x="8735" y="17461"/>
                  </a:lnTo>
                  <a:lnTo>
                    <a:pt x="8758" y="17467"/>
                  </a:lnTo>
                  <a:lnTo>
                    <a:pt x="8771" y="17475"/>
                  </a:lnTo>
                  <a:lnTo>
                    <a:pt x="8865" y="17556"/>
                  </a:lnTo>
                  <a:lnTo>
                    <a:pt x="8924" y="17589"/>
                  </a:lnTo>
                  <a:lnTo>
                    <a:pt x="9003" y="17601"/>
                  </a:lnTo>
                  <a:lnTo>
                    <a:pt x="8969" y="17592"/>
                  </a:lnTo>
                  <a:lnTo>
                    <a:pt x="8949" y="17584"/>
                  </a:lnTo>
                  <a:lnTo>
                    <a:pt x="8931" y="17584"/>
                  </a:lnTo>
                  <a:lnTo>
                    <a:pt x="8924" y="17564"/>
                  </a:lnTo>
                  <a:lnTo>
                    <a:pt x="9003" y="17586"/>
                  </a:lnTo>
                  <a:lnTo>
                    <a:pt x="9190" y="17696"/>
                  </a:lnTo>
                  <a:lnTo>
                    <a:pt x="9429" y="17775"/>
                  </a:lnTo>
                  <a:lnTo>
                    <a:pt x="9552" y="17798"/>
                  </a:lnTo>
                  <a:lnTo>
                    <a:pt x="9643" y="17838"/>
                  </a:lnTo>
                  <a:lnTo>
                    <a:pt x="9679" y="17872"/>
                  </a:lnTo>
                  <a:lnTo>
                    <a:pt x="9732" y="17860"/>
                  </a:lnTo>
                  <a:lnTo>
                    <a:pt x="9784" y="17850"/>
                  </a:lnTo>
                  <a:lnTo>
                    <a:pt x="10157" y="17864"/>
                  </a:lnTo>
                  <a:lnTo>
                    <a:pt x="10191" y="17870"/>
                  </a:lnTo>
                  <a:lnTo>
                    <a:pt x="10214" y="17881"/>
                  </a:lnTo>
                  <a:lnTo>
                    <a:pt x="10235" y="17884"/>
                  </a:lnTo>
                  <a:lnTo>
                    <a:pt x="10264" y="17880"/>
                  </a:lnTo>
                  <a:lnTo>
                    <a:pt x="10305" y="17869"/>
                  </a:lnTo>
                  <a:lnTo>
                    <a:pt x="10364" y="17886"/>
                  </a:lnTo>
                  <a:lnTo>
                    <a:pt x="10432" y="17929"/>
                  </a:lnTo>
                  <a:lnTo>
                    <a:pt x="10498" y="17985"/>
                  </a:lnTo>
                  <a:lnTo>
                    <a:pt x="10569" y="18097"/>
                  </a:lnTo>
                  <a:lnTo>
                    <a:pt x="10603" y="18199"/>
                  </a:lnTo>
                  <a:lnTo>
                    <a:pt x="10637" y="18280"/>
                  </a:lnTo>
                  <a:lnTo>
                    <a:pt x="10644" y="18319"/>
                  </a:lnTo>
                  <a:lnTo>
                    <a:pt x="10640" y="18350"/>
                  </a:lnTo>
                  <a:lnTo>
                    <a:pt x="10621" y="18416"/>
                  </a:lnTo>
                  <a:lnTo>
                    <a:pt x="10594" y="18442"/>
                  </a:lnTo>
                  <a:lnTo>
                    <a:pt x="10551" y="18466"/>
                  </a:lnTo>
                  <a:lnTo>
                    <a:pt x="10530" y="18498"/>
                  </a:lnTo>
                  <a:lnTo>
                    <a:pt x="10569" y="18549"/>
                  </a:lnTo>
                  <a:lnTo>
                    <a:pt x="10585" y="18558"/>
                  </a:lnTo>
                  <a:lnTo>
                    <a:pt x="10610" y="18567"/>
                  </a:lnTo>
                  <a:lnTo>
                    <a:pt x="10637" y="18572"/>
                  </a:lnTo>
                  <a:lnTo>
                    <a:pt x="10665" y="18566"/>
                  </a:lnTo>
                  <a:lnTo>
                    <a:pt x="10692" y="18564"/>
                  </a:lnTo>
                  <a:lnTo>
                    <a:pt x="10712" y="18586"/>
                  </a:lnTo>
                  <a:lnTo>
                    <a:pt x="10733" y="18612"/>
                  </a:lnTo>
                  <a:lnTo>
                    <a:pt x="10756" y="18626"/>
                  </a:lnTo>
                  <a:lnTo>
                    <a:pt x="10778" y="18633"/>
                  </a:lnTo>
                  <a:lnTo>
                    <a:pt x="10806" y="18646"/>
                  </a:lnTo>
                  <a:lnTo>
                    <a:pt x="10833" y="18655"/>
                  </a:lnTo>
                  <a:lnTo>
                    <a:pt x="10863" y="18653"/>
                  </a:lnTo>
                  <a:lnTo>
                    <a:pt x="10879" y="18641"/>
                  </a:lnTo>
                  <a:lnTo>
                    <a:pt x="10885" y="18626"/>
                  </a:lnTo>
                  <a:lnTo>
                    <a:pt x="10888" y="18606"/>
                  </a:lnTo>
                  <a:lnTo>
                    <a:pt x="10920" y="18547"/>
                  </a:lnTo>
                  <a:lnTo>
                    <a:pt x="10938" y="18536"/>
                  </a:lnTo>
                  <a:lnTo>
                    <a:pt x="10972" y="18536"/>
                  </a:lnTo>
                  <a:lnTo>
                    <a:pt x="10992" y="18533"/>
                  </a:lnTo>
                  <a:lnTo>
                    <a:pt x="11015" y="18527"/>
                  </a:lnTo>
                  <a:lnTo>
                    <a:pt x="11040" y="18525"/>
                  </a:lnTo>
                  <a:lnTo>
                    <a:pt x="11095" y="18564"/>
                  </a:lnTo>
                  <a:lnTo>
                    <a:pt x="11136" y="18569"/>
                  </a:lnTo>
                  <a:lnTo>
                    <a:pt x="11188" y="18570"/>
                  </a:lnTo>
                  <a:lnTo>
                    <a:pt x="11254" y="18581"/>
                  </a:lnTo>
                  <a:lnTo>
                    <a:pt x="11297" y="18601"/>
                  </a:lnTo>
                  <a:lnTo>
                    <a:pt x="11586" y="18871"/>
                  </a:lnTo>
                  <a:lnTo>
                    <a:pt x="11662" y="18928"/>
                  </a:lnTo>
                  <a:lnTo>
                    <a:pt x="11937" y="19067"/>
                  </a:lnTo>
                  <a:lnTo>
                    <a:pt x="12042" y="19145"/>
                  </a:lnTo>
                  <a:lnTo>
                    <a:pt x="12123" y="19248"/>
                  </a:lnTo>
                  <a:lnTo>
                    <a:pt x="12171" y="19273"/>
                  </a:lnTo>
                  <a:lnTo>
                    <a:pt x="12271" y="19332"/>
                  </a:lnTo>
                  <a:lnTo>
                    <a:pt x="12308" y="19358"/>
                  </a:lnTo>
                  <a:lnTo>
                    <a:pt x="12431" y="19479"/>
                  </a:lnTo>
                  <a:lnTo>
                    <a:pt x="12638" y="19617"/>
                  </a:lnTo>
                  <a:lnTo>
                    <a:pt x="12924" y="19996"/>
                  </a:lnTo>
                  <a:lnTo>
                    <a:pt x="13016" y="20204"/>
                  </a:lnTo>
                  <a:lnTo>
                    <a:pt x="13041" y="20315"/>
                  </a:lnTo>
                  <a:lnTo>
                    <a:pt x="13038" y="20353"/>
                  </a:lnTo>
                  <a:lnTo>
                    <a:pt x="13054" y="20381"/>
                  </a:lnTo>
                  <a:lnTo>
                    <a:pt x="13072" y="20595"/>
                  </a:lnTo>
                  <a:lnTo>
                    <a:pt x="13063" y="20628"/>
                  </a:lnTo>
                  <a:lnTo>
                    <a:pt x="13029" y="20666"/>
                  </a:lnTo>
                  <a:lnTo>
                    <a:pt x="12995" y="20685"/>
                  </a:lnTo>
                  <a:lnTo>
                    <a:pt x="12970" y="20705"/>
                  </a:lnTo>
                  <a:lnTo>
                    <a:pt x="12963" y="20749"/>
                  </a:lnTo>
                  <a:lnTo>
                    <a:pt x="13011" y="20822"/>
                  </a:lnTo>
                  <a:lnTo>
                    <a:pt x="13013" y="20853"/>
                  </a:lnTo>
                  <a:lnTo>
                    <a:pt x="13000" y="20894"/>
                  </a:lnTo>
                  <a:lnTo>
                    <a:pt x="12959" y="20983"/>
                  </a:lnTo>
                  <a:lnTo>
                    <a:pt x="12961" y="21005"/>
                  </a:lnTo>
                  <a:lnTo>
                    <a:pt x="12977" y="21044"/>
                  </a:lnTo>
                  <a:lnTo>
                    <a:pt x="12981" y="21071"/>
                  </a:lnTo>
                  <a:lnTo>
                    <a:pt x="12997" y="21055"/>
                  </a:lnTo>
                  <a:lnTo>
                    <a:pt x="13027" y="20991"/>
                  </a:lnTo>
                  <a:lnTo>
                    <a:pt x="13056" y="20971"/>
                  </a:lnTo>
                  <a:lnTo>
                    <a:pt x="13093" y="20964"/>
                  </a:lnTo>
                  <a:lnTo>
                    <a:pt x="13111" y="20965"/>
                  </a:lnTo>
                  <a:lnTo>
                    <a:pt x="13154" y="20976"/>
                  </a:lnTo>
                  <a:lnTo>
                    <a:pt x="13193" y="20997"/>
                  </a:lnTo>
                  <a:lnTo>
                    <a:pt x="13248" y="21021"/>
                  </a:lnTo>
                  <a:lnTo>
                    <a:pt x="13270" y="21041"/>
                  </a:lnTo>
                  <a:lnTo>
                    <a:pt x="13305" y="21085"/>
                  </a:lnTo>
                  <a:lnTo>
                    <a:pt x="13330" y="21136"/>
                  </a:lnTo>
                  <a:lnTo>
                    <a:pt x="13330" y="21175"/>
                  </a:lnTo>
                  <a:lnTo>
                    <a:pt x="13307" y="21190"/>
                  </a:lnTo>
                  <a:lnTo>
                    <a:pt x="13275" y="21181"/>
                  </a:lnTo>
                  <a:lnTo>
                    <a:pt x="13261" y="21151"/>
                  </a:lnTo>
                  <a:lnTo>
                    <a:pt x="13234" y="21108"/>
                  </a:lnTo>
                  <a:lnTo>
                    <a:pt x="13216" y="21067"/>
                  </a:lnTo>
                  <a:lnTo>
                    <a:pt x="13189" y="21045"/>
                  </a:lnTo>
                  <a:lnTo>
                    <a:pt x="13191" y="21017"/>
                  </a:lnTo>
                  <a:lnTo>
                    <a:pt x="13145" y="20999"/>
                  </a:lnTo>
                  <a:lnTo>
                    <a:pt x="13109" y="20994"/>
                  </a:lnTo>
                  <a:lnTo>
                    <a:pt x="13079" y="21014"/>
                  </a:lnTo>
                  <a:lnTo>
                    <a:pt x="13054" y="21033"/>
                  </a:lnTo>
                  <a:lnTo>
                    <a:pt x="13127" y="21041"/>
                  </a:lnTo>
                  <a:lnTo>
                    <a:pt x="13177" y="21074"/>
                  </a:lnTo>
                  <a:lnTo>
                    <a:pt x="13209" y="21125"/>
                  </a:lnTo>
                  <a:lnTo>
                    <a:pt x="13239" y="21192"/>
                  </a:lnTo>
                  <a:lnTo>
                    <a:pt x="13236" y="21244"/>
                  </a:lnTo>
                  <a:lnTo>
                    <a:pt x="13216" y="21292"/>
                  </a:lnTo>
                  <a:lnTo>
                    <a:pt x="13218" y="21352"/>
                  </a:lnTo>
                  <a:lnTo>
                    <a:pt x="13234" y="21369"/>
                  </a:lnTo>
                  <a:lnTo>
                    <a:pt x="13234" y="21369"/>
                  </a:lnTo>
                  <a:lnTo>
                    <a:pt x="13425" y="21377"/>
                  </a:lnTo>
                  <a:lnTo>
                    <a:pt x="13614" y="21384"/>
                  </a:lnTo>
                  <a:lnTo>
                    <a:pt x="13805" y="21394"/>
                  </a:lnTo>
                  <a:lnTo>
                    <a:pt x="13996" y="21401"/>
                  </a:lnTo>
                  <a:lnTo>
                    <a:pt x="14185" y="21409"/>
                  </a:lnTo>
                  <a:lnTo>
                    <a:pt x="14376" y="21417"/>
                  </a:lnTo>
                  <a:lnTo>
                    <a:pt x="14568" y="21424"/>
                  </a:lnTo>
                  <a:lnTo>
                    <a:pt x="14759" y="21434"/>
                  </a:lnTo>
                  <a:lnTo>
                    <a:pt x="14948" y="21441"/>
                  </a:lnTo>
                  <a:lnTo>
                    <a:pt x="15139" y="21449"/>
                  </a:lnTo>
                  <a:lnTo>
                    <a:pt x="15330" y="21455"/>
                  </a:lnTo>
                  <a:lnTo>
                    <a:pt x="15519" y="21463"/>
                  </a:lnTo>
                  <a:lnTo>
                    <a:pt x="15710" y="21471"/>
                  </a:lnTo>
                  <a:lnTo>
                    <a:pt x="15901" y="21478"/>
                  </a:lnTo>
                  <a:lnTo>
                    <a:pt x="16092" y="21484"/>
                  </a:lnTo>
                  <a:lnTo>
                    <a:pt x="16473" y="21500"/>
                  </a:lnTo>
                  <a:lnTo>
                    <a:pt x="16664" y="21506"/>
                  </a:lnTo>
                  <a:lnTo>
                    <a:pt x="16853" y="21512"/>
                  </a:lnTo>
                  <a:lnTo>
                    <a:pt x="17044" y="21520"/>
                  </a:lnTo>
                  <a:lnTo>
                    <a:pt x="17235" y="21526"/>
                  </a:lnTo>
                  <a:lnTo>
                    <a:pt x="17424" y="21532"/>
                  </a:lnTo>
                  <a:lnTo>
                    <a:pt x="17615" y="21540"/>
                  </a:lnTo>
                  <a:lnTo>
                    <a:pt x="17806" y="21546"/>
                  </a:lnTo>
                  <a:lnTo>
                    <a:pt x="17995" y="21552"/>
                  </a:lnTo>
                  <a:lnTo>
                    <a:pt x="18186" y="21558"/>
                  </a:lnTo>
                  <a:lnTo>
                    <a:pt x="18377" y="21565"/>
                  </a:lnTo>
                  <a:lnTo>
                    <a:pt x="18566" y="21571"/>
                  </a:lnTo>
                  <a:lnTo>
                    <a:pt x="18757" y="21577"/>
                  </a:lnTo>
                  <a:lnTo>
                    <a:pt x="18949" y="21582"/>
                  </a:lnTo>
                  <a:lnTo>
                    <a:pt x="19138" y="21588"/>
                  </a:lnTo>
                  <a:lnTo>
                    <a:pt x="19329" y="21594"/>
                  </a:lnTo>
                  <a:lnTo>
                    <a:pt x="19433" y="21597"/>
                  </a:lnTo>
                  <a:lnTo>
                    <a:pt x="19433" y="21600"/>
                  </a:lnTo>
                  <a:lnTo>
                    <a:pt x="19449" y="21574"/>
                  </a:lnTo>
                  <a:lnTo>
                    <a:pt x="19556" y="21535"/>
                  </a:lnTo>
                  <a:lnTo>
                    <a:pt x="19816" y="21595"/>
                  </a:lnTo>
                  <a:lnTo>
                    <a:pt x="19927" y="21589"/>
                  </a:lnTo>
                  <a:lnTo>
                    <a:pt x="19957" y="21560"/>
                  </a:lnTo>
                  <a:lnTo>
                    <a:pt x="19968" y="21523"/>
                  </a:lnTo>
                  <a:lnTo>
                    <a:pt x="19973" y="21486"/>
                  </a:lnTo>
                  <a:lnTo>
                    <a:pt x="19989" y="21451"/>
                  </a:lnTo>
                  <a:lnTo>
                    <a:pt x="20027" y="21426"/>
                  </a:lnTo>
                  <a:lnTo>
                    <a:pt x="20132" y="21390"/>
                  </a:lnTo>
                  <a:lnTo>
                    <a:pt x="20166" y="21366"/>
                  </a:lnTo>
                  <a:lnTo>
                    <a:pt x="20182" y="21323"/>
                  </a:lnTo>
                  <a:lnTo>
                    <a:pt x="20166" y="21187"/>
                  </a:lnTo>
                  <a:lnTo>
                    <a:pt x="20175" y="21161"/>
                  </a:lnTo>
                  <a:lnTo>
                    <a:pt x="20184" y="21142"/>
                  </a:lnTo>
                  <a:lnTo>
                    <a:pt x="20189" y="21122"/>
                  </a:lnTo>
                  <a:lnTo>
                    <a:pt x="20184" y="21095"/>
                  </a:lnTo>
                  <a:lnTo>
                    <a:pt x="20128" y="21019"/>
                  </a:lnTo>
                  <a:lnTo>
                    <a:pt x="20046" y="20977"/>
                  </a:lnTo>
                  <a:lnTo>
                    <a:pt x="19816" y="20945"/>
                  </a:lnTo>
                  <a:lnTo>
                    <a:pt x="19720" y="20910"/>
                  </a:lnTo>
                  <a:lnTo>
                    <a:pt x="19659" y="20829"/>
                  </a:lnTo>
                  <a:lnTo>
                    <a:pt x="19681" y="20759"/>
                  </a:lnTo>
                  <a:lnTo>
                    <a:pt x="19734" y="20685"/>
                  </a:lnTo>
                  <a:lnTo>
                    <a:pt x="19766" y="20597"/>
                  </a:lnTo>
                  <a:lnTo>
                    <a:pt x="19763" y="20477"/>
                  </a:lnTo>
                  <a:lnTo>
                    <a:pt x="19752" y="20447"/>
                  </a:lnTo>
                  <a:lnTo>
                    <a:pt x="19684" y="20378"/>
                  </a:lnTo>
                  <a:lnTo>
                    <a:pt x="19684" y="20347"/>
                  </a:lnTo>
                  <a:lnTo>
                    <a:pt x="19720" y="20291"/>
                  </a:lnTo>
                  <a:lnTo>
                    <a:pt x="19754" y="20273"/>
                  </a:lnTo>
                  <a:lnTo>
                    <a:pt x="19768" y="20256"/>
                  </a:lnTo>
                  <a:lnTo>
                    <a:pt x="19757" y="20233"/>
                  </a:lnTo>
                  <a:lnTo>
                    <a:pt x="19741" y="20215"/>
                  </a:lnTo>
                  <a:lnTo>
                    <a:pt x="19718" y="20185"/>
                  </a:lnTo>
                  <a:lnTo>
                    <a:pt x="19711" y="20161"/>
                  </a:lnTo>
                  <a:lnTo>
                    <a:pt x="19738" y="20151"/>
                  </a:lnTo>
                  <a:lnTo>
                    <a:pt x="19863" y="20157"/>
                  </a:lnTo>
                  <a:lnTo>
                    <a:pt x="19929" y="20150"/>
                  </a:lnTo>
                  <a:lnTo>
                    <a:pt x="19980" y="20131"/>
                  </a:lnTo>
                  <a:lnTo>
                    <a:pt x="20096" y="20019"/>
                  </a:lnTo>
                  <a:lnTo>
                    <a:pt x="20130" y="19971"/>
                  </a:lnTo>
                  <a:lnTo>
                    <a:pt x="20159" y="19952"/>
                  </a:lnTo>
                  <a:lnTo>
                    <a:pt x="20216" y="19922"/>
                  </a:lnTo>
                  <a:lnTo>
                    <a:pt x="20257" y="19896"/>
                  </a:lnTo>
                  <a:lnTo>
                    <a:pt x="20269" y="19882"/>
                  </a:lnTo>
                  <a:lnTo>
                    <a:pt x="20282" y="19856"/>
                  </a:lnTo>
                  <a:lnTo>
                    <a:pt x="20278" y="19809"/>
                  </a:lnTo>
                  <a:lnTo>
                    <a:pt x="20285" y="19782"/>
                  </a:lnTo>
                  <a:lnTo>
                    <a:pt x="20307" y="19772"/>
                  </a:lnTo>
                  <a:lnTo>
                    <a:pt x="20319" y="19763"/>
                  </a:lnTo>
                  <a:lnTo>
                    <a:pt x="20326" y="19740"/>
                  </a:lnTo>
                  <a:lnTo>
                    <a:pt x="20332" y="19695"/>
                  </a:lnTo>
                  <a:lnTo>
                    <a:pt x="20353" y="19646"/>
                  </a:lnTo>
                  <a:lnTo>
                    <a:pt x="20387" y="19620"/>
                  </a:lnTo>
                  <a:lnTo>
                    <a:pt x="20421" y="19598"/>
                  </a:lnTo>
                  <a:lnTo>
                    <a:pt x="20444" y="19570"/>
                  </a:lnTo>
                  <a:lnTo>
                    <a:pt x="20423" y="19530"/>
                  </a:lnTo>
                  <a:lnTo>
                    <a:pt x="20417" y="19507"/>
                  </a:lnTo>
                  <a:lnTo>
                    <a:pt x="20432" y="19498"/>
                  </a:lnTo>
                  <a:lnTo>
                    <a:pt x="20444" y="19487"/>
                  </a:lnTo>
                  <a:lnTo>
                    <a:pt x="20451" y="19464"/>
                  </a:lnTo>
                  <a:lnTo>
                    <a:pt x="20453" y="19439"/>
                  </a:lnTo>
                  <a:lnTo>
                    <a:pt x="20446" y="19427"/>
                  </a:lnTo>
                  <a:lnTo>
                    <a:pt x="20419" y="19402"/>
                  </a:lnTo>
                  <a:lnTo>
                    <a:pt x="20421" y="19352"/>
                  </a:lnTo>
                  <a:lnTo>
                    <a:pt x="20430" y="19299"/>
                  </a:lnTo>
                  <a:lnTo>
                    <a:pt x="20430" y="19268"/>
                  </a:lnTo>
                  <a:lnTo>
                    <a:pt x="20483" y="19247"/>
                  </a:lnTo>
                  <a:lnTo>
                    <a:pt x="20505" y="19230"/>
                  </a:lnTo>
                  <a:lnTo>
                    <a:pt x="20505" y="19211"/>
                  </a:lnTo>
                  <a:lnTo>
                    <a:pt x="20464" y="19167"/>
                  </a:lnTo>
                  <a:lnTo>
                    <a:pt x="20448" y="19142"/>
                  </a:lnTo>
                  <a:lnTo>
                    <a:pt x="20444" y="19117"/>
                  </a:lnTo>
                  <a:lnTo>
                    <a:pt x="20469" y="19073"/>
                  </a:lnTo>
                  <a:lnTo>
                    <a:pt x="20514" y="19048"/>
                  </a:lnTo>
                  <a:lnTo>
                    <a:pt x="20624" y="19013"/>
                  </a:lnTo>
                  <a:lnTo>
                    <a:pt x="20669" y="18988"/>
                  </a:lnTo>
                  <a:lnTo>
                    <a:pt x="20717" y="18959"/>
                  </a:lnTo>
                  <a:lnTo>
                    <a:pt x="20753" y="18922"/>
                  </a:lnTo>
                  <a:lnTo>
                    <a:pt x="20790" y="18835"/>
                  </a:lnTo>
                  <a:lnTo>
                    <a:pt x="20824" y="18800"/>
                  </a:lnTo>
                  <a:lnTo>
                    <a:pt x="20869" y="18774"/>
                  </a:lnTo>
                  <a:lnTo>
                    <a:pt x="20965" y="18763"/>
                  </a:lnTo>
                  <a:lnTo>
                    <a:pt x="21247" y="18661"/>
                  </a:lnTo>
                  <a:lnTo>
                    <a:pt x="21297" y="18657"/>
                  </a:lnTo>
                  <a:lnTo>
                    <a:pt x="21391" y="18593"/>
                  </a:lnTo>
                  <a:lnTo>
                    <a:pt x="21486" y="18544"/>
                  </a:lnTo>
                  <a:lnTo>
                    <a:pt x="21573" y="18510"/>
                  </a:lnTo>
                  <a:lnTo>
                    <a:pt x="21600" y="18484"/>
                  </a:lnTo>
                  <a:cubicBezTo>
                    <a:pt x="21600" y="18484"/>
                    <a:pt x="21593" y="18439"/>
                    <a:pt x="21593" y="18439"/>
                  </a:cubicBezTo>
                  <a:close/>
                  <a:moveTo>
                    <a:pt x="7815" y="17552"/>
                  </a:moveTo>
                  <a:lnTo>
                    <a:pt x="7797" y="17544"/>
                  </a:lnTo>
                  <a:lnTo>
                    <a:pt x="7767" y="17538"/>
                  </a:lnTo>
                  <a:lnTo>
                    <a:pt x="7727" y="17548"/>
                  </a:lnTo>
                  <a:lnTo>
                    <a:pt x="7615" y="17593"/>
                  </a:lnTo>
                  <a:lnTo>
                    <a:pt x="7595" y="17596"/>
                  </a:lnTo>
                  <a:lnTo>
                    <a:pt x="7565" y="17596"/>
                  </a:lnTo>
                  <a:lnTo>
                    <a:pt x="7365" y="17502"/>
                  </a:lnTo>
                  <a:lnTo>
                    <a:pt x="7315" y="17493"/>
                  </a:lnTo>
                  <a:lnTo>
                    <a:pt x="7208" y="17484"/>
                  </a:lnTo>
                  <a:lnTo>
                    <a:pt x="7164" y="17473"/>
                  </a:lnTo>
                  <a:lnTo>
                    <a:pt x="7044" y="17407"/>
                  </a:lnTo>
                  <a:lnTo>
                    <a:pt x="6976" y="17396"/>
                  </a:lnTo>
                  <a:lnTo>
                    <a:pt x="6955" y="17396"/>
                  </a:lnTo>
                  <a:lnTo>
                    <a:pt x="6937" y="17401"/>
                  </a:lnTo>
                  <a:lnTo>
                    <a:pt x="6907" y="17413"/>
                  </a:lnTo>
                  <a:lnTo>
                    <a:pt x="6889" y="17424"/>
                  </a:lnTo>
                  <a:lnTo>
                    <a:pt x="6903" y="17433"/>
                  </a:lnTo>
                  <a:lnTo>
                    <a:pt x="6944" y="17444"/>
                  </a:lnTo>
                  <a:lnTo>
                    <a:pt x="6971" y="17464"/>
                  </a:lnTo>
                  <a:lnTo>
                    <a:pt x="6994" y="17488"/>
                  </a:lnTo>
                  <a:lnTo>
                    <a:pt x="7012" y="17518"/>
                  </a:lnTo>
                  <a:lnTo>
                    <a:pt x="6966" y="17567"/>
                  </a:lnTo>
                  <a:lnTo>
                    <a:pt x="7017" y="17615"/>
                  </a:lnTo>
                  <a:lnTo>
                    <a:pt x="7114" y="17653"/>
                  </a:lnTo>
                  <a:lnTo>
                    <a:pt x="7201" y="17672"/>
                  </a:lnTo>
                  <a:lnTo>
                    <a:pt x="7774" y="17662"/>
                  </a:lnTo>
                  <a:lnTo>
                    <a:pt x="7838" y="17650"/>
                  </a:lnTo>
                  <a:lnTo>
                    <a:pt x="7870" y="17629"/>
                  </a:lnTo>
                  <a:lnTo>
                    <a:pt x="7879" y="17599"/>
                  </a:lnTo>
                  <a:lnTo>
                    <a:pt x="7872" y="17595"/>
                  </a:lnTo>
                  <a:cubicBezTo>
                    <a:pt x="7872" y="17595"/>
                    <a:pt x="7815" y="17552"/>
                    <a:pt x="7815" y="17552"/>
                  </a:cubicBezTo>
                  <a:close/>
                  <a:moveTo>
                    <a:pt x="5926" y="17345"/>
                  </a:moveTo>
                  <a:lnTo>
                    <a:pt x="5906" y="17331"/>
                  </a:lnTo>
                  <a:lnTo>
                    <a:pt x="5881" y="17319"/>
                  </a:lnTo>
                  <a:lnTo>
                    <a:pt x="5854" y="17308"/>
                  </a:lnTo>
                  <a:lnTo>
                    <a:pt x="5840" y="17291"/>
                  </a:lnTo>
                  <a:lnTo>
                    <a:pt x="5829" y="17271"/>
                  </a:lnTo>
                  <a:lnTo>
                    <a:pt x="5806" y="17253"/>
                  </a:lnTo>
                  <a:lnTo>
                    <a:pt x="5785" y="17290"/>
                  </a:lnTo>
                  <a:lnTo>
                    <a:pt x="5749" y="17299"/>
                  </a:lnTo>
                  <a:lnTo>
                    <a:pt x="5672" y="17293"/>
                  </a:lnTo>
                  <a:lnTo>
                    <a:pt x="5619" y="17311"/>
                  </a:lnTo>
                  <a:lnTo>
                    <a:pt x="5606" y="17331"/>
                  </a:lnTo>
                  <a:lnTo>
                    <a:pt x="5626" y="17339"/>
                  </a:lnTo>
                  <a:lnTo>
                    <a:pt x="5665" y="17320"/>
                  </a:lnTo>
                  <a:lnTo>
                    <a:pt x="5731" y="17351"/>
                  </a:lnTo>
                  <a:lnTo>
                    <a:pt x="5794" y="17368"/>
                  </a:lnTo>
                  <a:lnTo>
                    <a:pt x="5949" y="17385"/>
                  </a:lnTo>
                  <a:lnTo>
                    <a:pt x="5940" y="17364"/>
                  </a:lnTo>
                  <a:cubicBezTo>
                    <a:pt x="5940" y="17364"/>
                    <a:pt x="5926" y="17345"/>
                    <a:pt x="5926" y="17345"/>
                  </a:cubicBezTo>
                  <a:close/>
                  <a:moveTo>
                    <a:pt x="6611" y="17528"/>
                  </a:moveTo>
                  <a:lnTo>
                    <a:pt x="6593" y="17479"/>
                  </a:lnTo>
                  <a:lnTo>
                    <a:pt x="6611" y="17427"/>
                  </a:lnTo>
                  <a:lnTo>
                    <a:pt x="6566" y="17444"/>
                  </a:lnTo>
                  <a:lnTo>
                    <a:pt x="6520" y="17450"/>
                  </a:lnTo>
                  <a:lnTo>
                    <a:pt x="6368" y="17438"/>
                  </a:lnTo>
                  <a:lnTo>
                    <a:pt x="6336" y="17442"/>
                  </a:lnTo>
                  <a:lnTo>
                    <a:pt x="6306" y="17450"/>
                  </a:lnTo>
                  <a:lnTo>
                    <a:pt x="6266" y="17455"/>
                  </a:lnTo>
                  <a:lnTo>
                    <a:pt x="6211" y="17447"/>
                  </a:lnTo>
                  <a:lnTo>
                    <a:pt x="6111" y="17421"/>
                  </a:lnTo>
                  <a:lnTo>
                    <a:pt x="6058" y="17428"/>
                  </a:lnTo>
                  <a:lnTo>
                    <a:pt x="6099" y="17464"/>
                  </a:lnTo>
                  <a:lnTo>
                    <a:pt x="6143" y="17516"/>
                  </a:lnTo>
                  <a:lnTo>
                    <a:pt x="6179" y="17570"/>
                  </a:lnTo>
                  <a:lnTo>
                    <a:pt x="6188" y="17610"/>
                  </a:lnTo>
                  <a:lnTo>
                    <a:pt x="6206" y="17633"/>
                  </a:lnTo>
                  <a:lnTo>
                    <a:pt x="6252" y="17666"/>
                  </a:lnTo>
                  <a:lnTo>
                    <a:pt x="6309" y="17690"/>
                  </a:lnTo>
                  <a:lnTo>
                    <a:pt x="6354" y="17690"/>
                  </a:lnTo>
                  <a:lnTo>
                    <a:pt x="6384" y="17679"/>
                  </a:lnTo>
                  <a:lnTo>
                    <a:pt x="6409" y="17681"/>
                  </a:lnTo>
                  <a:lnTo>
                    <a:pt x="6436" y="17689"/>
                  </a:lnTo>
                  <a:lnTo>
                    <a:pt x="6477" y="17698"/>
                  </a:lnTo>
                  <a:lnTo>
                    <a:pt x="6505" y="17696"/>
                  </a:lnTo>
                  <a:lnTo>
                    <a:pt x="6652" y="17652"/>
                  </a:lnTo>
                  <a:lnTo>
                    <a:pt x="6689" y="17633"/>
                  </a:lnTo>
                  <a:lnTo>
                    <a:pt x="6716" y="17604"/>
                  </a:lnTo>
                  <a:lnTo>
                    <a:pt x="6734" y="17556"/>
                  </a:lnTo>
                  <a:lnTo>
                    <a:pt x="6659" y="17559"/>
                  </a:lnTo>
                  <a:cubicBezTo>
                    <a:pt x="6659" y="17559"/>
                    <a:pt x="6611" y="17528"/>
                    <a:pt x="6611" y="17528"/>
                  </a:cubicBezTo>
                  <a:close/>
                  <a:moveTo>
                    <a:pt x="10492" y="19231"/>
                  </a:moveTo>
                  <a:lnTo>
                    <a:pt x="10289" y="19150"/>
                  </a:lnTo>
                  <a:lnTo>
                    <a:pt x="10248" y="19137"/>
                  </a:lnTo>
                  <a:lnTo>
                    <a:pt x="10098" y="19048"/>
                  </a:lnTo>
                  <a:lnTo>
                    <a:pt x="10034" y="19029"/>
                  </a:lnTo>
                  <a:lnTo>
                    <a:pt x="9973" y="19028"/>
                  </a:lnTo>
                  <a:lnTo>
                    <a:pt x="9946" y="19054"/>
                  </a:lnTo>
                  <a:lnTo>
                    <a:pt x="9968" y="19083"/>
                  </a:lnTo>
                  <a:lnTo>
                    <a:pt x="10021" y="19113"/>
                  </a:lnTo>
                  <a:lnTo>
                    <a:pt x="10082" y="19134"/>
                  </a:lnTo>
                  <a:lnTo>
                    <a:pt x="10130" y="19145"/>
                  </a:lnTo>
                  <a:lnTo>
                    <a:pt x="10194" y="19164"/>
                  </a:lnTo>
                  <a:lnTo>
                    <a:pt x="10210" y="19196"/>
                  </a:lnTo>
                  <a:lnTo>
                    <a:pt x="10194" y="19282"/>
                  </a:lnTo>
                  <a:lnTo>
                    <a:pt x="10196" y="19330"/>
                  </a:lnTo>
                  <a:lnTo>
                    <a:pt x="10210" y="19368"/>
                  </a:lnTo>
                  <a:lnTo>
                    <a:pt x="10239" y="19396"/>
                  </a:lnTo>
                  <a:lnTo>
                    <a:pt x="10294" y="19410"/>
                  </a:lnTo>
                  <a:lnTo>
                    <a:pt x="10319" y="19409"/>
                  </a:lnTo>
                  <a:lnTo>
                    <a:pt x="10387" y="19396"/>
                  </a:lnTo>
                  <a:lnTo>
                    <a:pt x="10414" y="19395"/>
                  </a:lnTo>
                  <a:lnTo>
                    <a:pt x="10446" y="19404"/>
                  </a:lnTo>
                  <a:lnTo>
                    <a:pt x="10524" y="19450"/>
                  </a:lnTo>
                  <a:lnTo>
                    <a:pt x="10571" y="19461"/>
                  </a:lnTo>
                  <a:lnTo>
                    <a:pt x="10615" y="19455"/>
                  </a:lnTo>
                  <a:lnTo>
                    <a:pt x="10633" y="19427"/>
                  </a:lnTo>
                  <a:lnTo>
                    <a:pt x="10521" y="19261"/>
                  </a:lnTo>
                  <a:cubicBezTo>
                    <a:pt x="10521" y="19261"/>
                    <a:pt x="10492" y="19231"/>
                    <a:pt x="10492" y="19231"/>
                  </a:cubicBezTo>
                  <a:close/>
                  <a:moveTo>
                    <a:pt x="7626" y="19196"/>
                  </a:moveTo>
                  <a:lnTo>
                    <a:pt x="7551" y="19165"/>
                  </a:lnTo>
                  <a:lnTo>
                    <a:pt x="7542" y="19156"/>
                  </a:lnTo>
                  <a:lnTo>
                    <a:pt x="7506" y="19133"/>
                  </a:lnTo>
                  <a:lnTo>
                    <a:pt x="7479" y="19144"/>
                  </a:lnTo>
                  <a:lnTo>
                    <a:pt x="7447" y="19148"/>
                  </a:lnTo>
                  <a:lnTo>
                    <a:pt x="7415" y="19145"/>
                  </a:lnTo>
                  <a:lnTo>
                    <a:pt x="7383" y="19131"/>
                  </a:lnTo>
                  <a:lnTo>
                    <a:pt x="7397" y="19194"/>
                  </a:lnTo>
                  <a:lnTo>
                    <a:pt x="7447" y="19245"/>
                  </a:lnTo>
                  <a:lnTo>
                    <a:pt x="7522" y="19282"/>
                  </a:lnTo>
                  <a:lnTo>
                    <a:pt x="7613" y="19304"/>
                  </a:lnTo>
                  <a:lnTo>
                    <a:pt x="7701" y="19294"/>
                  </a:lnTo>
                  <a:lnTo>
                    <a:pt x="7690" y="19250"/>
                  </a:lnTo>
                  <a:cubicBezTo>
                    <a:pt x="7690" y="19250"/>
                    <a:pt x="7626" y="19196"/>
                    <a:pt x="7626" y="19196"/>
                  </a:cubicBezTo>
                  <a:close/>
                  <a:moveTo>
                    <a:pt x="10103" y="20325"/>
                  </a:moveTo>
                  <a:lnTo>
                    <a:pt x="10030" y="20230"/>
                  </a:lnTo>
                  <a:lnTo>
                    <a:pt x="9923" y="20153"/>
                  </a:lnTo>
                  <a:lnTo>
                    <a:pt x="9880" y="20111"/>
                  </a:lnTo>
                  <a:lnTo>
                    <a:pt x="9857" y="20051"/>
                  </a:lnTo>
                  <a:lnTo>
                    <a:pt x="9845" y="20036"/>
                  </a:lnTo>
                  <a:lnTo>
                    <a:pt x="9834" y="20014"/>
                  </a:lnTo>
                  <a:lnTo>
                    <a:pt x="9825" y="19990"/>
                  </a:lnTo>
                  <a:lnTo>
                    <a:pt x="9825" y="19970"/>
                  </a:lnTo>
                  <a:lnTo>
                    <a:pt x="9818" y="19951"/>
                  </a:lnTo>
                  <a:lnTo>
                    <a:pt x="9791" y="19942"/>
                  </a:lnTo>
                  <a:lnTo>
                    <a:pt x="9757" y="19934"/>
                  </a:lnTo>
                  <a:lnTo>
                    <a:pt x="9729" y="19920"/>
                  </a:lnTo>
                  <a:lnTo>
                    <a:pt x="9711" y="19968"/>
                  </a:lnTo>
                  <a:lnTo>
                    <a:pt x="9738" y="20025"/>
                  </a:lnTo>
                  <a:lnTo>
                    <a:pt x="9773" y="20081"/>
                  </a:lnTo>
                  <a:lnTo>
                    <a:pt x="9798" y="20164"/>
                  </a:lnTo>
                  <a:lnTo>
                    <a:pt x="9873" y="20265"/>
                  </a:lnTo>
                  <a:lnTo>
                    <a:pt x="9900" y="20344"/>
                  </a:lnTo>
                  <a:lnTo>
                    <a:pt x="9948" y="20382"/>
                  </a:lnTo>
                  <a:lnTo>
                    <a:pt x="10005" y="20415"/>
                  </a:lnTo>
                  <a:lnTo>
                    <a:pt x="10050" y="20433"/>
                  </a:lnTo>
                  <a:lnTo>
                    <a:pt x="10075" y="20438"/>
                  </a:lnTo>
                  <a:lnTo>
                    <a:pt x="10093" y="20435"/>
                  </a:lnTo>
                  <a:lnTo>
                    <a:pt x="10112" y="20430"/>
                  </a:lnTo>
                  <a:lnTo>
                    <a:pt x="10130" y="20429"/>
                  </a:lnTo>
                  <a:lnTo>
                    <a:pt x="10200" y="20438"/>
                  </a:lnTo>
                  <a:lnTo>
                    <a:pt x="10232" y="20438"/>
                  </a:lnTo>
                  <a:lnTo>
                    <a:pt x="10264" y="20430"/>
                  </a:lnTo>
                  <a:lnTo>
                    <a:pt x="10162" y="20355"/>
                  </a:lnTo>
                  <a:cubicBezTo>
                    <a:pt x="10162" y="20355"/>
                    <a:pt x="10103" y="20325"/>
                    <a:pt x="10103" y="2032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82" name="Google Shape;382;p17"/>
            <p:cNvSpPr/>
            <p:nvPr/>
          </p:nvSpPr>
          <p:spPr>
            <a:xfrm>
              <a:off x="6489423" y="7592889"/>
              <a:ext cx="2107490" cy="2451521"/>
            </a:xfrm>
            <a:custGeom>
              <a:avLst/>
              <a:gdLst/>
              <a:ahLst/>
              <a:cxnLst/>
              <a:rect l="l" t="t" r="r" b="b"/>
              <a:pathLst>
                <a:path w="21600" h="21600" extrusionOk="0">
                  <a:moveTo>
                    <a:pt x="21302" y="4630"/>
                  </a:moveTo>
                  <a:lnTo>
                    <a:pt x="21243" y="5257"/>
                  </a:lnTo>
                  <a:lnTo>
                    <a:pt x="21181" y="5883"/>
                  </a:lnTo>
                  <a:lnTo>
                    <a:pt x="21123" y="6510"/>
                  </a:lnTo>
                  <a:lnTo>
                    <a:pt x="21062" y="7137"/>
                  </a:lnTo>
                  <a:lnTo>
                    <a:pt x="21003" y="7766"/>
                  </a:lnTo>
                  <a:lnTo>
                    <a:pt x="20941" y="8392"/>
                  </a:lnTo>
                  <a:lnTo>
                    <a:pt x="20883" y="9019"/>
                  </a:lnTo>
                  <a:lnTo>
                    <a:pt x="20824" y="9649"/>
                  </a:lnTo>
                  <a:lnTo>
                    <a:pt x="20763" y="10275"/>
                  </a:lnTo>
                  <a:lnTo>
                    <a:pt x="20702" y="10904"/>
                  </a:lnTo>
                  <a:lnTo>
                    <a:pt x="20643" y="11531"/>
                  </a:lnTo>
                  <a:lnTo>
                    <a:pt x="20585" y="12158"/>
                  </a:lnTo>
                  <a:lnTo>
                    <a:pt x="20523" y="12787"/>
                  </a:lnTo>
                  <a:lnTo>
                    <a:pt x="20461" y="13414"/>
                  </a:lnTo>
                  <a:lnTo>
                    <a:pt x="20403" y="14043"/>
                  </a:lnTo>
                  <a:lnTo>
                    <a:pt x="20345" y="14672"/>
                  </a:lnTo>
                  <a:lnTo>
                    <a:pt x="20283" y="15299"/>
                  </a:lnTo>
                  <a:lnTo>
                    <a:pt x="20225" y="15928"/>
                  </a:lnTo>
                  <a:lnTo>
                    <a:pt x="20163" y="16555"/>
                  </a:lnTo>
                  <a:lnTo>
                    <a:pt x="20105" y="17184"/>
                  </a:lnTo>
                  <a:lnTo>
                    <a:pt x="20043" y="17814"/>
                  </a:lnTo>
                  <a:lnTo>
                    <a:pt x="19985" y="18440"/>
                  </a:lnTo>
                  <a:lnTo>
                    <a:pt x="19923" y="19070"/>
                  </a:lnTo>
                  <a:lnTo>
                    <a:pt x="19865" y="19699"/>
                  </a:lnTo>
                  <a:lnTo>
                    <a:pt x="19803" y="20325"/>
                  </a:lnTo>
                  <a:lnTo>
                    <a:pt x="19745" y="20955"/>
                  </a:lnTo>
                  <a:lnTo>
                    <a:pt x="19683" y="21584"/>
                  </a:lnTo>
                  <a:lnTo>
                    <a:pt x="19683" y="21584"/>
                  </a:lnTo>
                  <a:lnTo>
                    <a:pt x="19683" y="21584"/>
                  </a:lnTo>
                  <a:lnTo>
                    <a:pt x="19683" y="21587"/>
                  </a:lnTo>
                  <a:lnTo>
                    <a:pt x="19683" y="21587"/>
                  </a:lnTo>
                  <a:lnTo>
                    <a:pt x="19683" y="21587"/>
                  </a:lnTo>
                  <a:lnTo>
                    <a:pt x="19683" y="21587"/>
                  </a:lnTo>
                  <a:lnTo>
                    <a:pt x="19683" y="21587"/>
                  </a:lnTo>
                  <a:lnTo>
                    <a:pt x="19683" y="21587"/>
                  </a:lnTo>
                  <a:lnTo>
                    <a:pt x="19683" y="21589"/>
                  </a:lnTo>
                  <a:lnTo>
                    <a:pt x="19683" y="21589"/>
                  </a:lnTo>
                  <a:lnTo>
                    <a:pt x="19683" y="21589"/>
                  </a:lnTo>
                  <a:lnTo>
                    <a:pt x="19683" y="21589"/>
                  </a:lnTo>
                  <a:lnTo>
                    <a:pt x="19683" y="21589"/>
                  </a:lnTo>
                  <a:lnTo>
                    <a:pt x="19683" y="21592"/>
                  </a:lnTo>
                  <a:lnTo>
                    <a:pt x="19683" y="21592"/>
                  </a:lnTo>
                  <a:lnTo>
                    <a:pt x="19683" y="21592"/>
                  </a:lnTo>
                  <a:lnTo>
                    <a:pt x="19683" y="21592"/>
                  </a:lnTo>
                  <a:lnTo>
                    <a:pt x="19683" y="21595"/>
                  </a:lnTo>
                  <a:lnTo>
                    <a:pt x="19683" y="21595"/>
                  </a:lnTo>
                  <a:lnTo>
                    <a:pt x="19683" y="21595"/>
                  </a:lnTo>
                  <a:lnTo>
                    <a:pt x="19683" y="21595"/>
                  </a:lnTo>
                  <a:lnTo>
                    <a:pt x="19683" y="21595"/>
                  </a:lnTo>
                  <a:lnTo>
                    <a:pt x="19683" y="21597"/>
                  </a:lnTo>
                  <a:lnTo>
                    <a:pt x="19683" y="21597"/>
                  </a:lnTo>
                  <a:lnTo>
                    <a:pt x="19683" y="21597"/>
                  </a:lnTo>
                  <a:lnTo>
                    <a:pt x="19683" y="21597"/>
                  </a:lnTo>
                  <a:lnTo>
                    <a:pt x="19683" y="21600"/>
                  </a:lnTo>
                  <a:lnTo>
                    <a:pt x="19683" y="21600"/>
                  </a:lnTo>
                  <a:lnTo>
                    <a:pt x="19683" y="21600"/>
                  </a:lnTo>
                  <a:lnTo>
                    <a:pt x="19683" y="21600"/>
                  </a:lnTo>
                  <a:lnTo>
                    <a:pt x="19683" y="21600"/>
                  </a:lnTo>
                  <a:lnTo>
                    <a:pt x="19683" y="21600"/>
                  </a:lnTo>
                  <a:lnTo>
                    <a:pt x="19603" y="21595"/>
                  </a:lnTo>
                  <a:lnTo>
                    <a:pt x="19452" y="21584"/>
                  </a:lnTo>
                  <a:lnTo>
                    <a:pt x="19302" y="21574"/>
                  </a:lnTo>
                  <a:lnTo>
                    <a:pt x="19151" y="21563"/>
                  </a:lnTo>
                  <a:lnTo>
                    <a:pt x="19000" y="21553"/>
                  </a:lnTo>
                  <a:lnTo>
                    <a:pt x="18849" y="21542"/>
                  </a:lnTo>
                  <a:lnTo>
                    <a:pt x="18698" y="21531"/>
                  </a:lnTo>
                  <a:lnTo>
                    <a:pt x="18548" y="21521"/>
                  </a:lnTo>
                  <a:lnTo>
                    <a:pt x="18397" y="21510"/>
                  </a:lnTo>
                  <a:lnTo>
                    <a:pt x="18246" y="21497"/>
                  </a:lnTo>
                  <a:lnTo>
                    <a:pt x="18095" y="21486"/>
                  </a:lnTo>
                  <a:lnTo>
                    <a:pt x="17945" y="21476"/>
                  </a:lnTo>
                  <a:lnTo>
                    <a:pt x="17794" y="21465"/>
                  </a:lnTo>
                  <a:lnTo>
                    <a:pt x="17643" y="21455"/>
                  </a:lnTo>
                  <a:lnTo>
                    <a:pt x="17492" y="21441"/>
                  </a:lnTo>
                  <a:lnTo>
                    <a:pt x="17341" y="21431"/>
                  </a:lnTo>
                  <a:lnTo>
                    <a:pt x="17191" y="21418"/>
                  </a:lnTo>
                  <a:lnTo>
                    <a:pt x="17040" y="21407"/>
                  </a:lnTo>
                  <a:lnTo>
                    <a:pt x="16889" y="21397"/>
                  </a:lnTo>
                  <a:lnTo>
                    <a:pt x="16739" y="21383"/>
                  </a:lnTo>
                  <a:lnTo>
                    <a:pt x="16588" y="21373"/>
                  </a:lnTo>
                  <a:lnTo>
                    <a:pt x="16437" y="21362"/>
                  </a:lnTo>
                  <a:lnTo>
                    <a:pt x="16286" y="21349"/>
                  </a:lnTo>
                  <a:lnTo>
                    <a:pt x="16136" y="21338"/>
                  </a:lnTo>
                  <a:lnTo>
                    <a:pt x="15984" y="21325"/>
                  </a:lnTo>
                  <a:lnTo>
                    <a:pt x="15834" y="21314"/>
                  </a:lnTo>
                  <a:lnTo>
                    <a:pt x="15683" y="21301"/>
                  </a:lnTo>
                  <a:lnTo>
                    <a:pt x="15532" y="21291"/>
                  </a:lnTo>
                  <a:lnTo>
                    <a:pt x="15382" y="21277"/>
                  </a:lnTo>
                  <a:lnTo>
                    <a:pt x="15231" y="21267"/>
                  </a:lnTo>
                  <a:lnTo>
                    <a:pt x="15083" y="21254"/>
                  </a:lnTo>
                  <a:lnTo>
                    <a:pt x="14929" y="21243"/>
                  </a:lnTo>
                  <a:lnTo>
                    <a:pt x="14782" y="21230"/>
                  </a:lnTo>
                  <a:lnTo>
                    <a:pt x="14631" y="21217"/>
                  </a:lnTo>
                  <a:lnTo>
                    <a:pt x="14480" y="21206"/>
                  </a:lnTo>
                  <a:lnTo>
                    <a:pt x="14329" y="21192"/>
                  </a:lnTo>
                  <a:lnTo>
                    <a:pt x="14178" y="21180"/>
                  </a:lnTo>
                  <a:lnTo>
                    <a:pt x="14028" y="21169"/>
                  </a:lnTo>
                  <a:lnTo>
                    <a:pt x="13877" y="21156"/>
                  </a:lnTo>
                  <a:lnTo>
                    <a:pt x="13726" y="21143"/>
                  </a:lnTo>
                  <a:lnTo>
                    <a:pt x="13575" y="21129"/>
                  </a:lnTo>
                  <a:lnTo>
                    <a:pt x="13425" y="21119"/>
                  </a:lnTo>
                  <a:lnTo>
                    <a:pt x="13274" y="21106"/>
                  </a:lnTo>
                  <a:lnTo>
                    <a:pt x="13123" y="21092"/>
                  </a:lnTo>
                  <a:lnTo>
                    <a:pt x="12972" y="21079"/>
                  </a:lnTo>
                  <a:lnTo>
                    <a:pt x="12769" y="21063"/>
                  </a:lnTo>
                  <a:lnTo>
                    <a:pt x="12560" y="21021"/>
                  </a:lnTo>
                  <a:lnTo>
                    <a:pt x="12468" y="20981"/>
                  </a:lnTo>
                  <a:lnTo>
                    <a:pt x="12292" y="20907"/>
                  </a:lnTo>
                  <a:lnTo>
                    <a:pt x="12117" y="20833"/>
                  </a:lnTo>
                  <a:lnTo>
                    <a:pt x="11945" y="20759"/>
                  </a:lnTo>
                  <a:lnTo>
                    <a:pt x="11769" y="20683"/>
                  </a:lnTo>
                  <a:lnTo>
                    <a:pt x="11594" y="20608"/>
                  </a:lnTo>
                  <a:lnTo>
                    <a:pt x="11422" y="20534"/>
                  </a:lnTo>
                  <a:lnTo>
                    <a:pt x="11246" y="20460"/>
                  </a:lnTo>
                  <a:lnTo>
                    <a:pt x="11074" y="20384"/>
                  </a:lnTo>
                  <a:lnTo>
                    <a:pt x="9689" y="19805"/>
                  </a:lnTo>
                  <a:lnTo>
                    <a:pt x="8314" y="19223"/>
                  </a:lnTo>
                  <a:lnTo>
                    <a:pt x="6939" y="18633"/>
                  </a:lnTo>
                  <a:lnTo>
                    <a:pt x="5569" y="18044"/>
                  </a:lnTo>
                  <a:lnTo>
                    <a:pt x="4203" y="17446"/>
                  </a:lnTo>
                  <a:lnTo>
                    <a:pt x="2843" y="16846"/>
                  </a:lnTo>
                  <a:lnTo>
                    <a:pt x="1489" y="16243"/>
                  </a:lnTo>
                  <a:lnTo>
                    <a:pt x="139" y="15635"/>
                  </a:lnTo>
                  <a:lnTo>
                    <a:pt x="16" y="15579"/>
                  </a:lnTo>
                  <a:lnTo>
                    <a:pt x="0" y="15571"/>
                  </a:lnTo>
                  <a:lnTo>
                    <a:pt x="0" y="15571"/>
                  </a:lnTo>
                  <a:lnTo>
                    <a:pt x="49" y="15537"/>
                  </a:lnTo>
                  <a:lnTo>
                    <a:pt x="49" y="15537"/>
                  </a:lnTo>
                  <a:lnTo>
                    <a:pt x="120" y="15397"/>
                  </a:lnTo>
                  <a:lnTo>
                    <a:pt x="135" y="15323"/>
                  </a:lnTo>
                  <a:lnTo>
                    <a:pt x="117" y="15246"/>
                  </a:lnTo>
                  <a:lnTo>
                    <a:pt x="188" y="15159"/>
                  </a:lnTo>
                  <a:lnTo>
                    <a:pt x="209" y="15137"/>
                  </a:lnTo>
                  <a:lnTo>
                    <a:pt x="209" y="15137"/>
                  </a:lnTo>
                  <a:lnTo>
                    <a:pt x="299" y="15085"/>
                  </a:lnTo>
                  <a:lnTo>
                    <a:pt x="329" y="15064"/>
                  </a:lnTo>
                  <a:lnTo>
                    <a:pt x="329" y="15064"/>
                  </a:lnTo>
                  <a:lnTo>
                    <a:pt x="379" y="15008"/>
                  </a:lnTo>
                  <a:lnTo>
                    <a:pt x="415" y="14950"/>
                  </a:lnTo>
                  <a:lnTo>
                    <a:pt x="455" y="14865"/>
                  </a:lnTo>
                  <a:lnTo>
                    <a:pt x="477" y="14820"/>
                  </a:lnTo>
                  <a:lnTo>
                    <a:pt x="622" y="14754"/>
                  </a:lnTo>
                  <a:lnTo>
                    <a:pt x="972" y="14857"/>
                  </a:lnTo>
                  <a:lnTo>
                    <a:pt x="1123" y="14847"/>
                  </a:lnTo>
                  <a:lnTo>
                    <a:pt x="1163" y="14797"/>
                  </a:lnTo>
                  <a:lnTo>
                    <a:pt x="1179" y="14733"/>
                  </a:lnTo>
                  <a:lnTo>
                    <a:pt x="1185" y="14670"/>
                  </a:lnTo>
                  <a:lnTo>
                    <a:pt x="1206" y="14609"/>
                  </a:lnTo>
                  <a:lnTo>
                    <a:pt x="1259" y="14567"/>
                  </a:lnTo>
                  <a:lnTo>
                    <a:pt x="1400" y="14506"/>
                  </a:lnTo>
                  <a:lnTo>
                    <a:pt x="1446" y="14464"/>
                  </a:lnTo>
                  <a:lnTo>
                    <a:pt x="1468" y="14389"/>
                  </a:lnTo>
                  <a:lnTo>
                    <a:pt x="1446" y="14157"/>
                  </a:lnTo>
                  <a:lnTo>
                    <a:pt x="1458" y="14112"/>
                  </a:lnTo>
                  <a:lnTo>
                    <a:pt x="1471" y="14080"/>
                  </a:lnTo>
                  <a:lnTo>
                    <a:pt x="1477" y="14046"/>
                  </a:lnTo>
                  <a:lnTo>
                    <a:pt x="1471" y="13998"/>
                  </a:lnTo>
                  <a:lnTo>
                    <a:pt x="1394" y="13868"/>
                  </a:lnTo>
                  <a:lnTo>
                    <a:pt x="1283" y="13797"/>
                  </a:lnTo>
                  <a:lnTo>
                    <a:pt x="972" y="13742"/>
                  </a:lnTo>
                  <a:lnTo>
                    <a:pt x="843" y="13681"/>
                  </a:lnTo>
                  <a:lnTo>
                    <a:pt x="760" y="13543"/>
                  </a:lnTo>
                  <a:lnTo>
                    <a:pt x="791" y="13422"/>
                  </a:lnTo>
                  <a:lnTo>
                    <a:pt x="862" y="13295"/>
                  </a:lnTo>
                  <a:lnTo>
                    <a:pt x="905" y="13144"/>
                  </a:lnTo>
                  <a:lnTo>
                    <a:pt x="902" y="12938"/>
                  </a:lnTo>
                  <a:lnTo>
                    <a:pt x="886" y="12888"/>
                  </a:lnTo>
                  <a:lnTo>
                    <a:pt x="794" y="12769"/>
                  </a:lnTo>
                  <a:lnTo>
                    <a:pt x="794" y="12716"/>
                  </a:lnTo>
                  <a:lnTo>
                    <a:pt x="843" y="12620"/>
                  </a:lnTo>
                  <a:lnTo>
                    <a:pt x="889" y="12589"/>
                  </a:lnTo>
                  <a:lnTo>
                    <a:pt x="908" y="12560"/>
                  </a:lnTo>
                  <a:lnTo>
                    <a:pt x="892" y="12520"/>
                  </a:lnTo>
                  <a:lnTo>
                    <a:pt x="871" y="12488"/>
                  </a:lnTo>
                  <a:lnTo>
                    <a:pt x="840" y="12438"/>
                  </a:lnTo>
                  <a:lnTo>
                    <a:pt x="831" y="12396"/>
                  </a:lnTo>
                  <a:lnTo>
                    <a:pt x="868" y="12380"/>
                  </a:lnTo>
                  <a:lnTo>
                    <a:pt x="1037" y="12390"/>
                  </a:lnTo>
                  <a:lnTo>
                    <a:pt x="1126" y="12377"/>
                  </a:lnTo>
                  <a:lnTo>
                    <a:pt x="1194" y="12346"/>
                  </a:lnTo>
                  <a:lnTo>
                    <a:pt x="1351" y="12153"/>
                  </a:lnTo>
                  <a:lnTo>
                    <a:pt x="1397" y="12070"/>
                  </a:lnTo>
                  <a:lnTo>
                    <a:pt x="1437" y="12039"/>
                  </a:lnTo>
                  <a:lnTo>
                    <a:pt x="1514" y="11986"/>
                  </a:lnTo>
                  <a:lnTo>
                    <a:pt x="1569" y="11941"/>
                  </a:lnTo>
                  <a:lnTo>
                    <a:pt x="1585" y="11917"/>
                  </a:lnTo>
                  <a:lnTo>
                    <a:pt x="1603" y="11872"/>
                  </a:lnTo>
                  <a:lnTo>
                    <a:pt x="1597" y="11793"/>
                  </a:lnTo>
                  <a:lnTo>
                    <a:pt x="1606" y="11745"/>
                  </a:lnTo>
                  <a:lnTo>
                    <a:pt x="1637" y="11729"/>
                  </a:lnTo>
                  <a:lnTo>
                    <a:pt x="1652" y="11714"/>
                  </a:lnTo>
                  <a:lnTo>
                    <a:pt x="1662" y="11674"/>
                  </a:lnTo>
                  <a:lnTo>
                    <a:pt x="1671" y="11597"/>
                  </a:lnTo>
                  <a:lnTo>
                    <a:pt x="1699" y="11513"/>
                  </a:lnTo>
                  <a:lnTo>
                    <a:pt x="1745" y="11468"/>
                  </a:lnTo>
                  <a:lnTo>
                    <a:pt x="1791" y="11431"/>
                  </a:lnTo>
                  <a:lnTo>
                    <a:pt x="1822" y="11383"/>
                  </a:lnTo>
                  <a:lnTo>
                    <a:pt x="1794" y="11314"/>
                  </a:lnTo>
                  <a:lnTo>
                    <a:pt x="1785" y="11275"/>
                  </a:lnTo>
                  <a:lnTo>
                    <a:pt x="1806" y="11259"/>
                  </a:lnTo>
                  <a:lnTo>
                    <a:pt x="1822" y="11240"/>
                  </a:lnTo>
                  <a:lnTo>
                    <a:pt x="1831" y="11201"/>
                  </a:lnTo>
                  <a:lnTo>
                    <a:pt x="1834" y="11158"/>
                  </a:lnTo>
                  <a:lnTo>
                    <a:pt x="1825" y="11137"/>
                  </a:lnTo>
                  <a:lnTo>
                    <a:pt x="1788" y="11095"/>
                  </a:lnTo>
                  <a:lnTo>
                    <a:pt x="1791" y="11008"/>
                  </a:lnTo>
                  <a:lnTo>
                    <a:pt x="1803" y="10918"/>
                  </a:lnTo>
                  <a:lnTo>
                    <a:pt x="1803" y="10865"/>
                  </a:lnTo>
                  <a:lnTo>
                    <a:pt x="1874" y="10828"/>
                  </a:lnTo>
                  <a:lnTo>
                    <a:pt x="1905" y="10799"/>
                  </a:lnTo>
                  <a:lnTo>
                    <a:pt x="1905" y="10767"/>
                  </a:lnTo>
                  <a:lnTo>
                    <a:pt x="1849" y="10690"/>
                  </a:lnTo>
                  <a:lnTo>
                    <a:pt x="1828" y="10648"/>
                  </a:lnTo>
                  <a:lnTo>
                    <a:pt x="1822" y="10606"/>
                  </a:lnTo>
                  <a:lnTo>
                    <a:pt x="1855" y="10529"/>
                  </a:lnTo>
                  <a:lnTo>
                    <a:pt x="1917" y="10487"/>
                  </a:lnTo>
                  <a:lnTo>
                    <a:pt x="2065" y="10426"/>
                  </a:lnTo>
                  <a:lnTo>
                    <a:pt x="2126" y="10384"/>
                  </a:lnTo>
                  <a:lnTo>
                    <a:pt x="2191" y="10333"/>
                  </a:lnTo>
                  <a:lnTo>
                    <a:pt x="2240" y="10270"/>
                  </a:lnTo>
                  <a:lnTo>
                    <a:pt x="2289" y="10122"/>
                  </a:lnTo>
                  <a:lnTo>
                    <a:pt x="2335" y="10061"/>
                  </a:lnTo>
                  <a:lnTo>
                    <a:pt x="2397" y="10016"/>
                  </a:lnTo>
                  <a:lnTo>
                    <a:pt x="2526" y="9997"/>
                  </a:lnTo>
                  <a:lnTo>
                    <a:pt x="2908" y="9823"/>
                  </a:lnTo>
                  <a:lnTo>
                    <a:pt x="2975" y="9815"/>
                  </a:lnTo>
                  <a:lnTo>
                    <a:pt x="3102" y="9707"/>
                  </a:lnTo>
                  <a:lnTo>
                    <a:pt x="3231" y="9622"/>
                  </a:lnTo>
                  <a:lnTo>
                    <a:pt x="3348" y="9564"/>
                  </a:lnTo>
                  <a:lnTo>
                    <a:pt x="3385" y="9519"/>
                  </a:lnTo>
                  <a:lnTo>
                    <a:pt x="3375" y="9442"/>
                  </a:lnTo>
                  <a:lnTo>
                    <a:pt x="3382" y="9395"/>
                  </a:lnTo>
                  <a:lnTo>
                    <a:pt x="3283" y="9321"/>
                  </a:lnTo>
                  <a:lnTo>
                    <a:pt x="3249" y="9278"/>
                  </a:lnTo>
                  <a:lnTo>
                    <a:pt x="3219" y="9252"/>
                  </a:lnTo>
                  <a:lnTo>
                    <a:pt x="3163" y="9218"/>
                  </a:lnTo>
                  <a:lnTo>
                    <a:pt x="2908" y="9009"/>
                  </a:lnTo>
                  <a:lnTo>
                    <a:pt x="2865" y="8950"/>
                  </a:lnTo>
                  <a:lnTo>
                    <a:pt x="2849" y="8937"/>
                  </a:lnTo>
                  <a:lnTo>
                    <a:pt x="2788" y="8890"/>
                  </a:lnTo>
                  <a:lnTo>
                    <a:pt x="2775" y="8876"/>
                  </a:lnTo>
                  <a:lnTo>
                    <a:pt x="2751" y="8847"/>
                  </a:lnTo>
                  <a:lnTo>
                    <a:pt x="2738" y="8837"/>
                  </a:lnTo>
                  <a:lnTo>
                    <a:pt x="2726" y="8831"/>
                  </a:lnTo>
                  <a:lnTo>
                    <a:pt x="2711" y="8826"/>
                  </a:lnTo>
                  <a:lnTo>
                    <a:pt x="2665" y="8821"/>
                  </a:lnTo>
                  <a:lnTo>
                    <a:pt x="2646" y="8813"/>
                  </a:lnTo>
                  <a:lnTo>
                    <a:pt x="2631" y="8794"/>
                  </a:lnTo>
                  <a:lnTo>
                    <a:pt x="2619" y="8771"/>
                  </a:lnTo>
                  <a:lnTo>
                    <a:pt x="2615" y="8726"/>
                  </a:lnTo>
                  <a:lnTo>
                    <a:pt x="2615" y="8694"/>
                  </a:lnTo>
                  <a:lnTo>
                    <a:pt x="2619" y="8691"/>
                  </a:lnTo>
                  <a:lnTo>
                    <a:pt x="2643" y="8638"/>
                  </a:lnTo>
                  <a:lnTo>
                    <a:pt x="2668" y="8591"/>
                  </a:lnTo>
                  <a:lnTo>
                    <a:pt x="2640" y="8551"/>
                  </a:lnTo>
                  <a:lnTo>
                    <a:pt x="2634" y="8548"/>
                  </a:lnTo>
                  <a:lnTo>
                    <a:pt x="2628" y="8475"/>
                  </a:lnTo>
                  <a:lnTo>
                    <a:pt x="2597" y="8435"/>
                  </a:lnTo>
                  <a:lnTo>
                    <a:pt x="2557" y="8400"/>
                  </a:lnTo>
                  <a:lnTo>
                    <a:pt x="2523" y="8337"/>
                  </a:lnTo>
                  <a:lnTo>
                    <a:pt x="2523" y="8313"/>
                  </a:lnTo>
                  <a:lnTo>
                    <a:pt x="2542" y="8231"/>
                  </a:lnTo>
                  <a:lnTo>
                    <a:pt x="2542" y="8202"/>
                  </a:lnTo>
                  <a:lnTo>
                    <a:pt x="2529" y="8184"/>
                  </a:lnTo>
                  <a:lnTo>
                    <a:pt x="2517" y="8168"/>
                  </a:lnTo>
                  <a:lnTo>
                    <a:pt x="2357" y="7753"/>
                  </a:lnTo>
                  <a:lnTo>
                    <a:pt x="2268" y="7729"/>
                  </a:lnTo>
                  <a:lnTo>
                    <a:pt x="2203" y="7684"/>
                  </a:lnTo>
                  <a:lnTo>
                    <a:pt x="2169" y="7613"/>
                  </a:lnTo>
                  <a:lnTo>
                    <a:pt x="2179" y="7512"/>
                  </a:lnTo>
                  <a:lnTo>
                    <a:pt x="2172" y="7467"/>
                  </a:lnTo>
                  <a:lnTo>
                    <a:pt x="2154" y="7409"/>
                  </a:lnTo>
                  <a:lnTo>
                    <a:pt x="2123" y="7356"/>
                  </a:lnTo>
                  <a:lnTo>
                    <a:pt x="2077" y="7330"/>
                  </a:lnTo>
                  <a:lnTo>
                    <a:pt x="2028" y="7308"/>
                  </a:lnTo>
                  <a:lnTo>
                    <a:pt x="2009" y="7263"/>
                  </a:lnTo>
                  <a:lnTo>
                    <a:pt x="2037" y="6846"/>
                  </a:lnTo>
                  <a:lnTo>
                    <a:pt x="2040" y="6819"/>
                  </a:lnTo>
                  <a:lnTo>
                    <a:pt x="2043" y="6780"/>
                  </a:lnTo>
                  <a:lnTo>
                    <a:pt x="2028" y="6661"/>
                  </a:lnTo>
                  <a:lnTo>
                    <a:pt x="2120" y="6581"/>
                  </a:lnTo>
                  <a:lnTo>
                    <a:pt x="2138" y="6547"/>
                  </a:lnTo>
                  <a:lnTo>
                    <a:pt x="2132" y="6500"/>
                  </a:lnTo>
                  <a:lnTo>
                    <a:pt x="2080" y="6428"/>
                  </a:lnTo>
                  <a:lnTo>
                    <a:pt x="2068" y="6393"/>
                  </a:lnTo>
                  <a:lnTo>
                    <a:pt x="2086" y="6346"/>
                  </a:lnTo>
                  <a:lnTo>
                    <a:pt x="2123" y="6338"/>
                  </a:lnTo>
                  <a:lnTo>
                    <a:pt x="2169" y="6343"/>
                  </a:lnTo>
                  <a:lnTo>
                    <a:pt x="2218" y="6338"/>
                  </a:lnTo>
                  <a:lnTo>
                    <a:pt x="2262" y="6327"/>
                  </a:lnTo>
                  <a:lnTo>
                    <a:pt x="2277" y="6317"/>
                  </a:lnTo>
                  <a:lnTo>
                    <a:pt x="2329" y="6179"/>
                  </a:lnTo>
                  <a:lnTo>
                    <a:pt x="2345" y="6105"/>
                  </a:lnTo>
                  <a:lnTo>
                    <a:pt x="2348" y="5963"/>
                  </a:lnTo>
                  <a:lnTo>
                    <a:pt x="2329" y="5788"/>
                  </a:lnTo>
                  <a:lnTo>
                    <a:pt x="2335" y="5698"/>
                  </a:lnTo>
                  <a:lnTo>
                    <a:pt x="2354" y="5603"/>
                  </a:lnTo>
                  <a:lnTo>
                    <a:pt x="2335" y="5516"/>
                  </a:lnTo>
                  <a:lnTo>
                    <a:pt x="2259" y="5320"/>
                  </a:lnTo>
                  <a:lnTo>
                    <a:pt x="2222" y="5143"/>
                  </a:lnTo>
                  <a:lnTo>
                    <a:pt x="2188" y="4997"/>
                  </a:lnTo>
                  <a:lnTo>
                    <a:pt x="2283" y="4834"/>
                  </a:lnTo>
                  <a:lnTo>
                    <a:pt x="2286" y="4678"/>
                  </a:lnTo>
                  <a:lnTo>
                    <a:pt x="2326" y="4606"/>
                  </a:lnTo>
                  <a:lnTo>
                    <a:pt x="2311" y="4545"/>
                  </a:lnTo>
                  <a:lnTo>
                    <a:pt x="2234" y="4276"/>
                  </a:lnTo>
                  <a:lnTo>
                    <a:pt x="2228" y="4204"/>
                  </a:lnTo>
                  <a:lnTo>
                    <a:pt x="2234" y="4106"/>
                  </a:lnTo>
                  <a:lnTo>
                    <a:pt x="2268" y="3911"/>
                  </a:lnTo>
                  <a:lnTo>
                    <a:pt x="2292" y="3861"/>
                  </a:lnTo>
                  <a:lnTo>
                    <a:pt x="2366" y="3779"/>
                  </a:lnTo>
                  <a:lnTo>
                    <a:pt x="2385" y="3739"/>
                  </a:lnTo>
                  <a:lnTo>
                    <a:pt x="2385" y="3699"/>
                  </a:lnTo>
                  <a:lnTo>
                    <a:pt x="2369" y="3665"/>
                  </a:lnTo>
                  <a:lnTo>
                    <a:pt x="2259" y="3504"/>
                  </a:lnTo>
                  <a:lnTo>
                    <a:pt x="2222" y="3416"/>
                  </a:lnTo>
                  <a:lnTo>
                    <a:pt x="2203" y="3319"/>
                  </a:lnTo>
                  <a:lnTo>
                    <a:pt x="2212" y="3221"/>
                  </a:lnTo>
                  <a:lnTo>
                    <a:pt x="2277" y="3175"/>
                  </a:lnTo>
                  <a:lnTo>
                    <a:pt x="2299" y="3139"/>
                  </a:lnTo>
                  <a:lnTo>
                    <a:pt x="2305" y="3099"/>
                  </a:lnTo>
                  <a:lnTo>
                    <a:pt x="2308" y="3017"/>
                  </a:lnTo>
                  <a:lnTo>
                    <a:pt x="2314" y="2978"/>
                  </a:lnTo>
                  <a:lnTo>
                    <a:pt x="2323" y="2948"/>
                  </a:lnTo>
                  <a:lnTo>
                    <a:pt x="2335" y="2935"/>
                  </a:lnTo>
                  <a:lnTo>
                    <a:pt x="2363" y="2909"/>
                  </a:lnTo>
                  <a:lnTo>
                    <a:pt x="2379" y="2898"/>
                  </a:lnTo>
                  <a:lnTo>
                    <a:pt x="2394" y="2887"/>
                  </a:lnTo>
                  <a:lnTo>
                    <a:pt x="2514" y="2856"/>
                  </a:lnTo>
                  <a:lnTo>
                    <a:pt x="2631" y="2811"/>
                  </a:lnTo>
                  <a:lnTo>
                    <a:pt x="2831" y="2790"/>
                  </a:lnTo>
                  <a:lnTo>
                    <a:pt x="2886" y="2776"/>
                  </a:lnTo>
                  <a:lnTo>
                    <a:pt x="2914" y="2774"/>
                  </a:lnTo>
                  <a:lnTo>
                    <a:pt x="2945" y="2779"/>
                  </a:lnTo>
                  <a:lnTo>
                    <a:pt x="3117" y="2845"/>
                  </a:lnTo>
                  <a:lnTo>
                    <a:pt x="3129" y="2853"/>
                  </a:lnTo>
                  <a:lnTo>
                    <a:pt x="3145" y="2863"/>
                  </a:lnTo>
                  <a:lnTo>
                    <a:pt x="3169" y="2885"/>
                  </a:lnTo>
                  <a:lnTo>
                    <a:pt x="3200" y="2909"/>
                  </a:lnTo>
                  <a:lnTo>
                    <a:pt x="3243" y="2927"/>
                  </a:lnTo>
                  <a:lnTo>
                    <a:pt x="3271" y="2932"/>
                  </a:lnTo>
                  <a:lnTo>
                    <a:pt x="3295" y="2935"/>
                  </a:lnTo>
                  <a:lnTo>
                    <a:pt x="3317" y="2935"/>
                  </a:lnTo>
                  <a:lnTo>
                    <a:pt x="3338" y="2930"/>
                  </a:lnTo>
                  <a:lnTo>
                    <a:pt x="3431" y="2895"/>
                  </a:lnTo>
                  <a:lnTo>
                    <a:pt x="3449" y="2890"/>
                  </a:lnTo>
                  <a:lnTo>
                    <a:pt x="3471" y="2887"/>
                  </a:lnTo>
                  <a:lnTo>
                    <a:pt x="3492" y="2887"/>
                  </a:lnTo>
                  <a:lnTo>
                    <a:pt x="3517" y="2887"/>
                  </a:lnTo>
                  <a:lnTo>
                    <a:pt x="3538" y="2893"/>
                  </a:lnTo>
                  <a:lnTo>
                    <a:pt x="3566" y="2906"/>
                  </a:lnTo>
                  <a:lnTo>
                    <a:pt x="3594" y="2924"/>
                  </a:lnTo>
                  <a:lnTo>
                    <a:pt x="3625" y="2961"/>
                  </a:lnTo>
                  <a:lnTo>
                    <a:pt x="3652" y="2999"/>
                  </a:lnTo>
                  <a:lnTo>
                    <a:pt x="3671" y="3036"/>
                  </a:lnTo>
                  <a:lnTo>
                    <a:pt x="3726" y="3189"/>
                  </a:lnTo>
                  <a:lnTo>
                    <a:pt x="3751" y="3234"/>
                  </a:lnTo>
                  <a:lnTo>
                    <a:pt x="3785" y="3284"/>
                  </a:lnTo>
                  <a:lnTo>
                    <a:pt x="3840" y="3337"/>
                  </a:lnTo>
                  <a:lnTo>
                    <a:pt x="3914" y="3374"/>
                  </a:lnTo>
                  <a:lnTo>
                    <a:pt x="3997" y="3387"/>
                  </a:lnTo>
                  <a:lnTo>
                    <a:pt x="4166" y="3382"/>
                  </a:lnTo>
                  <a:lnTo>
                    <a:pt x="4289" y="3340"/>
                  </a:lnTo>
                  <a:lnTo>
                    <a:pt x="4363" y="3192"/>
                  </a:lnTo>
                  <a:lnTo>
                    <a:pt x="4428" y="3065"/>
                  </a:lnTo>
                  <a:lnTo>
                    <a:pt x="4480" y="2959"/>
                  </a:lnTo>
                  <a:lnTo>
                    <a:pt x="4554" y="2895"/>
                  </a:lnTo>
                  <a:lnTo>
                    <a:pt x="4634" y="2824"/>
                  </a:lnTo>
                  <a:lnTo>
                    <a:pt x="4646" y="2790"/>
                  </a:lnTo>
                  <a:lnTo>
                    <a:pt x="4655" y="2755"/>
                  </a:lnTo>
                  <a:lnTo>
                    <a:pt x="4677" y="2607"/>
                  </a:lnTo>
                  <a:lnTo>
                    <a:pt x="4683" y="2578"/>
                  </a:lnTo>
                  <a:lnTo>
                    <a:pt x="4695" y="2496"/>
                  </a:lnTo>
                  <a:lnTo>
                    <a:pt x="4714" y="2366"/>
                  </a:lnTo>
                  <a:lnTo>
                    <a:pt x="4738" y="2200"/>
                  </a:lnTo>
                  <a:lnTo>
                    <a:pt x="4769" y="2001"/>
                  </a:lnTo>
                  <a:lnTo>
                    <a:pt x="4800" y="1782"/>
                  </a:lnTo>
                  <a:lnTo>
                    <a:pt x="4837" y="1547"/>
                  </a:lnTo>
                  <a:lnTo>
                    <a:pt x="4874" y="1304"/>
                  </a:lnTo>
                  <a:lnTo>
                    <a:pt x="4911" y="1060"/>
                  </a:lnTo>
                  <a:lnTo>
                    <a:pt x="4945" y="825"/>
                  </a:lnTo>
                  <a:lnTo>
                    <a:pt x="4978" y="605"/>
                  </a:lnTo>
                  <a:lnTo>
                    <a:pt x="5009" y="407"/>
                  </a:lnTo>
                  <a:lnTo>
                    <a:pt x="5034" y="240"/>
                  </a:lnTo>
                  <a:lnTo>
                    <a:pt x="5052" y="111"/>
                  </a:lnTo>
                  <a:lnTo>
                    <a:pt x="5065" y="29"/>
                  </a:lnTo>
                  <a:lnTo>
                    <a:pt x="5071" y="0"/>
                  </a:lnTo>
                  <a:lnTo>
                    <a:pt x="5585" y="58"/>
                  </a:lnTo>
                  <a:lnTo>
                    <a:pt x="6102" y="114"/>
                  </a:lnTo>
                  <a:lnTo>
                    <a:pt x="6615" y="169"/>
                  </a:lnTo>
                  <a:lnTo>
                    <a:pt x="7132" y="222"/>
                  </a:lnTo>
                  <a:lnTo>
                    <a:pt x="7646" y="278"/>
                  </a:lnTo>
                  <a:lnTo>
                    <a:pt x="8163" y="331"/>
                  </a:lnTo>
                  <a:lnTo>
                    <a:pt x="8680" y="384"/>
                  </a:lnTo>
                  <a:lnTo>
                    <a:pt x="9194" y="436"/>
                  </a:lnTo>
                  <a:lnTo>
                    <a:pt x="9711" y="486"/>
                  </a:lnTo>
                  <a:lnTo>
                    <a:pt x="10228" y="537"/>
                  </a:lnTo>
                  <a:lnTo>
                    <a:pt x="10745" y="587"/>
                  </a:lnTo>
                  <a:lnTo>
                    <a:pt x="11258" y="637"/>
                  </a:lnTo>
                  <a:lnTo>
                    <a:pt x="11775" y="688"/>
                  </a:lnTo>
                  <a:lnTo>
                    <a:pt x="12292" y="735"/>
                  </a:lnTo>
                  <a:lnTo>
                    <a:pt x="12809" y="783"/>
                  </a:lnTo>
                  <a:lnTo>
                    <a:pt x="13326" y="830"/>
                  </a:lnTo>
                  <a:lnTo>
                    <a:pt x="13843" y="875"/>
                  </a:lnTo>
                  <a:lnTo>
                    <a:pt x="14357" y="923"/>
                  </a:lnTo>
                  <a:lnTo>
                    <a:pt x="14874" y="968"/>
                  </a:lnTo>
                  <a:lnTo>
                    <a:pt x="15391" y="1013"/>
                  </a:lnTo>
                  <a:lnTo>
                    <a:pt x="15911" y="1058"/>
                  </a:lnTo>
                  <a:lnTo>
                    <a:pt x="16428" y="1100"/>
                  </a:lnTo>
                  <a:lnTo>
                    <a:pt x="16945" y="1142"/>
                  </a:lnTo>
                  <a:lnTo>
                    <a:pt x="17462" y="1185"/>
                  </a:lnTo>
                  <a:lnTo>
                    <a:pt x="17978" y="1227"/>
                  </a:lnTo>
                  <a:lnTo>
                    <a:pt x="18495" y="1267"/>
                  </a:lnTo>
                  <a:lnTo>
                    <a:pt x="19012" y="1306"/>
                  </a:lnTo>
                  <a:lnTo>
                    <a:pt x="19529" y="1346"/>
                  </a:lnTo>
                  <a:lnTo>
                    <a:pt x="20049" y="1385"/>
                  </a:lnTo>
                  <a:lnTo>
                    <a:pt x="20566" y="1425"/>
                  </a:lnTo>
                  <a:lnTo>
                    <a:pt x="21083" y="1462"/>
                  </a:lnTo>
                  <a:lnTo>
                    <a:pt x="21600" y="1499"/>
                  </a:lnTo>
                  <a:lnTo>
                    <a:pt x="21542" y="2123"/>
                  </a:lnTo>
                  <a:lnTo>
                    <a:pt x="21483" y="2750"/>
                  </a:lnTo>
                  <a:lnTo>
                    <a:pt x="21422" y="3377"/>
                  </a:lnTo>
                  <a:lnTo>
                    <a:pt x="21360" y="4003"/>
                  </a:lnTo>
                  <a:lnTo>
                    <a:pt x="21302" y="4630"/>
                  </a:lnTo>
                  <a:cubicBezTo>
                    <a:pt x="21302" y="4630"/>
                    <a:pt x="21302" y="4630"/>
                    <a:pt x="21302" y="463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83" name="Google Shape;383;p17"/>
            <p:cNvSpPr/>
            <p:nvPr/>
          </p:nvSpPr>
          <p:spPr>
            <a:xfrm>
              <a:off x="13301913" y="7960990"/>
              <a:ext cx="1635277" cy="1496010"/>
            </a:xfrm>
            <a:custGeom>
              <a:avLst/>
              <a:gdLst/>
              <a:ahLst/>
              <a:cxnLst/>
              <a:rect l="l" t="t" r="r" b="b"/>
              <a:pathLst>
                <a:path w="21600" h="21600" extrusionOk="0">
                  <a:moveTo>
                    <a:pt x="21310" y="2704"/>
                  </a:moveTo>
                  <a:lnTo>
                    <a:pt x="21306" y="2747"/>
                  </a:lnTo>
                  <a:lnTo>
                    <a:pt x="21402" y="2886"/>
                  </a:lnTo>
                  <a:lnTo>
                    <a:pt x="21525" y="3003"/>
                  </a:lnTo>
                  <a:lnTo>
                    <a:pt x="21600" y="3172"/>
                  </a:lnTo>
                  <a:lnTo>
                    <a:pt x="21576" y="3285"/>
                  </a:lnTo>
                  <a:lnTo>
                    <a:pt x="21509" y="3272"/>
                  </a:lnTo>
                  <a:lnTo>
                    <a:pt x="21374" y="3176"/>
                  </a:lnTo>
                  <a:lnTo>
                    <a:pt x="21279" y="3198"/>
                  </a:lnTo>
                  <a:lnTo>
                    <a:pt x="21203" y="3250"/>
                  </a:lnTo>
                  <a:lnTo>
                    <a:pt x="21144" y="3332"/>
                  </a:lnTo>
                  <a:lnTo>
                    <a:pt x="21112" y="3440"/>
                  </a:lnTo>
                  <a:lnTo>
                    <a:pt x="21231" y="3488"/>
                  </a:lnTo>
                  <a:lnTo>
                    <a:pt x="21355" y="3570"/>
                  </a:lnTo>
                  <a:lnTo>
                    <a:pt x="21402" y="3670"/>
                  </a:lnTo>
                  <a:lnTo>
                    <a:pt x="21148" y="3947"/>
                  </a:lnTo>
                  <a:lnTo>
                    <a:pt x="20514" y="4329"/>
                  </a:lnTo>
                  <a:lnTo>
                    <a:pt x="20458" y="4411"/>
                  </a:lnTo>
                  <a:lnTo>
                    <a:pt x="20466" y="4515"/>
                  </a:lnTo>
                  <a:lnTo>
                    <a:pt x="20542" y="4645"/>
                  </a:lnTo>
                  <a:lnTo>
                    <a:pt x="20676" y="4805"/>
                  </a:lnTo>
                  <a:lnTo>
                    <a:pt x="20680" y="4879"/>
                  </a:lnTo>
                  <a:lnTo>
                    <a:pt x="20613" y="4978"/>
                  </a:lnTo>
                  <a:lnTo>
                    <a:pt x="20545" y="5052"/>
                  </a:lnTo>
                  <a:lnTo>
                    <a:pt x="20522" y="5108"/>
                  </a:lnTo>
                  <a:lnTo>
                    <a:pt x="20545" y="5174"/>
                  </a:lnTo>
                  <a:lnTo>
                    <a:pt x="20621" y="5278"/>
                  </a:lnTo>
                  <a:lnTo>
                    <a:pt x="20692" y="5412"/>
                  </a:lnTo>
                  <a:lnTo>
                    <a:pt x="20652" y="5490"/>
                  </a:lnTo>
                  <a:lnTo>
                    <a:pt x="20557" y="5529"/>
                  </a:lnTo>
                  <a:lnTo>
                    <a:pt x="20450" y="5555"/>
                  </a:lnTo>
                  <a:lnTo>
                    <a:pt x="20347" y="5598"/>
                  </a:lnTo>
                  <a:lnTo>
                    <a:pt x="20299" y="5663"/>
                  </a:lnTo>
                  <a:lnTo>
                    <a:pt x="20287" y="5763"/>
                  </a:lnTo>
                  <a:lnTo>
                    <a:pt x="20299" y="5910"/>
                  </a:lnTo>
                  <a:lnTo>
                    <a:pt x="20283" y="6010"/>
                  </a:lnTo>
                  <a:lnTo>
                    <a:pt x="20240" y="6110"/>
                  </a:lnTo>
                  <a:lnTo>
                    <a:pt x="20181" y="6201"/>
                  </a:lnTo>
                  <a:lnTo>
                    <a:pt x="19966" y="6434"/>
                  </a:lnTo>
                  <a:lnTo>
                    <a:pt x="19918" y="6530"/>
                  </a:lnTo>
                  <a:lnTo>
                    <a:pt x="19911" y="6669"/>
                  </a:lnTo>
                  <a:lnTo>
                    <a:pt x="19938" y="6933"/>
                  </a:lnTo>
                  <a:lnTo>
                    <a:pt x="19966" y="7045"/>
                  </a:lnTo>
                  <a:lnTo>
                    <a:pt x="20078" y="7327"/>
                  </a:lnTo>
                  <a:lnTo>
                    <a:pt x="20141" y="7566"/>
                  </a:lnTo>
                  <a:lnTo>
                    <a:pt x="20157" y="7799"/>
                  </a:lnTo>
                  <a:lnTo>
                    <a:pt x="20078" y="7955"/>
                  </a:lnTo>
                  <a:lnTo>
                    <a:pt x="19986" y="7955"/>
                  </a:lnTo>
                  <a:lnTo>
                    <a:pt x="19867" y="7934"/>
                  </a:lnTo>
                  <a:lnTo>
                    <a:pt x="19760" y="7947"/>
                  </a:lnTo>
                  <a:lnTo>
                    <a:pt x="19725" y="8051"/>
                  </a:lnTo>
                  <a:lnTo>
                    <a:pt x="19725" y="8168"/>
                  </a:lnTo>
                  <a:lnTo>
                    <a:pt x="19705" y="8267"/>
                  </a:lnTo>
                  <a:lnTo>
                    <a:pt x="19665" y="8362"/>
                  </a:lnTo>
                  <a:lnTo>
                    <a:pt x="19606" y="8441"/>
                  </a:lnTo>
                  <a:lnTo>
                    <a:pt x="19455" y="8558"/>
                  </a:lnTo>
                  <a:lnTo>
                    <a:pt x="19356" y="8614"/>
                  </a:lnTo>
                  <a:lnTo>
                    <a:pt x="19272" y="8640"/>
                  </a:lnTo>
                  <a:lnTo>
                    <a:pt x="19229" y="8688"/>
                  </a:lnTo>
                  <a:lnTo>
                    <a:pt x="19269" y="8752"/>
                  </a:lnTo>
                  <a:lnTo>
                    <a:pt x="19284" y="8778"/>
                  </a:lnTo>
                  <a:lnTo>
                    <a:pt x="19435" y="8943"/>
                  </a:lnTo>
                  <a:lnTo>
                    <a:pt x="19447" y="9186"/>
                  </a:lnTo>
                  <a:lnTo>
                    <a:pt x="19316" y="9398"/>
                  </a:lnTo>
                  <a:lnTo>
                    <a:pt x="19121" y="9563"/>
                  </a:lnTo>
                  <a:lnTo>
                    <a:pt x="18649" y="9819"/>
                  </a:lnTo>
                  <a:lnTo>
                    <a:pt x="18606" y="9901"/>
                  </a:lnTo>
                  <a:lnTo>
                    <a:pt x="18634" y="9996"/>
                  </a:lnTo>
                  <a:lnTo>
                    <a:pt x="18694" y="10109"/>
                  </a:lnTo>
                  <a:lnTo>
                    <a:pt x="18721" y="10213"/>
                  </a:lnTo>
                  <a:lnTo>
                    <a:pt x="18665" y="10295"/>
                  </a:lnTo>
                  <a:lnTo>
                    <a:pt x="18630" y="10351"/>
                  </a:lnTo>
                  <a:lnTo>
                    <a:pt x="18539" y="10390"/>
                  </a:lnTo>
                  <a:lnTo>
                    <a:pt x="18440" y="10395"/>
                  </a:lnTo>
                  <a:lnTo>
                    <a:pt x="18353" y="10343"/>
                  </a:lnTo>
                  <a:lnTo>
                    <a:pt x="18297" y="10369"/>
                  </a:lnTo>
                  <a:lnTo>
                    <a:pt x="18246" y="10490"/>
                  </a:lnTo>
                  <a:lnTo>
                    <a:pt x="18186" y="10702"/>
                  </a:lnTo>
                  <a:lnTo>
                    <a:pt x="18166" y="10949"/>
                  </a:lnTo>
                  <a:lnTo>
                    <a:pt x="18277" y="11344"/>
                  </a:lnTo>
                  <a:lnTo>
                    <a:pt x="18269" y="11838"/>
                  </a:lnTo>
                  <a:lnTo>
                    <a:pt x="18285" y="12041"/>
                  </a:lnTo>
                  <a:lnTo>
                    <a:pt x="18265" y="12210"/>
                  </a:lnTo>
                  <a:lnTo>
                    <a:pt x="18134" y="12392"/>
                  </a:lnTo>
                  <a:lnTo>
                    <a:pt x="17980" y="12505"/>
                  </a:lnTo>
                  <a:lnTo>
                    <a:pt x="17885" y="12557"/>
                  </a:lnTo>
                  <a:lnTo>
                    <a:pt x="17702" y="12596"/>
                  </a:lnTo>
                  <a:lnTo>
                    <a:pt x="17650" y="12596"/>
                  </a:lnTo>
                  <a:lnTo>
                    <a:pt x="17615" y="12579"/>
                  </a:lnTo>
                  <a:lnTo>
                    <a:pt x="17555" y="12535"/>
                  </a:lnTo>
                  <a:lnTo>
                    <a:pt x="17540" y="12570"/>
                  </a:lnTo>
                  <a:lnTo>
                    <a:pt x="17540" y="12622"/>
                  </a:lnTo>
                  <a:lnTo>
                    <a:pt x="17563" y="12704"/>
                  </a:lnTo>
                  <a:lnTo>
                    <a:pt x="17611" y="12808"/>
                  </a:lnTo>
                  <a:lnTo>
                    <a:pt x="17623" y="12882"/>
                  </a:lnTo>
                  <a:lnTo>
                    <a:pt x="17611" y="12930"/>
                  </a:lnTo>
                  <a:lnTo>
                    <a:pt x="17559" y="13042"/>
                  </a:lnTo>
                  <a:lnTo>
                    <a:pt x="17547" y="13103"/>
                  </a:lnTo>
                  <a:lnTo>
                    <a:pt x="17532" y="13129"/>
                  </a:lnTo>
                  <a:lnTo>
                    <a:pt x="17488" y="13125"/>
                  </a:lnTo>
                  <a:lnTo>
                    <a:pt x="17413" y="13094"/>
                  </a:lnTo>
                  <a:lnTo>
                    <a:pt x="17353" y="13103"/>
                  </a:lnTo>
                  <a:lnTo>
                    <a:pt x="17325" y="13116"/>
                  </a:lnTo>
                  <a:lnTo>
                    <a:pt x="17309" y="13151"/>
                  </a:lnTo>
                  <a:lnTo>
                    <a:pt x="17171" y="13592"/>
                  </a:lnTo>
                  <a:lnTo>
                    <a:pt x="17119" y="13645"/>
                  </a:lnTo>
                  <a:lnTo>
                    <a:pt x="17052" y="13679"/>
                  </a:lnTo>
                  <a:lnTo>
                    <a:pt x="16841" y="13848"/>
                  </a:lnTo>
                  <a:lnTo>
                    <a:pt x="16790" y="13913"/>
                  </a:lnTo>
                  <a:lnTo>
                    <a:pt x="16806" y="14078"/>
                  </a:lnTo>
                  <a:lnTo>
                    <a:pt x="17139" y="14221"/>
                  </a:lnTo>
                  <a:lnTo>
                    <a:pt x="17167" y="14441"/>
                  </a:lnTo>
                  <a:lnTo>
                    <a:pt x="17115" y="14550"/>
                  </a:lnTo>
                  <a:lnTo>
                    <a:pt x="17048" y="14602"/>
                  </a:lnTo>
                  <a:lnTo>
                    <a:pt x="16961" y="14624"/>
                  </a:lnTo>
                  <a:lnTo>
                    <a:pt x="16857" y="14633"/>
                  </a:lnTo>
                  <a:lnTo>
                    <a:pt x="16758" y="14658"/>
                  </a:lnTo>
                  <a:lnTo>
                    <a:pt x="16521" y="14819"/>
                  </a:lnTo>
                  <a:lnTo>
                    <a:pt x="16290" y="14897"/>
                  </a:lnTo>
                  <a:lnTo>
                    <a:pt x="16255" y="14940"/>
                  </a:lnTo>
                  <a:lnTo>
                    <a:pt x="16278" y="15022"/>
                  </a:lnTo>
                  <a:lnTo>
                    <a:pt x="16326" y="15057"/>
                  </a:lnTo>
                  <a:lnTo>
                    <a:pt x="16385" y="15079"/>
                  </a:lnTo>
                  <a:lnTo>
                    <a:pt x="16449" y="15109"/>
                  </a:lnTo>
                  <a:lnTo>
                    <a:pt x="16532" y="15265"/>
                  </a:lnTo>
                  <a:lnTo>
                    <a:pt x="16481" y="15408"/>
                  </a:lnTo>
                  <a:lnTo>
                    <a:pt x="16405" y="15547"/>
                  </a:lnTo>
                  <a:lnTo>
                    <a:pt x="16449" y="15746"/>
                  </a:lnTo>
                  <a:lnTo>
                    <a:pt x="16505" y="15833"/>
                  </a:lnTo>
                  <a:lnTo>
                    <a:pt x="16540" y="15941"/>
                  </a:lnTo>
                  <a:lnTo>
                    <a:pt x="16493" y="16071"/>
                  </a:lnTo>
                  <a:lnTo>
                    <a:pt x="16449" y="16093"/>
                  </a:lnTo>
                  <a:lnTo>
                    <a:pt x="16330" y="16110"/>
                  </a:lnTo>
                  <a:lnTo>
                    <a:pt x="16282" y="16127"/>
                  </a:lnTo>
                  <a:lnTo>
                    <a:pt x="16239" y="16166"/>
                  </a:lnTo>
                  <a:lnTo>
                    <a:pt x="16156" y="16279"/>
                  </a:lnTo>
                  <a:lnTo>
                    <a:pt x="16128" y="16301"/>
                  </a:lnTo>
                  <a:lnTo>
                    <a:pt x="16092" y="16344"/>
                  </a:lnTo>
                  <a:lnTo>
                    <a:pt x="15937" y="16617"/>
                  </a:lnTo>
                  <a:lnTo>
                    <a:pt x="15858" y="16686"/>
                  </a:lnTo>
                  <a:lnTo>
                    <a:pt x="15795" y="16734"/>
                  </a:lnTo>
                  <a:lnTo>
                    <a:pt x="15787" y="16790"/>
                  </a:lnTo>
                  <a:lnTo>
                    <a:pt x="15882" y="16881"/>
                  </a:lnTo>
                  <a:lnTo>
                    <a:pt x="16073" y="16963"/>
                  </a:lnTo>
                  <a:lnTo>
                    <a:pt x="16148" y="17033"/>
                  </a:lnTo>
                  <a:lnTo>
                    <a:pt x="16175" y="17180"/>
                  </a:lnTo>
                  <a:lnTo>
                    <a:pt x="16144" y="17302"/>
                  </a:lnTo>
                  <a:lnTo>
                    <a:pt x="16073" y="17367"/>
                  </a:lnTo>
                  <a:lnTo>
                    <a:pt x="15977" y="17397"/>
                  </a:lnTo>
                  <a:lnTo>
                    <a:pt x="15870" y="17405"/>
                  </a:lnTo>
                  <a:lnTo>
                    <a:pt x="15803" y="17453"/>
                  </a:lnTo>
                  <a:lnTo>
                    <a:pt x="15830" y="17549"/>
                  </a:lnTo>
                  <a:lnTo>
                    <a:pt x="15905" y="17639"/>
                  </a:lnTo>
                  <a:lnTo>
                    <a:pt x="15981" y="17674"/>
                  </a:lnTo>
                  <a:lnTo>
                    <a:pt x="16065" y="17700"/>
                  </a:lnTo>
                  <a:lnTo>
                    <a:pt x="16160" y="17774"/>
                  </a:lnTo>
                  <a:lnTo>
                    <a:pt x="16322" y="17930"/>
                  </a:lnTo>
                  <a:lnTo>
                    <a:pt x="16334" y="18034"/>
                  </a:lnTo>
                  <a:lnTo>
                    <a:pt x="16350" y="18199"/>
                  </a:lnTo>
                  <a:lnTo>
                    <a:pt x="16350" y="18372"/>
                  </a:lnTo>
                  <a:lnTo>
                    <a:pt x="16334" y="18485"/>
                  </a:lnTo>
                  <a:lnTo>
                    <a:pt x="16183" y="18740"/>
                  </a:lnTo>
                  <a:lnTo>
                    <a:pt x="16144" y="18870"/>
                  </a:lnTo>
                  <a:lnTo>
                    <a:pt x="16215" y="18978"/>
                  </a:lnTo>
                  <a:lnTo>
                    <a:pt x="16266" y="18983"/>
                  </a:lnTo>
                  <a:lnTo>
                    <a:pt x="16405" y="19026"/>
                  </a:lnTo>
                  <a:lnTo>
                    <a:pt x="16469" y="19074"/>
                  </a:lnTo>
                  <a:lnTo>
                    <a:pt x="16501" y="19143"/>
                  </a:lnTo>
                  <a:lnTo>
                    <a:pt x="16525" y="19434"/>
                  </a:lnTo>
                  <a:lnTo>
                    <a:pt x="16588" y="19624"/>
                  </a:lnTo>
                  <a:lnTo>
                    <a:pt x="16608" y="19719"/>
                  </a:lnTo>
                  <a:lnTo>
                    <a:pt x="16588" y="19828"/>
                  </a:lnTo>
                  <a:lnTo>
                    <a:pt x="16532" y="19871"/>
                  </a:lnTo>
                  <a:lnTo>
                    <a:pt x="16441" y="19906"/>
                  </a:lnTo>
                  <a:lnTo>
                    <a:pt x="16358" y="19958"/>
                  </a:lnTo>
                  <a:lnTo>
                    <a:pt x="16326" y="20031"/>
                  </a:lnTo>
                  <a:lnTo>
                    <a:pt x="16346" y="20638"/>
                  </a:lnTo>
                  <a:lnTo>
                    <a:pt x="16282" y="20651"/>
                  </a:lnTo>
                  <a:lnTo>
                    <a:pt x="15485" y="20720"/>
                  </a:lnTo>
                  <a:lnTo>
                    <a:pt x="14684" y="20789"/>
                  </a:lnTo>
                  <a:lnTo>
                    <a:pt x="13884" y="20855"/>
                  </a:lnTo>
                  <a:lnTo>
                    <a:pt x="13086" y="20920"/>
                  </a:lnTo>
                  <a:lnTo>
                    <a:pt x="12289" y="20984"/>
                  </a:lnTo>
                  <a:lnTo>
                    <a:pt x="11488" y="21049"/>
                  </a:lnTo>
                  <a:lnTo>
                    <a:pt x="10687" y="21110"/>
                  </a:lnTo>
                  <a:lnTo>
                    <a:pt x="9890" y="21171"/>
                  </a:lnTo>
                  <a:lnTo>
                    <a:pt x="9089" y="21227"/>
                  </a:lnTo>
                  <a:lnTo>
                    <a:pt x="8288" y="21283"/>
                  </a:lnTo>
                  <a:lnTo>
                    <a:pt x="7491" y="21340"/>
                  </a:lnTo>
                  <a:lnTo>
                    <a:pt x="6690" y="21396"/>
                  </a:lnTo>
                  <a:lnTo>
                    <a:pt x="5889" y="21448"/>
                  </a:lnTo>
                  <a:lnTo>
                    <a:pt x="5088" y="21500"/>
                  </a:lnTo>
                  <a:lnTo>
                    <a:pt x="4291" y="21552"/>
                  </a:lnTo>
                  <a:lnTo>
                    <a:pt x="3490" y="21600"/>
                  </a:lnTo>
                  <a:lnTo>
                    <a:pt x="3446" y="20902"/>
                  </a:lnTo>
                  <a:lnTo>
                    <a:pt x="3407" y="20209"/>
                  </a:lnTo>
                  <a:lnTo>
                    <a:pt x="3367" y="19515"/>
                  </a:lnTo>
                  <a:lnTo>
                    <a:pt x="3327" y="18822"/>
                  </a:lnTo>
                  <a:lnTo>
                    <a:pt x="3308" y="18441"/>
                  </a:lnTo>
                  <a:lnTo>
                    <a:pt x="3308" y="18437"/>
                  </a:lnTo>
                  <a:lnTo>
                    <a:pt x="3264" y="18420"/>
                  </a:lnTo>
                  <a:lnTo>
                    <a:pt x="3193" y="18389"/>
                  </a:lnTo>
                  <a:lnTo>
                    <a:pt x="3061" y="18289"/>
                  </a:lnTo>
                  <a:lnTo>
                    <a:pt x="2982" y="18341"/>
                  </a:lnTo>
                  <a:lnTo>
                    <a:pt x="2887" y="18350"/>
                  </a:lnTo>
                  <a:lnTo>
                    <a:pt x="2800" y="18333"/>
                  </a:lnTo>
                  <a:lnTo>
                    <a:pt x="2645" y="18246"/>
                  </a:lnTo>
                  <a:lnTo>
                    <a:pt x="2582" y="18277"/>
                  </a:lnTo>
                  <a:lnTo>
                    <a:pt x="2526" y="18337"/>
                  </a:lnTo>
                  <a:lnTo>
                    <a:pt x="2463" y="18367"/>
                  </a:lnTo>
                  <a:lnTo>
                    <a:pt x="2244" y="18259"/>
                  </a:lnTo>
                  <a:lnTo>
                    <a:pt x="2169" y="18268"/>
                  </a:lnTo>
                  <a:lnTo>
                    <a:pt x="2126" y="18341"/>
                  </a:lnTo>
                  <a:lnTo>
                    <a:pt x="2098" y="18433"/>
                  </a:lnTo>
                  <a:lnTo>
                    <a:pt x="2058" y="18489"/>
                  </a:lnTo>
                  <a:lnTo>
                    <a:pt x="1963" y="18437"/>
                  </a:lnTo>
                  <a:lnTo>
                    <a:pt x="1872" y="18493"/>
                  </a:lnTo>
                  <a:lnTo>
                    <a:pt x="1788" y="18480"/>
                  </a:lnTo>
                  <a:lnTo>
                    <a:pt x="1757" y="18424"/>
                  </a:lnTo>
                  <a:lnTo>
                    <a:pt x="1808" y="18363"/>
                  </a:lnTo>
                  <a:lnTo>
                    <a:pt x="1808" y="18324"/>
                  </a:lnTo>
                  <a:lnTo>
                    <a:pt x="1697" y="18350"/>
                  </a:lnTo>
                  <a:lnTo>
                    <a:pt x="1587" y="18319"/>
                  </a:lnTo>
                  <a:lnTo>
                    <a:pt x="1499" y="18242"/>
                  </a:lnTo>
                  <a:lnTo>
                    <a:pt x="1464" y="18125"/>
                  </a:lnTo>
                  <a:lnTo>
                    <a:pt x="1416" y="18021"/>
                  </a:lnTo>
                  <a:lnTo>
                    <a:pt x="1336" y="18004"/>
                  </a:lnTo>
                  <a:lnTo>
                    <a:pt x="1305" y="16738"/>
                  </a:lnTo>
                  <a:lnTo>
                    <a:pt x="1273" y="15469"/>
                  </a:lnTo>
                  <a:lnTo>
                    <a:pt x="1237" y="14203"/>
                  </a:lnTo>
                  <a:lnTo>
                    <a:pt x="1206" y="12938"/>
                  </a:lnTo>
                  <a:lnTo>
                    <a:pt x="1170" y="11668"/>
                  </a:lnTo>
                  <a:lnTo>
                    <a:pt x="1138" y="10403"/>
                  </a:lnTo>
                  <a:lnTo>
                    <a:pt x="1107" y="9138"/>
                  </a:lnTo>
                  <a:lnTo>
                    <a:pt x="1071" y="7873"/>
                  </a:lnTo>
                  <a:lnTo>
                    <a:pt x="937" y="7067"/>
                  </a:lnTo>
                  <a:lnTo>
                    <a:pt x="801" y="6265"/>
                  </a:lnTo>
                  <a:lnTo>
                    <a:pt x="667" y="5459"/>
                  </a:lnTo>
                  <a:lnTo>
                    <a:pt x="536" y="4658"/>
                  </a:lnTo>
                  <a:lnTo>
                    <a:pt x="401" y="3852"/>
                  </a:lnTo>
                  <a:lnTo>
                    <a:pt x="266" y="3050"/>
                  </a:lnTo>
                  <a:lnTo>
                    <a:pt x="135" y="2249"/>
                  </a:lnTo>
                  <a:lnTo>
                    <a:pt x="0" y="1443"/>
                  </a:lnTo>
                  <a:lnTo>
                    <a:pt x="1182" y="1378"/>
                  </a:lnTo>
                  <a:lnTo>
                    <a:pt x="2364" y="1313"/>
                  </a:lnTo>
                  <a:lnTo>
                    <a:pt x="3545" y="1239"/>
                  </a:lnTo>
                  <a:lnTo>
                    <a:pt x="4727" y="1166"/>
                  </a:lnTo>
                  <a:lnTo>
                    <a:pt x="5909" y="1087"/>
                  </a:lnTo>
                  <a:lnTo>
                    <a:pt x="7086" y="1009"/>
                  </a:lnTo>
                  <a:lnTo>
                    <a:pt x="8268" y="923"/>
                  </a:lnTo>
                  <a:lnTo>
                    <a:pt x="9450" y="836"/>
                  </a:lnTo>
                  <a:lnTo>
                    <a:pt x="10631" y="750"/>
                  </a:lnTo>
                  <a:lnTo>
                    <a:pt x="11809" y="654"/>
                  </a:lnTo>
                  <a:lnTo>
                    <a:pt x="12987" y="559"/>
                  </a:lnTo>
                  <a:lnTo>
                    <a:pt x="14169" y="459"/>
                  </a:lnTo>
                  <a:lnTo>
                    <a:pt x="15347" y="356"/>
                  </a:lnTo>
                  <a:lnTo>
                    <a:pt x="16529" y="251"/>
                  </a:lnTo>
                  <a:lnTo>
                    <a:pt x="17706" y="143"/>
                  </a:lnTo>
                  <a:lnTo>
                    <a:pt x="18884" y="30"/>
                  </a:lnTo>
                  <a:lnTo>
                    <a:pt x="19181" y="0"/>
                  </a:lnTo>
                  <a:lnTo>
                    <a:pt x="19189" y="13"/>
                  </a:lnTo>
                  <a:lnTo>
                    <a:pt x="19197" y="26"/>
                  </a:lnTo>
                  <a:lnTo>
                    <a:pt x="19225" y="69"/>
                  </a:lnTo>
                  <a:lnTo>
                    <a:pt x="19276" y="195"/>
                  </a:lnTo>
                  <a:lnTo>
                    <a:pt x="19288" y="212"/>
                  </a:lnTo>
                  <a:lnTo>
                    <a:pt x="19308" y="230"/>
                  </a:lnTo>
                  <a:lnTo>
                    <a:pt x="19332" y="243"/>
                  </a:lnTo>
                  <a:lnTo>
                    <a:pt x="19348" y="256"/>
                  </a:lnTo>
                  <a:lnTo>
                    <a:pt x="19356" y="277"/>
                  </a:lnTo>
                  <a:lnTo>
                    <a:pt x="19364" y="303"/>
                  </a:lnTo>
                  <a:lnTo>
                    <a:pt x="19375" y="394"/>
                  </a:lnTo>
                  <a:lnTo>
                    <a:pt x="19383" y="425"/>
                  </a:lnTo>
                  <a:lnTo>
                    <a:pt x="19391" y="455"/>
                  </a:lnTo>
                  <a:lnTo>
                    <a:pt x="19407" y="481"/>
                  </a:lnTo>
                  <a:lnTo>
                    <a:pt x="19423" y="498"/>
                  </a:lnTo>
                  <a:lnTo>
                    <a:pt x="19573" y="580"/>
                  </a:lnTo>
                  <a:lnTo>
                    <a:pt x="19598" y="598"/>
                  </a:lnTo>
                  <a:lnTo>
                    <a:pt x="19618" y="615"/>
                  </a:lnTo>
                  <a:lnTo>
                    <a:pt x="19633" y="637"/>
                  </a:lnTo>
                  <a:lnTo>
                    <a:pt x="19649" y="658"/>
                  </a:lnTo>
                  <a:lnTo>
                    <a:pt x="19661" y="685"/>
                  </a:lnTo>
                  <a:lnTo>
                    <a:pt x="19673" y="715"/>
                  </a:lnTo>
                  <a:lnTo>
                    <a:pt x="19673" y="750"/>
                  </a:lnTo>
                  <a:lnTo>
                    <a:pt x="19673" y="784"/>
                  </a:lnTo>
                  <a:lnTo>
                    <a:pt x="19657" y="927"/>
                  </a:lnTo>
                  <a:lnTo>
                    <a:pt x="19657" y="962"/>
                  </a:lnTo>
                  <a:lnTo>
                    <a:pt x="19689" y="1131"/>
                  </a:lnTo>
                  <a:lnTo>
                    <a:pt x="19693" y="1161"/>
                  </a:lnTo>
                  <a:lnTo>
                    <a:pt x="19689" y="1192"/>
                  </a:lnTo>
                  <a:lnTo>
                    <a:pt x="19681" y="1222"/>
                  </a:lnTo>
                  <a:lnTo>
                    <a:pt x="19673" y="1248"/>
                  </a:lnTo>
                  <a:lnTo>
                    <a:pt x="19657" y="1274"/>
                  </a:lnTo>
                  <a:lnTo>
                    <a:pt x="19645" y="1296"/>
                  </a:lnTo>
                  <a:lnTo>
                    <a:pt x="19626" y="1313"/>
                  </a:lnTo>
                  <a:lnTo>
                    <a:pt x="19602" y="1330"/>
                  </a:lnTo>
                  <a:lnTo>
                    <a:pt x="19498" y="1378"/>
                  </a:lnTo>
                  <a:lnTo>
                    <a:pt x="19478" y="1395"/>
                  </a:lnTo>
                  <a:lnTo>
                    <a:pt x="19462" y="1417"/>
                  </a:lnTo>
                  <a:lnTo>
                    <a:pt x="19459" y="1443"/>
                  </a:lnTo>
                  <a:lnTo>
                    <a:pt x="19451" y="1560"/>
                  </a:lnTo>
                  <a:lnTo>
                    <a:pt x="19443" y="1590"/>
                  </a:lnTo>
                  <a:lnTo>
                    <a:pt x="19431" y="1620"/>
                  </a:lnTo>
                  <a:lnTo>
                    <a:pt x="19419" y="1642"/>
                  </a:lnTo>
                  <a:lnTo>
                    <a:pt x="19399" y="1664"/>
                  </a:lnTo>
                  <a:lnTo>
                    <a:pt x="19269" y="1759"/>
                  </a:lnTo>
                  <a:lnTo>
                    <a:pt x="19177" y="1811"/>
                  </a:lnTo>
                  <a:lnTo>
                    <a:pt x="19121" y="1837"/>
                  </a:lnTo>
                  <a:lnTo>
                    <a:pt x="19101" y="1850"/>
                  </a:lnTo>
                  <a:lnTo>
                    <a:pt x="19062" y="1885"/>
                  </a:lnTo>
                  <a:lnTo>
                    <a:pt x="19046" y="1907"/>
                  </a:lnTo>
                  <a:lnTo>
                    <a:pt x="19030" y="1932"/>
                  </a:lnTo>
                  <a:lnTo>
                    <a:pt x="19022" y="1963"/>
                  </a:lnTo>
                  <a:lnTo>
                    <a:pt x="19018" y="1993"/>
                  </a:lnTo>
                  <a:lnTo>
                    <a:pt x="19014" y="2045"/>
                  </a:lnTo>
                  <a:lnTo>
                    <a:pt x="19014" y="2075"/>
                  </a:lnTo>
                  <a:lnTo>
                    <a:pt x="19006" y="2110"/>
                  </a:lnTo>
                  <a:lnTo>
                    <a:pt x="18995" y="2136"/>
                  </a:lnTo>
                  <a:lnTo>
                    <a:pt x="18983" y="2162"/>
                  </a:lnTo>
                  <a:lnTo>
                    <a:pt x="18963" y="2179"/>
                  </a:lnTo>
                  <a:lnTo>
                    <a:pt x="18943" y="2197"/>
                  </a:lnTo>
                  <a:lnTo>
                    <a:pt x="18919" y="2210"/>
                  </a:lnTo>
                  <a:lnTo>
                    <a:pt x="18832" y="2240"/>
                  </a:lnTo>
                  <a:lnTo>
                    <a:pt x="18813" y="2258"/>
                  </a:lnTo>
                  <a:lnTo>
                    <a:pt x="18793" y="2275"/>
                  </a:lnTo>
                  <a:lnTo>
                    <a:pt x="18777" y="2297"/>
                  </a:lnTo>
                  <a:lnTo>
                    <a:pt x="18753" y="2344"/>
                  </a:lnTo>
                  <a:lnTo>
                    <a:pt x="18706" y="2413"/>
                  </a:lnTo>
                  <a:lnTo>
                    <a:pt x="18645" y="2552"/>
                  </a:lnTo>
                  <a:lnTo>
                    <a:pt x="18610" y="2613"/>
                  </a:lnTo>
                  <a:lnTo>
                    <a:pt x="18483" y="2951"/>
                  </a:lnTo>
                  <a:lnTo>
                    <a:pt x="18471" y="3011"/>
                  </a:lnTo>
                  <a:lnTo>
                    <a:pt x="18475" y="3033"/>
                  </a:lnTo>
                  <a:lnTo>
                    <a:pt x="18483" y="3059"/>
                  </a:lnTo>
                  <a:lnTo>
                    <a:pt x="18511" y="3063"/>
                  </a:lnTo>
                  <a:lnTo>
                    <a:pt x="18824" y="3024"/>
                  </a:lnTo>
                  <a:lnTo>
                    <a:pt x="19439" y="2946"/>
                  </a:lnTo>
                  <a:lnTo>
                    <a:pt x="20054" y="2868"/>
                  </a:lnTo>
                  <a:lnTo>
                    <a:pt x="20664" y="2786"/>
                  </a:lnTo>
                  <a:lnTo>
                    <a:pt x="21279" y="2708"/>
                  </a:lnTo>
                  <a:lnTo>
                    <a:pt x="21287" y="2708"/>
                  </a:lnTo>
                  <a:lnTo>
                    <a:pt x="21294" y="2704"/>
                  </a:lnTo>
                  <a:lnTo>
                    <a:pt x="21302" y="2704"/>
                  </a:lnTo>
                  <a:lnTo>
                    <a:pt x="21310" y="2704"/>
                  </a:lnTo>
                  <a:cubicBezTo>
                    <a:pt x="21310" y="2704"/>
                    <a:pt x="21310" y="2704"/>
                    <a:pt x="21310" y="270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84" name="Google Shape;384;p17"/>
            <p:cNvSpPr/>
            <p:nvPr/>
          </p:nvSpPr>
          <p:spPr>
            <a:xfrm>
              <a:off x="15449994" y="8390441"/>
              <a:ext cx="1272248" cy="2017877"/>
            </a:xfrm>
            <a:custGeom>
              <a:avLst/>
              <a:gdLst/>
              <a:ahLst/>
              <a:cxnLst/>
              <a:rect l="l" t="t" r="r" b="b"/>
              <a:pathLst>
                <a:path w="21600" h="21600" extrusionOk="0">
                  <a:moveTo>
                    <a:pt x="21580" y="16714"/>
                  </a:moveTo>
                  <a:lnTo>
                    <a:pt x="21514" y="16672"/>
                  </a:lnTo>
                  <a:lnTo>
                    <a:pt x="21396" y="16480"/>
                  </a:lnTo>
                  <a:lnTo>
                    <a:pt x="21218" y="16309"/>
                  </a:lnTo>
                  <a:lnTo>
                    <a:pt x="21029" y="16187"/>
                  </a:lnTo>
                  <a:lnTo>
                    <a:pt x="20902" y="16158"/>
                  </a:lnTo>
                  <a:lnTo>
                    <a:pt x="20826" y="16110"/>
                  </a:lnTo>
                  <a:lnTo>
                    <a:pt x="20805" y="16043"/>
                  </a:lnTo>
                  <a:lnTo>
                    <a:pt x="20800" y="15885"/>
                  </a:lnTo>
                  <a:lnTo>
                    <a:pt x="20780" y="15847"/>
                  </a:lnTo>
                  <a:lnTo>
                    <a:pt x="20709" y="15767"/>
                  </a:lnTo>
                  <a:lnTo>
                    <a:pt x="20693" y="15734"/>
                  </a:lnTo>
                  <a:lnTo>
                    <a:pt x="20698" y="15689"/>
                  </a:lnTo>
                  <a:lnTo>
                    <a:pt x="20759" y="15616"/>
                  </a:lnTo>
                  <a:lnTo>
                    <a:pt x="20780" y="15574"/>
                  </a:lnTo>
                  <a:lnTo>
                    <a:pt x="20744" y="15243"/>
                  </a:lnTo>
                  <a:lnTo>
                    <a:pt x="20749" y="15082"/>
                  </a:lnTo>
                  <a:lnTo>
                    <a:pt x="20851" y="14970"/>
                  </a:lnTo>
                  <a:lnTo>
                    <a:pt x="20765" y="14851"/>
                  </a:lnTo>
                  <a:lnTo>
                    <a:pt x="20780" y="14761"/>
                  </a:lnTo>
                  <a:lnTo>
                    <a:pt x="20826" y="14674"/>
                  </a:lnTo>
                  <a:lnTo>
                    <a:pt x="20841" y="14568"/>
                  </a:lnTo>
                  <a:lnTo>
                    <a:pt x="20815" y="14511"/>
                  </a:lnTo>
                  <a:lnTo>
                    <a:pt x="20744" y="14430"/>
                  </a:lnTo>
                  <a:lnTo>
                    <a:pt x="20729" y="14398"/>
                  </a:lnTo>
                  <a:lnTo>
                    <a:pt x="20698" y="14282"/>
                  </a:lnTo>
                  <a:lnTo>
                    <a:pt x="20673" y="14228"/>
                  </a:lnTo>
                  <a:lnTo>
                    <a:pt x="20607" y="14154"/>
                  </a:lnTo>
                  <a:lnTo>
                    <a:pt x="20372" y="13997"/>
                  </a:lnTo>
                  <a:lnTo>
                    <a:pt x="20306" y="13929"/>
                  </a:lnTo>
                  <a:lnTo>
                    <a:pt x="20046" y="13466"/>
                  </a:lnTo>
                  <a:lnTo>
                    <a:pt x="19990" y="13382"/>
                  </a:lnTo>
                  <a:lnTo>
                    <a:pt x="20005" y="13287"/>
                  </a:lnTo>
                  <a:lnTo>
                    <a:pt x="20005" y="13261"/>
                  </a:lnTo>
                  <a:lnTo>
                    <a:pt x="20011" y="13238"/>
                  </a:lnTo>
                  <a:lnTo>
                    <a:pt x="20026" y="13180"/>
                  </a:lnTo>
                  <a:lnTo>
                    <a:pt x="20041" y="13033"/>
                  </a:lnTo>
                  <a:lnTo>
                    <a:pt x="20117" y="12859"/>
                  </a:lnTo>
                  <a:lnTo>
                    <a:pt x="20245" y="12676"/>
                  </a:lnTo>
                  <a:lnTo>
                    <a:pt x="20265" y="12653"/>
                  </a:lnTo>
                  <a:lnTo>
                    <a:pt x="20301" y="12586"/>
                  </a:lnTo>
                  <a:lnTo>
                    <a:pt x="20306" y="12570"/>
                  </a:lnTo>
                  <a:lnTo>
                    <a:pt x="20301" y="12461"/>
                  </a:lnTo>
                  <a:lnTo>
                    <a:pt x="20234" y="12368"/>
                  </a:lnTo>
                  <a:lnTo>
                    <a:pt x="20234" y="12268"/>
                  </a:lnTo>
                  <a:lnTo>
                    <a:pt x="20275" y="12191"/>
                  </a:lnTo>
                  <a:lnTo>
                    <a:pt x="20280" y="12133"/>
                  </a:lnTo>
                  <a:lnTo>
                    <a:pt x="20255" y="12027"/>
                  </a:lnTo>
                  <a:lnTo>
                    <a:pt x="20255" y="11989"/>
                  </a:lnTo>
                  <a:lnTo>
                    <a:pt x="20316" y="11841"/>
                  </a:lnTo>
                  <a:lnTo>
                    <a:pt x="20346" y="11799"/>
                  </a:lnTo>
                  <a:lnTo>
                    <a:pt x="20382" y="11780"/>
                  </a:lnTo>
                  <a:lnTo>
                    <a:pt x="20458" y="11763"/>
                  </a:lnTo>
                  <a:lnTo>
                    <a:pt x="20551" y="11738"/>
                  </a:lnTo>
                  <a:lnTo>
                    <a:pt x="20642" y="11703"/>
                  </a:lnTo>
                  <a:lnTo>
                    <a:pt x="20704" y="11664"/>
                  </a:lnTo>
                  <a:lnTo>
                    <a:pt x="20602" y="11632"/>
                  </a:lnTo>
                  <a:lnTo>
                    <a:pt x="20612" y="11597"/>
                  </a:lnTo>
                  <a:lnTo>
                    <a:pt x="20698" y="11574"/>
                  </a:lnTo>
                  <a:lnTo>
                    <a:pt x="20805" y="11593"/>
                  </a:lnTo>
                  <a:lnTo>
                    <a:pt x="20851" y="11568"/>
                  </a:lnTo>
                  <a:lnTo>
                    <a:pt x="20892" y="11533"/>
                  </a:lnTo>
                  <a:lnTo>
                    <a:pt x="20897" y="11488"/>
                  </a:lnTo>
                  <a:lnTo>
                    <a:pt x="20851" y="11439"/>
                  </a:lnTo>
                  <a:lnTo>
                    <a:pt x="20902" y="11433"/>
                  </a:lnTo>
                  <a:lnTo>
                    <a:pt x="20948" y="11417"/>
                  </a:lnTo>
                  <a:lnTo>
                    <a:pt x="20983" y="11388"/>
                  </a:lnTo>
                  <a:lnTo>
                    <a:pt x="20994" y="11353"/>
                  </a:lnTo>
                  <a:lnTo>
                    <a:pt x="20973" y="11324"/>
                  </a:lnTo>
                  <a:lnTo>
                    <a:pt x="20948" y="11317"/>
                  </a:lnTo>
                  <a:lnTo>
                    <a:pt x="20922" y="11314"/>
                  </a:lnTo>
                  <a:lnTo>
                    <a:pt x="20877" y="11269"/>
                  </a:lnTo>
                  <a:lnTo>
                    <a:pt x="20815" y="11247"/>
                  </a:lnTo>
                  <a:lnTo>
                    <a:pt x="20520" y="11170"/>
                  </a:lnTo>
                  <a:lnTo>
                    <a:pt x="20392" y="11108"/>
                  </a:lnTo>
                  <a:lnTo>
                    <a:pt x="20351" y="11031"/>
                  </a:lnTo>
                  <a:lnTo>
                    <a:pt x="20458" y="10935"/>
                  </a:lnTo>
                  <a:lnTo>
                    <a:pt x="20418" y="10890"/>
                  </a:lnTo>
                  <a:lnTo>
                    <a:pt x="20433" y="10845"/>
                  </a:lnTo>
                  <a:lnTo>
                    <a:pt x="20463" y="10794"/>
                  </a:lnTo>
                  <a:lnTo>
                    <a:pt x="20458" y="10739"/>
                  </a:lnTo>
                  <a:lnTo>
                    <a:pt x="20438" y="10681"/>
                  </a:lnTo>
                  <a:lnTo>
                    <a:pt x="20377" y="10623"/>
                  </a:lnTo>
                  <a:lnTo>
                    <a:pt x="20306" y="10565"/>
                  </a:lnTo>
                  <a:lnTo>
                    <a:pt x="20245" y="10504"/>
                  </a:lnTo>
                  <a:lnTo>
                    <a:pt x="20189" y="10370"/>
                  </a:lnTo>
                  <a:lnTo>
                    <a:pt x="20153" y="10315"/>
                  </a:lnTo>
                  <a:lnTo>
                    <a:pt x="20072" y="10251"/>
                  </a:lnTo>
                  <a:lnTo>
                    <a:pt x="19608" y="9962"/>
                  </a:lnTo>
                  <a:lnTo>
                    <a:pt x="19628" y="9901"/>
                  </a:lnTo>
                  <a:lnTo>
                    <a:pt x="19577" y="9872"/>
                  </a:lnTo>
                  <a:lnTo>
                    <a:pt x="19501" y="9849"/>
                  </a:lnTo>
                  <a:lnTo>
                    <a:pt x="19460" y="9811"/>
                  </a:lnTo>
                  <a:lnTo>
                    <a:pt x="19455" y="9734"/>
                  </a:lnTo>
                  <a:lnTo>
                    <a:pt x="19440" y="9679"/>
                  </a:lnTo>
                  <a:lnTo>
                    <a:pt x="19363" y="9595"/>
                  </a:lnTo>
                  <a:lnTo>
                    <a:pt x="19296" y="9451"/>
                  </a:lnTo>
                  <a:lnTo>
                    <a:pt x="19240" y="9403"/>
                  </a:lnTo>
                  <a:lnTo>
                    <a:pt x="19179" y="9364"/>
                  </a:lnTo>
                  <a:lnTo>
                    <a:pt x="19149" y="9326"/>
                  </a:lnTo>
                  <a:lnTo>
                    <a:pt x="19184" y="9281"/>
                  </a:lnTo>
                  <a:lnTo>
                    <a:pt x="19149" y="9255"/>
                  </a:lnTo>
                  <a:lnTo>
                    <a:pt x="19016" y="9184"/>
                  </a:lnTo>
                  <a:lnTo>
                    <a:pt x="18976" y="9162"/>
                  </a:lnTo>
                  <a:lnTo>
                    <a:pt x="18940" y="9133"/>
                  </a:lnTo>
                  <a:lnTo>
                    <a:pt x="18915" y="9101"/>
                  </a:lnTo>
                  <a:lnTo>
                    <a:pt x="18899" y="9065"/>
                  </a:lnTo>
                  <a:lnTo>
                    <a:pt x="18889" y="8940"/>
                  </a:lnTo>
                  <a:lnTo>
                    <a:pt x="18639" y="8645"/>
                  </a:lnTo>
                  <a:lnTo>
                    <a:pt x="18644" y="8606"/>
                  </a:lnTo>
                  <a:lnTo>
                    <a:pt x="18563" y="8442"/>
                  </a:lnTo>
                  <a:lnTo>
                    <a:pt x="18552" y="8416"/>
                  </a:lnTo>
                  <a:lnTo>
                    <a:pt x="18517" y="8346"/>
                  </a:lnTo>
                  <a:lnTo>
                    <a:pt x="18461" y="8233"/>
                  </a:lnTo>
                  <a:lnTo>
                    <a:pt x="18384" y="8079"/>
                  </a:lnTo>
                  <a:lnTo>
                    <a:pt x="18288" y="7886"/>
                  </a:lnTo>
                  <a:lnTo>
                    <a:pt x="18175" y="7662"/>
                  </a:lnTo>
                  <a:lnTo>
                    <a:pt x="18048" y="7408"/>
                  </a:lnTo>
                  <a:lnTo>
                    <a:pt x="17905" y="7122"/>
                  </a:lnTo>
                  <a:lnTo>
                    <a:pt x="17747" y="6813"/>
                  </a:lnTo>
                  <a:lnTo>
                    <a:pt x="17584" y="6483"/>
                  </a:lnTo>
                  <a:lnTo>
                    <a:pt x="17411" y="6136"/>
                  </a:lnTo>
                  <a:lnTo>
                    <a:pt x="17233" y="5770"/>
                  </a:lnTo>
                  <a:lnTo>
                    <a:pt x="17043" y="5394"/>
                  </a:lnTo>
                  <a:lnTo>
                    <a:pt x="16855" y="5008"/>
                  </a:lnTo>
                  <a:lnTo>
                    <a:pt x="16662" y="4616"/>
                  </a:lnTo>
                  <a:lnTo>
                    <a:pt x="16462" y="4221"/>
                  </a:lnTo>
                  <a:lnTo>
                    <a:pt x="16269" y="3826"/>
                  </a:lnTo>
                  <a:lnTo>
                    <a:pt x="16076" y="3434"/>
                  </a:lnTo>
                  <a:lnTo>
                    <a:pt x="15886" y="3045"/>
                  </a:lnTo>
                  <a:lnTo>
                    <a:pt x="15698" y="2669"/>
                  </a:lnTo>
                  <a:lnTo>
                    <a:pt x="15520" y="2307"/>
                  </a:lnTo>
                  <a:lnTo>
                    <a:pt x="15351" y="1956"/>
                  </a:lnTo>
                  <a:lnTo>
                    <a:pt x="15188" y="1629"/>
                  </a:lnTo>
                  <a:lnTo>
                    <a:pt x="15036" y="1317"/>
                  </a:lnTo>
                  <a:lnTo>
                    <a:pt x="14898" y="1034"/>
                  </a:lnTo>
                  <a:lnTo>
                    <a:pt x="14770" y="777"/>
                  </a:lnTo>
                  <a:lnTo>
                    <a:pt x="14663" y="553"/>
                  </a:lnTo>
                  <a:lnTo>
                    <a:pt x="14567" y="363"/>
                  </a:lnTo>
                  <a:lnTo>
                    <a:pt x="14495" y="209"/>
                  </a:lnTo>
                  <a:lnTo>
                    <a:pt x="14434" y="93"/>
                  </a:lnTo>
                  <a:lnTo>
                    <a:pt x="14404" y="22"/>
                  </a:lnTo>
                  <a:lnTo>
                    <a:pt x="14394" y="0"/>
                  </a:lnTo>
                  <a:lnTo>
                    <a:pt x="13506" y="64"/>
                  </a:lnTo>
                  <a:lnTo>
                    <a:pt x="12625" y="129"/>
                  </a:lnTo>
                  <a:lnTo>
                    <a:pt x="11743" y="193"/>
                  </a:lnTo>
                  <a:lnTo>
                    <a:pt x="10862" y="257"/>
                  </a:lnTo>
                  <a:lnTo>
                    <a:pt x="9979" y="321"/>
                  </a:lnTo>
                  <a:lnTo>
                    <a:pt x="9093" y="382"/>
                  </a:lnTo>
                  <a:lnTo>
                    <a:pt x="8211" y="443"/>
                  </a:lnTo>
                  <a:lnTo>
                    <a:pt x="7329" y="504"/>
                  </a:lnTo>
                  <a:lnTo>
                    <a:pt x="6447" y="562"/>
                  </a:lnTo>
                  <a:lnTo>
                    <a:pt x="5560" y="620"/>
                  </a:lnTo>
                  <a:lnTo>
                    <a:pt x="4679" y="678"/>
                  </a:lnTo>
                  <a:lnTo>
                    <a:pt x="3797" y="736"/>
                  </a:lnTo>
                  <a:lnTo>
                    <a:pt x="2910" y="793"/>
                  </a:lnTo>
                  <a:lnTo>
                    <a:pt x="2028" y="848"/>
                  </a:lnTo>
                  <a:lnTo>
                    <a:pt x="1142" y="903"/>
                  </a:lnTo>
                  <a:lnTo>
                    <a:pt x="259" y="957"/>
                  </a:lnTo>
                  <a:lnTo>
                    <a:pt x="66" y="967"/>
                  </a:lnTo>
                  <a:lnTo>
                    <a:pt x="0" y="970"/>
                  </a:lnTo>
                  <a:lnTo>
                    <a:pt x="81" y="1079"/>
                  </a:lnTo>
                  <a:lnTo>
                    <a:pt x="214" y="1246"/>
                  </a:lnTo>
                  <a:lnTo>
                    <a:pt x="366" y="1362"/>
                  </a:lnTo>
                  <a:lnTo>
                    <a:pt x="561" y="1430"/>
                  </a:lnTo>
                  <a:lnTo>
                    <a:pt x="662" y="1430"/>
                  </a:lnTo>
                  <a:lnTo>
                    <a:pt x="662" y="1500"/>
                  </a:lnTo>
                  <a:lnTo>
                    <a:pt x="662" y="1693"/>
                  </a:lnTo>
                  <a:lnTo>
                    <a:pt x="662" y="1802"/>
                  </a:lnTo>
                  <a:lnTo>
                    <a:pt x="662" y="2210"/>
                  </a:lnTo>
                  <a:lnTo>
                    <a:pt x="662" y="2502"/>
                  </a:lnTo>
                  <a:lnTo>
                    <a:pt x="662" y="2846"/>
                  </a:lnTo>
                  <a:lnTo>
                    <a:pt x="662" y="3238"/>
                  </a:lnTo>
                  <a:lnTo>
                    <a:pt x="662" y="3672"/>
                  </a:lnTo>
                  <a:lnTo>
                    <a:pt x="657" y="4144"/>
                  </a:lnTo>
                  <a:lnTo>
                    <a:pt x="657" y="4648"/>
                  </a:lnTo>
                  <a:lnTo>
                    <a:pt x="652" y="5182"/>
                  </a:lnTo>
                  <a:lnTo>
                    <a:pt x="652" y="5737"/>
                  </a:lnTo>
                  <a:lnTo>
                    <a:pt x="647" y="6313"/>
                  </a:lnTo>
                  <a:lnTo>
                    <a:pt x="647" y="6903"/>
                  </a:lnTo>
                  <a:lnTo>
                    <a:pt x="642" y="7501"/>
                  </a:lnTo>
                  <a:lnTo>
                    <a:pt x="632" y="8708"/>
                  </a:lnTo>
                  <a:lnTo>
                    <a:pt x="632" y="9309"/>
                  </a:lnTo>
                  <a:lnTo>
                    <a:pt x="622" y="9901"/>
                  </a:lnTo>
                  <a:lnTo>
                    <a:pt x="622" y="10476"/>
                  </a:lnTo>
                  <a:lnTo>
                    <a:pt x="617" y="11035"/>
                  </a:lnTo>
                  <a:lnTo>
                    <a:pt x="612" y="11565"/>
                  </a:lnTo>
                  <a:lnTo>
                    <a:pt x="606" y="12072"/>
                  </a:lnTo>
                  <a:lnTo>
                    <a:pt x="601" y="12545"/>
                  </a:lnTo>
                  <a:lnTo>
                    <a:pt x="596" y="12978"/>
                  </a:lnTo>
                  <a:lnTo>
                    <a:pt x="591" y="13370"/>
                  </a:lnTo>
                  <a:lnTo>
                    <a:pt x="586" y="13714"/>
                  </a:lnTo>
                  <a:lnTo>
                    <a:pt x="581" y="14006"/>
                  </a:lnTo>
                  <a:lnTo>
                    <a:pt x="581" y="14241"/>
                  </a:lnTo>
                  <a:lnTo>
                    <a:pt x="576" y="14417"/>
                  </a:lnTo>
                  <a:lnTo>
                    <a:pt x="576" y="14523"/>
                  </a:lnTo>
                  <a:lnTo>
                    <a:pt x="576" y="14562"/>
                  </a:lnTo>
                  <a:lnTo>
                    <a:pt x="673" y="14963"/>
                  </a:lnTo>
                  <a:lnTo>
                    <a:pt x="769" y="15365"/>
                  </a:lnTo>
                  <a:lnTo>
                    <a:pt x="866" y="15767"/>
                  </a:lnTo>
                  <a:lnTo>
                    <a:pt x="968" y="16168"/>
                  </a:lnTo>
                  <a:lnTo>
                    <a:pt x="1064" y="16569"/>
                  </a:lnTo>
                  <a:lnTo>
                    <a:pt x="1162" y="16971"/>
                  </a:lnTo>
                  <a:lnTo>
                    <a:pt x="1355" y="17774"/>
                  </a:lnTo>
                  <a:lnTo>
                    <a:pt x="1452" y="18176"/>
                  </a:lnTo>
                  <a:lnTo>
                    <a:pt x="1554" y="18577"/>
                  </a:lnTo>
                  <a:lnTo>
                    <a:pt x="1651" y="18979"/>
                  </a:lnTo>
                  <a:lnTo>
                    <a:pt x="1748" y="19380"/>
                  </a:lnTo>
                  <a:lnTo>
                    <a:pt x="1845" y="19782"/>
                  </a:lnTo>
                  <a:lnTo>
                    <a:pt x="1947" y="20183"/>
                  </a:lnTo>
                  <a:lnTo>
                    <a:pt x="2140" y="20987"/>
                  </a:lnTo>
                  <a:lnTo>
                    <a:pt x="2283" y="20951"/>
                  </a:lnTo>
                  <a:lnTo>
                    <a:pt x="2406" y="20900"/>
                  </a:lnTo>
                  <a:lnTo>
                    <a:pt x="2523" y="20893"/>
                  </a:lnTo>
                  <a:lnTo>
                    <a:pt x="2645" y="20983"/>
                  </a:lnTo>
                  <a:lnTo>
                    <a:pt x="2680" y="20983"/>
                  </a:lnTo>
                  <a:lnTo>
                    <a:pt x="2690" y="20958"/>
                  </a:lnTo>
                  <a:lnTo>
                    <a:pt x="2701" y="20942"/>
                  </a:lnTo>
                  <a:lnTo>
                    <a:pt x="2711" y="20925"/>
                  </a:lnTo>
                  <a:lnTo>
                    <a:pt x="2711" y="20893"/>
                  </a:lnTo>
                  <a:lnTo>
                    <a:pt x="2875" y="20932"/>
                  </a:lnTo>
                  <a:lnTo>
                    <a:pt x="3246" y="20961"/>
                  </a:lnTo>
                  <a:lnTo>
                    <a:pt x="3425" y="20990"/>
                  </a:lnTo>
                  <a:lnTo>
                    <a:pt x="3390" y="21083"/>
                  </a:lnTo>
                  <a:lnTo>
                    <a:pt x="3405" y="21125"/>
                  </a:lnTo>
                  <a:lnTo>
                    <a:pt x="3466" y="21134"/>
                  </a:lnTo>
                  <a:lnTo>
                    <a:pt x="3568" y="21134"/>
                  </a:lnTo>
                  <a:lnTo>
                    <a:pt x="3568" y="21131"/>
                  </a:lnTo>
                  <a:lnTo>
                    <a:pt x="3690" y="21125"/>
                  </a:lnTo>
                  <a:lnTo>
                    <a:pt x="3705" y="21141"/>
                  </a:lnTo>
                  <a:lnTo>
                    <a:pt x="3720" y="21166"/>
                  </a:lnTo>
                  <a:lnTo>
                    <a:pt x="3751" y="21176"/>
                  </a:lnTo>
                  <a:lnTo>
                    <a:pt x="3812" y="21144"/>
                  </a:lnTo>
                  <a:lnTo>
                    <a:pt x="3837" y="21089"/>
                  </a:lnTo>
                  <a:lnTo>
                    <a:pt x="3842" y="20771"/>
                  </a:lnTo>
                  <a:lnTo>
                    <a:pt x="3802" y="20592"/>
                  </a:lnTo>
                  <a:lnTo>
                    <a:pt x="3802" y="20514"/>
                  </a:lnTo>
                  <a:lnTo>
                    <a:pt x="3832" y="20366"/>
                  </a:lnTo>
                  <a:lnTo>
                    <a:pt x="3832" y="20296"/>
                  </a:lnTo>
                  <a:lnTo>
                    <a:pt x="3837" y="20257"/>
                  </a:lnTo>
                  <a:lnTo>
                    <a:pt x="3883" y="20202"/>
                  </a:lnTo>
                  <a:lnTo>
                    <a:pt x="3893" y="20171"/>
                  </a:lnTo>
                  <a:lnTo>
                    <a:pt x="3873" y="20090"/>
                  </a:lnTo>
                  <a:lnTo>
                    <a:pt x="3873" y="20052"/>
                  </a:lnTo>
                  <a:lnTo>
                    <a:pt x="3888" y="20019"/>
                  </a:lnTo>
                  <a:lnTo>
                    <a:pt x="3944" y="19968"/>
                  </a:lnTo>
                  <a:lnTo>
                    <a:pt x="3981" y="19920"/>
                  </a:lnTo>
                  <a:lnTo>
                    <a:pt x="3996" y="19862"/>
                  </a:lnTo>
                  <a:lnTo>
                    <a:pt x="3986" y="19775"/>
                  </a:lnTo>
                  <a:lnTo>
                    <a:pt x="4006" y="19702"/>
                  </a:lnTo>
                  <a:lnTo>
                    <a:pt x="4052" y="19653"/>
                  </a:lnTo>
                  <a:lnTo>
                    <a:pt x="4077" y="19608"/>
                  </a:lnTo>
                  <a:lnTo>
                    <a:pt x="4032" y="19551"/>
                  </a:lnTo>
                  <a:lnTo>
                    <a:pt x="4103" y="19509"/>
                  </a:lnTo>
                  <a:lnTo>
                    <a:pt x="4138" y="19454"/>
                  </a:lnTo>
                  <a:lnTo>
                    <a:pt x="4128" y="19393"/>
                  </a:lnTo>
                  <a:lnTo>
                    <a:pt x="4077" y="19336"/>
                  </a:lnTo>
                  <a:lnTo>
                    <a:pt x="4159" y="19342"/>
                  </a:lnTo>
                  <a:lnTo>
                    <a:pt x="4200" y="19374"/>
                  </a:lnTo>
                  <a:lnTo>
                    <a:pt x="4220" y="19428"/>
                  </a:lnTo>
                  <a:lnTo>
                    <a:pt x="4225" y="19493"/>
                  </a:lnTo>
                  <a:lnTo>
                    <a:pt x="4250" y="19541"/>
                  </a:lnTo>
                  <a:lnTo>
                    <a:pt x="4296" y="19551"/>
                  </a:lnTo>
                  <a:lnTo>
                    <a:pt x="4362" y="19547"/>
                  </a:lnTo>
                  <a:lnTo>
                    <a:pt x="4434" y="19551"/>
                  </a:lnTo>
                  <a:lnTo>
                    <a:pt x="4572" y="19586"/>
                  </a:lnTo>
                  <a:lnTo>
                    <a:pt x="4648" y="19634"/>
                  </a:lnTo>
                  <a:lnTo>
                    <a:pt x="4882" y="19949"/>
                  </a:lnTo>
                  <a:lnTo>
                    <a:pt x="4928" y="20036"/>
                  </a:lnTo>
                  <a:lnTo>
                    <a:pt x="4918" y="20100"/>
                  </a:lnTo>
                  <a:lnTo>
                    <a:pt x="4872" y="20154"/>
                  </a:lnTo>
                  <a:lnTo>
                    <a:pt x="4821" y="20235"/>
                  </a:lnTo>
                  <a:lnTo>
                    <a:pt x="4791" y="20322"/>
                  </a:lnTo>
                  <a:lnTo>
                    <a:pt x="4791" y="20396"/>
                  </a:lnTo>
                  <a:lnTo>
                    <a:pt x="4811" y="20418"/>
                  </a:lnTo>
                  <a:lnTo>
                    <a:pt x="4862" y="20450"/>
                  </a:lnTo>
                  <a:lnTo>
                    <a:pt x="4908" y="20495"/>
                  </a:lnTo>
                  <a:lnTo>
                    <a:pt x="4938" y="20546"/>
                  </a:lnTo>
                  <a:lnTo>
                    <a:pt x="4954" y="20598"/>
                  </a:lnTo>
                  <a:lnTo>
                    <a:pt x="4974" y="20643"/>
                  </a:lnTo>
                  <a:lnTo>
                    <a:pt x="5015" y="20681"/>
                  </a:lnTo>
                  <a:lnTo>
                    <a:pt x="5065" y="20717"/>
                  </a:lnTo>
                  <a:lnTo>
                    <a:pt x="5117" y="20739"/>
                  </a:lnTo>
                  <a:lnTo>
                    <a:pt x="5173" y="20759"/>
                  </a:lnTo>
                  <a:lnTo>
                    <a:pt x="5234" y="20771"/>
                  </a:lnTo>
                  <a:lnTo>
                    <a:pt x="5301" y="20775"/>
                  </a:lnTo>
                  <a:lnTo>
                    <a:pt x="5392" y="20771"/>
                  </a:lnTo>
                  <a:lnTo>
                    <a:pt x="5397" y="20762"/>
                  </a:lnTo>
                  <a:lnTo>
                    <a:pt x="5382" y="20742"/>
                  </a:lnTo>
                  <a:lnTo>
                    <a:pt x="5453" y="20678"/>
                  </a:lnTo>
                  <a:lnTo>
                    <a:pt x="5468" y="20656"/>
                  </a:lnTo>
                  <a:lnTo>
                    <a:pt x="5494" y="20652"/>
                  </a:lnTo>
                  <a:lnTo>
                    <a:pt x="5550" y="20685"/>
                  </a:lnTo>
                  <a:lnTo>
                    <a:pt x="5565" y="20713"/>
                  </a:lnTo>
                  <a:lnTo>
                    <a:pt x="5529" y="20813"/>
                  </a:lnTo>
                  <a:lnTo>
                    <a:pt x="5524" y="20861"/>
                  </a:lnTo>
                  <a:lnTo>
                    <a:pt x="5575" y="20909"/>
                  </a:lnTo>
                  <a:lnTo>
                    <a:pt x="5887" y="21057"/>
                  </a:lnTo>
                  <a:lnTo>
                    <a:pt x="5983" y="21195"/>
                  </a:lnTo>
                  <a:lnTo>
                    <a:pt x="5831" y="21278"/>
                  </a:lnTo>
                  <a:lnTo>
                    <a:pt x="5565" y="21346"/>
                  </a:lnTo>
                  <a:lnTo>
                    <a:pt x="5356" y="21407"/>
                  </a:lnTo>
                  <a:lnTo>
                    <a:pt x="5117" y="21394"/>
                  </a:lnTo>
                  <a:lnTo>
                    <a:pt x="4984" y="21330"/>
                  </a:lnTo>
                  <a:lnTo>
                    <a:pt x="4938" y="21346"/>
                  </a:lnTo>
                  <a:lnTo>
                    <a:pt x="4913" y="21378"/>
                  </a:lnTo>
                  <a:lnTo>
                    <a:pt x="4862" y="21401"/>
                  </a:lnTo>
                  <a:lnTo>
                    <a:pt x="4643" y="21452"/>
                  </a:lnTo>
                  <a:lnTo>
                    <a:pt x="4515" y="21497"/>
                  </a:lnTo>
                  <a:lnTo>
                    <a:pt x="4454" y="21545"/>
                  </a:lnTo>
                  <a:lnTo>
                    <a:pt x="4643" y="21533"/>
                  </a:lnTo>
                  <a:lnTo>
                    <a:pt x="5153" y="21442"/>
                  </a:lnTo>
                  <a:lnTo>
                    <a:pt x="5882" y="21391"/>
                  </a:lnTo>
                  <a:lnTo>
                    <a:pt x="6646" y="21269"/>
                  </a:lnTo>
                  <a:lnTo>
                    <a:pt x="7008" y="21144"/>
                  </a:lnTo>
                  <a:lnTo>
                    <a:pt x="7130" y="20971"/>
                  </a:lnTo>
                  <a:lnTo>
                    <a:pt x="7084" y="20993"/>
                  </a:lnTo>
                  <a:lnTo>
                    <a:pt x="7023" y="21009"/>
                  </a:lnTo>
                  <a:lnTo>
                    <a:pt x="6962" y="21019"/>
                  </a:lnTo>
                  <a:lnTo>
                    <a:pt x="6896" y="21019"/>
                  </a:lnTo>
                  <a:lnTo>
                    <a:pt x="6922" y="20945"/>
                  </a:lnTo>
                  <a:lnTo>
                    <a:pt x="6891" y="20900"/>
                  </a:lnTo>
                  <a:lnTo>
                    <a:pt x="6840" y="20858"/>
                  </a:lnTo>
                  <a:lnTo>
                    <a:pt x="6820" y="20787"/>
                  </a:lnTo>
                  <a:lnTo>
                    <a:pt x="6855" y="20784"/>
                  </a:lnTo>
                  <a:lnTo>
                    <a:pt x="6886" y="20810"/>
                  </a:lnTo>
                  <a:lnTo>
                    <a:pt x="6998" y="20861"/>
                  </a:lnTo>
                  <a:lnTo>
                    <a:pt x="7039" y="20896"/>
                  </a:lnTo>
                  <a:lnTo>
                    <a:pt x="7049" y="20922"/>
                  </a:lnTo>
                  <a:lnTo>
                    <a:pt x="7074" y="20938"/>
                  </a:lnTo>
                  <a:lnTo>
                    <a:pt x="7171" y="20942"/>
                  </a:lnTo>
                  <a:lnTo>
                    <a:pt x="7303" y="20912"/>
                  </a:lnTo>
                  <a:lnTo>
                    <a:pt x="7364" y="20855"/>
                  </a:lnTo>
                  <a:lnTo>
                    <a:pt x="7406" y="20797"/>
                  </a:lnTo>
                  <a:lnTo>
                    <a:pt x="7487" y="20768"/>
                  </a:lnTo>
                  <a:lnTo>
                    <a:pt x="7630" y="20732"/>
                  </a:lnTo>
                  <a:lnTo>
                    <a:pt x="7691" y="20675"/>
                  </a:lnTo>
                  <a:lnTo>
                    <a:pt x="7721" y="20601"/>
                  </a:lnTo>
                  <a:lnTo>
                    <a:pt x="7772" y="20527"/>
                  </a:lnTo>
                  <a:lnTo>
                    <a:pt x="7997" y="20354"/>
                  </a:lnTo>
                  <a:lnTo>
                    <a:pt x="7997" y="20315"/>
                  </a:lnTo>
                  <a:lnTo>
                    <a:pt x="8043" y="20309"/>
                  </a:lnTo>
                  <a:lnTo>
                    <a:pt x="7972" y="20293"/>
                  </a:lnTo>
                  <a:lnTo>
                    <a:pt x="7915" y="20270"/>
                  </a:lnTo>
                  <a:lnTo>
                    <a:pt x="7864" y="20241"/>
                  </a:lnTo>
                  <a:lnTo>
                    <a:pt x="7818" y="20209"/>
                  </a:lnTo>
                  <a:lnTo>
                    <a:pt x="7813" y="20180"/>
                  </a:lnTo>
                  <a:lnTo>
                    <a:pt x="7854" y="20193"/>
                  </a:lnTo>
                  <a:lnTo>
                    <a:pt x="7849" y="20189"/>
                  </a:lnTo>
                  <a:lnTo>
                    <a:pt x="7706" y="19991"/>
                  </a:lnTo>
                  <a:lnTo>
                    <a:pt x="7676" y="19923"/>
                  </a:lnTo>
                  <a:lnTo>
                    <a:pt x="7681" y="19904"/>
                  </a:lnTo>
                  <a:lnTo>
                    <a:pt x="7696" y="19866"/>
                  </a:lnTo>
                  <a:lnTo>
                    <a:pt x="7777" y="19743"/>
                  </a:lnTo>
                  <a:lnTo>
                    <a:pt x="7803" y="19628"/>
                  </a:lnTo>
                  <a:lnTo>
                    <a:pt x="7813" y="19476"/>
                  </a:lnTo>
                  <a:lnTo>
                    <a:pt x="7808" y="19412"/>
                  </a:lnTo>
                  <a:lnTo>
                    <a:pt x="7793" y="19368"/>
                  </a:lnTo>
                  <a:lnTo>
                    <a:pt x="7767" y="19355"/>
                  </a:lnTo>
                  <a:lnTo>
                    <a:pt x="7716" y="19332"/>
                  </a:lnTo>
                  <a:lnTo>
                    <a:pt x="7212" y="19181"/>
                  </a:lnTo>
                  <a:lnTo>
                    <a:pt x="7125" y="19146"/>
                  </a:lnTo>
                  <a:lnTo>
                    <a:pt x="7028" y="19078"/>
                  </a:lnTo>
                  <a:lnTo>
                    <a:pt x="6881" y="18946"/>
                  </a:lnTo>
                  <a:lnTo>
                    <a:pt x="6840" y="18914"/>
                  </a:lnTo>
                  <a:lnTo>
                    <a:pt x="6529" y="18760"/>
                  </a:lnTo>
                  <a:lnTo>
                    <a:pt x="6452" y="18712"/>
                  </a:lnTo>
                  <a:lnTo>
                    <a:pt x="6381" y="18658"/>
                  </a:lnTo>
                  <a:lnTo>
                    <a:pt x="6351" y="18622"/>
                  </a:lnTo>
                  <a:lnTo>
                    <a:pt x="6335" y="18590"/>
                  </a:lnTo>
                  <a:lnTo>
                    <a:pt x="6335" y="18564"/>
                  </a:lnTo>
                  <a:lnTo>
                    <a:pt x="6340" y="18535"/>
                  </a:lnTo>
                  <a:lnTo>
                    <a:pt x="6356" y="18491"/>
                  </a:lnTo>
                  <a:lnTo>
                    <a:pt x="6447" y="18317"/>
                  </a:lnTo>
                  <a:lnTo>
                    <a:pt x="6452" y="18295"/>
                  </a:lnTo>
                  <a:lnTo>
                    <a:pt x="6407" y="18096"/>
                  </a:lnTo>
                  <a:lnTo>
                    <a:pt x="6432" y="18031"/>
                  </a:lnTo>
                  <a:lnTo>
                    <a:pt x="6697" y="18012"/>
                  </a:lnTo>
                  <a:lnTo>
                    <a:pt x="7625" y="17948"/>
                  </a:lnTo>
                  <a:lnTo>
                    <a:pt x="8558" y="17877"/>
                  </a:lnTo>
                  <a:lnTo>
                    <a:pt x="9485" y="17809"/>
                  </a:lnTo>
                  <a:lnTo>
                    <a:pt x="10413" y="17742"/>
                  </a:lnTo>
                  <a:lnTo>
                    <a:pt x="11340" y="17671"/>
                  </a:lnTo>
                  <a:lnTo>
                    <a:pt x="12273" y="17601"/>
                  </a:lnTo>
                  <a:lnTo>
                    <a:pt x="13201" y="17527"/>
                  </a:lnTo>
                  <a:lnTo>
                    <a:pt x="14128" y="17456"/>
                  </a:lnTo>
                  <a:lnTo>
                    <a:pt x="15056" y="17382"/>
                  </a:lnTo>
                  <a:lnTo>
                    <a:pt x="15984" y="17308"/>
                  </a:lnTo>
                  <a:lnTo>
                    <a:pt x="16911" y="17235"/>
                  </a:lnTo>
                  <a:lnTo>
                    <a:pt x="17839" y="17157"/>
                  </a:lnTo>
                  <a:lnTo>
                    <a:pt x="18766" y="17080"/>
                  </a:lnTo>
                  <a:lnTo>
                    <a:pt x="19689" y="17003"/>
                  </a:lnTo>
                  <a:lnTo>
                    <a:pt x="20617" y="16923"/>
                  </a:lnTo>
                  <a:lnTo>
                    <a:pt x="21544" y="16846"/>
                  </a:lnTo>
                  <a:lnTo>
                    <a:pt x="21559" y="16827"/>
                  </a:lnTo>
                  <a:lnTo>
                    <a:pt x="21590" y="16794"/>
                  </a:lnTo>
                  <a:lnTo>
                    <a:pt x="21600" y="16759"/>
                  </a:lnTo>
                  <a:cubicBezTo>
                    <a:pt x="21600" y="16759"/>
                    <a:pt x="21580" y="16714"/>
                    <a:pt x="21580" y="16714"/>
                  </a:cubicBezTo>
                  <a:close/>
                  <a:moveTo>
                    <a:pt x="3949" y="21353"/>
                  </a:moveTo>
                  <a:lnTo>
                    <a:pt x="3903" y="21375"/>
                  </a:lnTo>
                  <a:lnTo>
                    <a:pt x="3863" y="21407"/>
                  </a:lnTo>
                  <a:lnTo>
                    <a:pt x="3812" y="21433"/>
                  </a:lnTo>
                  <a:lnTo>
                    <a:pt x="3725" y="21445"/>
                  </a:lnTo>
                  <a:lnTo>
                    <a:pt x="3400" y="21469"/>
                  </a:lnTo>
                  <a:lnTo>
                    <a:pt x="2864" y="21562"/>
                  </a:lnTo>
                  <a:lnTo>
                    <a:pt x="2787" y="21600"/>
                  </a:lnTo>
                  <a:lnTo>
                    <a:pt x="4082" y="21478"/>
                  </a:lnTo>
                  <a:lnTo>
                    <a:pt x="4118" y="21472"/>
                  </a:lnTo>
                  <a:lnTo>
                    <a:pt x="4194" y="21445"/>
                  </a:lnTo>
                  <a:lnTo>
                    <a:pt x="4189" y="21417"/>
                  </a:lnTo>
                  <a:cubicBezTo>
                    <a:pt x="4189" y="21417"/>
                    <a:pt x="3949" y="21353"/>
                    <a:pt x="3949" y="2135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grpSp>
      <p:grpSp>
        <p:nvGrpSpPr>
          <p:cNvPr id="385" name="Google Shape;385;p17"/>
          <p:cNvGrpSpPr/>
          <p:nvPr/>
        </p:nvGrpSpPr>
        <p:grpSpPr>
          <a:xfrm>
            <a:off x="18285592" y="4328539"/>
            <a:ext cx="3314701" cy="2755903"/>
            <a:chOff x="0" y="0"/>
            <a:chExt cx="3314700" cy="2755901"/>
          </a:xfrm>
        </p:grpSpPr>
        <p:pic>
          <p:nvPicPr>
            <p:cNvPr id="386" name="Google Shape;386;p17"/>
            <p:cNvPicPr preferRelativeResize="0"/>
            <p:nvPr/>
          </p:nvPicPr>
          <p:blipFill rotWithShape="1">
            <a:blip r:embed="rId3">
              <a:alphaModFix/>
            </a:blip>
            <a:srcRect/>
            <a:stretch/>
          </p:blipFill>
          <p:spPr>
            <a:xfrm>
              <a:off x="292351" y="0"/>
              <a:ext cx="2755901" cy="2755901"/>
            </a:xfrm>
            <a:prstGeom prst="rect">
              <a:avLst/>
            </a:prstGeom>
            <a:noFill/>
            <a:ln>
              <a:noFill/>
            </a:ln>
          </p:spPr>
        </p:pic>
        <p:sp>
          <p:nvSpPr>
            <p:cNvPr id="387" name="Google Shape;387;p17"/>
            <p:cNvSpPr/>
            <p:nvPr/>
          </p:nvSpPr>
          <p:spPr>
            <a:xfrm>
              <a:off x="6476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388" name="Google Shape;388;p17"/>
            <p:cNvSpPr/>
            <p:nvPr/>
          </p:nvSpPr>
          <p:spPr>
            <a:xfrm>
              <a:off x="668018" y="934236"/>
              <a:ext cx="2019301" cy="889001"/>
            </a:xfrm>
            <a:prstGeom prst="rect">
              <a:avLst/>
            </a:prstGeom>
            <a:noFill/>
            <a:ln>
              <a:noFill/>
            </a:ln>
          </p:spPr>
          <p:txBody>
            <a:bodyPr spcFirstLastPara="1" wrap="square" lIns="0" tIns="0" rIns="0" bIns="0" anchor="ctr" anchorCtr="0">
              <a:noAutofit/>
            </a:bodyPr>
            <a:lstStyle/>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NY</a:t>
              </a:r>
              <a:endParaRPr sz="1400" b="0" i="0" u="none" strike="noStrike" cap="none">
                <a:solidFill>
                  <a:srgbClr val="000000"/>
                </a:solidFill>
                <a:latin typeface="Helvetica Neue"/>
                <a:ea typeface="Helvetica Neue"/>
                <a:cs typeface="Helvetica Neue"/>
                <a:sym typeface="Helvetica Neue"/>
              </a:endParaRPr>
            </a:p>
          </p:txBody>
        </p:sp>
        <p:sp>
          <p:nvSpPr>
            <p:cNvPr id="389" name="Google Shape;389;p17"/>
            <p:cNvSpPr/>
            <p:nvPr/>
          </p:nvSpPr>
          <p:spPr>
            <a:xfrm rot="10800000">
              <a:off x="2235200" y="2571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90" name="Google Shape;390;p17"/>
            <p:cNvSpPr/>
            <p:nvPr/>
          </p:nvSpPr>
          <p:spPr>
            <a:xfrm rot="10800000">
              <a:off x="0" y="1527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91" name="Google Shape;391;p17"/>
            <p:cNvSpPr/>
            <p:nvPr/>
          </p:nvSpPr>
          <p:spPr>
            <a:xfrm>
              <a:off x="2287268" y="56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40%</a:t>
              </a:r>
              <a:endParaRPr sz="1400" b="0" i="0" u="none" strike="noStrike" cap="none">
                <a:solidFill>
                  <a:srgbClr val="000000"/>
                </a:solidFill>
                <a:latin typeface="Helvetica Neue"/>
                <a:ea typeface="Helvetica Neue"/>
                <a:cs typeface="Helvetica Neue"/>
                <a:sym typeface="Helvetica Neue"/>
              </a:endParaRPr>
            </a:p>
          </p:txBody>
        </p:sp>
        <p:sp>
          <p:nvSpPr>
            <p:cNvPr id="392" name="Google Shape;392;p17"/>
            <p:cNvSpPr/>
            <p:nvPr/>
          </p:nvSpPr>
          <p:spPr>
            <a:xfrm>
              <a:off x="52068" y="183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60%</a:t>
              </a:r>
              <a:endParaRPr sz="1400" b="0" i="0" u="none" strike="noStrike" cap="none">
                <a:solidFill>
                  <a:srgbClr val="000000"/>
                </a:solidFill>
                <a:latin typeface="Helvetica Neue"/>
                <a:ea typeface="Helvetica Neue"/>
                <a:cs typeface="Helvetica Neue"/>
                <a:sym typeface="Helvetica Neue"/>
              </a:endParaRPr>
            </a:p>
          </p:txBody>
        </p:sp>
      </p:grpSp>
      <p:grpSp>
        <p:nvGrpSpPr>
          <p:cNvPr id="393" name="Google Shape;393;p17"/>
          <p:cNvGrpSpPr/>
          <p:nvPr/>
        </p:nvGrpSpPr>
        <p:grpSpPr>
          <a:xfrm>
            <a:off x="16774292" y="9954639"/>
            <a:ext cx="3314701" cy="2755903"/>
            <a:chOff x="0" y="0"/>
            <a:chExt cx="3314700" cy="2755901"/>
          </a:xfrm>
        </p:grpSpPr>
        <p:pic>
          <p:nvPicPr>
            <p:cNvPr id="394" name="Google Shape;394;p17"/>
            <p:cNvPicPr preferRelativeResize="0"/>
            <p:nvPr/>
          </p:nvPicPr>
          <p:blipFill rotWithShape="1">
            <a:blip r:embed="rId4">
              <a:alphaModFix/>
            </a:blip>
            <a:srcRect/>
            <a:stretch/>
          </p:blipFill>
          <p:spPr>
            <a:xfrm>
              <a:off x="292351" y="0"/>
              <a:ext cx="2755901" cy="2755901"/>
            </a:xfrm>
            <a:prstGeom prst="rect">
              <a:avLst/>
            </a:prstGeom>
            <a:noFill/>
            <a:ln>
              <a:noFill/>
            </a:ln>
          </p:spPr>
        </p:pic>
        <p:sp>
          <p:nvSpPr>
            <p:cNvPr id="395" name="Google Shape;395;p17"/>
            <p:cNvSpPr/>
            <p:nvPr/>
          </p:nvSpPr>
          <p:spPr>
            <a:xfrm>
              <a:off x="6476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396" name="Google Shape;396;p17"/>
            <p:cNvSpPr/>
            <p:nvPr/>
          </p:nvSpPr>
          <p:spPr>
            <a:xfrm>
              <a:off x="938962" y="1051950"/>
              <a:ext cx="1477412" cy="653574"/>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FL</a:t>
              </a:r>
              <a:endParaRPr sz="1400" b="0" i="0" u="none" strike="noStrike" cap="none">
                <a:solidFill>
                  <a:srgbClr val="000000"/>
                </a:solidFill>
                <a:latin typeface="Helvetica Neue"/>
                <a:ea typeface="Helvetica Neue"/>
                <a:cs typeface="Helvetica Neue"/>
                <a:sym typeface="Helvetica Neue"/>
              </a:endParaRPr>
            </a:p>
          </p:txBody>
        </p:sp>
        <p:sp>
          <p:nvSpPr>
            <p:cNvPr id="397" name="Google Shape;397;p17"/>
            <p:cNvSpPr/>
            <p:nvPr/>
          </p:nvSpPr>
          <p:spPr>
            <a:xfrm rot="10800000">
              <a:off x="2235200" y="2571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98" name="Google Shape;398;p17"/>
            <p:cNvSpPr/>
            <p:nvPr/>
          </p:nvSpPr>
          <p:spPr>
            <a:xfrm rot="10800000">
              <a:off x="0" y="1527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399" name="Google Shape;399;p17"/>
            <p:cNvSpPr/>
            <p:nvPr/>
          </p:nvSpPr>
          <p:spPr>
            <a:xfrm>
              <a:off x="2287268" y="56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50%</a:t>
              </a:r>
              <a:endParaRPr sz="1400" b="0" i="0" u="none" strike="noStrike" cap="none">
                <a:solidFill>
                  <a:srgbClr val="000000"/>
                </a:solidFill>
                <a:latin typeface="Helvetica Neue"/>
                <a:ea typeface="Helvetica Neue"/>
                <a:cs typeface="Helvetica Neue"/>
                <a:sym typeface="Helvetica Neue"/>
              </a:endParaRPr>
            </a:p>
          </p:txBody>
        </p:sp>
        <p:sp>
          <p:nvSpPr>
            <p:cNvPr id="400" name="Google Shape;400;p17"/>
            <p:cNvSpPr/>
            <p:nvPr/>
          </p:nvSpPr>
          <p:spPr>
            <a:xfrm>
              <a:off x="52068" y="183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50%</a:t>
              </a:r>
              <a:endParaRPr sz="1400" b="0" i="0" u="none" strike="noStrike" cap="none">
                <a:solidFill>
                  <a:srgbClr val="000000"/>
                </a:solidFill>
                <a:latin typeface="Helvetica Neue"/>
                <a:ea typeface="Helvetica Neue"/>
                <a:cs typeface="Helvetica Neue"/>
                <a:sym typeface="Helvetica Neue"/>
              </a:endParaRPr>
            </a:p>
          </p:txBody>
        </p:sp>
      </p:grpSp>
      <p:grpSp>
        <p:nvGrpSpPr>
          <p:cNvPr id="401" name="Google Shape;401;p17"/>
          <p:cNvGrpSpPr/>
          <p:nvPr/>
        </p:nvGrpSpPr>
        <p:grpSpPr>
          <a:xfrm>
            <a:off x="3795143" y="7024050"/>
            <a:ext cx="2755903" cy="3098802"/>
            <a:chOff x="0" y="-1"/>
            <a:chExt cx="2755901" cy="3098801"/>
          </a:xfrm>
        </p:grpSpPr>
        <p:pic>
          <p:nvPicPr>
            <p:cNvPr id="402" name="Google Shape;402;p17"/>
            <p:cNvPicPr preferRelativeResize="0"/>
            <p:nvPr/>
          </p:nvPicPr>
          <p:blipFill rotWithShape="1">
            <a:blip r:embed="rId5">
              <a:alphaModFix/>
            </a:blip>
            <a:srcRect/>
            <a:stretch/>
          </p:blipFill>
          <p:spPr>
            <a:xfrm>
              <a:off x="0" y="212788"/>
              <a:ext cx="2755901" cy="2755902"/>
            </a:xfrm>
            <a:prstGeom prst="rect">
              <a:avLst/>
            </a:prstGeom>
            <a:noFill/>
            <a:ln>
              <a:noFill/>
            </a:ln>
          </p:spPr>
        </p:pic>
        <p:sp>
          <p:nvSpPr>
            <p:cNvPr id="403" name="Google Shape;403;p17"/>
            <p:cNvSpPr/>
            <p:nvPr/>
          </p:nvSpPr>
          <p:spPr>
            <a:xfrm>
              <a:off x="355342" y="564313"/>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404" name="Google Shape;404;p17"/>
            <p:cNvSpPr/>
            <p:nvPr/>
          </p:nvSpPr>
          <p:spPr>
            <a:xfrm>
              <a:off x="375666" y="1147025"/>
              <a:ext cx="2019301" cy="889001"/>
            </a:xfrm>
            <a:prstGeom prst="rect">
              <a:avLst/>
            </a:prstGeom>
            <a:noFill/>
            <a:ln>
              <a:noFill/>
            </a:ln>
          </p:spPr>
          <p:txBody>
            <a:bodyPr spcFirstLastPara="1" wrap="square" lIns="0" tIns="0" rIns="0" bIns="0" anchor="ctr" anchorCtr="0">
              <a:noAutofit/>
            </a:bodyPr>
            <a:lstStyle/>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CA</a:t>
              </a:r>
              <a:endParaRPr sz="1400" b="0" i="0" u="none" strike="noStrike" cap="none">
                <a:solidFill>
                  <a:srgbClr val="000000"/>
                </a:solidFill>
                <a:latin typeface="Helvetica Neue"/>
                <a:ea typeface="Helvetica Neue"/>
                <a:cs typeface="Helvetica Neue"/>
                <a:sym typeface="Helvetica Neue"/>
              </a:endParaRPr>
            </a:p>
          </p:txBody>
        </p:sp>
        <p:sp>
          <p:nvSpPr>
            <p:cNvPr id="405" name="Google Shape;405;p17"/>
            <p:cNvSpPr/>
            <p:nvPr/>
          </p:nvSpPr>
          <p:spPr>
            <a:xfrm rot="10800000">
              <a:off x="1650748" y="2019300"/>
              <a:ext cx="1079501" cy="1079500"/>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06" name="Google Shape;406;p17"/>
            <p:cNvSpPr/>
            <p:nvPr/>
          </p:nvSpPr>
          <p:spPr>
            <a:xfrm rot="10800000">
              <a:off x="63248" y="-1"/>
              <a:ext cx="1079501"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07" name="Google Shape;407;p17"/>
            <p:cNvSpPr/>
            <p:nvPr/>
          </p:nvSpPr>
          <p:spPr>
            <a:xfrm>
              <a:off x="1702816" y="2328125"/>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80%</a:t>
              </a:r>
              <a:endParaRPr sz="1400" b="0" i="0" u="none" strike="noStrike" cap="none">
                <a:solidFill>
                  <a:srgbClr val="000000"/>
                </a:solidFill>
                <a:latin typeface="Helvetica Neue"/>
                <a:ea typeface="Helvetica Neue"/>
                <a:cs typeface="Helvetica Neue"/>
                <a:sym typeface="Helvetica Neue"/>
              </a:endParaRPr>
            </a:p>
          </p:txBody>
        </p:sp>
        <p:sp>
          <p:nvSpPr>
            <p:cNvPr id="408" name="Google Shape;408;p17"/>
            <p:cNvSpPr/>
            <p:nvPr/>
          </p:nvSpPr>
          <p:spPr>
            <a:xfrm>
              <a:off x="115316" y="308825"/>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20%</a:t>
              </a:r>
              <a:endParaRPr sz="1400" b="0" i="0" u="none" strike="noStrike" cap="none">
                <a:solidFill>
                  <a:srgbClr val="000000"/>
                </a:solidFill>
                <a:latin typeface="Helvetica Neue"/>
                <a:ea typeface="Helvetica Neue"/>
                <a:cs typeface="Helvetica Neue"/>
                <a:sym typeface="Helvetica Neue"/>
              </a:endParaRPr>
            </a:p>
          </p:txBody>
        </p:sp>
      </p:grpSp>
      <p:sp>
        <p:nvSpPr>
          <p:cNvPr id="409" name="Google Shape;409;p17"/>
          <p:cNvSpPr/>
          <p:nvPr/>
        </p:nvSpPr>
        <p:spPr>
          <a:xfrm rot="10800000">
            <a:off x="1108842" y="11462701"/>
            <a:ext cx="812801" cy="8128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10" name="Google Shape;410;p17"/>
          <p:cNvSpPr/>
          <p:nvPr/>
        </p:nvSpPr>
        <p:spPr>
          <a:xfrm>
            <a:off x="2221360" y="11542926"/>
            <a:ext cx="3111501" cy="6477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Corporate</a:t>
            </a:r>
            <a:endParaRPr sz="1400" b="0" i="0" u="none" strike="noStrike" cap="none">
              <a:solidFill>
                <a:srgbClr val="000000"/>
              </a:solidFill>
              <a:latin typeface="Helvetica Neue"/>
              <a:ea typeface="Helvetica Neue"/>
              <a:cs typeface="Helvetica Neue"/>
              <a:sym typeface="Helvetica Neue"/>
            </a:endParaRPr>
          </a:p>
        </p:txBody>
      </p:sp>
      <p:sp>
        <p:nvSpPr>
          <p:cNvPr id="411" name="Google Shape;411;p17"/>
          <p:cNvSpPr/>
          <p:nvPr/>
        </p:nvSpPr>
        <p:spPr>
          <a:xfrm rot="10800000">
            <a:off x="5985642" y="11462701"/>
            <a:ext cx="812801" cy="8128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12" name="Google Shape;412;p17"/>
          <p:cNvSpPr/>
          <p:nvPr/>
        </p:nvSpPr>
        <p:spPr>
          <a:xfrm>
            <a:off x="7098160" y="11542926"/>
            <a:ext cx="3429001" cy="6477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Leisure</a:t>
            </a:r>
            <a:endParaRPr sz="14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7" name="Google Shape;417;p18"/>
          <p:cNvSpPr txBox="1">
            <a:spLocks noGrp="1"/>
          </p:cNvSpPr>
          <p:nvPr>
            <p:ph type="sldNum" idx="12"/>
          </p:nvPr>
        </p:nvSpPr>
        <p:spPr>
          <a:xfrm>
            <a:off x="23412027" y="588000"/>
            <a:ext cx="9720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19</a:t>
            </a:fld>
            <a:endParaRPr>
              <a:solidFill>
                <a:schemeClr val="dk1"/>
              </a:solidFill>
              <a:latin typeface="Helvetica Neue"/>
              <a:ea typeface="Helvetica Neue"/>
              <a:cs typeface="Helvetica Neue"/>
              <a:sym typeface="Helvetica Neue"/>
            </a:endParaRPr>
          </a:p>
        </p:txBody>
      </p:sp>
      <p:sp>
        <p:nvSpPr>
          <p:cNvPr id="418" name="Google Shape;418;p18"/>
          <p:cNvSpPr/>
          <p:nvPr/>
        </p:nvSpPr>
        <p:spPr>
          <a:xfrm>
            <a:off x="19737927" y="11773285"/>
            <a:ext cx="461024" cy="328424"/>
          </a:xfrm>
          <a:custGeom>
            <a:avLst/>
            <a:gdLst/>
            <a:ahLst/>
            <a:cxnLst/>
            <a:rect l="l" t="t" r="r" b="b"/>
            <a:pathLst>
              <a:path w="21600" h="21600" extrusionOk="0">
                <a:moveTo>
                  <a:pt x="0" y="2059"/>
                </a:moveTo>
                <a:lnTo>
                  <a:pt x="3116" y="0"/>
                </a:lnTo>
                <a:lnTo>
                  <a:pt x="4673" y="0"/>
                </a:lnTo>
                <a:lnTo>
                  <a:pt x="6344" y="2059"/>
                </a:lnTo>
                <a:lnTo>
                  <a:pt x="7698" y="4245"/>
                </a:lnTo>
                <a:lnTo>
                  <a:pt x="10811" y="4245"/>
                </a:lnTo>
                <a:lnTo>
                  <a:pt x="13923" y="6432"/>
                </a:lnTo>
                <a:lnTo>
                  <a:pt x="15482" y="8491"/>
                </a:lnTo>
                <a:lnTo>
                  <a:pt x="17042" y="8491"/>
                </a:lnTo>
                <a:lnTo>
                  <a:pt x="18483" y="10800"/>
                </a:lnTo>
                <a:lnTo>
                  <a:pt x="18483" y="12861"/>
                </a:lnTo>
                <a:lnTo>
                  <a:pt x="20156" y="14882"/>
                </a:lnTo>
                <a:lnTo>
                  <a:pt x="21600" y="17232"/>
                </a:lnTo>
                <a:lnTo>
                  <a:pt x="21600" y="21600"/>
                </a:lnTo>
                <a:lnTo>
                  <a:pt x="20156" y="21600"/>
                </a:lnTo>
                <a:lnTo>
                  <a:pt x="18483" y="17232"/>
                </a:lnTo>
                <a:lnTo>
                  <a:pt x="17042" y="14882"/>
                </a:lnTo>
                <a:lnTo>
                  <a:pt x="15482" y="12861"/>
                </a:lnTo>
                <a:lnTo>
                  <a:pt x="12370" y="10800"/>
                </a:lnTo>
                <a:lnTo>
                  <a:pt x="10811" y="8491"/>
                </a:lnTo>
                <a:lnTo>
                  <a:pt x="7698" y="6432"/>
                </a:lnTo>
                <a:lnTo>
                  <a:pt x="6344" y="4245"/>
                </a:lnTo>
                <a:lnTo>
                  <a:pt x="3116" y="4245"/>
                </a:lnTo>
                <a:lnTo>
                  <a:pt x="1556" y="4245"/>
                </a:lnTo>
                <a:cubicBezTo>
                  <a:pt x="1556" y="4245"/>
                  <a:pt x="0" y="2059"/>
                  <a:pt x="0" y="2059"/>
                </a:cubicBezTo>
                <a:close/>
              </a:path>
            </a:pathLst>
          </a:custGeom>
          <a:solidFill>
            <a:srgbClr val="D0D0D0"/>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grpSp>
        <p:nvGrpSpPr>
          <p:cNvPr id="419" name="Google Shape;419;p18"/>
          <p:cNvGrpSpPr/>
          <p:nvPr/>
        </p:nvGrpSpPr>
        <p:grpSpPr>
          <a:xfrm>
            <a:off x="5694604" y="937678"/>
            <a:ext cx="12804972" cy="12217402"/>
            <a:chOff x="5694604" y="937678"/>
            <a:chExt cx="12804972" cy="12217402"/>
          </a:xfrm>
        </p:grpSpPr>
        <p:sp>
          <p:nvSpPr>
            <p:cNvPr id="420" name="Google Shape;420;p18"/>
            <p:cNvSpPr/>
            <p:nvPr/>
          </p:nvSpPr>
          <p:spPr>
            <a:xfrm>
              <a:off x="16880163" y="9452056"/>
              <a:ext cx="1042183" cy="616237"/>
            </a:xfrm>
            <a:custGeom>
              <a:avLst/>
              <a:gdLst/>
              <a:ahLst/>
              <a:cxnLst/>
              <a:rect l="l" t="t" r="r" b="b"/>
              <a:pathLst>
                <a:path w="21600" h="21600" extrusionOk="0">
                  <a:moveTo>
                    <a:pt x="0" y="11341"/>
                  </a:moveTo>
                  <a:lnTo>
                    <a:pt x="0" y="10176"/>
                  </a:lnTo>
                  <a:lnTo>
                    <a:pt x="1286" y="9010"/>
                  </a:lnTo>
                  <a:lnTo>
                    <a:pt x="1286" y="7844"/>
                  </a:lnTo>
                  <a:lnTo>
                    <a:pt x="1975" y="6680"/>
                  </a:lnTo>
                  <a:lnTo>
                    <a:pt x="3404" y="6680"/>
                  </a:lnTo>
                  <a:lnTo>
                    <a:pt x="3404" y="5602"/>
                  </a:lnTo>
                  <a:lnTo>
                    <a:pt x="4731" y="4351"/>
                  </a:lnTo>
                  <a:lnTo>
                    <a:pt x="5419" y="3340"/>
                  </a:lnTo>
                  <a:lnTo>
                    <a:pt x="5419" y="2328"/>
                  </a:lnTo>
                  <a:lnTo>
                    <a:pt x="5419" y="0"/>
                  </a:lnTo>
                  <a:lnTo>
                    <a:pt x="6018" y="0"/>
                  </a:lnTo>
                  <a:lnTo>
                    <a:pt x="6018" y="1096"/>
                  </a:lnTo>
                  <a:lnTo>
                    <a:pt x="6798" y="1096"/>
                  </a:lnTo>
                  <a:lnTo>
                    <a:pt x="7447" y="2328"/>
                  </a:lnTo>
                  <a:lnTo>
                    <a:pt x="7447" y="3340"/>
                  </a:lnTo>
                  <a:lnTo>
                    <a:pt x="8084" y="2328"/>
                  </a:lnTo>
                  <a:lnTo>
                    <a:pt x="8681" y="0"/>
                  </a:lnTo>
                  <a:lnTo>
                    <a:pt x="9461" y="1096"/>
                  </a:lnTo>
                  <a:lnTo>
                    <a:pt x="10151" y="2328"/>
                  </a:lnTo>
                  <a:lnTo>
                    <a:pt x="10151" y="3340"/>
                  </a:lnTo>
                  <a:lnTo>
                    <a:pt x="10151" y="4351"/>
                  </a:lnTo>
                  <a:lnTo>
                    <a:pt x="10800" y="4351"/>
                  </a:lnTo>
                  <a:lnTo>
                    <a:pt x="11488" y="4351"/>
                  </a:lnTo>
                  <a:lnTo>
                    <a:pt x="11488" y="5602"/>
                  </a:lnTo>
                  <a:lnTo>
                    <a:pt x="12086" y="6680"/>
                  </a:lnTo>
                  <a:lnTo>
                    <a:pt x="13464" y="5602"/>
                  </a:lnTo>
                  <a:lnTo>
                    <a:pt x="14245" y="6680"/>
                  </a:lnTo>
                  <a:lnTo>
                    <a:pt x="14245" y="7844"/>
                  </a:lnTo>
                  <a:lnTo>
                    <a:pt x="16909" y="7844"/>
                  </a:lnTo>
                  <a:lnTo>
                    <a:pt x="17598" y="6680"/>
                  </a:lnTo>
                  <a:lnTo>
                    <a:pt x="18155" y="5602"/>
                  </a:lnTo>
                  <a:lnTo>
                    <a:pt x="19533" y="4351"/>
                  </a:lnTo>
                  <a:lnTo>
                    <a:pt x="20952" y="4351"/>
                  </a:lnTo>
                  <a:lnTo>
                    <a:pt x="21600" y="4351"/>
                  </a:lnTo>
                  <a:lnTo>
                    <a:pt x="21600" y="5602"/>
                  </a:lnTo>
                  <a:lnTo>
                    <a:pt x="20952" y="5602"/>
                  </a:lnTo>
                  <a:lnTo>
                    <a:pt x="20952" y="6680"/>
                  </a:lnTo>
                  <a:lnTo>
                    <a:pt x="21600" y="7844"/>
                  </a:lnTo>
                  <a:lnTo>
                    <a:pt x="21600" y="9010"/>
                  </a:lnTo>
                  <a:lnTo>
                    <a:pt x="20263" y="10176"/>
                  </a:lnTo>
                  <a:lnTo>
                    <a:pt x="18885" y="10176"/>
                  </a:lnTo>
                  <a:lnTo>
                    <a:pt x="17598" y="10176"/>
                  </a:lnTo>
                  <a:lnTo>
                    <a:pt x="17598" y="9010"/>
                  </a:lnTo>
                  <a:lnTo>
                    <a:pt x="16220" y="9010"/>
                  </a:lnTo>
                  <a:lnTo>
                    <a:pt x="14842" y="11341"/>
                  </a:lnTo>
                  <a:lnTo>
                    <a:pt x="14842" y="12438"/>
                  </a:lnTo>
                  <a:lnTo>
                    <a:pt x="14245" y="15844"/>
                  </a:lnTo>
                  <a:lnTo>
                    <a:pt x="13464" y="14681"/>
                  </a:lnTo>
                  <a:lnTo>
                    <a:pt x="13464" y="13600"/>
                  </a:lnTo>
                  <a:lnTo>
                    <a:pt x="12086" y="14681"/>
                  </a:lnTo>
                  <a:lnTo>
                    <a:pt x="11488" y="15844"/>
                  </a:lnTo>
                  <a:lnTo>
                    <a:pt x="10800" y="17010"/>
                  </a:lnTo>
                  <a:lnTo>
                    <a:pt x="10151" y="20438"/>
                  </a:lnTo>
                  <a:lnTo>
                    <a:pt x="8084" y="21600"/>
                  </a:lnTo>
                  <a:lnTo>
                    <a:pt x="7447" y="20438"/>
                  </a:lnTo>
                  <a:lnTo>
                    <a:pt x="5419" y="20438"/>
                  </a:lnTo>
                  <a:lnTo>
                    <a:pt x="5419" y="19341"/>
                  </a:lnTo>
                  <a:lnTo>
                    <a:pt x="6018" y="18108"/>
                  </a:lnTo>
                  <a:lnTo>
                    <a:pt x="5419" y="15844"/>
                  </a:lnTo>
                  <a:lnTo>
                    <a:pt x="6018" y="14681"/>
                  </a:lnTo>
                  <a:lnTo>
                    <a:pt x="5419" y="12438"/>
                  </a:lnTo>
                  <a:lnTo>
                    <a:pt x="5419" y="11341"/>
                  </a:lnTo>
                  <a:lnTo>
                    <a:pt x="4731" y="12438"/>
                  </a:lnTo>
                  <a:lnTo>
                    <a:pt x="3404" y="11341"/>
                  </a:lnTo>
                  <a:lnTo>
                    <a:pt x="2663" y="10176"/>
                  </a:lnTo>
                  <a:lnTo>
                    <a:pt x="1975" y="10176"/>
                  </a:lnTo>
                  <a:lnTo>
                    <a:pt x="1286" y="10176"/>
                  </a:lnTo>
                  <a:cubicBezTo>
                    <a:pt x="1286" y="10176"/>
                    <a:pt x="0" y="11341"/>
                    <a:pt x="0" y="1134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1" name="Google Shape;421;p18"/>
            <p:cNvSpPr/>
            <p:nvPr/>
          </p:nvSpPr>
          <p:spPr>
            <a:xfrm>
              <a:off x="16866298" y="9452056"/>
              <a:ext cx="1042183" cy="616237"/>
            </a:xfrm>
            <a:custGeom>
              <a:avLst/>
              <a:gdLst/>
              <a:ahLst/>
              <a:cxnLst/>
              <a:rect l="l" t="t" r="r" b="b"/>
              <a:pathLst>
                <a:path w="21600" h="21600" extrusionOk="0">
                  <a:moveTo>
                    <a:pt x="0" y="11341"/>
                  </a:moveTo>
                  <a:lnTo>
                    <a:pt x="0" y="10176"/>
                  </a:lnTo>
                  <a:lnTo>
                    <a:pt x="1286" y="9010"/>
                  </a:lnTo>
                  <a:lnTo>
                    <a:pt x="1286" y="7844"/>
                  </a:lnTo>
                  <a:lnTo>
                    <a:pt x="1975" y="6680"/>
                  </a:lnTo>
                  <a:lnTo>
                    <a:pt x="3404" y="6680"/>
                  </a:lnTo>
                  <a:lnTo>
                    <a:pt x="3404" y="5602"/>
                  </a:lnTo>
                  <a:lnTo>
                    <a:pt x="4731" y="4351"/>
                  </a:lnTo>
                  <a:lnTo>
                    <a:pt x="5419" y="3340"/>
                  </a:lnTo>
                  <a:lnTo>
                    <a:pt x="5419" y="2328"/>
                  </a:lnTo>
                  <a:lnTo>
                    <a:pt x="5419" y="0"/>
                  </a:lnTo>
                  <a:lnTo>
                    <a:pt x="6018" y="0"/>
                  </a:lnTo>
                  <a:lnTo>
                    <a:pt x="6018" y="1096"/>
                  </a:lnTo>
                  <a:lnTo>
                    <a:pt x="6798" y="1096"/>
                  </a:lnTo>
                  <a:lnTo>
                    <a:pt x="7447" y="2328"/>
                  </a:lnTo>
                  <a:lnTo>
                    <a:pt x="7447" y="3340"/>
                  </a:lnTo>
                  <a:lnTo>
                    <a:pt x="8084" y="2328"/>
                  </a:lnTo>
                  <a:lnTo>
                    <a:pt x="8681" y="0"/>
                  </a:lnTo>
                  <a:lnTo>
                    <a:pt x="9461" y="1096"/>
                  </a:lnTo>
                  <a:lnTo>
                    <a:pt x="10151" y="2328"/>
                  </a:lnTo>
                  <a:lnTo>
                    <a:pt x="10151" y="3340"/>
                  </a:lnTo>
                  <a:lnTo>
                    <a:pt x="10151" y="4351"/>
                  </a:lnTo>
                  <a:lnTo>
                    <a:pt x="10800" y="4351"/>
                  </a:lnTo>
                  <a:lnTo>
                    <a:pt x="11488" y="4351"/>
                  </a:lnTo>
                  <a:lnTo>
                    <a:pt x="11488" y="5602"/>
                  </a:lnTo>
                  <a:lnTo>
                    <a:pt x="12086" y="6680"/>
                  </a:lnTo>
                  <a:lnTo>
                    <a:pt x="13464" y="5602"/>
                  </a:lnTo>
                  <a:lnTo>
                    <a:pt x="14245" y="6680"/>
                  </a:lnTo>
                  <a:lnTo>
                    <a:pt x="14245" y="7844"/>
                  </a:lnTo>
                  <a:lnTo>
                    <a:pt x="16909" y="7844"/>
                  </a:lnTo>
                  <a:lnTo>
                    <a:pt x="17598" y="6680"/>
                  </a:lnTo>
                  <a:lnTo>
                    <a:pt x="18155" y="5602"/>
                  </a:lnTo>
                  <a:lnTo>
                    <a:pt x="19533" y="4351"/>
                  </a:lnTo>
                  <a:lnTo>
                    <a:pt x="20952" y="4351"/>
                  </a:lnTo>
                  <a:lnTo>
                    <a:pt x="21600" y="4351"/>
                  </a:lnTo>
                  <a:lnTo>
                    <a:pt x="21600" y="5602"/>
                  </a:lnTo>
                  <a:lnTo>
                    <a:pt x="20952" y="5602"/>
                  </a:lnTo>
                  <a:lnTo>
                    <a:pt x="20952" y="6680"/>
                  </a:lnTo>
                  <a:lnTo>
                    <a:pt x="21600" y="7844"/>
                  </a:lnTo>
                  <a:lnTo>
                    <a:pt x="21600" y="9010"/>
                  </a:lnTo>
                  <a:lnTo>
                    <a:pt x="20263" y="10176"/>
                  </a:lnTo>
                  <a:lnTo>
                    <a:pt x="18885" y="10176"/>
                  </a:lnTo>
                  <a:lnTo>
                    <a:pt x="17598" y="10176"/>
                  </a:lnTo>
                  <a:lnTo>
                    <a:pt x="17598" y="9010"/>
                  </a:lnTo>
                  <a:lnTo>
                    <a:pt x="16220" y="9010"/>
                  </a:lnTo>
                  <a:lnTo>
                    <a:pt x="14842" y="11341"/>
                  </a:lnTo>
                  <a:lnTo>
                    <a:pt x="14842" y="12438"/>
                  </a:lnTo>
                  <a:lnTo>
                    <a:pt x="14245" y="15844"/>
                  </a:lnTo>
                  <a:lnTo>
                    <a:pt x="13464" y="14681"/>
                  </a:lnTo>
                  <a:lnTo>
                    <a:pt x="13464" y="13600"/>
                  </a:lnTo>
                  <a:lnTo>
                    <a:pt x="12086" y="14681"/>
                  </a:lnTo>
                  <a:lnTo>
                    <a:pt x="11488" y="15844"/>
                  </a:lnTo>
                  <a:lnTo>
                    <a:pt x="10800" y="17010"/>
                  </a:lnTo>
                  <a:lnTo>
                    <a:pt x="10151" y="20438"/>
                  </a:lnTo>
                  <a:lnTo>
                    <a:pt x="8084" y="21600"/>
                  </a:lnTo>
                  <a:lnTo>
                    <a:pt x="7447" y="20438"/>
                  </a:lnTo>
                  <a:lnTo>
                    <a:pt x="5419" y="20438"/>
                  </a:lnTo>
                  <a:lnTo>
                    <a:pt x="5419" y="19341"/>
                  </a:lnTo>
                  <a:lnTo>
                    <a:pt x="6018" y="18108"/>
                  </a:lnTo>
                  <a:lnTo>
                    <a:pt x="5419" y="15844"/>
                  </a:lnTo>
                  <a:lnTo>
                    <a:pt x="6018" y="14681"/>
                  </a:lnTo>
                  <a:lnTo>
                    <a:pt x="5419" y="12438"/>
                  </a:lnTo>
                  <a:lnTo>
                    <a:pt x="5419" y="11341"/>
                  </a:lnTo>
                  <a:lnTo>
                    <a:pt x="4731" y="12438"/>
                  </a:lnTo>
                  <a:lnTo>
                    <a:pt x="3404" y="11341"/>
                  </a:lnTo>
                  <a:lnTo>
                    <a:pt x="2663" y="10176"/>
                  </a:lnTo>
                  <a:lnTo>
                    <a:pt x="1975" y="10176"/>
                  </a:lnTo>
                  <a:lnTo>
                    <a:pt x="1286" y="10176"/>
                  </a:lnTo>
                  <a:cubicBezTo>
                    <a:pt x="1286" y="10176"/>
                    <a:pt x="0" y="11341"/>
                    <a:pt x="0" y="1134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2" name="Google Shape;422;p18"/>
            <p:cNvSpPr/>
            <p:nvPr/>
          </p:nvSpPr>
          <p:spPr>
            <a:xfrm>
              <a:off x="14050403" y="5368357"/>
              <a:ext cx="297174" cy="194996"/>
            </a:xfrm>
            <a:custGeom>
              <a:avLst/>
              <a:gdLst/>
              <a:ahLst/>
              <a:cxnLst/>
              <a:rect l="l" t="t" r="r" b="b"/>
              <a:pathLst>
                <a:path w="21600" h="21600" extrusionOk="0">
                  <a:moveTo>
                    <a:pt x="7070" y="21600"/>
                  </a:moveTo>
                  <a:lnTo>
                    <a:pt x="9662" y="18190"/>
                  </a:lnTo>
                  <a:lnTo>
                    <a:pt x="9662" y="14234"/>
                  </a:lnTo>
                  <a:lnTo>
                    <a:pt x="14318" y="14234"/>
                  </a:lnTo>
                  <a:lnTo>
                    <a:pt x="16592" y="14234"/>
                  </a:lnTo>
                  <a:lnTo>
                    <a:pt x="16592" y="11044"/>
                  </a:lnTo>
                  <a:lnTo>
                    <a:pt x="18832" y="7357"/>
                  </a:lnTo>
                  <a:lnTo>
                    <a:pt x="21600" y="3466"/>
                  </a:lnTo>
                  <a:lnTo>
                    <a:pt x="16592" y="0"/>
                  </a:lnTo>
                  <a:lnTo>
                    <a:pt x="9662" y="7357"/>
                  </a:lnTo>
                  <a:lnTo>
                    <a:pt x="7070" y="0"/>
                  </a:lnTo>
                  <a:lnTo>
                    <a:pt x="4836" y="3466"/>
                  </a:lnTo>
                  <a:lnTo>
                    <a:pt x="4836" y="7357"/>
                  </a:lnTo>
                  <a:lnTo>
                    <a:pt x="4836" y="11044"/>
                  </a:lnTo>
                  <a:lnTo>
                    <a:pt x="0" y="14234"/>
                  </a:lnTo>
                  <a:lnTo>
                    <a:pt x="2238" y="14234"/>
                  </a:lnTo>
                  <a:lnTo>
                    <a:pt x="4836" y="14234"/>
                  </a:lnTo>
                  <a:lnTo>
                    <a:pt x="7070" y="18190"/>
                  </a:lnTo>
                  <a:cubicBezTo>
                    <a:pt x="7070" y="18190"/>
                    <a:pt x="7070" y="21600"/>
                    <a:pt x="7070"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3" name="Google Shape;423;p18"/>
            <p:cNvSpPr/>
            <p:nvPr/>
          </p:nvSpPr>
          <p:spPr>
            <a:xfrm>
              <a:off x="14157189" y="5208211"/>
              <a:ext cx="131003" cy="124124"/>
            </a:xfrm>
            <a:custGeom>
              <a:avLst/>
              <a:gdLst/>
              <a:ahLst/>
              <a:cxnLst/>
              <a:rect l="l" t="t" r="r" b="b"/>
              <a:pathLst>
                <a:path w="21600" h="21600" extrusionOk="0">
                  <a:moveTo>
                    <a:pt x="10961" y="21600"/>
                  </a:moveTo>
                  <a:lnTo>
                    <a:pt x="10961" y="10458"/>
                  </a:lnTo>
                  <a:lnTo>
                    <a:pt x="5880" y="10458"/>
                  </a:lnTo>
                  <a:lnTo>
                    <a:pt x="0" y="10458"/>
                  </a:lnTo>
                  <a:lnTo>
                    <a:pt x="0" y="5786"/>
                  </a:lnTo>
                  <a:lnTo>
                    <a:pt x="5880" y="5786"/>
                  </a:lnTo>
                  <a:lnTo>
                    <a:pt x="10961" y="0"/>
                  </a:lnTo>
                  <a:lnTo>
                    <a:pt x="21600" y="5786"/>
                  </a:lnTo>
                  <a:lnTo>
                    <a:pt x="21600" y="10458"/>
                  </a:lnTo>
                  <a:lnTo>
                    <a:pt x="16442" y="16243"/>
                  </a:lnTo>
                  <a:cubicBezTo>
                    <a:pt x="16442" y="16243"/>
                    <a:pt x="10961" y="21600"/>
                    <a:pt x="10961"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4" name="Google Shape;424;p18"/>
            <p:cNvSpPr/>
            <p:nvPr/>
          </p:nvSpPr>
          <p:spPr>
            <a:xfrm>
              <a:off x="14424145" y="5022402"/>
              <a:ext cx="942463" cy="716015"/>
            </a:xfrm>
            <a:custGeom>
              <a:avLst/>
              <a:gdLst/>
              <a:ahLst/>
              <a:cxnLst/>
              <a:rect l="l" t="t" r="r" b="b"/>
              <a:pathLst>
                <a:path w="21600" h="21600" extrusionOk="0">
                  <a:moveTo>
                    <a:pt x="3764" y="18651"/>
                  </a:moveTo>
                  <a:lnTo>
                    <a:pt x="6755" y="17647"/>
                  </a:lnTo>
                  <a:lnTo>
                    <a:pt x="7471" y="16646"/>
                  </a:lnTo>
                  <a:lnTo>
                    <a:pt x="8234" y="17647"/>
                  </a:lnTo>
                  <a:lnTo>
                    <a:pt x="9042" y="17647"/>
                  </a:lnTo>
                  <a:lnTo>
                    <a:pt x="9042" y="16646"/>
                  </a:lnTo>
                  <a:lnTo>
                    <a:pt x="10419" y="17647"/>
                  </a:lnTo>
                  <a:lnTo>
                    <a:pt x="11182" y="17647"/>
                  </a:lnTo>
                  <a:lnTo>
                    <a:pt x="11182" y="18651"/>
                  </a:lnTo>
                  <a:lnTo>
                    <a:pt x="11942" y="19653"/>
                  </a:lnTo>
                  <a:lnTo>
                    <a:pt x="12805" y="19653"/>
                  </a:lnTo>
                  <a:lnTo>
                    <a:pt x="14171" y="19653"/>
                  </a:lnTo>
                  <a:lnTo>
                    <a:pt x="14934" y="21600"/>
                  </a:lnTo>
                  <a:lnTo>
                    <a:pt x="16468" y="20656"/>
                  </a:lnTo>
                  <a:lnTo>
                    <a:pt x="17993" y="19653"/>
                  </a:lnTo>
                  <a:lnTo>
                    <a:pt x="17993" y="20656"/>
                  </a:lnTo>
                  <a:lnTo>
                    <a:pt x="19460" y="20656"/>
                  </a:lnTo>
                  <a:lnTo>
                    <a:pt x="20220" y="18651"/>
                  </a:lnTo>
                  <a:lnTo>
                    <a:pt x="19460" y="18651"/>
                  </a:lnTo>
                  <a:lnTo>
                    <a:pt x="18698" y="17647"/>
                  </a:lnTo>
                  <a:lnTo>
                    <a:pt x="18698" y="16646"/>
                  </a:lnTo>
                  <a:lnTo>
                    <a:pt x="19460" y="15717"/>
                  </a:lnTo>
                  <a:lnTo>
                    <a:pt x="20220" y="16646"/>
                  </a:lnTo>
                  <a:lnTo>
                    <a:pt x="20983" y="17647"/>
                  </a:lnTo>
                  <a:lnTo>
                    <a:pt x="21600" y="16646"/>
                  </a:lnTo>
                  <a:lnTo>
                    <a:pt x="21600" y="15717"/>
                  </a:lnTo>
                  <a:lnTo>
                    <a:pt x="20983" y="14640"/>
                  </a:lnTo>
                  <a:lnTo>
                    <a:pt x="19460" y="13771"/>
                  </a:lnTo>
                  <a:lnTo>
                    <a:pt x="19460" y="11707"/>
                  </a:lnTo>
                  <a:lnTo>
                    <a:pt x="18698" y="9686"/>
                  </a:lnTo>
                  <a:lnTo>
                    <a:pt x="19460" y="7754"/>
                  </a:lnTo>
                  <a:lnTo>
                    <a:pt x="18698" y="6944"/>
                  </a:lnTo>
                  <a:lnTo>
                    <a:pt x="18698" y="5941"/>
                  </a:lnTo>
                  <a:lnTo>
                    <a:pt x="20220" y="4010"/>
                  </a:lnTo>
                  <a:lnTo>
                    <a:pt x="20220" y="1932"/>
                  </a:lnTo>
                  <a:lnTo>
                    <a:pt x="19460" y="1002"/>
                  </a:lnTo>
                  <a:lnTo>
                    <a:pt x="18698" y="1002"/>
                  </a:lnTo>
                  <a:lnTo>
                    <a:pt x="15651" y="1002"/>
                  </a:lnTo>
                  <a:lnTo>
                    <a:pt x="14934" y="1002"/>
                  </a:lnTo>
                  <a:lnTo>
                    <a:pt x="14171" y="0"/>
                  </a:lnTo>
                  <a:lnTo>
                    <a:pt x="13466" y="0"/>
                  </a:lnTo>
                  <a:lnTo>
                    <a:pt x="11942" y="1002"/>
                  </a:lnTo>
                  <a:lnTo>
                    <a:pt x="11942" y="0"/>
                  </a:lnTo>
                  <a:lnTo>
                    <a:pt x="10419" y="0"/>
                  </a:lnTo>
                  <a:lnTo>
                    <a:pt x="9756" y="0"/>
                  </a:lnTo>
                  <a:lnTo>
                    <a:pt x="9042" y="0"/>
                  </a:lnTo>
                  <a:lnTo>
                    <a:pt x="8234" y="0"/>
                  </a:lnTo>
                  <a:lnTo>
                    <a:pt x="7471" y="1002"/>
                  </a:lnTo>
                  <a:lnTo>
                    <a:pt x="6755" y="1002"/>
                  </a:lnTo>
                  <a:lnTo>
                    <a:pt x="5289" y="1002"/>
                  </a:lnTo>
                  <a:lnTo>
                    <a:pt x="4470" y="1002"/>
                  </a:lnTo>
                  <a:lnTo>
                    <a:pt x="3764" y="1002"/>
                  </a:lnTo>
                  <a:lnTo>
                    <a:pt x="2946" y="1002"/>
                  </a:lnTo>
                  <a:lnTo>
                    <a:pt x="2946" y="1932"/>
                  </a:lnTo>
                  <a:lnTo>
                    <a:pt x="2946" y="3007"/>
                  </a:lnTo>
                  <a:lnTo>
                    <a:pt x="2284" y="3007"/>
                  </a:lnTo>
                  <a:lnTo>
                    <a:pt x="1523" y="3007"/>
                  </a:lnTo>
                  <a:lnTo>
                    <a:pt x="762" y="3007"/>
                  </a:lnTo>
                  <a:lnTo>
                    <a:pt x="0" y="4010"/>
                  </a:lnTo>
                  <a:lnTo>
                    <a:pt x="0" y="4938"/>
                  </a:lnTo>
                  <a:lnTo>
                    <a:pt x="0" y="5941"/>
                  </a:lnTo>
                  <a:lnTo>
                    <a:pt x="0" y="6944"/>
                  </a:lnTo>
                  <a:lnTo>
                    <a:pt x="1523" y="6944"/>
                  </a:lnTo>
                  <a:lnTo>
                    <a:pt x="1523" y="7754"/>
                  </a:lnTo>
                  <a:lnTo>
                    <a:pt x="1523" y="8757"/>
                  </a:lnTo>
                  <a:lnTo>
                    <a:pt x="762" y="8757"/>
                  </a:lnTo>
                  <a:lnTo>
                    <a:pt x="762" y="9686"/>
                  </a:lnTo>
                  <a:lnTo>
                    <a:pt x="762" y="12767"/>
                  </a:lnTo>
                  <a:lnTo>
                    <a:pt x="2284" y="14640"/>
                  </a:lnTo>
                  <a:lnTo>
                    <a:pt x="2946" y="14640"/>
                  </a:lnTo>
                  <a:lnTo>
                    <a:pt x="2946" y="13771"/>
                  </a:lnTo>
                  <a:lnTo>
                    <a:pt x="3764" y="12767"/>
                  </a:lnTo>
                  <a:lnTo>
                    <a:pt x="4470" y="12767"/>
                  </a:lnTo>
                  <a:lnTo>
                    <a:pt x="5289" y="13771"/>
                  </a:lnTo>
                  <a:lnTo>
                    <a:pt x="4470" y="15717"/>
                  </a:lnTo>
                  <a:lnTo>
                    <a:pt x="4470" y="17647"/>
                  </a:lnTo>
                  <a:lnTo>
                    <a:pt x="4470" y="18651"/>
                  </a:lnTo>
                  <a:cubicBezTo>
                    <a:pt x="4470" y="18651"/>
                    <a:pt x="3764" y="18651"/>
                    <a:pt x="3764" y="1865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5" name="Google Shape;425;p18"/>
            <p:cNvSpPr/>
            <p:nvPr/>
          </p:nvSpPr>
          <p:spPr>
            <a:xfrm>
              <a:off x="13916923" y="5569051"/>
              <a:ext cx="1501199" cy="780514"/>
            </a:xfrm>
            <a:custGeom>
              <a:avLst/>
              <a:gdLst/>
              <a:ahLst/>
              <a:cxnLst/>
              <a:rect l="l" t="t" r="r" b="b"/>
              <a:pathLst>
                <a:path w="21600" h="21600" extrusionOk="0">
                  <a:moveTo>
                    <a:pt x="9383" y="2758"/>
                  </a:moveTo>
                  <a:lnTo>
                    <a:pt x="9383" y="3679"/>
                  </a:lnTo>
                  <a:lnTo>
                    <a:pt x="9383" y="4545"/>
                  </a:lnTo>
                  <a:lnTo>
                    <a:pt x="9383" y="6317"/>
                  </a:lnTo>
                  <a:lnTo>
                    <a:pt x="9383" y="7237"/>
                  </a:lnTo>
                  <a:lnTo>
                    <a:pt x="9383" y="9075"/>
                  </a:lnTo>
                  <a:lnTo>
                    <a:pt x="8905" y="9996"/>
                  </a:lnTo>
                  <a:lnTo>
                    <a:pt x="8455" y="10861"/>
                  </a:lnTo>
                  <a:lnTo>
                    <a:pt x="7976" y="10861"/>
                  </a:lnTo>
                  <a:lnTo>
                    <a:pt x="7020" y="9075"/>
                  </a:lnTo>
                  <a:lnTo>
                    <a:pt x="6570" y="8224"/>
                  </a:lnTo>
                  <a:lnTo>
                    <a:pt x="6570" y="6317"/>
                  </a:lnTo>
                  <a:lnTo>
                    <a:pt x="5613" y="4545"/>
                  </a:lnTo>
                  <a:lnTo>
                    <a:pt x="5170" y="4545"/>
                  </a:lnTo>
                  <a:lnTo>
                    <a:pt x="4720" y="3679"/>
                  </a:lnTo>
                  <a:lnTo>
                    <a:pt x="4720" y="2758"/>
                  </a:lnTo>
                  <a:lnTo>
                    <a:pt x="3798" y="2758"/>
                  </a:lnTo>
                  <a:lnTo>
                    <a:pt x="2843" y="3679"/>
                  </a:lnTo>
                  <a:lnTo>
                    <a:pt x="2328" y="4545"/>
                  </a:lnTo>
                  <a:lnTo>
                    <a:pt x="1885" y="4545"/>
                  </a:lnTo>
                  <a:lnTo>
                    <a:pt x="1470" y="6317"/>
                  </a:lnTo>
                  <a:lnTo>
                    <a:pt x="1470" y="8224"/>
                  </a:lnTo>
                  <a:lnTo>
                    <a:pt x="992" y="9996"/>
                  </a:lnTo>
                  <a:lnTo>
                    <a:pt x="478" y="11658"/>
                  </a:lnTo>
                  <a:lnTo>
                    <a:pt x="0" y="17123"/>
                  </a:lnTo>
                  <a:lnTo>
                    <a:pt x="1470" y="16189"/>
                  </a:lnTo>
                  <a:lnTo>
                    <a:pt x="2328" y="16189"/>
                  </a:lnTo>
                  <a:lnTo>
                    <a:pt x="2843" y="15269"/>
                  </a:lnTo>
                  <a:lnTo>
                    <a:pt x="3285" y="15269"/>
                  </a:lnTo>
                  <a:lnTo>
                    <a:pt x="3798" y="15269"/>
                  </a:lnTo>
                  <a:lnTo>
                    <a:pt x="5170" y="15269"/>
                  </a:lnTo>
                  <a:lnTo>
                    <a:pt x="5613" y="15269"/>
                  </a:lnTo>
                  <a:lnTo>
                    <a:pt x="6570" y="14296"/>
                  </a:lnTo>
                  <a:lnTo>
                    <a:pt x="7976" y="14296"/>
                  </a:lnTo>
                  <a:lnTo>
                    <a:pt x="9383" y="15269"/>
                  </a:lnTo>
                  <a:lnTo>
                    <a:pt x="10340" y="14296"/>
                  </a:lnTo>
                  <a:lnTo>
                    <a:pt x="10818" y="15269"/>
                  </a:lnTo>
                  <a:lnTo>
                    <a:pt x="11711" y="16189"/>
                  </a:lnTo>
                  <a:lnTo>
                    <a:pt x="13174" y="17123"/>
                  </a:lnTo>
                  <a:lnTo>
                    <a:pt x="13561" y="17123"/>
                  </a:lnTo>
                  <a:lnTo>
                    <a:pt x="14039" y="18895"/>
                  </a:lnTo>
                  <a:lnTo>
                    <a:pt x="15501" y="20734"/>
                  </a:lnTo>
                  <a:lnTo>
                    <a:pt x="15917" y="21600"/>
                  </a:lnTo>
                  <a:lnTo>
                    <a:pt x="17352" y="21600"/>
                  </a:lnTo>
                  <a:lnTo>
                    <a:pt x="17831" y="21600"/>
                  </a:lnTo>
                  <a:lnTo>
                    <a:pt x="18316" y="21600"/>
                  </a:lnTo>
                  <a:lnTo>
                    <a:pt x="18758" y="20734"/>
                  </a:lnTo>
                  <a:lnTo>
                    <a:pt x="19237" y="21600"/>
                  </a:lnTo>
                  <a:lnTo>
                    <a:pt x="20194" y="20734"/>
                  </a:lnTo>
                  <a:lnTo>
                    <a:pt x="20580" y="19814"/>
                  </a:lnTo>
                  <a:lnTo>
                    <a:pt x="20194" y="18895"/>
                  </a:lnTo>
                  <a:lnTo>
                    <a:pt x="19715" y="18042"/>
                  </a:lnTo>
                  <a:lnTo>
                    <a:pt x="20580" y="17123"/>
                  </a:lnTo>
                  <a:lnTo>
                    <a:pt x="21537" y="16189"/>
                  </a:lnTo>
                  <a:lnTo>
                    <a:pt x="21600" y="16189"/>
                  </a:lnTo>
                  <a:lnTo>
                    <a:pt x="21150" y="14296"/>
                  </a:lnTo>
                  <a:lnTo>
                    <a:pt x="21150" y="12511"/>
                  </a:lnTo>
                  <a:lnTo>
                    <a:pt x="20644" y="10861"/>
                  </a:lnTo>
                  <a:lnTo>
                    <a:pt x="20644" y="9996"/>
                  </a:lnTo>
                  <a:lnTo>
                    <a:pt x="20256" y="9996"/>
                  </a:lnTo>
                  <a:lnTo>
                    <a:pt x="19778" y="9996"/>
                  </a:lnTo>
                  <a:lnTo>
                    <a:pt x="19301" y="8224"/>
                  </a:lnTo>
                  <a:lnTo>
                    <a:pt x="20256" y="8224"/>
                  </a:lnTo>
                  <a:lnTo>
                    <a:pt x="20256" y="6317"/>
                  </a:lnTo>
                  <a:lnTo>
                    <a:pt x="20256" y="4545"/>
                  </a:lnTo>
                  <a:lnTo>
                    <a:pt x="19778" y="4545"/>
                  </a:lnTo>
                  <a:lnTo>
                    <a:pt x="19301" y="5342"/>
                  </a:lnTo>
                  <a:lnTo>
                    <a:pt x="19301" y="4545"/>
                  </a:lnTo>
                  <a:lnTo>
                    <a:pt x="18822" y="4545"/>
                  </a:lnTo>
                  <a:lnTo>
                    <a:pt x="18822" y="3679"/>
                  </a:lnTo>
                  <a:lnTo>
                    <a:pt x="19237" y="3679"/>
                  </a:lnTo>
                  <a:lnTo>
                    <a:pt x="18316" y="3679"/>
                  </a:lnTo>
                  <a:lnTo>
                    <a:pt x="18316" y="2758"/>
                  </a:lnTo>
                  <a:lnTo>
                    <a:pt x="17352" y="3679"/>
                  </a:lnTo>
                  <a:lnTo>
                    <a:pt x="16395" y="4545"/>
                  </a:lnTo>
                  <a:lnTo>
                    <a:pt x="15917" y="2758"/>
                  </a:lnTo>
                  <a:lnTo>
                    <a:pt x="15058" y="2758"/>
                  </a:lnTo>
                  <a:lnTo>
                    <a:pt x="14546" y="2758"/>
                  </a:lnTo>
                  <a:lnTo>
                    <a:pt x="14039" y="1839"/>
                  </a:lnTo>
                  <a:lnTo>
                    <a:pt x="14039" y="918"/>
                  </a:lnTo>
                  <a:lnTo>
                    <a:pt x="13561" y="918"/>
                  </a:lnTo>
                  <a:lnTo>
                    <a:pt x="12695" y="0"/>
                  </a:lnTo>
                  <a:lnTo>
                    <a:pt x="12695" y="918"/>
                  </a:lnTo>
                  <a:lnTo>
                    <a:pt x="12190" y="918"/>
                  </a:lnTo>
                  <a:lnTo>
                    <a:pt x="11711" y="0"/>
                  </a:lnTo>
                  <a:lnTo>
                    <a:pt x="11261" y="918"/>
                  </a:lnTo>
                  <a:lnTo>
                    <a:pt x="9383" y="1839"/>
                  </a:lnTo>
                  <a:cubicBezTo>
                    <a:pt x="9383" y="1839"/>
                    <a:pt x="9383" y="2758"/>
                    <a:pt x="9383" y="275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6" name="Google Shape;426;p18"/>
            <p:cNvSpPr/>
            <p:nvPr/>
          </p:nvSpPr>
          <p:spPr>
            <a:xfrm>
              <a:off x="13916923" y="6089010"/>
              <a:ext cx="1272929" cy="912977"/>
            </a:xfrm>
            <a:custGeom>
              <a:avLst/>
              <a:gdLst/>
              <a:ahLst/>
              <a:cxnLst/>
              <a:rect l="l" t="t" r="r" b="b"/>
              <a:pathLst>
                <a:path w="21600" h="21600" extrusionOk="0">
                  <a:moveTo>
                    <a:pt x="20464" y="6244"/>
                  </a:moveTo>
                  <a:lnTo>
                    <a:pt x="19335" y="9332"/>
                  </a:lnTo>
                  <a:lnTo>
                    <a:pt x="21600" y="10072"/>
                  </a:lnTo>
                  <a:lnTo>
                    <a:pt x="20464" y="11644"/>
                  </a:lnTo>
                  <a:lnTo>
                    <a:pt x="18771" y="11644"/>
                  </a:lnTo>
                  <a:lnTo>
                    <a:pt x="18771" y="12431"/>
                  </a:lnTo>
                  <a:lnTo>
                    <a:pt x="16556" y="13218"/>
                  </a:lnTo>
                  <a:lnTo>
                    <a:pt x="16556" y="14003"/>
                  </a:lnTo>
                  <a:lnTo>
                    <a:pt x="16556" y="16154"/>
                  </a:lnTo>
                  <a:lnTo>
                    <a:pt x="16556" y="16985"/>
                  </a:lnTo>
                  <a:lnTo>
                    <a:pt x="15992" y="18559"/>
                  </a:lnTo>
                  <a:lnTo>
                    <a:pt x="15537" y="18559"/>
                  </a:lnTo>
                  <a:lnTo>
                    <a:pt x="15537" y="19345"/>
                  </a:lnTo>
                  <a:lnTo>
                    <a:pt x="14972" y="18559"/>
                  </a:lnTo>
                  <a:lnTo>
                    <a:pt x="13811" y="19345"/>
                  </a:lnTo>
                  <a:lnTo>
                    <a:pt x="13281" y="19345"/>
                  </a:lnTo>
                  <a:lnTo>
                    <a:pt x="12194" y="19345"/>
                  </a:lnTo>
                  <a:lnTo>
                    <a:pt x="12758" y="19345"/>
                  </a:lnTo>
                  <a:lnTo>
                    <a:pt x="12194" y="20871"/>
                  </a:lnTo>
                  <a:lnTo>
                    <a:pt x="11629" y="21600"/>
                  </a:lnTo>
                  <a:lnTo>
                    <a:pt x="10502" y="21600"/>
                  </a:lnTo>
                  <a:lnTo>
                    <a:pt x="10502" y="20871"/>
                  </a:lnTo>
                  <a:lnTo>
                    <a:pt x="9407" y="20871"/>
                  </a:lnTo>
                  <a:lnTo>
                    <a:pt x="8279" y="19345"/>
                  </a:lnTo>
                  <a:lnTo>
                    <a:pt x="6620" y="18559"/>
                  </a:lnTo>
                  <a:lnTo>
                    <a:pt x="6620" y="17668"/>
                  </a:lnTo>
                  <a:lnTo>
                    <a:pt x="6097" y="17668"/>
                  </a:lnTo>
                  <a:lnTo>
                    <a:pt x="6097" y="16985"/>
                  </a:lnTo>
                  <a:lnTo>
                    <a:pt x="6620" y="16154"/>
                  </a:lnTo>
                  <a:lnTo>
                    <a:pt x="6620" y="15414"/>
                  </a:lnTo>
                  <a:lnTo>
                    <a:pt x="6620" y="14627"/>
                  </a:lnTo>
                  <a:lnTo>
                    <a:pt x="6097" y="14003"/>
                  </a:lnTo>
                  <a:lnTo>
                    <a:pt x="6097" y="13218"/>
                  </a:lnTo>
                  <a:lnTo>
                    <a:pt x="5566" y="12431"/>
                  </a:lnTo>
                  <a:lnTo>
                    <a:pt x="5002" y="12431"/>
                  </a:lnTo>
                  <a:lnTo>
                    <a:pt x="5002" y="13218"/>
                  </a:lnTo>
                  <a:lnTo>
                    <a:pt x="4479" y="13218"/>
                  </a:lnTo>
                  <a:lnTo>
                    <a:pt x="3352" y="13218"/>
                  </a:lnTo>
                  <a:lnTo>
                    <a:pt x="2746" y="12431"/>
                  </a:lnTo>
                  <a:lnTo>
                    <a:pt x="2223" y="12431"/>
                  </a:lnTo>
                  <a:lnTo>
                    <a:pt x="1734" y="11644"/>
                  </a:lnTo>
                  <a:lnTo>
                    <a:pt x="1734" y="10962"/>
                  </a:lnTo>
                  <a:lnTo>
                    <a:pt x="564" y="10962"/>
                  </a:lnTo>
                  <a:lnTo>
                    <a:pt x="564" y="8602"/>
                  </a:lnTo>
                  <a:lnTo>
                    <a:pt x="0" y="6244"/>
                  </a:lnTo>
                  <a:lnTo>
                    <a:pt x="0" y="5504"/>
                  </a:lnTo>
                  <a:lnTo>
                    <a:pt x="0" y="4717"/>
                  </a:lnTo>
                  <a:lnTo>
                    <a:pt x="0" y="2417"/>
                  </a:lnTo>
                  <a:lnTo>
                    <a:pt x="74" y="2417"/>
                  </a:lnTo>
                  <a:lnTo>
                    <a:pt x="1808" y="1618"/>
                  </a:lnTo>
                  <a:lnTo>
                    <a:pt x="2787" y="1618"/>
                  </a:lnTo>
                  <a:lnTo>
                    <a:pt x="3427" y="832"/>
                  </a:lnTo>
                  <a:lnTo>
                    <a:pt x="3915" y="832"/>
                  </a:lnTo>
                  <a:lnTo>
                    <a:pt x="4553" y="832"/>
                  </a:lnTo>
                  <a:lnTo>
                    <a:pt x="6171" y="832"/>
                  </a:lnTo>
                  <a:lnTo>
                    <a:pt x="6695" y="832"/>
                  </a:lnTo>
                  <a:lnTo>
                    <a:pt x="7789" y="0"/>
                  </a:lnTo>
                  <a:lnTo>
                    <a:pt x="9481" y="0"/>
                  </a:lnTo>
                  <a:lnTo>
                    <a:pt x="11140" y="832"/>
                  </a:lnTo>
                  <a:lnTo>
                    <a:pt x="12269" y="0"/>
                  </a:lnTo>
                  <a:lnTo>
                    <a:pt x="12832" y="832"/>
                  </a:lnTo>
                  <a:lnTo>
                    <a:pt x="13885" y="1618"/>
                  </a:lnTo>
                  <a:lnTo>
                    <a:pt x="15577" y="2417"/>
                  </a:lnTo>
                  <a:lnTo>
                    <a:pt x="16068" y="2417"/>
                  </a:lnTo>
                  <a:lnTo>
                    <a:pt x="16633" y="3932"/>
                  </a:lnTo>
                  <a:lnTo>
                    <a:pt x="18324" y="5504"/>
                  </a:lnTo>
                  <a:lnTo>
                    <a:pt x="18846" y="6244"/>
                  </a:lnTo>
                  <a:lnTo>
                    <a:pt x="20546" y="6244"/>
                  </a:lnTo>
                  <a:cubicBezTo>
                    <a:pt x="20546" y="6244"/>
                    <a:pt x="20464" y="6244"/>
                    <a:pt x="20464" y="624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7" name="Google Shape;427;p18"/>
            <p:cNvSpPr/>
            <p:nvPr/>
          </p:nvSpPr>
          <p:spPr>
            <a:xfrm>
              <a:off x="14450841" y="6142391"/>
              <a:ext cx="2121565" cy="1691533"/>
            </a:xfrm>
            <a:custGeom>
              <a:avLst/>
              <a:gdLst/>
              <a:ahLst/>
              <a:cxnLst/>
              <a:rect l="l" t="t" r="r" b="b"/>
              <a:pathLst>
                <a:path w="21600" h="21600" extrusionOk="0">
                  <a:moveTo>
                    <a:pt x="677" y="21207"/>
                  </a:moveTo>
                  <a:lnTo>
                    <a:pt x="677" y="20352"/>
                  </a:lnTo>
                  <a:lnTo>
                    <a:pt x="677" y="19959"/>
                  </a:lnTo>
                  <a:lnTo>
                    <a:pt x="677" y="19479"/>
                  </a:lnTo>
                  <a:lnTo>
                    <a:pt x="996" y="19135"/>
                  </a:lnTo>
                  <a:lnTo>
                    <a:pt x="339" y="19135"/>
                  </a:lnTo>
                  <a:lnTo>
                    <a:pt x="0" y="18685"/>
                  </a:lnTo>
                  <a:lnTo>
                    <a:pt x="339" y="18230"/>
                  </a:lnTo>
                  <a:lnTo>
                    <a:pt x="677" y="17837"/>
                  </a:lnTo>
                  <a:lnTo>
                    <a:pt x="996" y="17412"/>
                  </a:lnTo>
                  <a:lnTo>
                    <a:pt x="1672" y="17013"/>
                  </a:lnTo>
                  <a:lnTo>
                    <a:pt x="1672" y="16195"/>
                  </a:lnTo>
                  <a:lnTo>
                    <a:pt x="1334" y="15372"/>
                  </a:lnTo>
                  <a:lnTo>
                    <a:pt x="1672" y="14979"/>
                  </a:lnTo>
                  <a:lnTo>
                    <a:pt x="1672" y="14579"/>
                  </a:lnTo>
                  <a:lnTo>
                    <a:pt x="1334" y="14130"/>
                  </a:lnTo>
                  <a:lnTo>
                    <a:pt x="996" y="13705"/>
                  </a:lnTo>
                  <a:lnTo>
                    <a:pt x="677" y="13280"/>
                  </a:lnTo>
                  <a:lnTo>
                    <a:pt x="677" y="12458"/>
                  </a:lnTo>
                  <a:lnTo>
                    <a:pt x="339" y="11640"/>
                  </a:lnTo>
                  <a:lnTo>
                    <a:pt x="339" y="10391"/>
                  </a:lnTo>
                  <a:lnTo>
                    <a:pt x="383" y="10391"/>
                  </a:lnTo>
                  <a:lnTo>
                    <a:pt x="1015" y="10391"/>
                  </a:lnTo>
                  <a:lnTo>
                    <a:pt x="1015" y="10785"/>
                  </a:lnTo>
                  <a:lnTo>
                    <a:pt x="1692" y="10785"/>
                  </a:lnTo>
                  <a:lnTo>
                    <a:pt x="2056" y="10391"/>
                  </a:lnTo>
                  <a:lnTo>
                    <a:pt x="2394" y="9568"/>
                  </a:lnTo>
                  <a:lnTo>
                    <a:pt x="2056" y="9568"/>
                  </a:lnTo>
                  <a:lnTo>
                    <a:pt x="2708" y="9568"/>
                  </a:lnTo>
                  <a:lnTo>
                    <a:pt x="3026" y="9568"/>
                  </a:lnTo>
                  <a:lnTo>
                    <a:pt x="3723" y="9143"/>
                  </a:lnTo>
                  <a:lnTo>
                    <a:pt x="4041" y="9568"/>
                  </a:lnTo>
                  <a:lnTo>
                    <a:pt x="4041" y="9143"/>
                  </a:lnTo>
                  <a:lnTo>
                    <a:pt x="4335" y="9143"/>
                  </a:lnTo>
                  <a:lnTo>
                    <a:pt x="4674" y="8294"/>
                  </a:lnTo>
                  <a:lnTo>
                    <a:pt x="4674" y="7845"/>
                  </a:lnTo>
                  <a:lnTo>
                    <a:pt x="4674" y="6684"/>
                  </a:lnTo>
                  <a:lnTo>
                    <a:pt x="4674" y="6260"/>
                  </a:lnTo>
                  <a:lnTo>
                    <a:pt x="6002" y="5836"/>
                  </a:lnTo>
                  <a:lnTo>
                    <a:pt x="6002" y="5411"/>
                  </a:lnTo>
                  <a:lnTo>
                    <a:pt x="7022" y="5411"/>
                  </a:lnTo>
                  <a:lnTo>
                    <a:pt x="7700" y="4563"/>
                  </a:lnTo>
                  <a:lnTo>
                    <a:pt x="6341" y="4163"/>
                  </a:lnTo>
                  <a:lnTo>
                    <a:pt x="7022" y="2497"/>
                  </a:lnTo>
                  <a:lnTo>
                    <a:pt x="7361" y="2497"/>
                  </a:lnTo>
                  <a:lnTo>
                    <a:pt x="7700" y="2497"/>
                  </a:lnTo>
                  <a:lnTo>
                    <a:pt x="8013" y="2097"/>
                  </a:lnTo>
                  <a:lnTo>
                    <a:pt x="8352" y="2497"/>
                  </a:lnTo>
                  <a:lnTo>
                    <a:pt x="9028" y="2097"/>
                  </a:lnTo>
                  <a:lnTo>
                    <a:pt x="9302" y="1672"/>
                  </a:lnTo>
                  <a:lnTo>
                    <a:pt x="9028" y="1249"/>
                  </a:lnTo>
                  <a:lnTo>
                    <a:pt x="8689" y="855"/>
                  </a:lnTo>
                  <a:lnTo>
                    <a:pt x="9302" y="431"/>
                  </a:lnTo>
                  <a:lnTo>
                    <a:pt x="9979" y="0"/>
                  </a:lnTo>
                  <a:lnTo>
                    <a:pt x="10337" y="0"/>
                  </a:lnTo>
                  <a:lnTo>
                    <a:pt x="10676" y="0"/>
                  </a:lnTo>
                  <a:lnTo>
                    <a:pt x="10676" y="431"/>
                  </a:lnTo>
                  <a:lnTo>
                    <a:pt x="11308" y="431"/>
                  </a:lnTo>
                  <a:lnTo>
                    <a:pt x="12009" y="431"/>
                  </a:lnTo>
                  <a:lnTo>
                    <a:pt x="12662" y="431"/>
                  </a:lnTo>
                  <a:lnTo>
                    <a:pt x="12999" y="855"/>
                  </a:lnTo>
                  <a:lnTo>
                    <a:pt x="12999" y="1249"/>
                  </a:lnTo>
                  <a:lnTo>
                    <a:pt x="13293" y="1249"/>
                  </a:lnTo>
                  <a:lnTo>
                    <a:pt x="13970" y="855"/>
                  </a:lnTo>
                  <a:lnTo>
                    <a:pt x="13970" y="431"/>
                  </a:lnTo>
                  <a:lnTo>
                    <a:pt x="14308" y="431"/>
                  </a:lnTo>
                  <a:lnTo>
                    <a:pt x="14966" y="855"/>
                  </a:lnTo>
                  <a:lnTo>
                    <a:pt x="15329" y="1672"/>
                  </a:lnTo>
                  <a:lnTo>
                    <a:pt x="15961" y="1672"/>
                  </a:lnTo>
                  <a:lnTo>
                    <a:pt x="15961" y="2097"/>
                  </a:lnTo>
                  <a:lnTo>
                    <a:pt x="15642" y="2497"/>
                  </a:lnTo>
                  <a:lnTo>
                    <a:pt x="15642" y="2921"/>
                  </a:lnTo>
                  <a:lnTo>
                    <a:pt x="16274" y="4163"/>
                  </a:lnTo>
                  <a:lnTo>
                    <a:pt x="16638" y="5411"/>
                  </a:lnTo>
                  <a:lnTo>
                    <a:pt x="15961" y="5836"/>
                  </a:lnTo>
                  <a:lnTo>
                    <a:pt x="16951" y="5836"/>
                  </a:lnTo>
                  <a:lnTo>
                    <a:pt x="16951" y="6260"/>
                  </a:lnTo>
                  <a:lnTo>
                    <a:pt x="16951" y="6684"/>
                  </a:lnTo>
                  <a:lnTo>
                    <a:pt x="17966" y="7021"/>
                  </a:lnTo>
                  <a:lnTo>
                    <a:pt x="18285" y="7021"/>
                  </a:lnTo>
                  <a:lnTo>
                    <a:pt x="18962" y="7446"/>
                  </a:lnTo>
                  <a:lnTo>
                    <a:pt x="18962" y="8294"/>
                  </a:lnTo>
                  <a:lnTo>
                    <a:pt x="18962" y="8662"/>
                  </a:lnTo>
                  <a:lnTo>
                    <a:pt x="19594" y="8662"/>
                  </a:lnTo>
                  <a:lnTo>
                    <a:pt x="19952" y="8662"/>
                  </a:lnTo>
                  <a:lnTo>
                    <a:pt x="20584" y="8662"/>
                  </a:lnTo>
                  <a:lnTo>
                    <a:pt x="20584" y="9568"/>
                  </a:lnTo>
                  <a:lnTo>
                    <a:pt x="21261" y="9568"/>
                  </a:lnTo>
                  <a:lnTo>
                    <a:pt x="21600" y="10391"/>
                  </a:lnTo>
                  <a:lnTo>
                    <a:pt x="21261" y="10785"/>
                  </a:lnTo>
                  <a:lnTo>
                    <a:pt x="20923" y="11215"/>
                  </a:lnTo>
                  <a:lnTo>
                    <a:pt x="20584" y="11640"/>
                  </a:lnTo>
                  <a:lnTo>
                    <a:pt x="19952" y="12064"/>
                  </a:lnTo>
                  <a:lnTo>
                    <a:pt x="19594" y="12458"/>
                  </a:lnTo>
                  <a:lnTo>
                    <a:pt x="18962" y="12064"/>
                  </a:lnTo>
                  <a:lnTo>
                    <a:pt x="18624" y="12064"/>
                  </a:lnTo>
                  <a:lnTo>
                    <a:pt x="18624" y="12458"/>
                  </a:lnTo>
                  <a:lnTo>
                    <a:pt x="18624" y="13280"/>
                  </a:lnTo>
                  <a:lnTo>
                    <a:pt x="18624" y="13705"/>
                  </a:lnTo>
                  <a:lnTo>
                    <a:pt x="18962" y="14579"/>
                  </a:lnTo>
                  <a:lnTo>
                    <a:pt x="19276" y="15372"/>
                  </a:lnTo>
                  <a:lnTo>
                    <a:pt x="19276" y="15852"/>
                  </a:lnTo>
                  <a:lnTo>
                    <a:pt x="19594" y="16195"/>
                  </a:lnTo>
                  <a:lnTo>
                    <a:pt x="20291" y="16564"/>
                  </a:lnTo>
                  <a:lnTo>
                    <a:pt x="20246" y="16195"/>
                  </a:lnTo>
                  <a:lnTo>
                    <a:pt x="20246" y="17013"/>
                  </a:lnTo>
                  <a:lnTo>
                    <a:pt x="19549" y="17013"/>
                  </a:lnTo>
                  <a:lnTo>
                    <a:pt x="19231" y="17013"/>
                  </a:lnTo>
                  <a:lnTo>
                    <a:pt x="18917" y="17013"/>
                  </a:lnTo>
                  <a:lnTo>
                    <a:pt x="18578" y="17013"/>
                  </a:lnTo>
                  <a:lnTo>
                    <a:pt x="17922" y="17013"/>
                  </a:lnTo>
                  <a:lnTo>
                    <a:pt x="17609" y="17013"/>
                  </a:lnTo>
                  <a:lnTo>
                    <a:pt x="17270" y="17412"/>
                  </a:lnTo>
                  <a:lnTo>
                    <a:pt x="17270" y="18230"/>
                  </a:lnTo>
                  <a:lnTo>
                    <a:pt x="16931" y="19135"/>
                  </a:lnTo>
                  <a:lnTo>
                    <a:pt x="17270" y="19959"/>
                  </a:lnTo>
                  <a:lnTo>
                    <a:pt x="17270" y="20352"/>
                  </a:lnTo>
                  <a:lnTo>
                    <a:pt x="17270" y="21207"/>
                  </a:lnTo>
                  <a:lnTo>
                    <a:pt x="16931" y="21207"/>
                  </a:lnTo>
                  <a:lnTo>
                    <a:pt x="16230" y="20352"/>
                  </a:lnTo>
                  <a:lnTo>
                    <a:pt x="15911" y="20352"/>
                  </a:lnTo>
                  <a:lnTo>
                    <a:pt x="15598" y="20751"/>
                  </a:lnTo>
                  <a:lnTo>
                    <a:pt x="14583" y="20352"/>
                  </a:lnTo>
                  <a:lnTo>
                    <a:pt x="14264" y="20352"/>
                  </a:lnTo>
                  <a:lnTo>
                    <a:pt x="13926" y="20751"/>
                  </a:lnTo>
                  <a:lnTo>
                    <a:pt x="13926" y="21207"/>
                  </a:lnTo>
                  <a:lnTo>
                    <a:pt x="13632" y="21600"/>
                  </a:lnTo>
                  <a:lnTo>
                    <a:pt x="13249" y="20751"/>
                  </a:lnTo>
                  <a:lnTo>
                    <a:pt x="12955" y="20352"/>
                  </a:lnTo>
                  <a:lnTo>
                    <a:pt x="12616" y="21207"/>
                  </a:lnTo>
                  <a:lnTo>
                    <a:pt x="12278" y="20751"/>
                  </a:lnTo>
                  <a:lnTo>
                    <a:pt x="11984" y="20352"/>
                  </a:lnTo>
                  <a:lnTo>
                    <a:pt x="11288" y="20352"/>
                  </a:lnTo>
                  <a:lnTo>
                    <a:pt x="10924" y="20751"/>
                  </a:lnTo>
                  <a:lnTo>
                    <a:pt x="9934" y="20751"/>
                  </a:lnTo>
                  <a:lnTo>
                    <a:pt x="9616" y="20352"/>
                  </a:lnTo>
                  <a:lnTo>
                    <a:pt x="9257" y="20352"/>
                  </a:lnTo>
                  <a:lnTo>
                    <a:pt x="7968" y="19959"/>
                  </a:lnTo>
                  <a:lnTo>
                    <a:pt x="7311" y="19479"/>
                  </a:lnTo>
                  <a:lnTo>
                    <a:pt x="6296" y="19135"/>
                  </a:lnTo>
                  <a:lnTo>
                    <a:pt x="5350" y="19135"/>
                  </a:lnTo>
                  <a:lnTo>
                    <a:pt x="4290" y="19479"/>
                  </a:lnTo>
                  <a:lnTo>
                    <a:pt x="3678" y="19479"/>
                  </a:lnTo>
                  <a:lnTo>
                    <a:pt x="2981" y="19479"/>
                  </a:lnTo>
                  <a:lnTo>
                    <a:pt x="2349" y="19959"/>
                  </a:lnTo>
                  <a:lnTo>
                    <a:pt x="2349" y="20352"/>
                  </a:lnTo>
                  <a:lnTo>
                    <a:pt x="2011" y="20751"/>
                  </a:lnTo>
                  <a:lnTo>
                    <a:pt x="1672" y="21207"/>
                  </a:lnTo>
                  <a:lnTo>
                    <a:pt x="1334" y="20751"/>
                  </a:lnTo>
                  <a:lnTo>
                    <a:pt x="996" y="20751"/>
                  </a:lnTo>
                  <a:lnTo>
                    <a:pt x="677" y="21600"/>
                  </a:lnTo>
                  <a:cubicBezTo>
                    <a:pt x="677" y="21600"/>
                    <a:pt x="677" y="21207"/>
                    <a:pt x="677" y="2120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8" name="Google Shape;428;p18"/>
            <p:cNvSpPr/>
            <p:nvPr/>
          </p:nvSpPr>
          <p:spPr>
            <a:xfrm>
              <a:off x="14450841" y="6142391"/>
              <a:ext cx="2121565" cy="1691533"/>
            </a:xfrm>
            <a:custGeom>
              <a:avLst/>
              <a:gdLst/>
              <a:ahLst/>
              <a:cxnLst/>
              <a:rect l="l" t="t" r="r" b="b"/>
              <a:pathLst>
                <a:path w="21600" h="21600" extrusionOk="0">
                  <a:moveTo>
                    <a:pt x="677" y="21207"/>
                  </a:moveTo>
                  <a:lnTo>
                    <a:pt x="677" y="20352"/>
                  </a:lnTo>
                  <a:lnTo>
                    <a:pt x="677" y="19959"/>
                  </a:lnTo>
                  <a:lnTo>
                    <a:pt x="677" y="19479"/>
                  </a:lnTo>
                  <a:lnTo>
                    <a:pt x="996" y="19135"/>
                  </a:lnTo>
                  <a:lnTo>
                    <a:pt x="339" y="19135"/>
                  </a:lnTo>
                  <a:lnTo>
                    <a:pt x="0" y="18685"/>
                  </a:lnTo>
                  <a:lnTo>
                    <a:pt x="339" y="18230"/>
                  </a:lnTo>
                  <a:lnTo>
                    <a:pt x="677" y="17837"/>
                  </a:lnTo>
                  <a:lnTo>
                    <a:pt x="996" y="17412"/>
                  </a:lnTo>
                  <a:lnTo>
                    <a:pt x="1672" y="17013"/>
                  </a:lnTo>
                  <a:lnTo>
                    <a:pt x="1672" y="16195"/>
                  </a:lnTo>
                  <a:lnTo>
                    <a:pt x="1334" y="15372"/>
                  </a:lnTo>
                  <a:lnTo>
                    <a:pt x="1672" y="14979"/>
                  </a:lnTo>
                  <a:lnTo>
                    <a:pt x="1672" y="14579"/>
                  </a:lnTo>
                  <a:lnTo>
                    <a:pt x="1334" y="14130"/>
                  </a:lnTo>
                  <a:lnTo>
                    <a:pt x="996" y="13705"/>
                  </a:lnTo>
                  <a:lnTo>
                    <a:pt x="677" y="13280"/>
                  </a:lnTo>
                  <a:lnTo>
                    <a:pt x="677" y="12458"/>
                  </a:lnTo>
                  <a:lnTo>
                    <a:pt x="339" y="11640"/>
                  </a:lnTo>
                  <a:lnTo>
                    <a:pt x="339" y="10391"/>
                  </a:lnTo>
                  <a:lnTo>
                    <a:pt x="383" y="10391"/>
                  </a:lnTo>
                  <a:lnTo>
                    <a:pt x="1015" y="10391"/>
                  </a:lnTo>
                  <a:lnTo>
                    <a:pt x="1015" y="10785"/>
                  </a:lnTo>
                  <a:lnTo>
                    <a:pt x="1692" y="10785"/>
                  </a:lnTo>
                  <a:lnTo>
                    <a:pt x="2056" y="10391"/>
                  </a:lnTo>
                  <a:lnTo>
                    <a:pt x="2394" y="9568"/>
                  </a:lnTo>
                  <a:lnTo>
                    <a:pt x="2056" y="9568"/>
                  </a:lnTo>
                  <a:lnTo>
                    <a:pt x="2708" y="9568"/>
                  </a:lnTo>
                  <a:lnTo>
                    <a:pt x="3026" y="9568"/>
                  </a:lnTo>
                  <a:lnTo>
                    <a:pt x="3723" y="9143"/>
                  </a:lnTo>
                  <a:lnTo>
                    <a:pt x="4041" y="9568"/>
                  </a:lnTo>
                  <a:lnTo>
                    <a:pt x="4041" y="9143"/>
                  </a:lnTo>
                  <a:lnTo>
                    <a:pt x="4335" y="9143"/>
                  </a:lnTo>
                  <a:lnTo>
                    <a:pt x="4674" y="8294"/>
                  </a:lnTo>
                  <a:lnTo>
                    <a:pt x="4674" y="7845"/>
                  </a:lnTo>
                  <a:lnTo>
                    <a:pt x="4674" y="6684"/>
                  </a:lnTo>
                  <a:lnTo>
                    <a:pt x="4674" y="6260"/>
                  </a:lnTo>
                  <a:lnTo>
                    <a:pt x="6002" y="5836"/>
                  </a:lnTo>
                  <a:lnTo>
                    <a:pt x="6002" y="5411"/>
                  </a:lnTo>
                  <a:lnTo>
                    <a:pt x="7022" y="5411"/>
                  </a:lnTo>
                  <a:lnTo>
                    <a:pt x="7700" y="4563"/>
                  </a:lnTo>
                  <a:lnTo>
                    <a:pt x="6341" y="4163"/>
                  </a:lnTo>
                  <a:lnTo>
                    <a:pt x="7022" y="2497"/>
                  </a:lnTo>
                  <a:lnTo>
                    <a:pt x="7361" y="2497"/>
                  </a:lnTo>
                  <a:lnTo>
                    <a:pt x="7700" y="2497"/>
                  </a:lnTo>
                  <a:lnTo>
                    <a:pt x="8013" y="2097"/>
                  </a:lnTo>
                  <a:lnTo>
                    <a:pt x="8352" y="2497"/>
                  </a:lnTo>
                  <a:lnTo>
                    <a:pt x="9028" y="2097"/>
                  </a:lnTo>
                  <a:lnTo>
                    <a:pt x="9302" y="1672"/>
                  </a:lnTo>
                  <a:lnTo>
                    <a:pt x="9028" y="1249"/>
                  </a:lnTo>
                  <a:lnTo>
                    <a:pt x="8689" y="855"/>
                  </a:lnTo>
                  <a:lnTo>
                    <a:pt x="9302" y="431"/>
                  </a:lnTo>
                  <a:lnTo>
                    <a:pt x="9979" y="0"/>
                  </a:lnTo>
                  <a:lnTo>
                    <a:pt x="10337" y="0"/>
                  </a:lnTo>
                  <a:lnTo>
                    <a:pt x="10676" y="0"/>
                  </a:lnTo>
                  <a:lnTo>
                    <a:pt x="10676" y="431"/>
                  </a:lnTo>
                  <a:lnTo>
                    <a:pt x="11308" y="431"/>
                  </a:lnTo>
                  <a:lnTo>
                    <a:pt x="12009" y="431"/>
                  </a:lnTo>
                  <a:lnTo>
                    <a:pt x="12662" y="431"/>
                  </a:lnTo>
                  <a:lnTo>
                    <a:pt x="12999" y="855"/>
                  </a:lnTo>
                  <a:lnTo>
                    <a:pt x="12999" y="1249"/>
                  </a:lnTo>
                  <a:lnTo>
                    <a:pt x="13293" y="1249"/>
                  </a:lnTo>
                  <a:lnTo>
                    <a:pt x="13970" y="855"/>
                  </a:lnTo>
                  <a:lnTo>
                    <a:pt x="13970" y="431"/>
                  </a:lnTo>
                  <a:lnTo>
                    <a:pt x="14308" y="431"/>
                  </a:lnTo>
                  <a:lnTo>
                    <a:pt x="14966" y="855"/>
                  </a:lnTo>
                  <a:lnTo>
                    <a:pt x="15329" y="1672"/>
                  </a:lnTo>
                  <a:lnTo>
                    <a:pt x="15961" y="1672"/>
                  </a:lnTo>
                  <a:lnTo>
                    <a:pt x="15961" y="2097"/>
                  </a:lnTo>
                  <a:lnTo>
                    <a:pt x="15642" y="2497"/>
                  </a:lnTo>
                  <a:lnTo>
                    <a:pt x="15642" y="2921"/>
                  </a:lnTo>
                  <a:lnTo>
                    <a:pt x="16274" y="4163"/>
                  </a:lnTo>
                  <a:lnTo>
                    <a:pt x="16638" y="5411"/>
                  </a:lnTo>
                  <a:lnTo>
                    <a:pt x="15961" y="5836"/>
                  </a:lnTo>
                  <a:lnTo>
                    <a:pt x="16951" y="5836"/>
                  </a:lnTo>
                  <a:lnTo>
                    <a:pt x="16951" y="6260"/>
                  </a:lnTo>
                  <a:lnTo>
                    <a:pt x="16951" y="6684"/>
                  </a:lnTo>
                  <a:lnTo>
                    <a:pt x="17966" y="7021"/>
                  </a:lnTo>
                  <a:lnTo>
                    <a:pt x="18285" y="7021"/>
                  </a:lnTo>
                  <a:lnTo>
                    <a:pt x="18962" y="7446"/>
                  </a:lnTo>
                  <a:lnTo>
                    <a:pt x="18962" y="8294"/>
                  </a:lnTo>
                  <a:lnTo>
                    <a:pt x="18962" y="8662"/>
                  </a:lnTo>
                  <a:lnTo>
                    <a:pt x="19594" y="8662"/>
                  </a:lnTo>
                  <a:lnTo>
                    <a:pt x="19952" y="8662"/>
                  </a:lnTo>
                  <a:lnTo>
                    <a:pt x="20584" y="8662"/>
                  </a:lnTo>
                  <a:lnTo>
                    <a:pt x="20584" y="9568"/>
                  </a:lnTo>
                  <a:lnTo>
                    <a:pt x="21261" y="9568"/>
                  </a:lnTo>
                  <a:lnTo>
                    <a:pt x="21600" y="10391"/>
                  </a:lnTo>
                  <a:lnTo>
                    <a:pt x="21261" y="10785"/>
                  </a:lnTo>
                  <a:lnTo>
                    <a:pt x="20923" y="11215"/>
                  </a:lnTo>
                  <a:lnTo>
                    <a:pt x="20584" y="11640"/>
                  </a:lnTo>
                  <a:lnTo>
                    <a:pt x="19952" y="12064"/>
                  </a:lnTo>
                  <a:lnTo>
                    <a:pt x="19594" y="12458"/>
                  </a:lnTo>
                  <a:lnTo>
                    <a:pt x="18962" y="12064"/>
                  </a:lnTo>
                  <a:lnTo>
                    <a:pt x="18624" y="12064"/>
                  </a:lnTo>
                  <a:lnTo>
                    <a:pt x="18624" y="12458"/>
                  </a:lnTo>
                  <a:lnTo>
                    <a:pt x="18624" y="13280"/>
                  </a:lnTo>
                  <a:lnTo>
                    <a:pt x="18624" y="13705"/>
                  </a:lnTo>
                  <a:lnTo>
                    <a:pt x="18962" y="14579"/>
                  </a:lnTo>
                  <a:lnTo>
                    <a:pt x="19276" y="15372"/>
                  </a:lnTo>
                  <a:lnTo>
                    <a:pt x="19276" y="15852"/>
                  </a:lnTo>
                  <a:lnTo>
                    <a:pt x="19594" y="16195"/>
                  </a:lnTo>
                  <a:lnTo>
                    <a:pt x="20291" y="16564"/>
                  </a:lnTo>
                  <a:lnTo>
                    <a:pt x="20246" y="16195"/>
                  </a:lnTo>
                  <a:lnTo>
                    <a:pt x="20246" y="17013"/>
                  </a:lnTo>
                  <a:lnTo>
                    <a:pt x="19549" y="17013"/>
                  </a:lnTo>
                  <a:lnTo>
                    <a:pt x="19231" y="17013"/>
                  </a:lnTo>
                  <a:lnTo>
                    <a:pt x="18917" y="17013"/>
                  </a:lnTo>
                  <a:lnTo>
                    <a:pt x="18578" y="17013"/>
                  </a:lnTo>
                  <a:lnTo>
                    <a:pt x="17922" y="17013"/>
                  </a:lnTo>
                  <a:lnTo>
                    <a:pt x="17609" y="17013"/>
                  </a:lnTo>
                  <a:lnTo>
                    <a:pt x="17270" y="17412"/>
                  </a:lnTo>
                  <a:lnTo>
                    <a:pt x="17270" y="18230"/>
                  </a:lnTo>
                  <a:lnTo>
                    <a:pt x="16931" y="19135"/>
                  </a:lnTo>
                  <a:lnTo>
                    <a:pt x="17270" y="19959"/>
                  </a:lnTo>
                  <a:lnTo>
                    <a:pt x="17270" y="20352"/>
                  </a:lnTo>
                  <a:lnTo>
                    <a:pt x="17270" y="21207"/>
                  </a:lnTo>
                  <a:lnTo>
                    <a:pt x="16931" y="21207"/>
                  </a:lnTo>
                  <a:lnTo>
                    <a:pt x="16230" y="20352"/>
                  </a:lnTo>
                  <a:lnTo>
                    <a:pt x="15911" y="20352"/>
                  </a:lnTo>
                  <a:lnTo>
                    <a:pt x="15598" y="20751"/>
                  </a:lnTo>
                  <a:lnTo>
                    <a:pt x="14583" y="20352"/>
                  </a:lnTo>
                  <a:lnTo>
                    <a:pt x="14264" y="20352"/>
                  </a:lnTo>
                  <a:lnTo>
                    <a:pt x="13926" y="20751"/>
                  </a:lnTo>
                  <a:lnTo>
                    <a:pt x="13926" y="21207"/>
                  </a:lnTo>
                  <a:lnTo>
                    <a:pt x="13632" y="21600"/>
                  </a:lnTo>
                  <a:lnTo>
                    <a:pt x="13249" y="20751"/>
                  </a:lnTo>
                  <a:lnTo>
                    <a:pt x="12955" y="20352"/>
                  </a:lnTo>
                  <a:lnTo>
                    <a:pt x="12616" y="21207"/>
                  </a:lnTo>
                  <a:lnTo>
                    <a:pt x="12278" y="20751"/>
                  </a:lnTo>
                  <a:lnTo>
                    <a:pt x="11984" y="20352"/>
                  </a:lnTo>
                  <a:lnTo>
                    <a:pt x="11288" y="20352"/>
                  </a:lnTo>
                  <a:lnTo>
                    <a:pt x="10924" y="20751"/>
                  </a:lnTo>
                  <a:lnTo>
                    <a:pt x="9934" y="20751"/>
                  </a:lnTo>
                  <a:lnTo>
                    <a:pt x="9616" y="20352"/>
                  </a:lnTo>
                  <a:lnTo>
                    <a:pt x="9257" y="20352"/>
                  </a:lnTo>
                  <a:lnTo>
                    <a:pt x="7968" y="19959"/>
                  </a:lnTo>
                  <a:lnTo>
                    <a:pt x="7311" y="19479"/>
                  </a:lnTo>
                  <a:lnTo>
                    <a:pt x="6296" y="19135"/>
                  </a:lnTo>
                  <a:lnTo>
                    <a:pt x="5350" y="19135"/>
                  </a:lnTo>
                  <a:lnTo>
                    <a:pt x="4290" y="19479"/>
                  </a:lnTo>
                  <a:lnTo>
                    <a:pt x="3678" y="19479"/>
                  </a:lnTo>
                  <a:lnTo>
                    <a:pt x="2981" y="19479"/>
                  </a:lnTo>
                  <a:lnTo>
                    <a:pt x="2349" y="19959"/>
                  </a:lnTo>
                  <a:lnTo>
                    <a:pt x="2349" y="20352"/>
                  </a:lnTo>
                  <a:lnTo>
                    <a:pt x="2011" y="20751"/>
                  </a:lnTo>
                  <a:lnTo>
                    <a:pt x="1672" y="21207"/>
                  </a:lnTo>
                  <a:lnTo>
                    <a:pt x="1334" y="20751"/>
                  </a:lnTo>
                  <a:lnTo>
                    <a:pt x="996" y="20751"/>
                  </a:lnTo>
                  <a:lnTo>
                    <a:pt x="677" y="21600"/>
                  </a:lnTo>
                  <a:cubicBezTo>
                    <a:pt x="677" y="21600"/>
                    <a:pt x="677" y="21207"/>
                    <a:pt x="677" y="2120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29" name="Google Shape;429;p18"/>
            <p:cNvSpPr/>
            <p:nvPr/>
          </p:nvSpPr>
          <p:spPr>
            <a:xfrm>
              <a:off x="14129459" y="7343480"/>
              <a:ext cx="4370116" cy="2210075"/>
            </a:xfrm>
            <a:custGeom>
              <a:avLst/>
              <a:gdLst/>
              <a:ahLst/>
              <a:cxnLst/>
              <a:rect l="l" t="t" r="r" b="b"/>
              <a:pathLst>
                <a:path w="21600" h="21600" extrusionOk="0">
                  <a:moveTo>
                    <a:pt x="10302" y="21318"/>
                  </a:moveTo>
                  <a:lnTo>
                    <a:pt x="10466" y="20974"/>
                  </a:lnTo>
                  <a:lnTo>
                    <a:pt x="10631" y="21318"/>
                  </a:lnTo>
                  <a:lnTo>
                    <a:pt x="10783" y="21600"/>
                  </a:lnTo>
                  <a:lnTo>
                    <a:pt x="10938" y="21600"/>
                  </a:lnTo>
                  <a:lnTo>
                    <a:pt x="10938" y="20669"/>
                  </a:lnTo>
                  <a:lnTo>
                    <a:pt x="11112" y="20019"/>
                  </a:lnTo>
                  <a:lnTo>
                    <a:pt x="11276" y="20019"/>
                  </a:lnTo>
                  <a:lnTo>
                    <a:pt x="11419" y="20343"/>
                  </a:lnTo>
                  <a:lnTo>
                    <a:pt x="11747" y="20019"/>
                  </a:lnTo>
                  <a:lnTo>
                    <a:pt x="12076" y="19388"/>
                  </a:lnTo>
                  <a:lnTo>
                    <a:pt x="12230" y="19388"/>
                  </a:lnTo>
                  <a:lnTo>
                    <a:pt x="12230" y="19670"/>
                  </a:lnTo>
                  <a:lnTo>
                    <a:pt x="12404" y="19670"/>
                  </a:lnTo>
                  <a:lnTo>
                    <a:pt x="12404" y="19064"/>
                  </a:lnTo>
                  <a:lnTo>
                    <a:pt x="12404" y="18738"/>
                  </a:lnTo>
                  <a:lnTo>
                    <a:pt x="12404" y="18113"/>
                  </a:lnTo>
                  <a:lnTo>
                    <a:pt x="12559" y="18738"/>
                  </a:lnTo>
                  <a:lnTo>
                    <a:pt x="12711" y="19064"/>
                  </a:lnTo>
                  <a:lnTo>
                    <a:pt x="12711" y="19388"/>
                  </a:lnTo>
                  <a:lnTo>
                    <a:pt x="12888" y="20019"/>
                  </a:lnTo>
                  <a:lnTo>
                    <a:pt x="12559" y="20019"/>
                  </a:lnTo>
                  <a:lnTo>
                    <a:pt x="12559" y="20343"/>
                  </a:lnTo>
                  <a:lnTo>
                    <a:pt x="12559" y="20669"/>
                  </a:lnTo>
                  <a:lnTo>
                    <a:pt x="12559" y="20974"/>
                  </a:lnTo>
                  <a:lnTo>
                    <a:pt x="12888" y="21318"/>
                  </a:lnTo>
                  <a:lnTo>
                    <a:pt x="13194" y="21600"/>
                  </a:lnTo>
                  <a:lnTo>
                    <a:pt x="13699" y="20974"/>
                  </a:lnTo>
                  <a:lnTo>
                    <a:pt x="13994" y="20669"/>
                  </a:lnTo>
                  <a:lnTo>
                    <a:pt x="14158" y="20669"/>
                  </a:lnTo>
                  <a:lnTo>
                    <a:pt x="14335" y="20343"/>
                  </a:lnTo>
                  <a:lnTo>
                    <a:pt x="14487" y="21318"/>
                  </a:lnTo>
                  <a:lnTo>
                    <a:pt x="14651" y="20974"/>
                  </a:lnTo>
                  <a:lnTo>
                    <a:pt x="14816" y="20343"/>
                  </a:lnTo>
                  <a:lnTo>
                    <a:pt x="14816" y="20019"/>
                  </a:lnTo>
                  <a:lnTo>
                    <a:pt x="14958" y="20019"/>
                  </a:lnTo>
                  <a:lnTo>
                    <a:pt x="15144" y="20343"/>
                  </a:lnTo>
                  <a:lnTo>
                    <a:pt x="15299" y="20019"/>
                  </a:lnTo>
                  <a:lnTo>
                    <a:pt x="15451" y="20019"/>
                  </a:lnTo>
                  <a:lnTo>
                    <a:pt x="15944" y="20019"/>
                  </a:lnTo>
                  <a:lnTo>
                    <a:pt x="15944" y="20343"/>
                  </a:lnTo>
                  <a:lnTo>
                    <a:pt x="16099" y="20343"/>
                  </a:lnTo>
                  <a:lnTo>
                    <a:pt x="16099" y="20019"/>
                  </a:lnTo>
                  <a:lnTo>
                    <a:pt x="16263" y="20019"/>
                  </a:lnTo>
                  <a:lnTo>
                    <a:pt x="16405" y="19064"/>
                  </a:lnTo>
                  <a:lnTo>
                    <a:pt x="16734" y="18738"/>
                  </a:lnTo>
                  <a:lnTo>
                    <a:pt x="16734" y="19388"/>
                  </a:lnTo>
                  <a:lnTo>
                    <a:pt x="16920" y="19388"/>
                  </a:lnTo>
                  <a:lnTo>
                    <a:pt x="17391" y="18414"/>
                  </a:lnTo>
                  <a:lnTo>
                    <a:pt x="17720" y="18113"/>
                  </a:lnTo>
                  <a:lnTo>
                    <a:pt x="17853" y="17788"/>
                  </a:lnTo>
                  <a:lnTo>
                    <a:pt x="18027" y="17463"/>
                  </a:lnTo>
                  <a:lnTo>
                    <a:pt x="18181" y="17463"/>
                  </a:lnTo>
                  <a:lnTo>
                    <a:pt x="18520" y="17788"/>
                  </a:lnTo>
                  <a:lnTo>
                    <a:pt x="18674" y="17463"/>
                  </a:lnTo>
                  <a:lnTo>
                    <a:pt x="18520" y="17138"/>
                  </a:lnTo>
                  <a:lnTo>
                    <a:pt x="18826" y="16833"/>
                  </a:lnTo>
                  <a:lnTo>
                    <a:pt x="18991" y="16207"/>
                  </a:lnTo>
                  <a:lnTo>
                    <a:pt x="19167" y="15882"/>
                  </a:lnTo>
                  <a:lnTo>
                    <a:pt x="19319" y="15882"/>
                  </a:lnTo>
                  <a:lnTo>
                    <a:pt x="19474" y="15534"/>
                  </a:lnTo>
                  <a:lnTo>
                    <a:pt x="19474" y="15233"/>
                  </a:lnTo>
                  <a:lnTo>
                    <a:pt x="19648" y="15534"/>
                  </a:lnTo>
                  <a:lnTo>
                    <a:pt x="19790" y="15534"/>
                  </a:lnTo>
                  <a:lnTo>
                    <a:pt x="19812" y="15233"/>
                  </a:lnTo>
                  <a:lnTo>
                    <a:pt x="19812" y="13670"/>
                  </a:lnTo>
                  <a:lnTo>
                    <a:pt x="20296" y="13346"/>
                  </a:lnTo>
                  <a:lnTo>
                    <a:pt x="20460" y="12372"/>
                  </a:lnTo>
                  <a:lnTo>
                    <a:pt x="20612" y="12090"/>
                  </a:lnTo>
                  <a:lnTo>
                    <a:pt x="21095" y="12090"/>
                  </a:lnTo>
                  <a:lnTo>
                    <a:pt x="21424" y="12090"/>
                  </a:lnTo>
                  <a:lnTo>
                    <a:pt x="21600" y="11115"/>
                  </a:lnTo>
                  <a:lnTo>
                    <a:pt x="21600" y="10160"/>
                  </a:lnTo>
                  <a:lnTo>
                    <a:pt x="21259" y="9186"/>
                  </a:lnTo>
                  <a:lnTo>
                    <a:pt x="21095" y="9186"/>
                  </a:lnTo>
                  <a:lnTo>
                    <a:pt x="21095" y="8885"/>
                  </a:lnTo>
                  <a:lnTo>
                    <a:pt x="21259" y="8560"/>
                  </a:lnTo>
                  <a:lnTo>
                    <a:pt x="21424" y="8210"/>
                  </a:lnTo>
                  <a:lnTo>
                    <a:pt x="21424" y="7910"/>
                  </a:lnTo>
                  <a:lnTo>
                    <a:pt x="21095" y="7910"/>
                  </a:lnTo>
                  <a:lnTo>
                    <a:pt x="20943" y="7671"/>
                  </a:lnTo>
                  <a:lnTo>
                    <a:pt x="21095" y="7322"/>
                  </a:lnTo>
                  <a:lnTo>
                    <a:pt x="21424" y="6997"/>
                  </a:lnTo>
                  <a:lnTo>
                    <a:pt x="21600" y="6696"/>
                  </a:lnTo>
                  <a:lnTo>
                    <a:pt x="21600" y="5698"/>
                  </a:lnTo>
                  <a:lnTo>
                    <a:pt x="21424" y="5698"/>
                  </a:lnTo>
                  <a:lnTo>
                    <a:pt x="21259" y="6067"/>
                  </a:lnTo>
                  <a:lnTo>
                    <a:pt x="20943" y="6067"/>
                  </a:lnTo>
                  <a:lnTo>
                    <a:pt x="20612" y="5698"/>
                  </a:lnTo>
                  <a:lnTo>
                    <a:pt x="20296" y="5698"/>
                  </a:lnTo>
                  <a:lnTo>
                    <a:pt x="20296" y="6067"/>
                  </a:lnTo>
                  <a:lnTo>
                    <a:pt x="20141" y="5698"/>
                  </a:lnTo>
                  <a:lnTo>
                    <a:pt x="20141" y="5398"/>
                  </a:lnTo>
                  <a:lnTo>
                    <a:pt x="19989" y="5398"/>
                  </a:lnTo>
                  <a:lnTo>
                    <a:pt x="19660" y="5398"/>
                  </a:lnTo>
                  <a:lnTo>
                    <a:pt x="19660" y="5698"/>
                  </a:lnTo>
                  <a:lnTo>
                    <a:pt x="19341" y="5698"/>
                  </a:lnTo>
                  <a:lnTo>
                    <a:pt x="19341" y="5398"/>
                  </a:lnTo>
                  <a:lnTo>
                    <a:pt x="19003" y="5698"/>
                  </a:lnTo>
                  <a:lnTo>
                    <a:pt x="18848" y="5398"/>
                  </a:lnTo>
                  <a:lnTo>
                    <a:pt x="18684" y="5073"/>
                  </a:lnTo>
                  <a:lnTo>
                    <a:pt x="18684" y="5398"/>
                  </a:lnTo>
                  <a:lnTo>
                    <a:pt x="18377" y="5698"/>
                  </a:lnTo>
                  <a:lnTo>
                    <a:pt x="17874" y="5073"/>
                  </a:lnTo>
                  <a:lnTo>
                    <a:pt x="17732" y="4767"/>
                  </a:lnTo>
                  <a:lnTo>
                    <a:pt x="17732" y="4466"/>
                  </a:lnTo>
                  <a:lnTo>
                    <a:pt x="17403" y="4466"/>
                  </a:lnTo>
                  <a:lnTo>
                    <a:pt x="17084" y="5073"/>
                  </a:lnTo>
                  <a:lnTo>
                    <a:pt x="16932" y="5398"/>
                  </a:lnTo>
                  <a:lnTo>
                    <a:pt x="16756" y="5398"/>
                  </a:lnTo>
                  <a:lnTo>
                    <a:pt x="16604" y="5073"/>
                  </a:lnTo>
                  <a:lnTo>
                    <a:pt x="16427" y="5398"/>
                  </a:lnTo>
                  <a:lnTo>
                    <a:pt x="16273" y="5073"/>
                  </a:lnTo>
                  <a:lnTo>
                    <a:pt x="16120" y="5073"/>
                  </a:lnTo>
                  <a:lnTo>
                    <a:pt x="15801" y="5073"/>
                  </a:lnTo>
                  <a:lnTo>
                    <a:pt x="15615" y="5073"/>
                  </a:lnTo>
                  <a:lnTo>
                    <a:pt x="15615" y="4767"/>
                  </a:lnTo>
                  <a:lnTo>
                    <a:pt x="15463" y="3812"/>
                  </a:lnTo>
                  <a:lnTo>
                    <a:pt x="15463" y="3511"/>
                  </a:lnTo>
                  <a:lnTo>
                    <a:pt x="15166" y="3511"/>
                  </a:lnTo>
                  <a:lnTo>
                    <a:pt x="14980" y="2880"/>
                  </a:lnTo>
                  <a:lnTo>
                    <a:pt x="14980" y="2536"/>
                  </a:lnTo>
                  <a:lnTo>
                    <a:pt x="14838" y="2536"/>
                  </a:lnTo>
                  <a:lnTo>
                    <a:pt x="14664" y="2880"/>
                  </a:lnTo>
                  <a:lnTo>
                    <a:pt x="14180" y="2880"/>
                  </a:lnTo>
                  <a:lnTo>
                    <a:pt x="13851" y="2880"/>
                  </a:lnTo>
                  <a:lnTo>
                    <a:pt x="13851" y="2536"/>
                  </a:lnTo>
                  <a:lnTo>
                    <a:pt x="13851" y="1887"/>
                  </a:lnTo>
                  <a:lnTo>
                    <a:pt x="13851" y="1256"/>
                  </a:lnTo>
                  <a:lnTo>
                    <a:pt x="13721" y="913"/>
                  </a:lnTo>
                  <a:lnTo>
                    <a:pt x="13535" y="368"/>
                  </a:lnTo>
                  <a:lnTo>
                    <a:pt x="13371" y="0"/>
                  </a:lnTo>
                  <a:lnTo>
                    <a:pt x="13207" y="0"/>
                  </a:lnTo>
                  <a:lnTo>
                    <a:pt x="12909" y="368"/>
                  </a:lnTo>
                  <a:lnTo>
                    <a:pt x="12581" y="0"/>
                  </a:lnTo>
                  <a:lnTo>
                    <a:pt x="12416" y="0"/>
                  </a:lnTo>
                  <a:lnTo>
                    <a:pt x="12252" y="368"/>
                  </a:lnTo>
                  <a:lnTo>
                    <a:pt x="12098" y="368"/>
                  </a:lnTo>
                  <a:lnTo>
                    <a:pt x="11769" y="630"/>
                  </a:lnTo>
                  <a:lnTo>
                    <a:pt x="11605" y="368"/>
                  </a:lnTo>
                  <a:lnTo>
                    <a:pt x="11298" y="630"/>
                  </a:lnTo>
                  <a:lnTo>
                    <a:pt x="11298" y="913"/>
                  </a:lnTo>
                  <a:lnTo>
                    <a:pt x="11298" y="630"/>
                  </a:lnTo>
                  <a:lnTo>
                    <a:pt x="11298" y="1256"/>
                  </a:lnTo>
                  <a:lnTo>
                    <a:pt x="10960" y="1256"/>
                  </a:lnTo>
                  <a:lnTo>
                    <a:pt x="10805" y="1256"/>
                  </a:lnTo>
                  <a:lnTo>
                    <a:pt x="10653" y="1256"/>
                  </a:lnTo>
                  <a:lnTo>
                    <a:pt x="10466" y="1084"/>
                  </a:lnTo>
                  <a:lnTo>
                    <a:pt x="10169" y="1084"/>
                  </a:lnTo>
                  <a:lnTo>
                    <a:pt x="9996" y="1084"/>
                  </a:lnTo>
                  <a:lnTo>
                    <a:pt x="9742" y="1562"/>
                  </a:lnTo>
                  <a:lnTo>
                    <a:pt x="9742" y="2145"/>
                  </a:lnTo>
                  <a:lnTo>
                    <a:pt x="9621" y="2861"/>
                  </a:lnTo>
                  <a:lnTo>
                    <a:pt x="9809" y="3553"/>
                  </a:lnTo>
                  <a:lnTo>
                    <a:pt x="9742" y="3793"/>
                  </a:lnTo>
                  <a:lnTo>
                    <a:pt x="9742" y="4485"/>
                  </a:lnTo>
                  <a:lnTo>
                    <a:pt x="9677" y="4466"/>
                  </a:lnTo>
                  <a:lnTo>
                    <a:pt x="9348" y="3812"/>
                  </a:lnTo>
                  <a:lnTo>
                    <a:pt x="9196" y="3812"/>
                  </a:lnTo>
                  <a:lnTo>
                    <a:pt x="9041" y="4117"/>
                  </a:lnTo>
                  <a:lnTo>
                    <a:pt x="8536" y="3812"/>
                  </a:lnTo>
                  <a:lnTo>
                    <a:pt x="8393" y="3812"/>
                  </a:lnTo>
                  <a:lnTo>
                    <a:pt x="8198" y="4137"/>
                  </a:lnTo>
                  <a:lnTo>
                    <a:pt x="8142" y="4485"/>
                  </a:lnTo>
                  <a:lnTo>
                    <a:pt x="8077" y="4767"/>
                  </a:lnTo>
                  <a:lnTo>
                    <a:pt x="7891" y="3921"/>
                  </a:lnTo>
                  <a:lnTo>
                    <a:pt x="7715" y="3793"/>
                  </a:lnTo>
                  <a:lnTo>
                    <a:pt x="7541" y="4485"/>
                  </a:lnTo>
                  <a:lnTo>
                    <a:pt x="7430" y="4117"/>
                  </a:lnTo>
                  <a:lnTo>
                    <a:pt x="7277" y="3812"/>
                  </a:lnTo>
                  <a:lnTo>
                    <a:pt x="6937" y="3812"/>
                  </a:lnTo>
                  <a:lnTo>
                    <a:pt x="6772" y="4117"/>
                  </a:lnTo>
                  <a:lnTo>
                    <a:pt x="6292" y="4117"/>
                  </a:lnTo>
                  <a:lnTo>
                    <a:pt x="6137" y="3812"/>
                  </a:lnTo>
                  <a:lnTo>
                    <a:pt x="5963" y="3812"/>
                  </a:lnTo>
                  <a:lnTo>
                    <a:pt x="5337" y="3511"/>
                  </a:lnTo>
                  <a:lnTo>
                    <a:pt x="5021" y="3143"/>
                  </a:lnTo>
                  <a:lnTo>
                    <a:pt x="4525" y="2880"/>
                  </a:lnTo>
                  <a:lnTo>
                    <a:pt x="4066" y="2880"/>
                  </a:lnTo>
                  <a:lnTo>
                    <a:pt x="3552" y="3143"/>
                  </a:lnTo>
                  <a:lnTo>
                    <a:pt x="3255" y="3143"/>
                  </a:lnTo>
                  <a:lnTo>
                    <a:pt x="2926" y="3076"/>
                  </a:lnTo>
                  <a:lnTo>
                    <a:pt x="2631" y="3425"/>
                  </a:lnTo>
                  <a:lnTo>
                    <a:pt x="2566" y="3793"/>
                  </a:lnTo>
                  <a:lnTo>
                    <a:pt x="2390" y="4137"/>
                  </a:lnTo>
                  <a:lnTo>
                    <a:pt x="2269" y="4466"/>
                  </a:lnTo>
                  <a:lnTo>
                    <a:pt x="2117" y="4117"/>
                  </a:lnTo>
                  <a:lnTo>
                    <a:pt x="1906" y="4137"/>
                  </a:lnTo>
                  <a:lnTo>
                    <a:pt x="1797" y="4767"/>
                  </a:lnTo>
                  <a:lnTo>
                    <a:pt x="1853" y="4853"/>
                  </a:lnTo>
                  <a:lnTo>
                    <a:pt x="1776" y="5073"/>
                  </a:lnTo>
                  <a:lnTo>
                    <a:pt x="1612" y="5398"/>
                  </a:lnTo>
                  <a:lnTo>
                    <a:pt x="1776" y="5698"/>
                  </a:lnTo>
                  <a:lnTo>
                    <a:pt x="2095" y="6348"/>
                  </a:lnTo>
                  <a:lnTo>
                    <a:pt x="2259" y="6696"/>
                  </a:lnTo>
                  <a:lnTo>
                    <a:pt x="2095" y="6997"/>
                  </a:lnTo>
                  <a:lnTo>
                    <a:pt x="2095" y="7322"/>
                  </a:lnTo>
                  <a:lnTo>
                    <a:pt x="2259" y="7671"/>
                  </a:lnTo>
                  <a:lnTo>
                    <a:pt x="2259" y="8210"/>
                  </a:lnTo>
                  <a:lnTo>
                    <a:pt x="2259" y="8560"/>
                  </a:lnTo>
                  <a:lnTo>
                    <a:pt x="2095" y="8560"/>
                  </a:lnTo>
                  <a:lnTo>
                    <a:pt x="1931" y="8560"/>
                  </a:lnTo>
                  <a:lnTo>
                    <a:pt x="1776" y="9186"/>
                  </a:lnTo>
                  <a:lnTo>
                    <a:pt x="1447" y="9534"/>
                  </a:lnTo>
                  <a:lnTo>
                    <a:pt x="988" y="10466"/>
                  </a:lnTo>
                  <a:lnTo>
                    <a:pt x="800" y="10791"/>
                  </a:lnTo>
                  <a:lnTo>
                    <a:pt x="648" y="11440"/>
                  </a:lnTo>
                  <a:lnTo>
                    <a:pt x="800" y="12372"/>
                  </a:lnTo>
                  <a:lnTo>
                    <a:pt x="800" y="13045"/>
                  </a:lnTo>
                  <a:lnTo>
                    <a:pt x="648" y="13045"/>
                  </a:lnTo>
                  <a:lnTo>
                    <a:pt x="493" y="13045"/>
                  </a:lnTo>
                  <a:lnTo>
                    <a:pt x="176" y="13995"/>
                  </a:lnTo>
                  <a:lnTo>
                    <a:pt x="0" y="14884"/>
                  </a:lnTo>
                  <a:lnTo>
                    <a:pt x="0" y="15534"/>
                  </a:lnTo>
                  <a:lnTo>
                    <a:pt x="329" y="16207"/>
                  </a:lnTo>
                  <a:lnTo>
                    <a:pt x="648" y="16508"/>
                  </a:lnTo>
                  <a:lnTo>
                    <a:pt x="988" y="16508"/>
                  </a:lnTo>
                  <a:lnTo>
                    <a:pt x="1612" y="16508"/>
                  </a:lnTo>
                  <a:lnTo>
                    <a:pt x="1931" y="16833"/>
                  </a:lnTo>
                  <a:lnTo>
                    <a:pt x="2259" y="17138"/>
                  </a:lnTo>
                  <a:lnTo>
                    <a:pt x="2740" y="16833"/>
                  </a:lnTo>
                  <a:lnTo>
                    <a:pt x="2894" y="16508"/>
                  </a:lnTo>
                  <a:lnTo>
                    <a:pt x="3233" y="16833"/>
                  </a:lnTo>
                  <a:lnTo>
                    <a:pt x="3397" y="17138"/>
                  </a:lnTo>
                  <a:lnTo>
                    <a:pt x="3694" y="16833"/>
                  </a:lnTo>
                  <a:lnTo>
                    <a:pt x="4044" y="16207"/>
                  </a:lnTo>
                  <a:lnTo>
                    <a:pt x="4339" y="16207"/>
                  </a:lnTo>
                  <a:lnTo>
                    <a:pt x="4668" y="16207"/>
                  </a:lnTo>
                  <a:lnTo>
                    <a:pt x="4832" y="16207"/>
                  </a:lnTo>
                  <a:lnTo>
                    <a:pt x="4997" y="15534"/>
                  </a:lnTo>
                  <a:lnTo>
                    <a:pt x="5163" y="15534"/>
                  </a:lnTo>
                  <a:lnTo>
                    <a:pt x="5480" y="15534"/>
                  </a:lnTo>
                  <a:lnTo>
                    <a:pt x="5480" y="15233"/>
                  </a:lnTo>
                  <a:lnTo>
                    <a:pt x="5644" y="15534"/>
                  </a:lnTo>
                  <a:lnTo>
                    <a:pt x="5808" y="15534"/>
                  </a:lnTo>
                  <a:lnTo>
                    <a:pt x="6270" y="15233"/>
                  </a:lnTo>
                  <a:lnTo>
                    <a:pt x="6444" y="14884"/>
                  </a:lnTo>
                  <a:lnTo>
                    <a:pt x="6608" y="14626"/>
                  </a:lnTo>
                  <a:lnTo>
                    <a:pt x="7070" y="14626"/>
                  </a:lnTo>
                  <a:lnTo>
                    <a:pt x="7070" y="14884"/>
                  </a:lnTo>
                  <a:lnTo>
                    <a:pt x="7408" y="14884"/>
                  </a:lnTo>
                  <a:lnTo>
                    <a:pt x="7572" y="15233"/>
                  </a:lnTo>
                  <a:lnTo>
                    <a:pt x="7737" y="15534"/>
                  </a:lnTo>
                  <a:lnTo>
                    <a:pt x="7879" y="15233"/>
                  </a:lnTo>
                  <a:lnTo>
                    <a:pt x="8065" y="15233"/>
                  </a:lnTo>
                  <a:lnTo>
                    <a:pt x="8208" y="15534"/>
                  </a:lnTo>
                  <a:lnTo>
                    <a:pt x="8527" y="15882"/>
                  </a:lnTo>
                  <a:lnTo>
                    <a:pt x="8527" y="15534"/>
                  </a:lnTo>
                  <a:lnTo>
                    <a:pt x="8877" y="15882"/>
                  </a:lnTo>
                  <a:lnTo>
                    <a:pt x="8877" y="16207"/>
                  </a:lnTo>
                  <a:lnTo>
                    <a:pt x="8877" y="16508"/>
                  </a:lnTo>
                  <a:lnTo>
                    <a:pt x="9019" y="16508"/>
                  </a:lnTo>
                  <a:lnTo>
                    <a:pt x="9019" y="17138"/>
                  </a:lnTo>
                  <a:lnTo>
                    <a:pt x="9019" y="17788"/>
                  </a:lnTo>
                  <a:lnTo>
                    <a:pt x="9019" y="18113"/>
                  </a:lnTo>
                  <a:lnTo>
                    <a:pt x="9172" y="18113"/>
                  </a:lnTo>
                  <a:lnTo>
                    <a:pt x="9326" y="18113"/>
                  </a:lnTo>
                  <a:lnTo>
                    <a:pt x="9502" y="18738"/>
                  </a:lnTo>
                  <a:lnTo>
                    <a:pt x="9502" y="19388"/>
                  </a:lnTo>
                  <a:lnTo>
                    <a:pt x="9667" y="19388"/>
                  </a:lnTo>
                  <a:lnTo>
                    <a:pt x="9831" y="19388"/>
                  </a:lnTo>
                  <a:lnTo>
                    <a:pt x="9831" y="19670"/>
                  </a:lnTo>
                  <a:lnTo>
                    <a:pt x="9831" y="20019"/>
                  </a:lnTo>
                  <a:lnTo>
                    <a:pt x="9996" y="20343"/>
                  </a:lnTo>
                  <a:lnTo>
                    <a:pt x="10148" y="20669"/>
                  </a:lnTo>
                  <a:lnTo>
                    <a:pt x="10302" y="20974"/>
                  </a:lnTo>
                  <a:cubicBezTo>
                    <a:pt x="10302" y="20974"/>
                    <a:pt x="10302" y="21318"/>
                    <a:pt x="10302" y="2131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0" name="Google Shape;430;p18"/>
            <p:cNvSpPr/>
            <p:nvPr/>
          </p:nvSpPr>
          <p:spPr>
            <a:xfrm>
              <a:off x="15278413" y="8838166"/>
              <a:ext cx="1039783" cy="1103553"/>
            </a:xfrm>
            <a:custGeom>
              <a:avLst/>
              <a:gdLst/>
              <a:ahLst/>
              <a:cxnLst/>
              <a:rect l="l" t="t" r="r" b="b"/>
              <a:pathLst>
                <a:path w="21600" h="21600" extrusionOk="0">
                  <a:moveTo>
                    <a:pt x="0" y="1818"/>
                  </a:moveTo>
                  <a:lnTo>
                    <a:pt x="691" y="3166"/>
                  </a:lnTo>
                  <a:lnTo>
                    <a:pt x="1249" y="3166"/>
                  </a:lnTo>
                  <a:lnTo>
                    <a:pt x="1249" y="5031"/>
                  </a:lnTo>
                  <a:lnTo>
                    <a:pt x="1981" y="5682"/>
                  </a:lnTo>
                  <a:lnTo>
                    <a:pt x="2630" y="6333"/>
                  </a:lnTo>
                  <a:lnTo>
                    <a:pt x="4052" y="6982"/>
                  </a:lnTo>
                  <a:lnTo>
                    <a:pt x="4650" y="6982"/>
                  </a:lnTo>
                  <a:lnTo>
                    <a:pt x="4650" y="7585"/>
                  </a:lnTo>
                  <a:lnTo>
                    <a:pt x="5392" y="8236"/>
                  </a:lnTo>
                  <a:lnTo>
                    <a:pt x="5991" y="8236"/>
                  </a:lnTo>
                  <a:lnTo>
                    <a:pt x="7412" y="8887"/>
                  </a:lnTo>
                  <a:lnTo>
                    <a:pt x="7412" y="9537"/>
                  </a:lnTo>
                  <a:lnTo>
                    <a:pt x="8103" y="10799"/>
                  </a:lnTo>
                  <a:lnTo>
                    <a:pt x="8103" y="12101"/>
                  </a:lnTo>
                  <a:lnTo>
                    <a:pt x="8795" y="13401"/>
                  </a:lnTo>
                  <a:lnTo>
                    <a:pt x="8795" y="14531"/>
                  </a:lnTo>
                  <a:lnTo>
                    <a:pt x="8103" y="15230"/>
                  </a:lnTo>
                  <a:lnTo>
                    <a:pt x="8103" y="15832"/>
                  </a:lnTo>
                  <a:lnTo>
                    <a:pt x="8795" y="16482"/>
                  </a:lnTo>
                  <a:lnTo>
                    <a:pt x="8103" y="17133"/>
                  </a:lnTo>
                  <a:lnTo>
                    <a:pt x="8103" y="17784"/>
                  </a:lnTo>
                  <a:lnTo>
                    <a:pt x="8103" y="19047"/>
                  </a:lnTo>
                  <a:lnTo>
                    <a:pt x="8103" y="20300"/>
                  </a:lnTo>
                  <a:lnTo>
                    <a:pt x="8103" y="20949"/>
                  </a:lnTo>
                  <a:lnTo>
                    <a:pt x="9394" y="20949"/>
                  </a:lnTo>
                  <a:lnTo>
                    <a:pt x="10176" y="21600"/>
                  </a:lnTo>
                  <a:lnTo>
                    <a:pt x="10775" y="21600"/>
                  </a:lnTo>
                  <a:lnTo>
                    <a:pt x="11466" y="21600"/>
                  </a:lnTo>
                  <a:lnTo>
                    <a:pt x="12804" y="21600"/>
                  </a:lnTo>
                  <a:lnTo>
                    <a:pt x="13587" y="20949"/>
                  </a:lnTo>
                  <a:lnTo>
                    <a:pt x="14186" y="20300"/>
                  </a:lnTo>
                  <a:lnTo>
                    <a:pt x="14826" y="19696"/>
                  </a:lnTo>
                  <a:lnTo>
                    <a:pt x="15476" y="20300"/>
                  </a:lnTo>
                  <a:lnTo>
                    <a:pt x="16216" y="20300"/>
                  </a:lnTo>
                  <a:lnTo>
                    <a:pt x="16216" y="20949"/>
                  </a:lnTo>
                  <a:lnTo>
                    <a:pt x="16908" y="20949"/>
                  </a:lnTo>
                  <a:lnTo>
                    <a:pt x="16908" y="19696"/>
                  </a:lnTo>
                  <a:lnTo>
                    <a:pt x="16908" y="19047"/>
                  </a:lnTo>
                  <a:lnTo>
                    <a:pt x="16216" y="18434"/>
                  </a:lnTo>
                  <a:lnTo>
                    <a:pt x="16216" y="17784"/>
                  </a:lnTo>
                  <a:lnTo>
                    <a:pt x="16908" y="17133"/>
                  </a:lnTo>
                  <a:lnTo>
                    <a:pt x="17598" y="17133"/>
                  </a:lnTo>
                  <a:lnTo>
                    <a:pt x="17598" y="17784"/>
                  </a:lnTo>
                  <a:lnTo>
                    <a:pt x="18289" y="17133"/>
                  </a:lnTo>
                  <a:lnTo>
                    <a:pt x="19578" y="17133"/>
                  </a:lnTo>
                  <a:lnTo>
                    <a:pt x="20268" y="16482"/>
                  </a:lnTo>
                  <a:lnTo>
                    <a:pt x="20959" y="16482"/>
                  </a:lnTo>
                  <a:lnTo>
                    <a:pt x="21600" y="16482"/>
                  </a:lnTo>
                  <a:lnTo>
                    <a:pt x="21600" y="15230"/>
                  </a:lnTo>
                  <a:lnTo>
                    <a:pt x="20959" y="14531"/>
                  </a:lnTo>
                  <a:lnTo>
                    <a:pt x="20268" y="14531"/>
                  </a:lnTo>
                  <a:lnTo>
                    <a:pt x="18928" y="13967"/>
                  </a:lnTo>
                  <a:lnTo>
                    <a:pt x="18928" y="13401"/>
                  </a:lnTo>
                  <a:lnTo>
                    <a:pt x="19578" y="13401"/>
                  </a:lnTo>
                  <a:lnTo>
                    <a:pt x="19669" y="12714"/>
                  </a:lnTo>
                  <a:lnTo>
                    <a:pt x="19019" y="12101"/>
                  </a:lnTo>
                  <a:lnTo>
                    <a:pt x="18329" y="11450"/>
                  </a:lnTo>
                  <a:lnTo>
                    <a:pt x="17689" y="10799"/>
                  </a:lnTo>
                  <a:lnTo>
                    <a:pt x="17689" y="10102"/>
                  </a:lnTo>
                  <a:lnTo>
                    <a:pt x="17689" y="9537"/>
                  </a:lnTo>
                  <a:lnTo>
                    <a:pt x="16948" y="9537"/>
                  </a:lnTo>
                  <a:lnTo>
                    <a:pt x="16309" y="9537"/>
                  </a:lnTo>
                  <a:lnTo>
                    <a:pt x="16309" y="8236"/>
                  </a:lnTo>
                  <a:lnTo>
                    <a:pt x="15567" y="6982"/>
                  </a:lnTo>
                  <a:lnTo>
                    <a:pt x="14928" y="6982"/>
                  </a:lnTo>
                  <a:lnTo>
                    <a:pt x="14277" y="6982"/>
                  </a:lnTo>
                  <a:lnTo>
                    <a:pt x="14277" y="6333"/>
                  </a:lnTo>
                  <a:lnTo>
                    <a:pt x="14277" y="5031"/>
                  </a:lnTo>
                  <a:lnTo>
                    <a:pt x="14277" y="3768"/>
                  </a:lnTo>
                  <a:lnTo>
                    <a:pt x="13637" y="3768"/>
                  </a:lnTo>
                  <a:lnTo>
                    <a:pt x="13637" y="3166"/>
                  </a:lnTo>
                  <a:lnTo>
                    <a:pt x="13637" y="2515"/>
                  </a:lnTo>
                  <a:lnTo>
                    <a:pt x="12154" y="1818"/>
                  </a:lnTo>
                  <a:lnTo>
                    <a:pt x="12154" y="2515"/>
                  </a:lnTo>
                  <a:lnTo>
                    <a:pt x="10865" y="1818"/>
                  </a:lnTo>
                  <a:lnTo>
                    <a:pt x="10225" y="1215"/>
                  </a:lnTo>
                  <a:lnTo>
                    <a:pt x="9485" y="1215"/>
                  </a:lnTo>
                  <a:lnTo>
                    <a:pt x="8885" y="1818"/>
                  </a:lnTo>
                  <a:lnTo>
                    <a:pt x="8196" y="1215"/>
                  </a:lnTo>
                  <a:lnTo>
                    <a:pt x="7505" y="516"/>
                  </a:lnTo>
                  <a:lnTo>
                    <a:pt x="6083" y="516"/>
                  </a:lnTo>
                  <a:lnTo>
                    <a:pt x="6083" y="0"/>
                  </a:lnTo>
                  <a:lnTo>
                    <a:pt x="4144" y="0"/>
                  </a:lnTo>
                  <a:lnTo>
                    <a:pt x="3453" y="516"/>
                  </a:lnTo>
                  <a:lnTo>
                    <a:pt x="2721" y="1215"/>
                  </a:lnTo>
                  <a:lnTo>
                    <a:pt x="781" y="1818"/>
                  </a:lnTo>
                  <a:cubicBezTo>
                    <a:pt x="781" y="1818"/>
                    <a:pt x="0" y="1818"/>
                    <a:pt x="0" y="181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1" name="Google Shape;431;p18"/>
            <p:cNvSpPr/>
            <p:nvPr/>
          </p:nvSpPr>
          <p:spPr>
            <a:xfrm>
              <a:off x="5694604" y="9345292"/>
              <a:ext cx="3392016" cy="2852743"/>
            </a:xfrm>
            <a:custGeom>
              <a:avLst/>
              <a:gdLst/>
              <a:ahLst/>
              <a:cxnLst/>
              <a:rect l="l" t="t" r="r" b="b"/>
              <a:pathLst>
                <a:path w="21600" h="21600" extrusionOk="0">
                  <a:moveTo>
                    <a:pt x="13834" y="4969"/>
                  </a:moveTo>
                  <a:lnTo>
                    <a:pt x="13637" y="4969"/>
                  </a:lnTo>
                  <a:lnTo>
                    <a:pt x="13410" y="4714"/>
                  </a:lnTo>
                  <a:lnTo>
                    <a:pt x="13015" y="4714"/>
                  </a:lnTo>
                  <a:lnTo>
                    <a:pt x="12592" y="4463"/>
                  </a:lnTo>
                  <a:lnTo>
                    <a:pt x="12367" y="4211"/>
                  </a:lnTo>
                  <a:lnTo>
                    <a:pt x="12168" y="4211"/>
                  </a:lnTo>
                  <a:lnTo>
                    <a:pt x="11944" y="4211"/>
                  </a:lnTo>
                  <a:lnTo>
                    <a:pt x="11533" y="4211"/>
                  </a:lnTo>
                  <a:lnTo>
                    <a:pt x="11322" y="3959"/>
                  </a:lnTo>
                  <a:lnTo>
                    <a:pt x="11110" y="3475"/>
                  </a:lnTo>
                  <a:lnTo>
                    <a:pt x="10699" y="3475"/>
                  </a:lnTo>
                  <a:lnTo>
                    <a:pt x="10487" y="3223"/>
                  </a:lnTo>
                  <a:lnTo>
                    <a:pt x="10291" y="3223"/>
                  </a:lnTo>
                  <a:lnTo>
                    <a:pt x="9868" y="3223"/>
                  </a:lnTo>
                  <a:lnTo>
                    <a:pt x="9641" y="3223"/>
                  </a:lnTo>
                  <a:lnTo>
                    <a:pt x="9444" y="2986"/>
                  </a:lnTo>
                  <a:lnTo>
                    <a:pt x="9217" y="2986"/>
                  </a:lnTo>
                  <a:lnTo>
                    <a:pt x="9021" y="2986"/>
                  </a:lnTo>
                  <a:lnTo>
                    <a:pt x="8822" y="2720"/>
                  </a:lnTo>
                  <a:lnTo>
                    <a:pt x="8598" y="2468"/>
                  </a:lnTo>
                  <a:lnTo>
                    <a:pt x="8398" y="2468"/>
                  </a:lnTo>
                  <a:lnTo>
                    <a:pt x="7975" y="2231"/>
                  </a:lnTo>
                  <a:lnTo>
                    <a:pt x="7751" y="2231"/>
                  </a:lnTo>
                  <a:lnTo>
                    <a:pt x="7340" y="1965"/>
                  </a:lnTo>
                  <a:lnTo>
                    <a:pt x="7340" y="1746"/>
                  </a:lnTo>
                  <a:lnTo>
                    <a:pt x="6917" y="1746"/>
                  </a:lnTo>
                  <a:lnTo>
                    <a:pt x="6705" y="1476"/>
                  </a:lnTo>
                  <a:lnTo>
                    <a:pt x="6506" y="1476"/>
                  </a:lnTo>
                  <a:lnTo>
                    <a:pt x="6098" y="1476"/>
                  </a:lnTo>
                  <a:lnTo>
                    <a:pt x="5871" y="1243"/>
                  </a:lnTo>
                  <a:lnTo>
                    <a:pt x="5659" y="992"/>
                  </a:lnTo>
                  <a:lnTo>
                    <a:pt x="5251" y="1243"/>
                  </a:lnTo>
                  <a:lnTo>
                    <a:pt x="5024" y="740"/>
                  </a:lnTo>
                  <a:lnTo>
                    <a:pt x="4828" y="489"/>
                  </a:lnTo>
                  <a:lnTo>
                    <a:pt x="4828" y="237"/>
                  </a:lnTo>
                  <a:lnTo>
                    <a:pt x="4828" y="0"/>
                  </a:lnTo>
                  <a:lnTo>
                    <a:pt x="4405" y="237"/>
                  </a:lnTo>
                  <a:lnTo>
                    <a:pt x="4193" y="237"/>
                  </a:lnTo>
                  <a:lnTo>
                    <a:pt x="3982" y="0"/>
                  </a:lnTo>
                  <a:lnTo>
                    <a:pt x="3982" y="237"/>
                  </a:lnTo>
                  <a:lnTo>
                    <a:pt x="3782" y="237"/>
                  </a:lnTo>
                  <a:lnTo>
                    <a:pt x="3571" y="237"/>
                  </a:lnTo>
                  <a:lnTo>
                    <a:pt x="3359" y="237"/>
                  </a:lnTo>
                  <a:lnTo>
                    <a:pt x="3571" y="489"/>
                  </a:lnTo>
                  <a:lnTo>
                    <a:pt x="3359" y="740"/>
                  </a:lnTo>
                  <a:lnTo>
                    <a:pt x="3147" y="992"/>
                  </a:lnTo>
                  <a:lnTo>
                    <a:pt x="3147" y="740"/>
                  </a:lnTo>
                  <a:lnTo>
                    <a:pt x="2936" y="489"/>
                  </a:lnTo>
                  <a:lnTo>
                    <a:pt x="2724" y="489"/>
                  </a:lnTo>
                  <a:lnTo>
                    <a:pt x="2512" y="489"/>
                  </a:lnTo>
                  <a:lnTo>
                    <a:pt x="2313" y="237"/>
                  </a:lnTo>
                  <a:lnTo>
                    <a:pt x="2101" y="740"/>
                  </a:lnTo>
                  <a:lnTo>
                    <a:pt x="1890" y="489"/>
                  </a:lnTo>
                  <a:lnTo>
                    <a:pt x="1678" y="740"/>
                  </a:lnTo>
                  <a:lnTo>
                    <a:pt x="1466" y="992"/>
                  </a:lnTo>
                  <a:lnTo>
                    <a:pt x="1678" y="1243"/>
                  </a:lnTo>
                  <a:lnTo>
                    <a:pt x="1678" y="1476"/>
                  </a:lnTo>
                  <a:lnTo>
                    <a:pt x="1890" y="1243"/>
                  </a:lnTo>
                  <a:lnTo>
                    <a:pt x="1890" y="1476"/>
                  </a:lnTo>
                  <a:lnTo>
                    <a:pt x="1678" y="1746"/>
                  </a:lnTo>
                  <a:lnTo>
                    <a:pt x="1466" y="1746"/>
                  </a:lnTo>
                  <a:lnTo>
                    <a:pt x="1466" y="1965"/>
                  </a:lnTo>
                  <a:lnTo>
                    <a:pt x="1678" y="1965"/>
                  </a:lnTo>
                  <a:lnTo>
                    <a:pt x="1678" y="1746"/>
                  </a:lnTo>
                  <a:lnTo>
                    <a:pt x="2101" y="1746"/>
                  </a:lnTo>
                  <a:lnTo>
                    <a:pt x="2101" y="1965"/>
                  </a:lnTo>
                  <a:lnTo>
                    <a:pt x="1890" y="2231"/>
                  </a:lnTo>
                  <a:lnTo>
                    <a:pt x="1890" y="2468"/>
                  </a:lnTo>
                  <a:lnTo>
                    <a:pt x="1678" y="2720"/>
                  </a:lnTo>
                  <a:lnTo>
                    <a:pt x="1890" y="2720"/>
                  </a:lnTo>
                  <a:lnTo>
                    <a:pt x="1890" y="2986"/>
                  </a:lnTo>
                  <a:lnTo>
                    <a:pt x="1678" y="3223"/>
                  </a:lnTo>
                  <a:lnTo>
                    <a:pt x="1466" y="2986"/>
                  </a:lnTo>
                  <a:lnTo>
                    <a:pt x="1255" y="3223"/>
                  </a:lnTo>
                  <a:lnTo>
                    <a:pt x="1255" y="3708"/>
                  </a:lnTo>
                  <a:lnTo>
                    <a:pt x="1678" y="3708"/>
                  </a:lnTo>
                  <a:lnTo>
                    <a:pt x="1890" y="3708"/>
                  </a:lnTo>
                  <a:lnTo>
                    <a:pt x="1890" y="3475"/>
                  </a:lnTo>
                  <a:lnTo>
                    <a:pt x="2313" y="3708"/>
                  </a:lnTo>
                  <a:lnTo>
                    <a:pt x="2512" y="3708"/>
                  </a:lnTo>
                  <a:lnTo>
                    <a:pt x="2512" y="3959"/>
                  </a:lnTo>
                  <a:lnTo>
                    <a:pt x="2512" y="4211"/>
                  </a:lnTo>
                  <a:lnTo>
                    <a:pt x="2512" y="4463"/>
                  </a:lnTo>
                  <a:lnTo>
                    <a:pt x="2724" y="4463"/>
                  </a:lnTo>
                  <a:lnTo>
                    <a:pt x="2936" y="4463"/>
                  </a:lnTo>
                  <a:lnTo>
                    <a:pt x="3147" y="4463"/>
                  </a:lnTo>
                  <a:lnTo>
                    <a:pt x="3359" y="4714"/>
                  </a:lnTo>
                  <a:lnTo>
                    <a:pt x="3571" y="4714"/>
                  </a:lnTo>
                  <a:lnTo>
                    <a:pt x="3782" y="4969"/>
                  </a:lnTo>
                  <a:lnTo>
                    <a:pt x="3982" y="5203"/>
                  </a:lnTo>
                  <a:lnTo>
                    <a:pt x="3982" y="4969"/>
                  </a:lnTo>
                  <a:lnTo>
                    <a:pt x="4193" y="4969"/>
                  </a:lnTo>
                  <a:lnTo>
                    <a:pt x="4405" y="4969"/>
                  </a:lnTo>
                  <a:lnTo>
                    <a:pt x="4405" y="5203"/>
                  </a:lnTo>
                  <a:lnTo>
                    <a:pt x="4616" y="5203"/>
                  </a:lnTo>
                  <a:lnTo>
                    <a:pt x="4828" y="5203"/>
                  </a:lnTo>
                  <a:lnTo>
                    <a:pt x="5024" y="5454"/>
                  </a:lnTo>
                  <a:lnTo>
                    <a:pt x="4828" y="5706"/>
                  </a:lnTo>
                  <a:lnTo>
                    <a:pt x="4828" y="5957"/>
                  </a:lnTo>
                  <a:lnTo>
                    <a:pt x="4828" y="6209"/>
                  </a:lnTo>
                  <a:lnTo>
                    <a:pt x="5024" y="6209"/>
                  </a:lnTo>
                  <a:lnTo>
                    <a:pt x="5251" y="6446"/>
                  </a:lnTo>
                  <a:lnTo>
                    <a:pt x="5251" y="6698"/>
                  </a:lnTo>
                  <a:lnTo>
                    <a:pt x="5024" y="6698"/>
                  </a:lnTo>
                  <a:lnTo>
                    <a:pt x="5024" y="6950"/>
                  </a:lnTo>
                  <a:lnTo>
                    <a:pt x="4828" y="6950"/>
                  </a:lnTo>
                  <a:lnTo>
                    <a:pt x="4616" y="6950"/>
                  </a:lnTo>
                  <a:lnTo>
                    <a:pt x="4616" y="7183"/>
                  </a:lnTo>
                  <a:lnTo>
                    <a:pt x="4405" y="7183"/>
                  </a:lnTo>
                  <a:lnTo>
                    <a:pt x="4193" y="7183"/>
                  </a:lnTo>
                  <a:lnTo>
                    <a:pt x="4193" y="7453"/>
                  </a:lnTo>
                  <a:lnTo>
                    <a:pt x="3982" y="7453"/>
                  </a:lnTo>
                  <a:lnTo>
                    <a:pt x="3782" y="7686"/>
                  </a:lnTo>
                  <a:lnTo>
                    <a:pt x="3782" y="7937"/>
                  </a:lnTo>
                  <a:lnTo>
                    <a:pt x="3571" y="8207"/>
                  </a:lnTo>
                  <a:lnTo>
                    <a:pt x="3571" y="8426"/>
                  </a:lnTo>
                  <a:lnTo>
                    <a:pt x="3359" y="8693"/>
                  </a:lnTo>
                  <a:lnTo>
                    <a:pt x="3359" y="8929"/>
                  </a:lnTo>
                  <a:lnTo>
                    <a:pt x="3359" y="9181"/>
                  </a:lnTo>
                  <a:lnTo>
                    <a:pt x="3359" y="9433"/>
                  </a:lnTo>
                  <a:lnTo>
                    <a:pt x="3359" y="9684"/>
                  </a:lnTo>
                  <a:lnTo>
                    <a:pt x="3147" y="9684"/>
                  </a:lnTo>
                  <a:lnTo>
                    <a:pt x="2936" y="9684"/>
                  </a:lnTo>
                  <a:lnTo>
                    <a:pt x="2936" y="9917"/>
                  </a:lnTo>
                  <a:lnTo>
                    <a:pt x="2512" y="10424"/>
                  </a:lnTo>
                  <a:lnTo>
                    <a:pt x="2512" y="10676"/>
                  </a:lnTo>
                  <a:lnTo>
                    <a:pt x="2313" y="10928"/>
                  </a:lnTo>
                  <a:lnTo>
                    <a:pt x="2313" y="11161"/>
                  </a:lnTo>
                  <a:lnTo>
                    <a:pt x="2101" y="11161"/>
                  </a:lnTo>
                  <a:lnTo>
                    <a:pt x="1678" y="10928"/>
                  </a:lnTo>
                  <a:lnTo>
                    <a:pt x="1678" y="11412"/>
                  </a:lnTo>
                  <a:lnTo>
                    <a:pt x="1678" y="11664"/>
                  </a:lnTo>
                  <a:lnTo>
                    <a:pt x="1678" y="11915"/>
                  </a:lnTo>
                  <a:lnTo>
                    <a:pt x="1890" y="12152"/>
                  </a:lnTo>
                  <a:lnTo>
                    <a:pt x="1890" y="12404"/>
                  </a:lnTo>
                  <a:lnTo>
                    <a:pt x="1890" y="12670"/>
                  </a:lnTo>
                  <a:lnTo>
                    <a:pt x="1678" y="12907"/>
                  </a:lnTo>
                  <a:lnTo>
                    <a:pt x="1466" y="13141"/>
                  </a:lnTo>
                  <a:lnTo>
                    <a:pt x="1466" y="13411"/>
                  </a:lnTo>
                  <a:lnTo>
                    <a:pt x="1255" y="13411"/>
                  </a:lnTo>
                  <a:lnTo>
                    <a:pt x="1043" y="13644"/>
                  </a:lnTo>
                  <a:lnTo>
                    <a:pt x="1043" y="13914"/>
                  </a:lnTo>
                  <a:lnTo>
                    <a:pt x="847" y="14147"/>
                  </a:lnTo>
                  <a:lnTo>
                    <a:pt x="1043" y="14398"/>
                  </a:lnTo>
                  <a:lnTo>
                    <a:pt x="1255" y="14398"/>
                  </a:lnTo>
                  <a:lnTo>
                    <a:pt x="1255" y="14635"/>
                  </a:lnTo>
                  <a:lnTo>
                    <a:pt x="1255" y="14887"/>
                  </a:lnTo>
                  <a:lnTo>
                    <a:pt x="1043" y="14887"/>
                  </a:lnTo>
                  <a:lnTo>
                    <a:pt x="847" y="15139"/>
                  </a:lnTo>
                  <a:lnTo>
                    <a:pt x="635" y="15139"/>
                  </a:lnTo>
                  <a:lnTo>
                    <a:pt x="423" y="15139"/>
                  </a:lnTo>
                  <a:lnTo>
                    <a:pt x="423" y="15390"/>
                  </a:lnTo>
                  <a:lnTo>
                    <a:pt x="212" y="15390"/>
                  </a:lnTo>
                  <a:lnTo>
                    <a:pt x="212" y="15642"/>
                  </a:lnTo>
                  <a:lnTo>
                    <a:pt x="0" y="15894"/>
                  </a:lnTo>
                  <a:lnTo>
                    <a:pt x="0" y="16364"/>
                  </a:lnTo>
                  <a:lnTo>
                    <a:pt x="0" y="16867"/>
                  </a:lnTo>
                  <a:lnTo>
                    <a:pt x="212" y="16867"/>
                  </a:lnTo>
                  <a:lnTo>
                    <a:pt x="423" y="16867"/>
                  </a:lnTo>
                  <a:lnTo>
                    <a:pt x="635" y="17137"/>
                  </a:lnTo>
                  <a:lnTo>
                    <a:pt x="847" y="17370"/>
                  </a:lnTo>
                  <a:lnTo>
                    <a:pt x="1043" y="17622"/>
                  </a:lnTo>
                  <a:lnTo>
                    <a:pt x="1043" y="17873"/>
                  </a:lnTo>
                  <a:lnTo>
                    <a:pt x="1466" y="18111"/>
                  </a:lnTo>
                  <a:lnTo>
                    <a:pt x="1678" y="18377"/>
                  </a:lnTo>
                  <a:lnTo>
                    <a:pt x="1678" y="18614"/>
                  </a:lnTo>
                  <a:lnTo>
                    <a:pt x="1466" y="18865"/>
                  </a:lnTo>
                  <a:lnTo>
                    <a:pt x="1678" y="18865"/>
                  </a:lnTo>
                  <a:lnTo>
                    <a:pt x="1890" y="18865"/>
                  </a:lnTo>
                  <a:lnTo>
                    <a:pt x="1678" y="19350"/>
                  </a:lnTo>
                  <a:lnTo>
                    <a:pt x="1678" y="19620"/>
                  </a:lnTo>
                  <a:lnTo>
                    <a:pt x="1255" y="19620"/>
                  </a:lnTo>
                  <a:lnTo>
                    <a:pt x="1466" y="19853"/>
                  </a:lnTo>
                  <a:lnTo>
                    <a:pt x="1466" y="20360"/>
                  </a:lnTo>
                  <a:lnTo>
                    <a:pt x="1678" y="20612"/>
                  </a:lnTo>
                  <a:lnTo>
                    <a:pt x="1890" y="20612"/>
                  </a:lnTo>
                  <a:lnTo>
                    <a:pt x="2101" y="20845"/>
                  </a:lnTo>
                  <a:lnTo>
                    <a:pt x="2313" y="21348"/>
                  </a:lnTo>
                  <a:lnTo>
                    <a:pt x="2512" y="21096"/>
                  </a:lnTo>
                  <a:lnTo>
                    <a:pt x="2512" y="20845"/>
                  </a:lnTo>
                  <a:lnTo>
                    <a:pt x="2936" y="20612"/>
                  </a:lnTo>
                  <a:lnTo>
                    <a:pt x="3359" y="20612"/>
                  </a:lnTo>
                  <a:lnTo>
                    <a:pt x="3571" y="20360"/>
                  </a:lnTo>
                  <a:lnTo>
                    <a:pt x="3782" y="20360"/>
                  </a:lnTo>
                  <a:lnTo>
                    <a:pt x="4193" y="20612"/>
                  </a:lnTo>
                  <a:lnTo>
                    <a:pt x="4405" y="20612"/>
                  </a:lnTo>
                  <a:lnTo>
                    <a:pt x="4616" y="20105"/>
                  </a:lnTo>
                  <a:lnTo>
                    <a:pt x="5024" y="20105"/>
                  </a:lnTo>
                  <a:lnTo>
                    <a:pt x="5447" y="20360"/>
                  </a:lnTo>
                  <a:lnTo>
                    <a:pt x="5659" y="20612"/>
                  </a:lnTo>
                  <a:lnTo>
                    <a:pt x="6098" y="20612"/>
                  </a:lnTo>
                  <a:lnTo>
                    <a:pt x="6295" y="21096"/>
                  </a:lnTo>
                  <a:lnTo>
                    <a:pt x="6705" y="21096"/>
                  </a:lnTo>
                  <a:lnTo>
                    <a:pt x="7340" y="21096"/>
                  </a:lnTo>
                  <a:lnTo>
                    <a:pt x="7552" y="21096"/>
                  </a:lnTo>
                  <a:lnTo>
                    <a:pt x="7975" y="21348"/>
                  </a:lnTo>
                  <a:lnTo>
                    <a:pt x="8175" y="21096"/>
                  </a:lnTo>
                  <a:lnTo>
                    <a:pt x="8598" y="21096"/>
                  </a:lnTo>
                  <a:lnTo>
                    <a:pt x="8822" y="21348"/>
                  </a:lnTo>
                  <a:lnTo>
                    <a:pt x="9021" y="21348"/>
                  </a:lnTo>
                  <a:lnTo>
                    <a:pt x="9021" y="21600"/>
                  </a:lnTo>
                  <a:lnTo>
                    <a:pt x="9217" y="21600"/>
                  </a:lnTo>
                  <a:lnTo>
                    <a:pt x="9444" y="21348"/>
                  </a:lnTo>
                  <a:lnTo>
                    <a:pt x="9444" y="21096"/>
                  </a:lnTo>
                  <a:lnTo>
                    <a:pt x="9444" y="20845"/>
                  </a:lnTo>
                  <a:lnTo>
                    <a:pt x="9868" y="20612"/>
                  </a:lnTo>
                  <a:lnTo>
                    <a:pt x="9868" y="20360"/>
                  </a:lnTo>
                  <a:lnTo>
                    <a:pt x="10291" y="20360"/>
                  </a:lnTo>
                  <a:lnTo>
                    <a:pt x="10487" y="20105"/>
                  </a:lnTo>
                  <a:lnTo>
                    <a:pt x="10910" y="20105"/>
                  </a:lnTo>
                  <a:lnTo>
                    <a:pt x="11110" y="20105"/>
                  </a:lnTo>
                  <a:lnTo>
                    <a:pt x="11533" y="20360"/>
                  </a:lnTo>
                  <a:lnTo>
                    <a:pt x="11760" y="20105"/>
                  </a:lnTo>
                  <a:lnTo>
                    <a:pt x="12168" y="19853"/>
                  </a:lnTo>
                  <a:lnTo>
                    <a:pt x="12168" y="19350"/>
                  </a:lnTo>
                  <a:lnTo>
                    <a:pt x="12367" y="19117"/>
                  </a:lnTo>
                  <a:lnTo>
                    <a:pt x="12592" y="19117"/>
                  </a:lnTo>
                  <a:lnTo>
                    <a:pt x="12791" y="18865"/>
                  </a:lnTo>
                  <a:lnTo>
                    <a:pt x="12791" y="18614"/>
                  </a:lnTo>
                  <a:lnTo>
                    <a:pt x="13214" y="18377"/>
                  </a:lnTo>
                  <a:lnTo>
                    <a:pt x="13410" y="18377"/>
                  </a:lnTo>
                  <a:lnTo>
                    <a:pt x="13834" y="18377"/>
                  </a:lnTo>
                  <a:lnTo>
                    <a:pt x="14257" y="17873"/>
                  </a:lnTo>
                  <a:lnTo>
                    <a:pt x="14061" y="17622"/>
                  </a:lnTo>
                  <a:lnTo>
                    <a:pt x="14061" y="17370"/>
                  </a:lnTo>
                  <a:lnTo>
                    <a:pt x="13834" y="17137"/>
                  </a:lnTo>
                  <a:lnTo>
                    <a:pt x="13834" y="16867"/>
                  </a:lnTo>
                  <a:lnTo>
                    <a:pt x="13834" y="16634"/>
                  </a:lnTo>
                  <a:lnTo>
                    <a:pt x="13834" y="16145"/>
                  </a:lnTo>
                  <a:lnTo>
                    <a:pt x="13834" y="15642"/>
                  </a:lnTo>
                  <a:lnTo>
                    <a:pt x="14061" y="15390"/>
                  </a:lnTo>
                  <a:lnTo>
                    <a:pt x="14257" y="15139"/>
                  </a:lnTo>
                  <a:lnTo>
                    <a:pt x="14680" y="14887"/>
                  </a:lnTo>
                  <a:lnTo>
                    <a:pt x="15091" y="14398"/>
                  </a:lnTo>
                  <a:lnTo>
                    <a:pt x="15303" y="14398"/>
                  </a:lnTo>
                  <a:lnTo>
                    <a:pt x="15530" y="14147"/>
                  </a:lnTo>
                  <a:lnTo>
                    <a:pt x="15953" y="13644"/>
                  </a:lnTo>
                  <a:lnTo>
                    <a:pt x="16149" y="13411"/>
                  </a:lnTo>
                  <a:lnTo>
                    <a:pt x="16573" y="13141"/>
                  </a:lnTo>
                  <a:lnTo>
                    <a:pt x="16784" y="13141"/>
                  </a:lnTo>
                  <a:lnTo>
                    <a:pt x="16573" y="13141"/>
                  </a:lnTo>
                  <a:lnTo>
                    <a:pt x="16573" y="12907"/>
                  </a:lnTo>
                  <a:lnTo>
                    <a:pt x="16784" y="12907"/>
                  </a:lnTo>
                  <a:lnTo>
                    <a:pt x="16784" y="12670"/>
                  </a:lnTo>
                  <a:lnTo>
                    <a:pt x="16996" y="12404"/>
                  </a:lnTo>
                  <a:lnTo>
                    <a:pt x="17208" y="12404"/>
                  </a:lnTo>
                  <a:lnTo>
                    <a:pt x="17603" y="12404"/>
                  </a:lnTo>
                  <a:lnTo>
                    <a:pt x="18042" y="12404"/>
                  </a:lnTo>
                  <a:lnTo>
                    <a:pt x="18450" y="12404"/>
                  </a:lnTo>
                  <a:lnTo>
                    <a:pt x="18677" y="12404"/>
                  </a:lnTo>
                  <a:lnTo>
                    <a:pt x="18873" y="12404"/>
                  </a:lnTo>
                  <a:lnTo>
                    <a:pt x="19085" y="12404"/>
                  </a:lnTo>
                  <a:lnTo>
                    <a:pt x="19496" y="12152"/>
                  </a:lnTo>
                  <a:lnTo>
                    <a:pt x="19723" y="12152"/>
                  </a:lnTo>
                  <a:lnTo>
                    <a:pt x="19919" y="11915"/>
                  </a:lnTo>
                  <a:lnTo>
                    <a:pt x="20342" y="11915"/>
                  </a:lnTo>
                  <a:lnTo>
                    <a:pt x="20554" y="11915"/>
                  </a:lnTo>
                  <a:lnTo>
                    <a:pt x="20766" y="11664"/>
                  </a:lnTo>
                  <a:lnTo>
                    <a:pt x="20978" y="11664"/>
                  </a:lnTo>
                  <a:lnTo>
                    <a:pt x="21189" y="11412"/>
                  </a:lnTo>
                  <a:lnTo>
                    <a:pt x="21401" y="11161"/>
                  </a:lnTo>
                  <a:lnTo>
                    <a:pt x="21401" y="10928"/>
                  </a:lnTo>
                  <a:lnTo>
                    <a:pt x="21600" y="10676"/>
                  </a:lnTo>
                  <a:lnTo>
                    <a:pt x="21600" y="10424"/>
                  </a:lnTo>
                  <a:lnTo>
                    <a:pt x="21600" y="9917"/>
                  </a:lnTo>
                  <a:lnTo>
                    <a:pt x="21488" y="9736"/>
                  </a:lnTo>
                  <a:lnTo>
                    <a:pt x="21401" y="9917"/>
                  </a:lnTo>
                  <a:lnTo>
                    <a:pt x="21189" y="9917"/>
                  </a:lnTo>
                  <a:lnTo>
                    <a:pt x="20978" y="9684"/>
                  </a:lnTo>
                  <a:lnTo>
                    <a:pt x="20766" y="9917"/>
                  </a:lnTo>
                  <a:lnTo>
                    <a:pt x="20554" y="9684"/>
                  </a:lnTo>
                  <a:lnTo>
                    <a:pt x="20131" y="9684"/>
                  </a:lnTo>
                  <a:lnTo>
                    <a:pt x="19919" y="9684"/>
                  </a:lnTo>
                  <a:lnTo>
                    <a:pt x="19723" y="9433"/>
                  </a:lnTo>
                  <a:lnTo>
                    <a:pt x="19496" y="9181"/>
                  </a:lnTo>
                  <a:lnTo>
                    <a:pt x="19300" y="9181"/>
                  </a:lnTo>
                  <a:lnTo>
                    <a:pt x="19085" y="9181"/>
                  </a:lnTo>
                  <a:lnTo>
                    <a:pt x="18873" y="9181"/>
                  </a:lnTo>
                  <a:lnTo>
                    <a:pt x="18677" y="8929"/>
                  </a:lnTo>
                  <a:lnTo>
                    <a:pt x="18720" y="8611"/>
                  </a:lnTo>
                  <a:lnTo>
                    <a:pt x="18565" y="8392"/>
                  </a:lnTo>
                  <a:lnTo>
                    <a:pt x="18381" y="8189"/>
                  </a:lnTo>
                  <a:lnTo>
                    <a:pt x="18083" y="7937"/>
                  </a:lnTo>
                  <a:lnTo>
                    <a:pt x="17830" y="8207"/>
                  </a:lnTo>
                  <a:lnTo>
                    <a:pt x="17407" y="8207"/>
                  </a:lnTo>
                  <a:lnTo>
                    <a:pt x="17407" y="7937"/>
                  </a:lnTo>
                  <a:lnTo>
                    <a:pt x="17208" y="7937"/>
                  </a:lnTo>
                  <a:lnTo>
                    <a:pt x="16784" y="7686"/>
                  </a:lnTo>
                  <a:lnTo>
                    <a:pt x="16573" y="7686"/>
                  </a:lnTo>
                  <a:lnTo>
                    <a:pt x="16149" y="7453"/>
                  </a:lnTo>
                  <a:lnTo>
                    <a:pt x="16149" y="7183"/>
                  </a:lnTo>
                  <a:lnTo>
                    <a:pt x="15726" y="6950"/>
                  </a:lnTo>
                  <a:lnTo>
                    <a:pt x="15530" y="6950"/>
                  </a:lnTo>
                  <a:lnTo>
                    <a:pt x="15091" y="6446"/>
                  </a:lnTo>
                  <a:lnTo>
                    <a:pt x="14892" y="6446"/>
                  </a:lnTo>
                  <a:lnTo>
                    <a:pt x="14680" y="6209"/>
                  </a:lnTo>
                  <a:lnTo>
                    <a:pt x="14484" y="5957"/>
                  </a:lnTo>
                  <a:lnTo>
                    <a:pt x="14257" y="5957"/>
                  </a:lnTo>
                  <a:lnTo>
                    <a:pt x="14257" y="5706"/>
                  </a:lnTo>
                  <a:lnTo>
                    <a:pt x="14257" y="5454"/>
                  </a:lnTo>
                  <a:lnTo>
                    <a:pt x="14061" y="5203"/>
                  </a:lnTo>
                  <a:cubicBezTo>
                    <a:pt x="14061" y="5203"/>
                    <a:pt x="13834" y="4969"/>
                    <a:pt x="13834" y="496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2" name="Google Shape;432;p18"/>
            <p:cNvSpPr/>
            <p:nvPr/>
          </p:nvSpPr>
          <p:spPr>
            <a:xfrm>
              <a:off x="8657841" y="11507252"/>
              <a:ext cx="297201" cy="197446"/>
            </a:xfrm>
            <a:custGeom>
              <a:avLst/>
              <a:gdLst/>
              <a:ahLst/>
              <a:cxnLst/>
              <a:rect l="l" t="t" r="r" b="b"/>
              <a:pathLst>
                <a:path w="21600" h="21600" extrusionOk="0">
                  <a:moveTo>
                    <a:pt x="11938" y="21600"/>
                  </a:moveTo>
                  <a:lnTo>
                    <a:pt x="11938" y="18175"/>
                  </a:lnTo>
                  <a:lnTo>
                    <a:pt x="9520" y="18175"/>
                  </a:lnTo>
                  <a:lnTo>
                    <a:pt x="7246" y="10904"/>
                  </a:lnTo>
                  <a:lnTo>
                    <a:pt x="4687" y="10904"/>
                  </a:lnTo>
                  <a:lnTo>
                    <a:pt x="0" y="10904"/>
                  </a:lnTo>
                  <a:lnTo>
                    <a:pt x="0" y="7271"/>
                  </a:lnTo>
                  <a:lnTo>
                    <a:pt x="2412" y="7271"/>
                  </a:lnTo>
                  <a:lnTo>
                    <a:pt x="4687" y="7271"/>
                  </a:lnTo>
                  <a:lnTo>
                    <a:pt x="9520" y="7271"/>
                  </a:lnTo>
                  <a:lnTo>
                    <a:pt x="9520" y="3633"/>
                  </a:lnTo>
                  <a:lnTo>
                    <a:pt x="11938" y="0"/>
                  </a:lnTo>
                  <a:lnTo>
                    <a:pt x="14350" y="3633"/>
                  </a:lnTo>
                  <a:lnTo>
                    <a:pt x="14350" y="7271"/>
                  </a:lnTo>
                  <a:lnTo>
                    <a:pt x="16766" y="10904"/>
                  </a:lnTo>
                  <a:lnTo>
                    <a:pt x="19183" y="10904"/>
                  </a:lnTo>
                  <a:lnTo>
                    <a:pt x="21600" y="10904"/>
                  </a:lnTo>
                  <a:lnTo>
                    <a:pt x="19183" y="14540"/>
                  </a:lnTo>
                  <a:lnTo>
                    <a:pt x="16766" y="14540"/>
                  </a:lnTo>
                  <a:lnTo>
                    <a:pt x="16766" y="18175"/>
                  </a:lnTo>
                  <a:lnTo>
                    <a:pt x="14350" y="21600"/>
                  </a:lnTo>
                  <a:cubicBezTo>
                    <a:pt x="14350" y="21600"/>
                    <a:pt x="11938" y="21600"/>
                    <a:pt x="11938"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3" name="Google Shape;433;p18"/>
            <p:cNvSpPr/>
            <p:nvPr/>
          </p:nvSpPr>
          <p:spPr>
            <a:xfrm>
              <a:off x="9084975" y="11507252"/>
              <a:ext cx="133453" cy="99675"/>
            </a:xfrm>
            <a:custGeom>
              <a:avLst/>
              <a:gdLst/>
              <a:ahLst/>
              <a:cxnLst/>
              <a:rect l="l" t="t" r="r" b="b"/>
              <a:pathLst>
                <a:path w="21600" h="21600" extrusionOk="0">
                  <a:moveTo>
                    <a:pt x="16148" y="21600"/>
                  </a:moveTo>
                  <a:lnTo>
                    <a:pt x="10766" y="14404"/>
                  </a:lnTo>
                  <a:lnTo>
                    <a:pt x="5382" y="14404"/>
                  </a:lnTo>
                  <a:lnTo>
                    <a:pt x="0" y="7196"/>
                  </a:lnTo>
                  <a:lnTo>
                    <a:pt x="0" y="0"/>
                  </a:lnTo>
                  <a:lnTo>
                    <a:pt x="5382" y="0"/>
                  </a:lnTo>
                  <a:lnTo>
                    <a:pt x="10766" y="7196"/>
                  </a:lnTo>
                  <a:lnTo>
                    <a:pt x="16148" y="7196"/>
                  </a:lnTo>
                  <a:lnTo>
                    <a:pt x="21600" y="7196"/>
                  </a:lnTo>
                  <a:lnTo>
                    <a:pt x="21600" y="14404"/>
                  </a:lnTo>
                  <a:lnTo>
                    <a:pt x="21600" y="21600"/>
                  </a:lnTo>
                  <a:cubicBezTo>
                    <a:pt x="21600" y="21600"/>
                    <a:pt x="16148" y="21600"/>
                    <a:pt x="16148"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4" name="Google Shape;434;p18"/>
            <p:cNvSpPr/>
            <p:nvPr/>
          </p:nvSpPr>
          <p:spPr>
            <a:xfrm>
              <a:off x="8230709" y="11694087"/>
              <a:ext cx="132960" cy="99675"/>
            </a:xfrm>
            <a:custGeom>
              <a:avLst/>
              <a:gdLst/>
              <a:ahLst/>
              <a:cxnLst/>
              <a:rect l="l" t="t" r="r" b="b"/>
              <a:pathLst>
                <a:path w="21600" h="21600" extrusionOk="0">
                  <a:moveTo>
                    <a:pt x="10804" y="14404"/>
                  </a:moveTo>
                  <a:lnTo>
                    <a:pt x="15806" y="14404"/>
                  </a:lnTo>
                  <a:lnTo>
                    <a:pt x="15806" y="7202"/>
                  </a:lnTo>
                  <a:lnTo>
                    <a:pt x="21600" y="0"/>
                  </a:lnTo>
                  <a:lnTo>
                    <a:pt x="15806" y="0"/>
                  </a:lnTo>
                  <a:lnTo>
                    <a:pt x="10804" y="0"/>
                  </a:lnTo>
                  <a:lnTo>
                    <a:pt x="10804" y="7202"/>
                  </a:lnTo>
                  <a:lnTo>
                    <a:pt x="0" y="7202"/>
                  </a:lnTo>
                  <a:lnTo>
                    <a:pt x="0" y="14404"/>
                  </a:lnTo>
                  <a:lnTo>
                    <a:pt x="0" y="21600"/>
                  </a:lnTo>
                  <a:cubicBezTo>
                    <a:pt x="0" y="21600"/>
                    <a:pt x="10804" y="14404"/>
                    <a:pt x="10804" y="1440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5" name="Google Shape;435;p18"/>
            <p:cNvSpPr/>
            <p:nvPr/>
          </p:nvSpPr>
          <p:spPr>
            <a:xfrm>
              <a:off x="7643401" y="7637079"/>
              <a:ext cx="3128498" cy="3030193"/>
            </a:xfrm>
            <a:custGeom>
              <a:avLst/>
              <a:gdLst/>
              <a:ahLst/>
              <a:cxnLst/>
              <a:rect l="l" t="t" r="r" b="b"/>
              <a:pathLst>
                <a:path w="21600" h="21600" extrusionOk="0">
                  <a:moveTo>
                    <a:pt x="18414" y="19875"/>
                  </a:moveTo>
                  <a:lnTo>
                    <a:pt x="18644" y="19639"/>
                  </a:lnTo>
                  <a:lnTo>
                    <a:pt x="18644" y="19402"/>
                  </a:lnTo>
                  <a:lnTo>
                    <a:pt x="18860" y="19165"/>
                  </a:lnTo>
                  <a:lnTo>
                    <a:pt x="18644" y="18928"/>
                  </a:lnTo>
                  <a:lnTo>
                    <a:pt x="18202" y="18928"/>
                  </a:lnTo>
                  <a:lnTo>
                    <a:pt x="17955" y="18928"/>
                  </a:lnTo>
                  <a:lnTo>
                    <a:pt x="17742" y="18471"/>
                  </a:lnTo>
                  <a:lnTo>
                    <a:pt x="17742" y="18235"/>
                  </a:lnTo>
                  <a:lnTo>
                    <a:pt x="17742" y="17761"/>
                  </a:lnTo>
                  <a:lnTo>
                    <a:pt x="17742" y="17524"/>
                  </a:lnTo>
                  <a:lnTo>
                    <a:pt x="17955" y="17301"/>
                  </a:lnTo>
                  <a:lnTo>
                    <a:pt x="17955" y="17064"/>
                  </a:lnTo>
                  <a:lnTo>
                    <a:pt x="17955" y="16844"/>
                  </a:lnTo>
                  <a:lnTo>
                    <a:pt x="17742" y="16590"/>
                  </a:lnTo>
                  <a:lnTo>
                    <a:pt x="17496" y="16590"/>
                  </a:lnTo>
                  <a:lnTo>
                    <a:pt x="17267" y="16371"/>
                  </a:lnTo>
                  <a:lnTo>
                    <a:pt x="17267" y="16134"/>
                  </a:lnTo>
                  <a:lnTo>
                    <a:pt x="17496" y="16134"/>
                  </a:lnTo>
                  <a:lnTo>
                    <a:pt x="17742" y="16134"/>
                  </a:lnTo>
                  <a:lnTo>
                    <a:pt x="17955" y="16134"/>
                  </a:lnTo>
                  <a:lnTo>
                    <a:pt x="18202" y="15894"/>
                  </a:lnTo>
                  <a:lnTo>
                    <a:pt x="18414" y="15657"/>
                  </a:lnTo>
                  <a:lnTo>
                    <a:pt x="18644" y="15420"/>
                  </a:lnTo>
                  <a:lnTo>
                    <a:pt x="18414" y="15200"/>
                  </a:lnTo>
                  <a:lnTo>
                    <a:pt x="18414" y="14963"/>
                  </a:lnTo>
                  <a:lnTo>
                    <a:pt x="18202" y="14726"/>
                  </a:lnTo>
                  <a:lnTo>
                    <a:pt x="18202" y="14489"/>
                  </a:lnTo>
                  <a:lnTo>
                    <a:pt x="18414" y="14489"/>
                  </a:lnTo>
                  <a:lnTo>
                    <a:pt x="18414" y="14267"/>
                  </a:lnTo>
                  <a:lnTo>
                    <a:pt x="18414" y="14016"/>
                  </a:lnTo>
                  <a:lnTo>
                    <a:pt x="18202" y="13793"/>
                  </a:lnTo>
                  <a:lnTo>
                    <a:pt x="18202" y="13556"/>
                  </a:lnTo>
                  <a:lnTo>
                    <a:pt x="18414" y="13556"/>
                  </a:lnTo>
                  <a:lnTo>
                    <a:pt x="18202" y="13319"/>
                  </a:lnTo>
                  <a:lnTo>
                    <a:pt x="18202" y="13099"/>
                  </a:lnTo>
                  <a:lnTo>
                    <a:pt x="18414" y="13099"/>
                  </a:lnTo>
                  <a:lnTo>
                    <a:pt x="18644" y="13099"/>
                  </a:lnTo>
                  <a:lnTo>
                    <a:pt x="18644" y="12845"/>
                  </a:lnTo>
                  <a:lnTo>
                    <a:pt x="18414" y="12389"/>
                  </a:lnTo>
                  <a:lnTo>
                    <a:pt x="18202" y="12389"/>
                  </a:lnTo>
                  <a:lnTo>
                    <a:pt x="18202" y="12626"/>
                  </a:lnTo>
                  <a:lnTo>
                    <a:pt x="17955" y="12626"/>
                  </a:lnTo>
                  <a:lnTo>
                    <a:pt x="17742" y="13099"/>
                  </a:lnTo>
                  <a:lnTo>
                    <a:pt x="17267" y="13319"/>
                  </a:lnTo>
                  <a:lnTo>
                    <a:pt x="17054" y="12845"/>
                  </a:lnTo>
                  <a:lnTo>
                    <a:pt x="17267" y="12389"/>
                  </a:lnTo>
                  <a:lnTo>
                    <a:pt x="17742" y="11929"/>
                  </a:lnTo>
                  <a:lnTo>
                    <a:pt x="17742" y="11692"/>
                  </a:lnTo>
                  <a:lnTo>
                    <a:pt x="17955" y="11455"/>
                  </a:lnTo>
                  <a:lnTo>
                    <a:pt x="18414" y="11455"/>
                  </a:lnTo>
                  <a:lnTo>
                    <a:pt x="18860" y="11218"/>
                  </a:lnTo>
                  <a:lnTo>
                    <a:pt x="19089" y="10758"/>
                  </a:lnTo>
                  <a:lnTo>
                    <a:pt x="19089" y="10521"/>
                  </a:lnTo>
                  <a:lnTo>
                    <a:pt x="19318" y="10284"/>
                  </a:lnTo>
                  <a:lnTo>
                    <a:pt x="19548" y="10521"/>
                  </a:lnTo>
                  <a:lnTo>
                    <a:pt x="19794" y="10758"/>
                  </a:lnTo>
                  <a:lnTo>
                    <a:pt x="20007" y="10284"/>
                  </a:lnTo>
                  <a:lnTo>
                    <a:pt x="20236" y="10521"/>
                  </a:lnTo>
                  <a:lnTo>
                    <a:pt x="20236" y="9810"/>
                  </a:lnTo>
                  <a:lnTo>
                    <a:pt x="20453" y="9574"/>
                  </a:lnTo>
                  <a:lnTo>
                    <a:pt x="20453" y="9354"/>
                  </a:lnTo>
                  <a:lnTo>
                    <a:pt x="20453" y="8894"/>
                  </a:lnTo>
                  <a:lnTo>
                    <a:pt x="20453" y="8643"/>
                  </a:lnTo>
                  <a:lnTo>
                    <a:pt x="20696" y="8406"/>
                  </a:lnTo>
                  <a:lnTo>
                    <a:pt x="20696" y="8184"/>
                  </a:lnTo>
                  <a:lnTo>
                    <a:pt x="20912" y="7727"/>
                  </a:lnTo>
                  <a:lnTo>
                    <a:pt x="21154" y="7473"/>
                  </a:lnTo>
                  <a:lnTo>
                    <a:pt x="21600" y="7017"/>
                  </a:lnTo>
                  <a:lnTo>
                    <a:pt x="21370" y="6779"/>
                  </a:lnTo>
                  <a:lnTo>
                    <a:pt x="21154" y="6779"/>
                  </a:lnTo>
                  <a:lnTo>
                    <a:pt x="20912" y="6779"/>
                  </a:lnTo>
                  <a:lnTo>
                    <a:pt x="20696" y="6539"/>
                  </a:lnTo>
                  <a:lnTo>
                    <a:pt x="20236" y="6539"/>
                  </a:lnTo>
                  <a:lnTo>
                    <a:pt x="19794" y="6302"/>
                  </a:lnTo>
                  <a:lnTo>
                    <a:pt x="19548" y="6083"/>
                  </a:lnTo>
                  <a:lnTo>
                    <a:pt x="19318" y="5609"/>
                  </a:lnTo>
                  <a:lnTo>
                    <a:pt x="19089" y="5135"/>
                  </a:lnTo>
                  <a:lnTo>
                    <a:pt x="18644" y="5135"/>
                  </a:lnTo>
                  <a:lnTo>
                    <a:pt x="18414" y="4912"/>
                  </a:lnTo>
                  <a:lnTo>
                    <a:pt x="18202" y="4912"/>
                  </a:lnTo>
                  <a:lnTo>
                    <a:pt x="17955" y="4912"/>
                  </a:lnTo>
                  <a:lnTo>
                    <a:pt x="17742" y="5135"/>
                  </a:lnTo>
                  <a:lnTo>
                    <a:pt x="17742" y="4912"/>
                  </a:lnTo>
                  <a:lnTo>
                    <a:pt x="17496" y="4675"/>
                  </a:lnTo>
                  <a:lnTo>
                    <a:pt x="17267" y="4439"/>
                  </a:lnTo>
                  <a:lnTo>
                    <a:pt x="17054" y="4439"/>
                  </a:lnTo>
                  <a:lnTo>
                    <a:pt x="17054" y="4202"/>
                  </a:lnTo>
                  <a:lnTo>
                    <a:pt x="16824" y="3982"/>
                  </a:lnTo>
                  <a:lnTo>
                    <a:pt x="16824" y="3728"/>
                  </a:lnTo>
                  <a:lnTo>
                    <a:pt x="16608" y="3522"/>
                  </a:lnTo>
                  <a:lnTo>
                    <a:pt x="16608" y="3271"/>
                  </a:lnTo>
                  <a:lnTo>
                    <a:pt x="16366" y="3271"/>
                  </a:lnTo>
                  <a:lnTo>
                    <a:pt x="16366" y="3522"/>
                  </a:lnTo>
                  <a:lnTo>
                    <a:pt x="16149" y="3522"/>
                  </a:lnTo>
                  <a:lnTo>
                    <a:pt x="15906" y="3522"/>
                  </a:lnTo>
                  <a:lnTo>
                    <a:pt x="15677" y="3271"/>
                  </a:lnTo>
                  <a:lnTo>
                    <a:pt x="15906" y="3034"/>
                  </a:lnTo>
                  <a:lnTo>
                    <a:pt x="15906" y="2812"/>
                  </a:lnTo>
                  <a:lnTo>
                    <a:pt x="15906" y="2338"/>
                  </a:lnTo>
                  <a:lnTo>
                    <a:pt x="15677" y="2338"/>
                  </a:lnTo>
                  <a:lnTo>
                    <a:pt x="15461" y="2338"/>
                  </a:lnTo>
                  <a:lnTo>
                    <a:pt x="15232" y="2338"/>
                  </a:lnTo>
                  <a:lnTo>
                    <a:pt x="15002" y="1881"/>
                  </a:lnTo>
                  <a:lnTo>
                    <a:pt x="15002" y="1644"/>
                  </a:lnTo>
                  <a:lnTo>
                    <a:pt x="14772" y="1644"/>
                  </a:lnTo>
                  <a:lnTo>
                    <a:pt x="14543" y="1644"/>
                  </a:lnTo>
                  <a:lnTo>
                    <a:pt x="14543" y="1404"/>
                  </a:lnTo>
                  <a:lnTo>
                    <a:pt x="14543" y="1167"/>
                  </a:lnTo>
                  <a:lnTo>
                    <a:pt x="14314" y="1167"/>
                  </a:lnTo>
                  <a:lnTo>
                    <a:pt x="14098" y="1167"/>
                  </a:lnTo>
                  <a:lnTo>
                    <a:pt x="14098" y="930"/>
                  </a:lnTo>
                  <a:lnTo>
                    <a:pt x="13868" y="694"/>
                  </a:lnTo>
                  <a:lnTo>
                    <a:pt x="13868" y="474"/>
                  </a:lnTo>
                  <a:lnTo>
                    <a:pt x="13868" y="237"/>
                  </a:lnTo>
                  <a:lnTo>
                    <a:pt x="13868" y="0"/>
                  </a:lnTo>
                  <a:lnTo>
                    <a:pt x="13409" y="0"/>
                  </a:lnTo>
                  <a:lnTo>
                    <a:pt x="13180" y="0"/>
                  </a:lnTo>
                  <a:lnTo>
                    <a:pt x="12950" y="0"/>
                  </a:lnTo>
                  <a:lnTo>
                    <a:pt x="12720" y="0"/>
                  </a:lnTo>
                  <a:lnTo>
                    <a:pt x="12508" y="0"/>
                  </a:lnTo>
                  <a:lnTo>
                    <a:pt x="12278" y="237"/>
                  </a:lnTo>
                  <a:lnTo>
                    <a:pt x="12278" y="474"/>
                  </a:lnTo>
                  <a:lnTo>
                    <a:pt x="12278" y="694"/>
                  </a:lnTo>
                  <a:lnTo>
                    <a:pt x="12062" y="930"/>
                  </a:lnTo>
                  <a:lnTo>
                    <a:pt x="12062" y="1167"/>
                  </a:lnTo>
                  <a:lnTo>
                    <a:pt x="12062" y="1644"/>
                  </a:lnTo>
                  <a:lnTo>
                    <a:pt x="12062" y="1881"/>
                  </a:lnTo>
                  <a:lnTo>
                    <a:pt x="11819" y="1881"/>
                  </a:lnTo>
                  <a:lnTo>
                    <a:pt x="11590" y="1881"/>
                  </a:lnTo>
                  <a:lnTo>
                    <a:pt x="11360" y="2101"/>
                  </a:lnTo>
                  <a:lnTo>
                    <a:pt x="11128" y="2101"/>
                  </a:lnTo>
                  <a:lnTo>
                    <a:pt x="10685" y="2338"/>
                  </a:lnTo>
                  <a:lnTo>
                    <a:pt x="10226" y="2561"/>
                  </a:lnTo>
                  <a:lnTo>
                    <a:pt x="9767" y="2561"/>
                  </a:lnTo>
                  <a:lnTo>
                    <a:pt x="9322" y="2561"/>
                  </a:lnTo>
                  <a:lnTo>
                    <a:pt x="9322" y="2812"/>
                  </a:lnTo>
                  <a:lnTo>
                    <a:pt x="9551" y="2812"/>
                  </a:lnTo>
                  <a:lnTo>
                    <a:pt x="9997" y="3034"/>
                  </a:lnTo>
                  <a:lnTo>
                    <a:pt x="10226" y="3271"/>
                  </a:lnTo>
                  <a:lnTo>
                    <a:pt x="9997" y="3271"/>
                  </a:lnTo>
                  <a:lnTo>
                    <a:pt x="9997" y="3522"/>
                  </a:lnTo>
                  <a:lnTo>
                    <a:pt x="9551" y="3271"/>
                  </a:lnTo>
                  <a:lnTo>
                    <a:pt x="9092" y="3271"/>
                  </a:lnTo>
                  <a:lnTo>
                    <a:pt x="8633" y="3271"/>
                  </a:lnTo>
                  <a:lnTo>
                    <a:pt x="8633" y="3034"/>
                  </a:lnTo>
                  <a:lnTo>
                    <a:pt x="8174" y="3034"/>
                  </a:lnTo>
                  <a:lnTo>
                    <a:pt x="7732" y="2812"/>
                  </a:lnTo>
                  <a:lnTo>
                    <a:pt x="7273" y="2561"/>
                  </a:lnTo>
                  <a:lnTo>
                    <a:pt x="7273" y="2812"/>
                  </a:lnTo>
                  <a:lnTo>
                    <a:pt x="6810" y="2561"/>
                  </a:lnTo>
                  <a:lnTo>
                    <a:pt x="7044" y="2338"/>
                  </a:lnTo>
                  <a:lnTo>
                    <a:pt x="6810" y="2101"/>
                  </a:lnTo>
                  <a:lnTo>
                    <a:pt x="6810" y="1881"/>
                  </a:lnTo>
                  <a:lnTo>
                    <a:pt x="7044" y="1644"/>
                  </a:lnTo>
                  <a:lnTo>
                    <a:pt x="6810" y="1644"/>
                  </a:lnTo>
                  <a:lnTo>
                    <a:pt x="6598" y="1644"/>
                  </a:lnTo>
                  <a:lnTo>
                    <a:pt x="6368" y="1404"/>
                  </a:lnTo>
                  <a:lnTo>
                    <a:pt x="6139" y="1404"/>
                  </a:lnTo>
                  <a:lnTo>
                    <a:pt x="6139" y="1644"/>
                  </a:lnTo>
                  <a:lnTo>
                    <a:pt x="5893" y="1881"/>
                  </a:lnTo>
                  <a:lnTo>
                    <a:pt x="5893" y="2338"/>
                  </a:lnTo>
                  <a:lnTo>
                    <a:pt x="5893" y="2561"/>
                  </a:lnTo>
                  <a:lnTo>
                    <a:pt x="6139" y="3034"/>
                  </a:lnTo>
                  <a:lnTo>
                    <a:pt x="5893" y="3271"/>
                  </a:lnTo>
                  <a:lnTo>
                    <a:pt x="5893" y="3522"/>
                  </a:lnTo>
                  <a:lnTo>
                    <a:pt x="5893" y="3728"/>
                  </a:lnTo>
                  <a:lnTo>
                    <a:pt x="6139" y="3982"/>
                  </a:lnTo>
                  <a:lnTo>
                    <a:pt x="6139" y="4202"/>
                  </a:lnTo>
                  <a:lnTo>
                    <a:pt x="5680" y="4202"/>
                  </a:lnTo>
                  <a:lnTo>
                    <a:pt x="5434" y="3982"/>
                  </a:lnTo>
                  <a:lnTo>
                    <a:pt x="5221" y="3982"/>
                  </a:lnTo>
                  <a:lnTo>
                    <a:pt x="5005" y="3982"/>
                  </a:lnTo>
                  <a:lnTo>
                    <a:pt x="5221" y="3728"/>
                  </a:lnTo>
                  <a:lnTo>
                    <a:pt x="4776" y="3728"/>
                  </a:lnTo>
                  <a:lnTo>
                    <a:pt x="4316" y="3728"/>
                  </a:lnTo>
                  <a:lnTo>
                    <a:pt x="4087" y="3522"/>
                  </a:lnTo>
                  <a:lnTo>
                    <a:pt x="4087" y="3728"/>
                  </a:lnTo>
                  <a:lnTo>
                    <a:pt x="3645" y="3728"/>
                  </a:lnTo>
                  <a:lnTo>
                    <a:pt x="3645" y="3522"/>
                  </a:lnTo>
                  <a:lnTo>
                    <a:pt x="3645" y="3034"/>
                  </a:lnTo>
                  <a:lnTo>
                    <a:pt x="3398" y="3034"/>
                  </a:lnTo>
                  <a:lnTo>
                    <a:pt x="3186" y="3034"/>
                  </a:lnTo>
                  <a:lnTo>
                    <a:pt x="3186" y="2812"/>
                  </a:lnTo>
                  <a:lnTo>
                    <a:pt x="3398" y="2561"/>
                  </a:lnTo>
                  <a:lnTo>
                    <a:pt x="3186" y="2812"/>
                  </a:lnTo>
                  <a:lnTo>
                    <a:pt x="2727" y="2561"/>
                  </a:lnTo>
                  <a:lnTo>
                    <a:pt x="2498" y="2812"/>
                  </a:lnTo>
                  <a:lnTo>
                    <a:pt x="2498" y="3034"/>
                  </a:lnTo>
                  <a:lnTo>
                    <a:pt x="2052" y="3034"/>
                  </a:lnTo>
                  <a:lnTo>
                    <a:pt x="2052" y="2812"/>
                  </a:lnTo>
                  <a:lnTo>
                    <a:pt x="1593" y="2812"/>
                  </a:lnTo>
                  <a:lnTo>
                    <a:pt x="1346" y="2812"/>
                  </a:lnTo>
                  <a:lnTo>
                    <a:pt x="1134" y="2561"/>
                  </a:lnTo>
                  <a:lnTo>
                    <a:pt x="888" y="2812"/>
                  </a:lnTo>
                  <a:lnTo>
                    <a:pt x="688" y="2812"/>
                  </a:lnTo>
                  <a:lnTo>
                    <a:pt x="459" y="2812"/>
                  </a:lnTo>
                  <a:lnTo>
                    <a:pt x="229" y="2812"/>
                  </a:lnTo>
                  <a:lnTo>
                    <a:pt x="229" y="3034"/>
                  </a:lnTo>
                  <a:lnTo>
                    <a:pt x="459" y="3034"/>
                  </a:lnTo>
                  <a:lnTo>
                    <a:pt x="688" y="3034"/>
                  </a:lnTo>
                  <a:lnTo>
                    <a:pt x="888" y="3034"/>
                  </a:lnTo>
                  <a:lnTo>
                    <a:pt x="888" y="3271"/>
                  </a:lnTo>
                  <a:lnTo>
                    <a:pt x="888" y="3522"/>
                  </a:lnTo>
                  <a:lnTo>
                    <a:pt x="688" y="3522"/>
                  </a:lnTo>
                  <a:lnTo>
                    <a:pt x="688" y="3728"/>
                  </a:lnTo>
                  <a:lnTo>
                    <a:pt x="459" y="3728"/>
                  </a:lnTo>
                  <a:lnTo>
                    <a:pt x="229" y="3728"/>
                  </a:lnTo>
                  <a:lnTo>
                    <a:pt x="0" y="3982"/>
                  </a:lnTo>
                  <a:lnTo>
                    <a:pt x="229" y="3982"/>
                  </a:lnTo>
                  <a:lnTo>
                    <a:pt x="459" y="4202"/>
                  </a:lnTo>
                  <a:lnTo>
                    <a:pt x="688" y="4675"/>
                  </a:lnTo>
                  <a:lnTo>
                    <a:pt x="688" y="4439"/>
                  </a:lnTo>
                  <a:lnTo>
                    <a:pt x="1134" y="4675"/>
                  </a:lnTo>
                  <a:lnTo>
                    <a:pt x="1134" y="4439"/>
                  </a:lnTo>
                  <a:lnTo>
                    <a:pt x="1346" y="4439"/>
                  </a:lnTo>
                  <a:lnTo>
                    <a:pt x="1346" y="4675"/>
                  </a:lnTo>
                  <a:lnTo>
                    <a:pt x="1806" y="5135"/>
                  </a:lnTo>
                  <a:lnTo>
                    <a:pt x="2052" y="5135"/>
                  </a:lnTo>
                  <a:lnTo>
                    <a:pt x="2052" y="5372"/>
                  </a:lnTo>
                  <a:lnTo>
                    <a:pt x="2264" y="5372"/>
                  </a:lnTo>
                  <a:lnTo>
                    <a:pt x="2264" y="5609"/>
                  </a:lnTo>
                  <a:lnTo>
                    <a:pt x="2264" y="5846"/>
                  </a:lnTo>
                  <a:lnTo>
                    <a:pt x="2727" y="5846"/>
                  </a:lnTo>
                  <a:lnTo>
                    <a:pt x="3186" y="5846"/>
                  </a:lnTo>
                  <a:lnTo>
                    <a:pt x="2940" y="6083"/>
                  </a:lnTo>
                  <a:lnTo>
                    <a:pt x="3186" y="6083"/>
                  </a:lnTo>
                  <a:lnTo>
                    <a:pt x="3398" y="6302"/>
                  </a:lnTo>
                  <a:lnTo>
                    <a:pt x="3186" y="6779"/>
                  </a:lnTo>
                  <a:lnTo>
                    <a:pt x="3398" y="6779"/>
                  </a:lnTo>
                  <a:lnTo>
                    <a:pt x="3645" y="7017"/>
                  </a:lnTo>
                  <a:lnTo>
                    <a:pt x="4087" y="7017"/>
                  </a:lnTo>
                  <a:lnTo>
                    <a:pt x="3645" y="7017"/>
                  </a:lnTo>
                  <a:lnTo>
                    <a:pt x="3645" y="7253"/>
                  </a:lnTo>
                  <a:lnTo>
                    <a:pt x="3844" y="7253"/>
                  </a:lnTo>
                  <a:lnTo>
                    <a:pt x="3844" y="7473"/>
                  </a:lnTo>
                  <a:lnTo>
                    <a:pt x="3398" y="7947"/>
                  </a:lnTo>
                  <a:lnTo>
                    <a:pt x="3398" y="8184"/>
                  </a:lnTo>
                  <a:lnTo>
                    <a:pt x="3645" y="8643"/>
                  </a:lnTo>
                  <a:lnTo>
                    <a:pt x="3844" y="8643"/>
                  </a:lnTo>
                  <a:lnTo>
                    <a:pt x="3844" y="9118"/>
                  </a:lnTo>
                  <a:lnTo>
                    <a:pt x="4087" y="9354"/>
                  </a:lnTo>
                  <a:lnTo>
                    <a:pt x="4087" y="9574"/>
                  </a:lnTo>
                  <a:lnTo>
                    <a:pt x="4546" y="9810"/>
                  </a:lnTo>
                  <a:lnTo>
                    <a:pt x="4776" y="9574"/>
                  </a:lnTo>
                  <a:lnTo>
                    <a:pt x="4776" y="9810"/>
                  </a:lnTo>
                  <a:lnTo>
                    <a:pt x="4776" y="10047"/>
                  </a:lnTo>
                  <a:lnTo>
                    <a:pt x="4546" y="10284"/>
                  </a:lnTo>
                  <a:lnTo>
                    <a:pt x="4776" y="10284"/>
                  </a:lnTo>
                  <a:lnTo>
                    <a:pt x="4546" y="10521"/>
                  </a:lnTo>
                  <a:lnTo>
                    <a:pt x="4546" y="10995"/>
                  </a:lnTo>
                  <a:lnTo>
                    <a:pt x="4546" y="11218"/>
                  </a:lnTo>
                  <a:lnTo>
                    <a:pt x="4316" y="11455"/>
                  </a:lnTo>
                  <a:lnTo>
                    <a:pt x="4316" y="11692"/>
                  </a:lnTo>
                  <a:lnTo>
                    <a:pt x="4546" y="11692"/>
                  </a:lnTo>
                  <a:lnTo>
                    <a:pt x="4546" y="11929"/>
                  </a:lnTo>
                  <a:lnTo>
                    <a:pt x="4546" y="12152"/>
                  </a:lnTo>
                  <a:lnTo>
                    <a:pt x="4776" y="12389"/>
                  </a:lnTo>
                  <a:lnTo>
                    <a:pt x="4776" y="12626"/>
                  </a:lnTo>
                  <a:lnTo>
                    <a:pt x="4776" y="13099"/>
                  </a:lnTo>
                  <a:lnTo>
                    <a:pt x="4776" y="13319"/>
                  </a:lnTo>
                  <a:lnTo>
                    <a:pt x="4546" y="13099"/>
                  </a:lnTo>
                  <a:lnTo>
                    <a:pt x="4546" y="12845"/>
                  </a:lnTo>
                  <a:lnTo>
                    <a:pt x="4546" y="12626"/>
                  </a:lnTo>
                  <a:lnTo>
                    <a:pt x="4316" y="12389"/>
                  </a:lnTo>
                  <a:lnTo>
                    <a:pt x="4316" y="12152"/>
                  </a:lnTo>
                  <a:lnTo>
                    <a:pt x="4087" y="11929"/>
                  </a:lnTo>
                  <a:lnTo>
                    <a:pt x="4087" y="11692"/>
                  </a:lnTo>
                  <a:lnTo>
                    <a:pt x="3844" y="11929"/>
                  </a:lnTo>
                  <a:lnTo>
                    <a:pt x="3844" y="12626"/>
                  </a:lnTo>
                  <a:lnTo>
                    <a:pt x="3844" y="12845"/>
                  </a:lnTo>
                  <a:lnTo>
                    <a:pt x="3645" y="13099"/>
                  </a:lnTo>
                  <a:lnTo>
                    <a:pt x="3645" y="13556"/>
                  </a:lnTo>
                  <a:lnTo>
                    <a:pt x="3398" y="13556"/>
                  </a:lnTo>
                  <a:lnTo>
                    <a:pt x="3844" y="13793"/>
                  </a:lnTo>
                  <a:lnTo>
                    <a:pt x="3645" y="14016"/>
                  </a:lnTo>
                  <a:lnTo>
                    <a:pt x="3186" y="14016"/>
                  </a:lnTo>
                  <a:lnTo>
                    <a:pt x="3186" y="14267"/>
                  </a:lnTo>
                  <a:lnTo>
                    <a:pt x="3186" y="14489"/>
                  </a:lnTo>
                  <a:lnTo>
                    <a:pt x="2940" y="14726"/>
                  </a:lnTo>
                  <a:lnTo>
                    <a:pt x="2940" y="14963"/>
                  </a:lnTo>
                  <a:lnTo>
                    <a:pt x="2727" y="14963"/>
                  </a:lnTo>
                  <a:lnTo>
                    <a:pt x="2727" y="15420"/>
                  </a:lnTo>
                  <a:lnTo>
                    <a:pt x="2498" y="15420"/>
                  </a:lnTo>
                  <a:lnTo>
                    <a:pt x="2264" y="15657"/>
                  </a:lnTo>
                  <a:lnTo>
                    <a:pt x="2264" y="15894"/>
                  </a:lnTo>
                  <a:lnTo>
                    <a:pt x="1806" y="16371"/>
                  </a:lnTo>
                  <a:lnTo>
                    <a:pt x="1346" y="16844"/>
                  </a:lnTo>
                  <a:lnTo>
                    <a:pt x="1593" y="17064"/>
                  </a:lnTo>
                  <a:lnTo>
                    <a:pt x="1806" y="17301"/>
                  </a:lnTo>
                  <a:lnTo>
                    <a:pt x="1806" y="17524"/>
                  </a:lnTo>
                  <a:lnTo>
                    <a:pt x="1806" y="17761"/>
                  </a:lnTo>
                  <a:lnTo>
                    <a:pt x="2052" y="17761"/>
                  </a:lnTo>
                  <a:lnTo>
                    <a:pt x="2264" y="17761"/>
                  </a:lnTo>
                  <a:lnTo>
                    <a:pt x="2727" y="18235"/>
                  </a:lnTo>
                  <a:lnTo>
                    <a:pt x="2940" y="18235"/>
                  </a:lnTo>
                  <a:lnTo>
                    <a:pt x="3186" y="18709"/>
                  </a:lnTo>
                  <a:lnTo>
                    <a:pt x="3398" y="18709"/>
                  </a:lnTo>
                  <a:lnTo>
                    <a:pt x="3645" y="18709"/>
                  </a:lnTo>
                  <a:lnTo>
                    <a:pt x="3844" y="18928"/>
                  </a:lnTo>
                  <a:lnTo>
                    <a:pt x="4316" y="19402"/>
                  </a:lnTo>
                  <a:lnTo>
                    <a:pt x="4546" y="19402"/>
                  </a:lnTo>
                  <a:lnTo>
                    <a:pt x="5005" y="19639"/>
                  </a:lnTo>
                  <a:lnTo>
                    <a:pt x="5221" y="19639"/>
                  </a:lnTo>
                  <a:lnTo>
                    <a:pt x="5221" y="19875"/>
                  </a:lnTo>
                  <a:lnTo>
                    <a:pt x="5758" y="19907"/>
                  </a:lnTo>
                  <a:lnTo>
                    <a:pt x="6277" y="19750"/>
                  </a:lnTo>
                  <a:lnTo>
                    <a:pt x="6551" y="19942"/>
                  </a:lnTo>
                  <a:lnTo>
                    <a:pt x="6645" y="20224"/>
                  </a:lnTo>
                  <a:lnTo>
                    <a:pt x="6598" y="20572"/>
                  </a:lnTo>
                  <a:lnTo>
                    <a:pt x="6810" y="20809"/>
                  </a:lnTo>
                  <a:lnTo>
                    <a:pt x="7044" y="20809"/>
                  </a:lnTo>
                  <a:lnTo>
                    <a:pt x="7273" y="20809"/>
                  </a:lnTo>
                  <a:lnTo>
                    <a:pt x="7486" y="20809"/>
                  </a:lnTo>
                  <a:lnTo>
                    <a:pt x="7732" y="21046"/>
                  </a:lnTo>
                  <a:lnTo>
                    <a:pt x="7962" y="21283"/>
                  </a:lnTo>
                  <a:lnTo>
                    <a:pt x="8174" y="21283"/>
                  </a:lnTo>
                  <a:lnTo>
                    <a:pt x="8633" y="21283"/>
                  </a:lnTo>
                  <a:lnTo>
                    <a:pt x="8863" y="21489"/>
                  </a:lnTo>
                  <a:lnTo>
                    <a:pt x="9123" y="21537"/>
                  </a:lnTo>
                  <a:lnTo>
                    <a:pt x="9322" y="21489"/>
                  </a:lnTo>
                  <a:lnTo>
                    <a:pt x="9551" y="21489"/>
                  </a:lnTo>
                  <a:lnTo>
                    <a:pt x="9720" y="21600"/>
                  </a:lnTo>
                  <a:lnTo>
                    <a:pt x="9980" y="21377"/>
                  </a:lnTo>
                  <a:lnTo>
                    <a:pt x="9875" y="21300"/>
                  </a:lnTo>
                  <a:lnTo>
                    <a:pt x="9811" y="21171"/>
                  </a:lnTo>
                  <a:lnTo>
                    <a:pt x="9767" y="21046"/>
                  </a:lnTo>
                  <a:lnTo>
                    <a:pt x="9997" y="20809"/>
                  </a:lnTo>
                  <a:lnTo>
                    <a:pt x="9767" y="20572"/>
                  </a:lnTo>
                  <a:lnTo>
                    <a:pt x="9997" y="20098"/>
                  </a:lnTo>
                  <a:lnTo>
                    <a:pt x="9997" y="19875"/>
                  </a:lnTo>
                  <a:lnTo>
                    <a:pt x="10226" y="19639"/>
                  </a:lnTo>
                  <a:lnTo>
                    <a:pt x="10456" y="19639"/>
                  </a:lnTo>
                  <a:lnTo>
                    <a:pt x="10685" y="19402"/>
                  </a:lnTo>
                  <a:lnTo>
                    <a:pt x="10915" y="19402"/>
                  </a:lnTo>
                  <a:lnTo>
                    <a:pt x="11128" y="19402"/>
                  </a:lnTo>
                  <a:lnTo>
                    <a:pt x="11360" y="19402"/>
                  </a:lnTo>
                  <a:lnTo>
                    <a:pt x="11590" y="19165"/>
                  </a:lnTo>
                  <a:lnTo>
                    <a:pt x="11819" y="18928"/>
                  </a:lnTo>
                  <a:lnTo>
                    <a:pt x="12062" y="18928"/>
                  </a:lnTo>
                  <a:lnTo>
                    <a:pt x="12278" y="19165"/>
                  </a:lnTo>
                  <a:lnTo>
                    <a:pt x="12508" y="19402"/>
                  </a:lnTo>
                  <a:lnTo>
                    <a:pt x="12720" y="19402"/>
                  </a:lnTo>
                  <a:lnTo>
                    <a:pt x="13180" y="19402"/>
                  </a:lnTo>
                  <a:lnTo>
                    <a:pt x="13180" y="19875"/>
                  </a:lnTo>
                  <a:lnTo>
                    <a:pt x="13409" y="19639"/>
                  </a:lnTo>
                  <a:lnTo>
                    <a:pt x="13638" y="19639"/>
                  </a:lnTo>
                  <a:lnTo>
                    <a:pt x="13868" y="19402"/>
                  </a:lnTo>
                  <a:lnTo>
                    <a:pt x="14098" y="19402"/>
                  </a:lnTo>
                  <a:lnTo>
                    <a:pt x="14098" y="19639"/>
                  </a:lnTo>
                  <a:lnTo>
                    <a:pt x="14098" y="19875"/>
                  </a:lnTo>
                  <a:lnTo>
                    <a:pt x="14314" y="19875"/>
                  </a:lnTo>
                  <a:lnTo>
                    <a:pt x="14543" y="19875"/>
                  </a:lnTo>
                  <a:lnTo>
                    <a:pt x="14543" y="20098"/>
                  </a:lnTo>
                  <a:lnTo>
                    <a:pt x="14543" y="20335"/>
                  </a:lnTo>
                  <a:lnTo>
                    <a:pt x="14772" y="20098"/>
                  </a:lnTo>
                  <a:lnTo>
                    <a:pt x="15002" y="20335"/>
                  </a:lnTo>
                  <a:lnTo>
                    <a:pt x="15232" y="20572"/>
                  </a:lnTo>
                  <a:lnTo>
                    <a:pt x="15232" y="20809"/>
                  </a:lnTo>
                  <a:lnTo>
                    <a:pt x="15461" y="21046"/>
                  </a:lnTo>
                  <a:lnTo>
                    <a:pt x="15677" y="21046"/>
                  </a:lnTo>
                  <a:lnTo>
                    <a:pt x="15906" y="21046"/>
                  </a:lnTo>
                  <a:lnTo>
                    <a:pt x="16149" y="21046"/>
                  </a:lnTo>
                  <a:lnTo>
                    <a:pt x="16366" y="21046"/>
                  </a:lnTo>
                  <a:lnTo>
                    <a:pt x="16608" y="21046"/>
                  </a:lnTo>
                  <a:lnTo>
                    <a:pt x="16824" y="20809"/>
                  </a:lnTo>
                  <a:lnTo>
                    <a:pt x="16824" y="20572"/>
                  </a:lnTo>
                  <a:lnTo>
                    <a:pt x="16824" y="20335"/>
                  </a:lnTo>
                  <a:lnTo>
                    <a:pt x="17054" y="20335"/>
                  </a:lnTo>
                  <a:lnTo>
                    <a:pt x="17267" y="20335"/>
                  </a:lnTo>
                  <a:lnTo>
                    <a:pt x="17496" y="20335"/>
                  </a:lnTo>
                  <a:lnTo>
                    <a:pt x="17496" y="20098"/>
                  </a:lnTo>
                  <a:lnTo>
                    <a:pt x="17742" y="20098"/>
                  </a:lnTo>
                  <a:lnTo>
                    <a:pt x="17955" y="20098"/>
                  </a:lnTo>
                  <a:lnTo>
                    <a:pt x="17955" y="20335"/>
                  </a:lnTo>
                  <a:lnTo>
                    <a:pt x="18414" y="19875"/>
                  </a:lnTo>
                  <a:lnTo>
                    <a:pt x="18202" y="20098"/>
                  </a:lnTo>
                  <a:cubicBezTo>
                    <a:pt x="18202" y="20098"/>
                    <a:pt x="18414" y="19875"/>
                    <a:pt x="18414" y="1987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6" name="Google Shape;436;p18"/>
            <p:cNvSpPr/>
            <p:nvPr/>
          </p:nvSpPr>
          <p:spPr>
            <a:xfrm>
              <a:off x="6922612" y="5555194"/>
              <a:ext cx="1217126" cy="1148593"/>
            </a:xfrm>
            <a:custGeom>
              <a:avLst/>
              <a:gdLst/>
              <a:ahLst/>
              <a:cxnLst/>
              <a:rect l="l" t="t" r="r" b="b"/>
              <a:pathLst>
                <a:path w="21600" h="21600" extrusionOk="0">
                  <a:moveTo>
                    <a:pt x="21600" y="10506"/>
                  </a:moveTo>
                  <a:lnTo>
                    <a:pt x="21054" y="11094"/>
                  </a:lnTo>
                  <a:lnTo>
                    <a:pt x="21054" y="10506"/>
                  </a:lnTo>
                  <a:lnTo>
                    <a:pt x="20421" y="10506"/>
                  </a:lnTo>
                  <a:lnTo>
                    <a:pt x="21054" y="11094"/>
                  </a:lnTo>
                  <a:lnTo>
                    <a:pt x="20421" y="11756"/>
                  </a:lnTo>
                  <a:lnTo>
                    <a:pt x="20421" y="12345"/>
                  </a:lnTo>
                  <a:lnTo>
                    <a:pt x="20421" y="13594"/>
                  </a:lnTo>
                  <a:lnTo>
                    <a:pt x="19875" y="14173"/>
                  </a:lnTo>
                  <a:lnTo>
                    <a:pt x="19875" y="14845"/>
                  </a:lnTo>
                  <a:lnTo>
                    <a:pt x="19875" y="15433"/>
                  </a:lnTo>
                  <a:lnTo>
                    <a:pt x="19284" y="16057"/>
                  </a:lnTo>
                  <a:lnTo>
                    <a:pt x="19284" y="16682"/>
                  </a:lnTo>
                  <a:lnTo>
                    <a:pt x="19284" y="17307"/>
                  </a:lnTo>
                  <a:lnTo>
                    <a:pt x="19284" y="17933"/>
                  </a:lnTo>
                  <a:lnTo>
                    <a:pt x="18685" y="17933"/>
                  </a:lnTo>
                  <a:lnTo>
                    <a:pt x="18685" y="18511"/>
                  </a:lnTo>
                  <a:lnTo>
                    <a:pt x="18139" y="19136"/>
                  </a:lnTo>
                  <a:lnTo>
                    <a:pt x="17506" y="19136"/>
                  </a:lnTo>
                  <a:lnTo>
                    <a:pt x="17506" y="19761"/>
                  </a:lnTo>
                  <a:lnTo>
                    <a:pt x="16959" y="20386"/>
                  </a:lnTo>
                  <a:lnTo>
                    <a:pt x="15779" y="20975"/>
                  </a:lnTo>
                  <a:lnTo>
                    <a:pt x="15146" y="20386"/>
                  </a:lnTo>
                  <a:lnTo>
                    <a:pt x="14045" y="20386"/>
                  </a:lnTo>
                  <a:lnTo>
                    <a:pt x="12865" y="20386"/>
                  </a:lnTo>
                  <a:lnTo>
                    <a:pt x="11684" y="20386"/>
                  </a:lnTo>
                  <a:lnTo>
                    <a:pt x="11095" y="20386"/>
                  </a:lnTo>
                  <a:lnTo>
                    <a:pt x="10549" y="20975"/>
                  </a:lnTo>
                  <a:lnTo>
                    <a:pt x="9915" y="20975"/>
                  </a:lnTo>
                  <a:lnTo>
                    <a:pt x="9915" y="20386"/>
                  </a:lnTo>
                  <a:lnTo>
                    <a:pt x="9368" y="20975"/>
                  </a:lnTo>
                  <a:lnTo>
                    <a:pt x="8735" y="20975"/>
                  </a:lnTo>
                  <a:lnTo>
                    <a:pt x="8735" y="21600"/>
                  </a:lnTo>
                  <a:lnTo>
                    <a:pt x="7590" y="21600"/>
                  </a:lnTo>
                  <a:lnTo>
                    <a:pt x="7000" y="20975"/>
                  </a:lnTo>
                  <a:lnTo>
                    <a:pt x="6453" y="21600"/>
                  </a:lnTo>
                  <a:lnTo>
                    <a:pt x="5275" y="21600"/>
                  </a:lnTo>
                  <a:lnTo>
                    <a:pt x="4640" y="20975"/>
                  </a:lnTo>
                  <a:lnTo>
                    <a:pt x="4094" y="20975"/>
                  </a:lnTo>
                  <a:lnTo>
                    <a:pt x="2949" y="21600"/>
                  </a:lnTo>
                  <a:lnTo>
                    <a:pt x="2949" y="20975"/>
                  </a:lnTo>
                  <a:lnTo>
                    <a:pt x="2949" y="20386"/>
                  </a:lnTo>
                  <a:lnTo>
                    <a:pt x="1179" y="20975"/>
                  </a:lnTo>
                  <a:lnTo>
                    <a:pt x="1734" y="20975"/>
                  </a:lnTo>
                  <a:lnTo>
                    <a:pt x="2949" y="20386"/>
                  </a:lnTo>
                  <a:lnTo>
                    <a:pt x="1179" y="20386"/>
                  </a:lnTo>
                  <a:lnTo>
                    <a:pt x="2358" y="19761"/>
                  </a:lnTo>
                  <a:lnTo>
                    <a:pt x="1734" y="19761"/>
                  </a:lnTo>
                  <a:lnTo>
                    <a:pt x="1179" y="19761"/>
                  </a:lnTo>
                  <a:lnTo>
                    <a:pt x="1179" y="19136"/>
                  </a:lnTo>
                  <a:lnTo>
                    <a:pt x="1734" y="18511"/>
                  </a:lnTo>
                  <a:lnTo>
                    <a:pt x="2358" y="18511"/>
                  </a:lnTo>
                  <a:lnTo>
                    <a:pt x="2949" y="18511"/>
                  </a:lnTo>
                  <a:lnTo>
                    <a:pt x="2358" y="18511"/>
                  </a:lnTo>
                  <a:lnTo>
                    <a:pt x="1734" y="18511"/>
                  </a:lnTo>
                  <a:lnTo>
                    <a:pt x="1179" y="17933"/>
                  </a:lnTo>
                  <a:lnTo>
                    <a:pt x="555" y="18511"/>
                  </a:lnTo>
                  <a:lnTo>
                    <a:pt x="0" y="17933"/>
                  </a:lnTo>
                  <a:lnTo>
                    <a:pt x="555" y="17307"/>
                  </a:lnTo>
                  <a:lnTo>
                    <a:pt x="1179" y="16682"/>
                  </a:lnTo>
                  <a:lnTo>
                    <a:pt x="1734" y="16682"/>
                  </a:lnTo>
                  <a:lnTo>
                    <a:pt x="2358" y="16682"/>
                  </a:lnTo>
                  <a:lnTo>
                    <a:pt x="2949" y="16682"/>
                  </a:lnTo>
                  <a:lnTo>
                    <a:pt x="2358" y="16057"/>
                  </a:lnTo>
                  <a:lnTo>
                    <a:pt x="1179" y="16057"/>
                  </a:lnTo>
                  <a:lnTo>
                    <a:pt x="555" y="16057"/>
                  </a:lnTo>
                  <a:lnTo>
                    <a:pt x="555" y="15433"/>
                  </a:lnTo>
                  <a:lnTo>
                    <a:pt x="1179" y="14845"/>
                  </a:lnTo>
                  <a:lnTo>
                    <a:pt x="1734" y="14845"/>
                  </a:lnTo>
                  <a:lnTo>
                    <a:pt x="3461" y="14845"/>
                  </a:lnTo>
                  <a:lnTo>
                    <a:pt x="3461" y="14173"/>
                  </a:lnTo>
                  <a:lnTo>
                    <a:pt x="4640" y="14173"/>
                  </a:lnTo>
                  <a:lnTo>
                    <a:pt x="5275" y="14173"/>
                  </a:lnTo>
                  <a:lnTo>
                    <a:pt x="5821" y="14845"/>
                  </a:lnTo>
                  <a:lnTo>
                    <a:pt x="7000" y="14845"/>
                  </a:lnTo>
                  <a:lnTo>
                    <a:pt x="7590" y="14845"/>
                  </a:lnTo>
                  <a:lnTo>
                    <a:pt x="7000" y="14173"/>
                  </a:lnTo>
                  <a:lnTo>
                    <a:pt x="6453" y="14173"/>
                  </a:lnTo>
                  <a:lnTo>
                    <a:pt x="5821" y="14173"/>
                  </a:lnTo>
                  <a:lnTo>
                    <a:pt x="5275" y="13594"/>
                  </a:lnTo>
                  <a:lnTo>
                    <a:pt x="4094" y="14173"/>
                  </a:lnTo>
                  <a:lnTo>
                    <a:pt x="3461" y="13594"/>
                  </a:lnTo>
                  <a:lnTo>
                    <a:pt x="4640" y="13594"/>
                  </a:lnTo>
                  <a:lnTo>
                    <a:pt x="5821" y="12345"/>
                  </a:lnTo>
                  <a:lnTo>
                    <a:pt x="7590" y="11756"/>
                  </a:lnTo>
                  <a:lnTo>
                    <a:pt x="8188" y="11756"/>
                  </a:lnTo>
                  <a:lnTo>
                    <a:pt x="8735" y="11094"/>
                  </a:lnTo>
                  <a:lnTo>
                    <a:pt x="8735" y="10506"/>
                  </a:lnTo>
                  <a:lnTo>
                    <a:pt x="8188" y="10506"/>
                  </a:lnTo>
                  <a:lnTo>
                    <a:pt x="7000" y="10506"/>
                  </a:lnTo>
                  <a:lnTo>
                    <a:pt x="6453" y="11094"/>
                  </a:lnTo>
                  <a:lnTo>
                    <a:pt x="6453" y="9881"/>
                  </a:lnTo>
                  <a:lnTo>
                    <a:pt x="5821" y="9881"/>
                  </a:lnTo>
                  <a:lnTo>
                    <a:pt x="5821" y="9302"/>
                  </a:lnTo>
                  <a:lnTo>
                    <a:pt x="5275" y="8051"/>
                  </a:lnTo>
                  <a:lnTo>
                    <a:pt x="5821" y="7427"/>
                  </a:lnTo>
                  <a:lnTo>
                    <a:pt x="6453" y="7427"/>
                  </a:lnTo>
                  <a:lnTo>
                    <a:pt x="7000" y="6802"/>
                  </a:lnTo>
                  <a:lnTo>
                    <a:pt x="7590" y="6177"/>
                  </a:lnTo>
                  <a:lnTo>
                    <a:pt x="8188" y="6177"/>
                  </a:lnTo>
                  <a:lnTo>
                    <a:pt x="7590" y="6177"/>
                  </a:lnTo>
                  <a:lnTo>
                    <a:pt x="7590" y="5588"/>
                  </a:lnTo>
                  <a:lnTo>
                    <a:pt x="7590" y="4964"/>
                  </a:lnTo>
                  <a:lnTo>
                    <a:pt x="7000" y="4339"/>
                  </a:lnTo>
                  <a:lnTo>
                    <a:pt x="7590" y="4339"/>
                  </a:lnTo>
                  <a:lnTo>
                    <a:pt x="8188" y="3088"/>
                  </a:lnTo>
                  <a:lnTo>
                    <a:pt x="9368" y="3088"/>
                  </a:lnTo>
                  <a:lnTo>
                    <a:pt x="9915" y="3760"/>
                  </a:lnTo>
                  <a:lnTo>
                    <a:pt x="10549" y="4339"/>
                  </a:lnTo>
                  <a:lnTo>
                    <a:pt x="10549" y="4964"/>
                  </a:lnTo>
                  <a:lnTo>
                    <a:pt x="11684" y="5588"/>
                  </a:lnTo>
                  <a:lnTo>
                    <a:pt x="12239" y="6177"/>
                  </a:lnTo>
                  <a:lnTo>
                    <a:pt x="13455" y="5588"/>
                  </a:lnTo>
                  <a:lnTo>
                    <a:pt x="13455" y="4964"/>
                  </a:lnTo>
                  <a:lnTo>
                    <a:pt x="13455" y="4339"/>
                  </a:lnTo>
                  <a:lnTo>
                    <a:pt x="14634" y="4339"/>
                  </a:lnTo>
                  <a:lnTo>
                    <a:pt x="15146" y="3760"/>
                  </a:lnTo>
                  <a:lnTo>
                    <a:pt x="14634" y="3760"/>
                  </a:lnTo>
                  <a:lnTo>
                    <a:pt x="13455" y="3088"/>
                  </a:lnTo>
                  <a:lnTo>
                    <a:pt x="12865" y="2463"/>
                  </a:lnTo>
                  <a:lnTo>
                    <a:pt x="14634" y="1884"/>
                  </a:lnTo>
                  <a:lnTo>
                    <a:pt x="15146" y="1260"/>
                  </a:lnTo>
                  <a:lnTo>
                    <a:pt x="15779" y="1260"/>
                  </a:lnTo>
                  <a:lnTo>
                    <a:pt x="15146" y="1260"/>
                  </a:lnTo>
                  <a:lnTo>
                    <a:pt x="15779" y="672"/>
                  </a:lnTo>
                  <a:lnTo>
                    <a:pt x="16959" y="672"/>
                  </a:lnTo>
                  <a:lnTo>
                    <a:pt x="17506" y="0"/>
                  </a:lnTo>
                  <a:lnTo>
                    <a:pt x="18685" y="672"/>
                  </a:lnTo>
                  <a:lnTo>
                    <a:pt x="19284" y="672"/>
                  </a:lnTo>
                  <a:lnTo>
                    <a:pt x="19875" y="672"/>
                  </a:lnTo>
                  <a:lnTo>
                    <a:pt x="20421" y="672"/>
                  </a:lnTo>
                  <a:lnTo>
                    <a:pt x="20421" y="0"/>
                  </a:lnTo>
                  <a:lnTo>
                    <a:pt x="21054" y="672"/>
                  </a:lnTo>
                  <a:lnTo>
                    <a:pt x="21600" y="1260"/>
                  </a:lnTo>
                  <a:lnTo>
                    <a:pt x="21054" y="1884"/>
                  </a:lnTo>
                  <a:lnTo>
                    <a:pt x="20421" y="1884"/>
                  </a:lnTo>
                  <a:lnTo>
                    <a:pt x="19875" y="1884"/>
                  </a:lnTo>
                  <a:lnTo>
                    <a:pt x="20421" y="2463"/>
                  </a:lnTo>
                  <a:lnTo>
                    <a:pt x="19875" y="2463"/>
                  </a:lnTo>
                  <a:lnTo>
                    <a:pt x="18685" y="2463"/>
                  </a:lnTo>
                  <a:lnTo>
                    <a:pt x="18139" y="3088"/>
                  </a:lnTo>
                  <a:lnTo>
                    <a:pt x="17506" y="3760"/>
                  </a:lnTo>
                  <a:lnTo>
                    <a:pt x="17506" y="4339"/>
                  </a:lnTo>
                  <a:lnTo>
                    <a:pt x="16959" y="4964"/>
                  </a:lnTo>
                  <a:lnTo>
                    <a:pt x="16326" y="4339"/>
                  </a:lnTo>
                  <a:lnTo>
                    <a:pt x="15779" y="4339"/>
                  </a:lnTo>
                  <a:lnTo>
                    <a:pt x="15779" y="4964"/>
                  </a:lnTo>
                  <a:lnTo>
                    <a:pt x="15146" y="5588"/>
                  </a:lnTo>
                  <a:lnTo>
                    <a:pt x="15779" y="6177"/>
                  </a:lnTo>
                  <a:lnTo>
                    <a:pt x="16326" y="6802"/>
                  </a:lnTo>
                  <a:lnTo>
                    <a:pt x="16959" y="7427"/>
                  </a:lnTo>
                  <a:lnTo>
                    <a:pt x="17506" y="8051"/>
                  </a:lnTo>
                  <a:lnTo>
                    <a:pt x="18139" y="7427"/>
                  </a:lnTo>
                  <a:lnTo>
                    <a:pt x="18685" y="7427"/>
                  </a:lnTo>
                  <a:lnTo>
                    <a:pt x="19284" y="7427"/>
                  </a:lnTo>
                  <a:lnTo>
                    <a:pt x="20421" y="8051"/>
                  </a:lnTo>
                  <a:lnTo>
                    <a:pt x="20421" y="8676"/>
                  </a:lnTo>
                  <a:lnTo>
                    <a:pt x="21054" y="9302"/>
                  </a:lnTo>
                  <a:cubicBezTo>
                    <a:pt x="21054" y="9302"/>
                    <a:pt x="21600" y="10506"/>
                    <a:pt x="21600" y="1050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7" name="Google Shape;437;p18"/>
            <p:cNvSpPr/>
            <p:nvPr/>
          </p:nvSpPr>
          <p:spPr>
            <a:xfrm>
              <a:off x="7750183" y="5661956"/>
              <a:ext cx="560718" cy="458958"/>
            </a:xfrm>
            <a:custGeom>
              <a:avLst/>
              <a:gdLst/>
              <a:ahLst/>
              <a:cxnLst/>
              <a:rect l="l" t="t" r="r" b="b"/>
              <a:pathLst>
                <a:path w="21600" h="21600" extrusionOk="0">
                  <a:moveTo>
                    <a:pt x="11432" y="1471"/>
                  </a:moveTo>
                  <a:lnTo>
                    <a:pt x="10151" y="1471"/>
                  </a:lnTo>
                  <a:lnTo>
                    <a:pt x="7591" y="1471"/>
                  </a:lnTo>
                  <a:lnTo>
                    <a:pt x="6479" y="3037"/>
                  </a:lnTo>
                  <a:lnTo>
                    <a:pt x="5122" y="4601"/>
                  </a:lnTo>
                  <a:lnTo>
                    <a:pt x="5122" y="6164"/>
                  </a:lnTo>
                  <a:lnTo>
                    <a:pt x="3843" y="7615"/>
                  </a:lnTo>
                  <a:lnTo>
                    <a:pt x="2562" y="6164"/>
                  </a:lnTo>
                  <a:lnTo>
                    <a:pt x="1280" y="6164"/>
                  </a:lnTo>
                  <a:lnTo>
                    <a:pt x="1280" y="7615"/>
                  </a:lnTo>
                  <a:lnTo>
                    <a:pt x="0" y="9293"/>
                  </a:lnTo>
                  <a:lnTo>
                    <a:pt x="1280" y="10742"/>
                  </a:lnTo>
                  <a:lnTo>
                    <a:pt x="2562" y="12306"/>
                  </a:lnTo>
                  <a:lnTo>
                    <a:pt x="3843" y="13872"/>
                  </a:lnTo>
                  <a:lnTo>
                    <a:pt x="5122" y="15433"/>
                  </a:lnTo>
                  <a:lnTo>
                    <a:pt x="6479" y="13872"/>
                  </a:lnTo>
                  <a:lnTo>
                    <a:pt x="7591" y="13872"/>
                  </a:lnTo>
                  <a:lnTo>
                    <a:pt x="8965" y="13872"/>
                  </a:lnTo>
                  <a:lnTo>
                    <a:pt x="11432" y="15433"/>
                  </a:lnTo>
                  <a:lnTo>
                    <a:pt x="11432" y="16999"/>
                  </a:lnTo>
                  <a:lnTo>
                    <a:pt x="12711" y="18471"/>
                  </a:lnTo>
                  <a:lnTo>
                    <a:pt x="13991" y="21600"/>
                  </a:lnTo>
                  <a:lnTo>
                    <a:pt x="15292" y="20035"/>
                  </a:lnTo>
                  <a:lnTo>
                    <a:pt x="16478" y="18471"/>
                  </a:lnTo>
                  <a:lnTo>
                    <a:pt x="17852" y="18471"/>
                  </a:lnTo>
                  <a:lnTo>
                    <a:pt x="19038" y="18471"/>
                  </a:lnTo>
                  <a:lnTo>
                    <a:pt x="19038" y="15433"/>
                  </a:lnTo>
                  <a:lnTo>
                    <a:pt x="20413" y="13872"/>
                  </a:lnTo>
                  <a:lnTo>
                    <a:pt x="20413" y="15433"/>
                  </a:lnTo>
                  <a:lnTo>
                    <a:pt x="20413" y="16999"/>
                  </a:lnTo>
                  <a:lnTo>
                    <a:pt x="21600" y="16999"/>
                  </a:lnTo>
                  <a:lnTo>
                    <a:pt x="21600" y="15433"/>
                  </a:lnTo>
                  <a:lnTo>
                    <a:pt x="21600" y="13872"/>
                  </a:lnTo>
                  <a:lnTo>
                    <a:pt x="20413" y="12306"/>
                  </a:lnTo>
                  <a:lnTo>
                    <a:pt x="19038" y="13872"/>
                  </a:lnTo>
                  <a:lnTo>
                    <a:pt x="17852" y="12306"/>
                  </a:lnTo>
                  <a:lnTo>
                    <a:pt x="19038" y="10742"/>
                  </a:lnTo>
                  <a:lnTo>
                    <a:pt x="20413" y="10742"/>
                  </a:lnTo>
                  <a:lnTo>
                    <a:pt x="20413" y="9293"/>
                  </a:lnTo>
                  <a:lnTo>
                    <a:pt x="20413" y="7615"/>
                  </a:lnTo>
                  <a:lnTo>
                    <a:pt x="19038" y="4601"/>
                  </a:lnTo>
                  <a:lnTo>
                    <a:pt x="19038" y="3037"/>
                  </a:lnTo>
                  <a:lnTo>
                    <a:pt x="19038" y="1471"/>
                  </a:lnTo>
                  <a:lnTo>
                    <a:pt x="17852" y="1471"/>
                  </a:lnTo>
                  <a:lnTo>
                    <a:pt x="16478" y="1471"/>
                  </a:lnTo>
                  <a:lnTo>
                    <a:pt x="15292" y="1471"/>
                  </a:lnTo>
                  <a:lnTo>
                    <a:pt x="15292" y="0"/>
                  </a:lnTo>
                  <a:lnTo>
                    <a:pt x="13991" y="0"/>
                  </a:lnTo>
                  <a:lnTo>
                    <a:pt x="12711" y="1471"/>
                  </a:lnTo>
                  <a:cubicBezTo>
                    <a:pt x="12711" y="1471"/>
                    <a:pt x="11432" y="1471"/>
                    <a:pt x="11432" y="147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8" name="Google Shape;438;p18"/>
            <p:cNvSpPr/>
            <p:nvPr/>
          </p:nvSpPr>
          <p:spPr>
            <a:xfrm>
              <a:off x="10553246" y="10813290"/>
              <a:ext cx="250772" cy="474545"/>
            </a:xfrm>
            <a:custGeom>
              <a:avLst/>
              <a:gdLst/>
              <a:ahLst/>
              <a:cxnLst/>
              <a:rect l="l" t="t" r="r" b="b"/>
              <a:pathLst>
                <a:path w="21600" h="21600" extrusionOk="0">
                  <a:moveTo>
                    <a:pt x="7453" y="20086"/>
                  </a:moveTo>
                  <a:lnTo>
                    <a:pt x="5553" y="19887"/>
                  </a:lnTo>
                  <a:lnTo>
                    <a:pt x="3831" y="18462"/>
                  </a:lnTo>
                  <a:lnTo>
                    <a:pt x="3831" y="16950"/>
                  </a:lnTo>
                  <a:lnTo>
                    <a:pt x="1723" y="15638"/>
                  </a:lnTo>
                  <a:lnTo>
                    <a:pt x="0" y="14035"/>
                  </a:lnTo>
                  <a:lnTo>
                    <a:pt x="1937" y="13125"/>
                  </a:lnTo>
                  <a:lnTo>
                    <a:pt x="1723" y="12612"/>
                  </a:lnTo>
                  <a:lnTo>
                    <a:pt x="1723" y="11100"/>
                  </a:lnTo>
                  <a:lnTo>
                    <a:pt x="591" y="9787"/>
                  </a:lnTo>
                  <a:lnTo>
                    <a:pt x="0" y="8185"/>
                  </a:lnTo>
                  <a:lnTo>
                    <a:pt x="591" y="6561"/>
                  </a:lnTo>
                  <a:lnTo>
                    <a:pt x="0" y="5249"/>
                  </a:lnTo>
                  <a:lnTo>
                    <a:pt x="1937" y="4249"/>
                  </a:lnTo>
                  <a:lnTo>
                    <a:pt x="4420" y="2623"/>
                  </a:lnTo>
                  <a:lnTo>
                    <a:pt x="7453" y="2023"/>
                  </a:lnTo>
                  <a:lnTo>
                    <a:pt x="8801" y="1024"/>
                  </a:lnTo>
                  <a:lnTo>
                    <a:pt x="10149" y="711"/>
                  </a:lnTo>
                  <a:lnTo>
                    <a:pt x="13177" y="711"/>
                  </a:lnTo>
                  <a:lnTo>
                    <a:pt x="16042" y="0"/>
                  </a:lnTo>
                  <a:lnTo>
                    <a:pt x="18524" y="310"/>
                  </a:lnTo>
                  <a:lnTo>
                    <a:pt x="19119" y="0"/>
                  </a:lnTo>
                  <a:lnTo>
                    <a:pt x="20460" y="711"/>
                  </a:lnTo>
                  <a:lnTo>
                    <a:pt x="21600" y="2113"/>
                  </a:lnTo>
                  <a:lnTo>
                    <a:pt x="21600" y="3736"/>
                  </a:lnTo>
                  <a:lnTo>
                    <a:pt x="21600" y="5160"/>
                  </a:lnTo>
                  <a:lnTo>
                    <a:pt x="21600" y="8185"/>
                  </a:lnTo>
                  <a:lnTo>
                    <a:pt x="18736" y="9700"/>
                  </a:lnTo>
                  <a:lnTo>
                    <a:pt x="15872" y="11100"/>
                  </a:lnTo>
                  <a:lnTo>
                    <a:pt x="15872" y="12612"/>
                  </a:lnTo>
                  <a:lnTo>
                    <a:pt x="15872" y="14126"/>
                  </a:lnTo>
                  <a:lnTo>
                    <a:pt x="13177" y="17151"/>
                  </a:lnTo>
                  <a:lnTo>
                    <a:pt x="13177" y="18575"/>
                  </a:lnTo>
                  <a:lnTo>
                    <a:pt x="10149" y="20086"/>
                  </a:lnTo>
                  <a:lnTo>
                    <a:pt x="10149" y="21600"/>
                  </a:lnTo>
                  <a:cubicBezTo>
                    <a:pt x="10149" y="21600"/>
                    <a:pt x="7453" y="20086"/>
                    <a:pt x="7453" y="2008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39" name="Google Shape;439;p18"/>
            <p:cNvSpPr/>
            <p:nvPr/>
          </p:nvSpPr>
          <p:spPr>
            <a:xfrm>
              <a:off x="10312985" y="11320415"/>
              <a:ext cx="461431" cy="786911"/>
            </a:xfrm>
            <a:custGeom>
              <a:avLst/>
              <a:gdLst/>
              <a:ahLst/>
              <a:cxnLst/>
              <a:rect l="l" t="t" r="r" b="b"/>
              <a:pathLst>
                <a:path w="21600" h="21600" extrusionOk="0">
                  <a:moveTo>
                    <a:pt x="1556" y="2737"/>
                  </a:moveTo>
                  <a:lnTo>
                    <a:pt x="3020" y="3583"/>
                  </a:lnTo>
                  <a:lnTo>
                    <a:pt x="4575" y="2737"/>
                  </a:lnTo>
                  <a:lnTo>
                    <a:pt x="7688" y="2737"/>
                  </a:lnTo>
                  <a:lnTo>
                    <a:pt x="9357" y="2737"/>
                  </a:lnTo>
                  <a:lnTo>
                    <a:pt x="10802" y="1757"/>
                  </a:lnTo>
                  <a:lnTo>
                    <a:pt x="12354" y="1757"/>
                  </a:lnTo>
                  <a:lnTo>
                    <a:pt x="13820" y="1757"/>
                  </a:lnTo>
                  <a:lnTo>
                    <a:pt x="13820" y="913"/>
                  </a:lnTo>
                  <a:lnTo>
                    <a:pt x="15468" y="913"/>
                  </a:lnTo>
                  <a:lnTo>
                    <a:pt x="16933" y="0"/>
                  </a:lnTo>
                  <a:lnTo>
                    <a:pt x="16933" y="913"/>
                  </a:lnTo>
                  <a:lnTo>
                    <a:pt x="18579" y="1757"/>
                  </a:lnTo>
                  <a:lnTo>
                    <a:pt x="20043" y="2737"/>
                  </a:lnTo>
                  <a:lnTo>
                    <a:pt x="18579" y="2737"/>
                  </a:lnTo>
                  <a:lnTo>
                    <a:pt x="20043" y="3583"/>
                  </a:lnTo>
                  <a:lnTo>
                    <a:pt x="20043" y="4440"/>
                  </a:lnTo>
                  <a:lnTo>
                    <a:pt x="21600" y="4440"/>
                  </a:lnTo>
                  <a:lnTo>
                    <a:pt x="21600" y="5420"/>
                  </a:lnTo>
                  <a:lnTo>
                    <a:pt x="20043" y="7245"/>
                  </a:lnTo>
                  <a:lnTo>
                    <a:pt x="21600" y="7245"/>
                  </a:lnTo>
                  <a:lnTo>
                    <a:pt x="21600" y="8088"/>
                  </a:lnTo>
                  <a:lnTo>
                    <a:pt x="20043" y="9002"/>
                  </a:lnTo>
                  <a:lnTo>
                    <a:pt x="18579" y="9002"/>
                  </a:lnTo>
                  <a:lnTo>
                    <a:pt x="18579" y="9861"/>
                  </a:lnTo>
                  <a:lnTo>
                    <a:pt x="18579" y="10773"/>
                  </a:lnTo>
                  <a:lnTo>
                    <a:pt x="18579" y="11684"/>
                  </a:lnTo>
                  <a:lnTo>
                    <a:pt x="18579" y="12597"/>
                  </a:lnTo>
                  <a:lnTo>
                    <a:pt x="18579" y="13509"/>
                  </a:lnTo>
                  <a:lnTo>
                    <a:pt x="16933" y="15267"/>
                  </a:lnTo>
                  <a:lnTo>
                    <a:pt x="16933" y="17093"/>
                  </a:lnTo>
                  <a:lnTo>
                    <a:pt x="16933" y="18916"/>
                  </a:lnTo>
                  <a:lnTo>
                    <a:pt x="16933" y="19828"/>
                  </a:lnTo>
                  <a:lnTo>
                    <a:pt x="15468" y="20687"/>
                  </a:lnTo>
                  <a:lnTo>
                    <a:pt x="13820" y="19828"/>
                  </a:lnTo>
                  <a:lnTo>
                    <a:pt x="12354" y="19828"/>
                  </a:lnTo>
                  <a:lnTo>
                    <a:pt x="9357" y="18916"/>
                  </a:lnTo>
                  <a:lnTo>
                    <a:pt x="7688" y="19828"/>
                  </a:lnTo>
                  <a:lnTo>
                    <a:pt x="7688" y="20687"/>
                  </a:lnTo>
                  <a:lnTo>
                    <a:pt x="7688" y="21600"/>
                  </a:lnTo>
                  <a:lnTo>
                    <a:pt x="6131" y="21600"/>
                  </a:lnTo>
                  <a:lnTo>
                    <a:pt x="4575" y="21600"/>
                  </a:lnTo>
                  <a:lnTo>
                    <a:pt x="1556" y="20687"/>
                  </a:lnTo>
                  <a:lnTo>
                    <a:pt x="1556" y="19828"/>
                  </a:lnTo>
                  <a:lnTo>
                    <a:pt x="1556" y="18916"/>
                  </a:lnTo>
                  <a:lnTo>
                    <a:pt x="0" y="18003"/>
                  </a:lnTo>
                  <a:lnTo>
                    <a:pt x="1556" y="16180"/>
                  </a:lnTo>
                  <a:lnTo>
                    <a:pt x="0" y="15267"/>
                  </a:lnTo>
                  <a:lnTo>
                    <a:pt x="1556" y="15267"/>
                  </a:lnTo>
                  <a:lnTo>
                    <a:pt x="3020" y="14422"/>
                  </a:lnTo>
                  <a:lnTo>
                    <a:pt x="3020" y="13509"/>
                  </a:lnTo>
                  <a:lnTo>
                    <a:pt x="3020" y="12597"/>
                  </a:lnTo>
                  <a:lnTo>
                    <a:pt x="4575" y="11684"/>
                  </a:lnTo>
                  <a:lnTo>
                    <a:pt x="6131" y="10773"/>
                  </a:lnTo>
                  <a:lnTo>
                    <a:pt x="3020" y="10773"/>
                  </a:lnTo>
                  <a:lnTo>
                    <a:pt x="1556" y="10773"/>
                  </a:lnTo>
                  <a:lnTo>
                    <a:pt x="1556" y="9002"/>
                  </a:lnTo>
                  <a:lnTo>
                    <a:pt x="1556" y="8088"/>
                  </a:lnTo>
                  <a:lnTo>
                    <a:pt x="0" y="6265"/>
                  </a:lnTo>
                  <a:lnTo>
                    <a:pt x="0" y="5420"/>
                  </a:lnTo>
                  <a:lnTo>
                    <a:pt x="0" y="4440"/>
                  </a:lnTo>
                  <a:lnTo>
                    <a:pt x="1556" y="3583"/>
                  </a:lnTo>
                  <a:cubicBezTo>
                    <a:pt x="1556" y="3583"/>
                    <a:pt x="1556" y="2737"/>
                    <a:pt x="1556" y="273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0" name="Google Shape;440;p18"/>
            <p:cNvSpPr/>
            <p:nvPr/>
          </p:nvSpPr>
          <p:spPr>
            <a:xfrm>
              <a:off x="8711235" y="7530316"/>
              <a:ext cx="99771" cy="33260"/>
            </a:xfrm>
            <a:custGeom>
              <a:avLst/>
              <a:gdLst/>
              <a:ahLst/>
              <a:cxnLst/>
              <a:rect l="l" t="t" r="r" b="b"/>
              <a:pathLst>
                <a:path w="21600" h="21600" extrusionOk="0">
                  <a:moveTo>
                    <a:pt x="0" y="0"/>
                  </a:moveTo>
                  <a:lnTo>
                    <a:pt x="14401" y="0"/>
                  </a:lnTo>
                  <a:lnTo>
                    <a:pt x="21600" y="0"/>
                  </a:lnTo>
                  <a:lnTo>
                    <a:pt x="21600" y="21600"/>
                  </a:lnTo>
                  <a:lnTo>
                    <a:pt x="14401" y="21600"/>
                  </a:lnTo>
                  <a:lnTo>
                    <a:pt x="7202" y="21600"/>
                  </a:lnTo>
                  <a:cubicBezTo>
                    <a:pt x="7202" y="21600"/>
                    <a:pt x="0" y="0"/>
                    <a:pt x="0" y="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1" name="Google Shape;441;p18"/>
            <p:cNvSpPr/>
            <p:nvPr/>
          </p:nvSpPr>
          <p:spPr>
            <a:xfrm>
              <a:off x="8711235" y="7530316"/>
              <a:ext cx="99771" cy="33260"/>
            </a:xfrm>
            <a:custGeom>
              <a:avLst/>
              <a:gdLst/>
              <a:ahLst/>
              <a:cxnLst/>
              <a:rect l="l" t="t" r="r" b="b"/>
              <a:pathLst>
                <a:path w="21600" h="21600" extrusionOk="0">
                  <a:moveTo>
                    <a:pt x="0" y="0"/>
                  </a:moveTo>
                  <a:lnTo>
                    <a:pt x="14401" y="0"/>
                  </a:lnTo>
                  <a:lnTo>
                    <a:pt x="21600" y="0"/>
                  </a:lnTo>
                  <a:lnTo>
                    <a:pt x="21600" y="21600"/>
                  </a:lnTo>
                  <a:lnTo>
                    <a:pt x="14401" y="21600"/>
                  </a:lnTo>
                  <a:lnTo>
                    <a:pt x="7202" y="21600"/>
                  </a:lnTo>
                  <a:cubicBezTo>
                    <a:pt x="7202" y="21600"/>
                    <a:pt x="0" y="0"/>
                    <a:pt x="0" y="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2" name="Google Shape;442;p18"/>
            <p:cNvSpPr/>
            <p:nvPr/>
          </p:nvSpPr>
          <p:spPr>
            <a:xfrm>
              <a:off x="9325238" y="4540942"/>
              <a:ext cx="68409" cy="97718"/>
            </a:xfrm>
            <a:custGeom>
              <a:avLst/>
              <a:gdLst/>
              <a:ahLst/>
              <a:cxnLst/>
              <a:rect l="l" t="t" r="r" b="b"/>
              <a:pathLst>
                <a:path w="21600" h="21600" extrusionOk="0">
                  <a:moveTo>
                    <a:pt x="21600" y="21600"/>
                  </a:moveTo>
                  <a:lnTo>
                    <a:pt x="10500" y="14254"/>
                  </a:lnTo>
                  <a:lnTo>
                    <a:pt x="0" y="7334"/>
                  </a:lnTo>
                  <a:lnTo>
                    <a:pt x="10500" y="7334"/>
                  </a:lnTo>
                  <a:lnTo>
                    <a:pt x="21600" y="0"/>
                  </a:lnTo>
                  <a:lnTo>
                    <a:pt x="21600" y="7334"/>
                  </a:lnTo>
                  <a:lnTo>
                    <a:pt x="21600" y="14254"/>
                  </a:lnTo>
                  <a:cubicBezTo>
                    <a:pt x="21600" y="14254"/>
                    <a:pt x="21600" y="21600"/>
                    <a:pt x="21600"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3" name="Google Shape;443;p18"/>
            <p:cNvSpPr/>
            <p:nvPr/>
          </p:nvSpPr>
          <p:spPr>
            <a:xfrm>
              <a:off x="9779069" y="4140579"/>
              <a:ext cx="99694" cy="261502"/>
            </a:xfrm>
            <a:custGeom>
              <a:avLst/>
              <a:gdLst/>
              <a:ahLst/>
              <a:cxnLst/>
              <a:rect l="l" t="t" r="r" b="b"/>
              <a:pathLst>
                <a:path w="21600" h="21600" extrusionOk="0">
                  <a:moveTo>
                    <a:pt x="0" y="21600"/>
                  </a:moveTo>
                  <a:lnTo>
                    <a:pt x="7199" y="18853"/>
                  </a:lnTo>
                  <a:lnTo>
                    <a:pt x="7199" y="16311"/>
                  </a:lnTo>
                  <a:lnTo>
                    <a:pt x="0" y="13564"/>
                  </a:lnTo>
                  <a:lnTo>
                    <a:pt x="0" y="10818"/>
                  </a:lnTo>
                  <a:lnTo>
                    <a:pt x="14409" y="10818"/>
                  </a:lnTo>
                  <a:lnTo>
                    <a:pt x="14409" y="8072"/>
                  </a:lnTo>
                  <a:lnTo>
                    <a:pt x="21600" y="0"/>
                  </a:lnTo>
                  <a:lnTo>
                    <a:pt x="21600" y="5331"/>
                  </a:lnTo>
                  <a:lnTo>
                    <a:pt x="21600" y="8072"/>
                  </a:lnTo>
                  <a:lnTo>
                    <a:pt x="21600" y="10818"/>
                  </a:lnTo>
                  <a:lnTo>
                    <a:pt x="21600" y="13564"/>
                  </a:lnTo>
                  <a:lnTo>
                    <a:pt x="14409" y="16311"/>
                  </a:lnTo>
                  <a:lnTo>
                    <a:pt x="14409" y="18853"/>
                  </a:lnTo>
                  <a:cubicBezTo>
                    <a:pt x="14409" y="18853"/>
                    <a:pt x="0" y="21600"/>
                    <a:pt x="0"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4" name="Google Shape;444;p18"/>
            <p:cNvSpPr/>
            <p:nvPr/>
          </p:nvSpPr>
          <p:spPr>
            <a:xfrm>
              <a:off x="8497667" y="4567632"/>
              <a:ext cx="230759" cy="226286"/>
            </a:xfrm>
            <a:custGeom>
              <a:avLst/>
              <a:gdLst/>
              <a:ahLst/>
              <a:cxnLst/>
              <a:rect l="l" t="t" r="r" b="b"/>
              <a:pathLst>
                <a:path w="21600" h="21600" extrusionOk="0">
                  <a:moveTo>
                    <a:pt x="0" y="21600"/>
                  </a:moveTo>
                  <a:lnTo>
                    <a:pt x="3344" y="15447"/>
                  </a:lnTo>
                  <a:lnTo>
                    <a:pt x="6450" y="12509"/>
                  </a:lnTo>
                  <a:lnTo>
                    <a:pt x="9565" y="15447"/>
                  </a:lnTo>
                  <a:lnTo>
                    <a:pt x="9565" y="18851"/>
                  </a:lnTo>
                  <a:lnTo>
                    <a:pt x="12444" y="15447"/>
                  </a:lnTo>
                  <a:lnTo>
                    <a:pt x="12444" y="12509"/>
                  </a:lnTo>
                  <a:lnTo>
                    <a:pt x="15605" y="9100"/>
                  </a:lnTo>
                  <a:lnTo>
                    <a:pt x="18718" y="9100"/>
                  </a:lnTo>
                  <a:lnTo>
                    <a:pt x="18718" y="6160"/>
                  </a:lnTo>
                  <a:lnTo>
                    <a:pt x="21600" y="2988"/>
                  </a:lnTo>
                  <a:lnTo>
                    <a:pt x="21600" y="0"/>
                  </a:lnTo>
                  <a:lnTo>
                    <a:pt x="18718" y="2988"/>
                  </a:lnTo>
                  <a:lnTo>
                    <a:pt x="15605" y="2988"/>
                  </a:lnTo>
                  <a:lnTo>
                    <a:pt x="9565" y="2988"/>
                  </a:lnTo>
                  <a:lnTo>
                    <a:pt x="9565" y="9100"/>
                  </a:lnTo>
                  <a:lnTo>
                    <a:pt x="6450" y="6160"/>
                  </a:lnTo>
                  <a:lnTo>
                    <a:pt x="6450" y="2988"/>
                  </a:lnTo>
                  <a:lnTo>
                    <a:pt x="3344" y="6160"/>
                  </a:lnTo>
                  <a:lnTo>
                    <a:pt x="3344" y="9100"/>
                  </a:lnTo>
                  <a:lnTo>
                    <a:pt x="0" y="15447"/>
                  </a:lnTo>
                  <a:lnTo>
                    <a:pt x="0" y="18851"/>
                  </a:lnTo>
                  <a:cubicBezTo>
                    <a:pt x="0" y="18851"/>
                    <a:pt x="0" y="21600"/>
                    <a:pt x="0"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5" name="Google Shape;445;p18"/>
            <p:cNvSpPr/>
            <p:nvPr/>
          </p:nvSpPr>
          <p:spPr>
            <a:xfrm>
              <a:off x="8524364" y="4887922"/>
              <a:ext cx="133467" cy="196976"/>
            </a:xfrm>
            <a:custGeom>
              <a:avLst/>
              <a:gdLst/>
              <a:ahLst/>
              <a:cxnLst/>
              <a:rect l="l" t="t" r="r" b="b"/>
              <a:pathLst>
                <a:path w="21600" h="21600" extrusionOk="0">
                  <a:moveTo>
                    <a:pt x="16537" y="14309"/>
                  </a:moveTo>
                  <a:lnTo>
                    <a:pt x="16537" y="10930"/>
                  </a:lnTo>
                  <a:lnTo>
                    <a:pt x="16537" y="7021"/>
                  </a:lnTo>
                  <a:lnTo>
                    <a:pt x="21600" y="3646"/>
                  </a:lnTo>
                  <a:lnTo>
                    <a:pt x="21600" y="0"/>
                  </a:lnTo>
                  <a:lnTo>
                    <a:pt x="16537" y="3646"/>
                  </a:lnTo>
                  <a:lnTo>
                    <a:pt x="10765" y="7021"/>
                  </a:lnTo>
                  <a:lnTo>
                    <a:pt x="10765" y="3646"/>
                  </a:lnTo>
                  <a:lnTo>
                    <a:pt x="10765" y="0"/>
                  </a:lnTo>
                  <a:lnTo>
                    <a:pt x="0" y="3646"/>
                  </a:lnTo>
                  <a:lnTo>
                    <a:pt x="0" y="7021"/>
                  </a:lnTo>
                  <a:lnTo>
                    <a:pt x="0" y="10930"/>
                  </a:lnTo>
                  <a:lnTo>
                    <a:pt x="10765" y="7021"/>
                  </a:lnTo>
                  <a:lnTo>
                    <a:pt x="5770" y="14309"/>
                  </a:lnTo>
                  <a:lnTo>
                    <a:pt x="10765" y="17953"/>
                  </a:lnTo>
                  <a:lnTo>
                    <a:pt x="10765" y="21600"/>
                  </a:lnTo>
                  <a:cubicBezTo>
                    <a:pt x="10765" y="21600"/>
                    <a:pt x="16537" y="14309"/>
                    <a:pt x="16537" y="1430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6" name="Google Shape;446;p18"/>
            <p:cNvSpPr/>
            <p:nvPr/>
          </p:nvSpPr>
          <p:spPr>
            <a:xfrm>
              <a:off x="8497667" y="5234904"/>
              <a:ext cx="68905" cy="100182"/>
            </a:xfrm>
            <a:custGeom>
              <a:avLst/>
              <a:gdLst/>
              <a:ahLst/>
              <a:cxnLst/>
              <a:rect l="l" t="t" r="r" b="b"/>
              <a:pathLst>
                <a:path w="21600" h="21600" extrusionOk="0">
                  <a:moveTo>
                    <a:pt x="10424" y="21600"/>
                  </a:moveTo>
                  <a:lnTo>
                    <a:pt x="10424" y="14853"/>
                  </a:lnTo>
                  <a:lnTo>
                    <a:pt x="0" y="14853"/>
                  </a:lnTo>
                  <a:lnTo>
                    <a:pt x="10424" y="7165"/>
                  </a:lnTo>
                  <a:lnTo>
                    <a:pt x="10424" y="0"/>
                  </a:lnTo>
                  <a:lnTo>
                    <a:pt x="0" y="0"/>
                  </a:lnTo>
                  <a:lnTo>
                    <a:pt x="21600" y="7165"/>
                  </a:lnTo>
                  <a:lnTo>
                    <a:pt x="21600" y="14853"/>
                  </a:lnTo>
                  <a:lnTo>
                    <a:pt x="10424" y="14853"/>
                  </a:lnTo>
                  <a:cubicBezTo>
                    <a:pt x="10424" y="14853"/>
                    <a:pt x="10424" y="21600"/>
                    <a:pt x="10424"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7" name="Google Shape;447;p18"/>
            <p:cNvSpPr/>
            <p:nvPr/>
          </p:nvSpPr>
          <p:spPr>
            <a:xfrm>
              <a:off x="8497667" y="5234904"/>
              <a:ext cx="68905" cy="100182"/>
            </a:xfrm>
            <a:custGeom>
              <a:avLst/>
              <a:gdLst/>
              <a:ahLst/>
              <a:cxnLst/>
              <a:rect l="l" t="t" r="r" b="b"/>
              <a:pathLst>
                <a:path w="21600" h="21600" extrusionOk="0">
                  <a:moveTo>
                    <a:pt x="10424" y="21600"/>
                  </a:moveTo>
                  <a:lnTo>
                    <a:pt x="10424" y="14853"/>
                  </a:lnTo>
                  <a:lnTo>
                    <a:pt x="0" y="14853"/>
                  </a:lnTo>
                  <a:lnTo>
                    <a:pt x="10424" y="7165"/>
                  </a:lnTo>
                  <a:lnTo>
                    <a:pt x="10424" y="0"/>
                  </a:lnTo>
                  <a:lnTo>
                    <a:pt x="0" y="0"/>
                  </a:lnTo>
                  <a:lnTo>
                    <a:pt x="21600" y="7165"/>
                  </a:lnTo>
                  <a:lnTo>
                    <a:pt x="21600" y="14853"/>
                  </a:lnTo>
                  <a:lnTo>
                    <a:pt x="10424" y="14853"/>
                  </a:lnTo>
                  <a:cubicBezTo>
                    <a:pt x="10424" y="14853"/>
                    <a:pt x="10424" y="21600"/>
                    <a:pt x="10424"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8" name="Google Shape;448;p18"/>
            <p:cNvSpPr/>
            <p:nvPr/>
          </p:nvSpPr>
          <p:spPr>
            <a:xfrm>
              <a:off x="7723487" y="5768719"/>
              <a:ext cx="1911336" cy="1835231"/>
            </a:xfrm>
            <a:custGeom>
              <a:avLst/>
              <a:gdLst/>
              <a:ahLst/>
              <a:cxnLst/>
              <a:rect l="l" t="t" r="r" b="b"/>
              <a:pathLst>
                <a:path w="21600" h="21600" extrusionOk="0">
                  <a:moveTo>
                    <a:pt x="729" y="19282"/>
                  </a:moveTo>
                  <a:lnTo>
                    <a:pt x="1480" y="18890"/>
                  </a:lnTo>
                  <a:lnTo>
                    <a:pt x="1856" y="18890"/>
                  </a:lnTo>
                  <a:lnTo>
                    <a:pt x="1856" y="18522"/>
                  </a:lnTo>
                  <a:lnTo>
                    <a:pt x="2955" y="18109"/>
                  </a:lnTo>
                  <a:lnTo>
                    <a:pt x="3707" y="18109"/>
                  </a:lnTo>
                  <a:lnTo>
                    <a:pt x="4082" y="17349"/>
                  </a:lnTo>
                  <a:lnTo>
                    <a:pt x="4082" y="16958"/>
                  </a:lnTo>
                  <a:lnTo>
                    <a:pt x="4458" y="16958"/>
                  </a:lnTo>
                  <a:lnTo>
                    <a:pt x="4839" y="17349"/>
                  </a:lnTo>
                  <a:lnTo>
                    <a:pt x="5214" y="16958"/>
                  </a:lnTo>
                  <a:lnTo>
                    <a:pt x="4839" y="16595"/>
                  </a:lnTo>
                  <a:lnTo>
                    <a:pt x="5214" y="16595"/>
                  </a:lnTo>
                  <a:lnTo>
                    <a:pt x="5563" y="16595"/>
                  </a:lnTo>
                  <a:lnTo>
                    <a:pt x="5938" y="16595"/>
                  </a:lnTo>
                  <a:lnTo>
                    <a:pt x="5938" y="16958"/>
                  </a:lnTo>
                  <a:lnTo>
                    <a:pt x="6314" y="16958"/>
                  </a:lnTo>
                  <a:lnTo>
                    <a:pt x="6690" y="17349"/>
                  </a:lnTo>
                  <a:lnTo>
                    <a:pt x="7065" y="17349"/>
                  </a:lnTo>
                  <a:lnTo>
                    <a:pt x="7441" y="17349"/>
                  </a:lnTo>
                  <a:lnTo>
                    <a:pt x="8170" y="17349"/>
                  </a:lnTo>
                  <a:lnTo>
                    <a:pt x="8546" y="17349"/>
                  </a:lnTo>
                  <a:lnTo>
                    <a:pt x="8546" y="16958"/>
                  </a:lnTo>
                  <a:lnTo>
                    <a:pt x="8922" y="16595"/>
                  </a:lnTo>
                  <a:lnTo>
                    <a:pt x="9297" y="16595"/>
                  </a:lnTo>
                  <a:lnTo>
                    <a:pt x="9673" y="16595"/>
                  </a:lnTo>
                  <a:lnTo>
                    <a:pt x="10048" y="16199"/>
                  </a:lnTo>
                  <a:lnTo>
                    <a:pt x="10396" y="15807"/>
                  </a:lnTo>
                  <a:lnTo>
                    <a:pt x="10048" y="15807"/>
                  </a:lnTo>
                  <a:lnTo>
                    <a:pt x="9297" y="15807"/>
                  </a:lnTo>
                  <a:lnTo>
                    <a:pt x="9297" y="15445"/>
                  </a:lnTo>
                  <a:lnTo>
                    <a:pt x="9673" y="15445"/>
                  </a:lnTo>
                  <a:lnTo>
                    <a:pt x="9673" y="14662"/>
                  </a:lnTo>
                  <a:lnTo>
                    <a:pt x="9297" y="14662"/>
                  </a:lnTo>
                  <a:lnTo>
                    <a:pt x="9297" y="14271"/>
                  </a:lnTo>
                  <a:lnTo>
                    <a:pt x="9297" y="13880"/>
                  </a:lnTo>
                  <a:lnTo>
                    <a:pt x="9673" y="13489"/>
                  </a:lnTo>
                  <a:lnTo>
                    <a:pt x="10048" y="12729"/>
                  </a:lnTo>
                  <a:lnTo>
                    <a:pt x="9673" y="12729"/>
                  </a:lnTo>
                  <a:lnTo>
                    <a:pt x="10048" y="12729"/>
                  </a:lnTo>
                  <a:lnTo>
                    <a:pt x="10396" y="12338"/>
                  </a:lnTo>
                  <a:lnTo>
                    <a:pt x="10396" y="11947"/>
                  </a:lnTo>
                  <a:lnTo>
                    <a:pt x="10396" y="11585"/>
                  </a:lnTo>
                  <a:lnTo>
                    <a:pt x="10772" y="11165"/>
                  </a:lnTo>
                  <a:lnTo>
                    <a:pt x="11148" y="10803"/>
                  </a:lnTo>
                  <a:lnTo>
                    <a:pt x="11148" y="10412"/>
                  </a:lnTo>
                  <a:lnTo>
                    <a:pt x="10772" y="10020"/>
                  </a:lnTo>
                  <a:lnTo>
                    <a:pt x="10772" y="9652"/>
                  </a:lnTo>
                  <a:lnTo>
                    <a:pt x="11148" y="9238"/>
                  </a:lnTo>
                  <a:lnTo>
                    <a:pt x="11148" y="9652"/>
                  </a:lnTo>
                  <a:lnTo>
                    <a:pt x="11524" y="9652"/>
                  </a:lnTo>
                  <a:lnTo>
                    <a:pt x="11905" y="9238"/>
                  </a:lnTo>
                  <a:lnTo>
                    <a:pt x="11524" y="9238"/>
                  </a:lnTo>
                  <a:lnTo>
                    <a:pt x="11524" y="8870"/>
                  </a:lnTo>
                  <a:lnTo>
                    <a:pt x="11524" y="8479"/>
                  </a:lnTo>
                  <a:lnTo>
                    <a:pt x="11148" y="8479"/>
                  </a:lnTo>
                  <a:lnTo>
                    <a:pt x="11148" y="8116"/>
                  </a:lnTo>
                  <a:lnTo>
                    <a:pt x="11524" y="7719"/>
                  </a:lnTo>
                  <a:lnTo>
                    <a:pt x="11905" y="7719"/>
                  </a:lnTo>
                  <a:lnTo>
                    <a:pt x="11905" y="7329"/>
                  </a:lnTo>
                  <a:lnTo>
                    <a:pt x="11905" y="6937"/>
                  </a:lnTo>
                  <a:lnTo>
                    <a:pt x="12280" y="6937"/>
                  </a:lnTo>
                  <a:lnTo>
                    <a:pt x="12280" y="6546"/>
                  </a:lnTo>
                  <a:lnTo>
                    <a:pt x="13004" y="6546"/>
                  </a:lnTo>
                  <a:lnTo>
                    <a:pt x="13004" y="6155"/>
                  </a:lnTo>
                  <a:lnTo>
                    <a:pt x="12280" y="5764"/>
                  </a:lnTo>
                  <a:lnTo>
                    <a:pt x="11905" y="5764"/>
                  </a:lnTo>
                  <a:lnTo>
                    <a:pt x="11524" y="6155"/>
                  </a:lnTo>
                  <a:lnTo>
                    <a:pt x="12280" y="5401"/>
                  </a:lnTo>
                  <a:lnTo>
                    <a:pt x="11905" y="5401"/>
                  </a:lnTo>
                  <a:lnTo>
                    <a:pt x="11524" y="5010"/>
                  </a:lnTo>
                  <a:lnTo>
                    <a:pt x="11524" y="4642"/>
                  </a:lnTo>
                  <a:lnTo>
                    <a:pt x="11524" y="3836"/>
                  </a:lnTo>
                  <a:lnTo>
                    <a:pt x="11524" y="3468"/>
                  </a:lnTo>
                  <a:lnTo>
                    <a:pt x="11905" y="3078"/>
                  </a:lnTo>
                  <a:lnTo>
                    <a:pt x="12280" y="2715"/>
                  </a:lnTo>
                  <a:lnTo>
                    <a:pt x="12628" y="3078"/>
                  </a:lnTo>
                  <a:lnTo>
                    <a:pt x="12628" y="2715"/>
                  </a:lnTo>
                  <a:lnTo>
                    <a:pt x="13004" y="2715"/>
                  </a:lnTo>
                  <a:lnTo>
                    <a:pt x="13379" y="2295"/>
                  </a:lnTo>
                  <a:lnTo>
                    <a:pt x="13379" y="2715"/>
                  </a:lnTo>
                  <a:lnTo>
                    <a:pt x="13755" y="2715"/>
                  </a:lnTo>
                  <a:lnTo>
                    <a:pt x="14131" y="2295"/>
                  </a:lnTo>
                  <a:lnTo>
                    <a:pt x="14507" y="1933"/>
                  </a:lnTo>
                  <a:lnTo>
                    <a:pt x="14883" y="1933"/>
                  </a:lnTo>
                  <a:lnTo>
                    <a:pt x="14883" y="1541"/>
                  </a:lnTo>
                  <a:lnTo>
                    <a:pt x="15235" y="1541"/>
                  </a:lnTo>
                  <a:lnTo>
                    <a:pt x="15235" y="1150"/>
                  </a:lnTo>
                  <a:lnTo>
                    <a:pt x="15611" y="1150"/>
                  </a:lnTo>
                  <a:lnTo>
                    <a:pt x="15987" y="1541"/>
                  </a:lnTo>
                  <a:lnTo>
                    <a:pt x="16363" y="1150"/>
                  </a:lnTo>
                  <a:lnTo>
                    <a:pt x="15987" y="782"/>
                  </a:lnTo>
                  <a:lnTo>
                    <a:pt x="16363" y="782"/>
                  </a:lnTo>
                  <a:lnTo>
                    <a:pt x="16739" y="0"/>
                  </a:lnTo>
                  <a:lnTo>
                    <a:pt x="17114" y="782"/>
                  </a:lnTo>
                  <a:lnTo>
                    <a:pt x="17490" y="1150"/>
                  </a:lnTo>
                  <a:lnTo>
                    <a:pt x="17114" y="1933"/>
                  </a:lnTo>
                  <a:lnTo>
                    <a:pt x="17114" y="2295"/>
                  </a:lnTo>
                  <a:lnTo>
                    <a:pt x="17114" y="2715"/>
                  </a:lnTo>
                  <a:lnTo>
                    <a:pt x="17490" y="3078"/>
                  </a:lnTo>
                  <a:lnTo>
                    <a:pt x="17490" y="3468"/>
                  </a:lnTo>
                  <a:lnTo>
                    <a:pt x="17114" y="3836"/>
                  </a:lnTo>
                  <a:lnTo>
                    <a:pt x="17114" y="4228"/>
                  </a:lnTo>
                  <a:lnTo>
                    <a:pt x="17114" y="5010"/>
                  </a:lnTo>
                  <a:lnTo>
                    <a:pt x="17114" y="5401"/>
                  </a:lnTo>
                  <a:lnTo>
                    <a:pt x="17490" y="5401"/>
                  </a:lnTo>
                  <a:lnTo>
                    <a:pt x="17838" y="5764"/>
                  </a:lnTo>
                  <a:lnTo>
                    <a:pt x="18213" y="5764"/>
                  </a:lnTo>
                  <a:lnTo>
                    <a:pt x="18213" y="6155"/>
                  </a:lnTo>
                  <a:lnTo>
                    <a:pt x="18589" y="6546"/>
                  </a:lnTo>
                  <a:lnTo>
                    <a:pt x="18589" y="6937"/>
                  </a:lnTo>
                  <a:lnTo>
                    <a:pt x="18589" y="7329"/>
                  </a:lnTo>
                  <a:lnTo>
                    <a:pt x="18589" y="7719"/>
                  </a:lnTo>
                  <a:lnTo>
                    <a:pt x="18589" y="9652"/>
                  </a:lnTo>
                  <a:lnTo>
                    <a:pt x="18213" y="9238"/>
                  </a:lnTo>
                  <a:lnTo>
                    <a:pt x="17838" y="9238"/>
                  </a:lnTo>
                  <a:lnTo>
                    <a:pt x="17490" y="9238"/>
                  </a:lnTo>
                  <a:lnTo>
                    <a:pt x="17490" y="9652"/>
                  </a:lnTo>
                  <a:lnTo>
                    <a:pt x="17838" y="9652"/>
                  </a:lnTo>
                  <a:lnTo>
                    <a:pt x="18589" y="10020"/>
                  </a:lnTo>
                  <a:lnTo>
                    <a:pt x="18589" y="10412"/>
                  </a:lnTo>
                  <a:lnTo>
                    <a:pt x="18992" y="10803"/>
                  </a:lnTo>
                  <a:lnTo>
                    <a:pt x="18992" y="11165"/>
                  </a:lnTo>
                  <a:lnTo>
                    <a:pt x="18992" y="11585"/>
                  </a:lnTo>
                  <a:lnTo>
                    <a:pt x="18992" y="11947"/>
                  </a:lnTo>
                  <a:lnTo>
                    <a:pt x="18589" y="12338"/>
                  </a:lnTo>
                  <a:lnTo>
                    <a:pt x="18213" y="12729"/>
                  </a:lnTo>
                  <a:lnTo>
                    <a:pt x="17838" y="12729"/>
                  </a:lnTo>
                  <a:lnTo>
                    <a:pt x="17838" y="13121"/>
                  </a:lnTo>
                  <a:lnTo>
                    <a:pt x="17838" y="13489"/>
                  </a:lnTo>
                  <a:lnTo>
                    <a:pt x="18213" y="13880"/>
                  </a:lnTo>
                  <a:lnTo>
                    <a:pt x="18589" y="13489"/>
                  </a:lnTo>
                  <a:lnTo>
                    <a:pt x="18992" y="13489"/>
                  </a:lnTo>
                  <a:lnTo>
                    <a:pt x="19346" y="13121"/>
                  </a:lnTo>
                  <a:lnTo>
                    <a:pt x="19722" y="13489"/>
                  </a:lnTo>
                  <a:lnTo>
                    <a:pt x="20445" y="13489"/>
                  </a:lnTo>
                  <a:lnTo>
                    <a:pt x="21196" y="13880"/>
                  </a:lnTo>
                  <a:lnTo>
                    <a:pt x="21600" y="14271"/>
                  </a:lnTo>
                  <a:lnTo>
                    <a:pt x="21600" y="15054"/>
                  </a:lnTo>
                  <a:lnTo>
                    <a:pt x="21600" y="15445"/>
                  </a:lnTo>
                  <a:lnTo>
                    <a:pt x="21196" y="16199"/>
                  </a:lnTo>
                  <a:lnTo>
                    <a:pt x="21196" y="16595"/>
                  </a:lnTo>
                  <a:lnTo>
                    <a:pt x="20821" y="16958"/>
                  </a:lnTo>
                  <a:lnTo>
                    <a:pt x="20445" y="17349"/>
                  </a:lnTo>
                  <a:lnTo>
                    <a:pt x="20097" y="17349"/>
                  </a:lnTo>
                  <a:lnTo>
                    <a:pt x="19722" y="17349"/>
                  </a:lnTo>
                  <a:lnTo>
                    <a:pt x="19722" y="17769"/>
                  </a:lnTo>
                  <a:lnTo>
                    <a:pt x="19346" y="17769"/>
                  </a:lnTo>
                  <a:lnTo>
                    <a:pt x="18992" y="17769"/>
                  </a:lnTo>
                  <a:lnTo>
                    <a:pt x="18589" y="17769"/>
                  </a:lnTo>
                  <a:lnTo>
                    <a:pt x="18213" y="18109"/>
                  </a:lnTo>
                  <a:lnTo>
                    <a:pt x="18589" y="18109"/>
                  </a:lnTo>
                  <a:lnTo>
                    <a:pt x="18589" y="18522"/>
                  </a:lnTo>
                  <a:lnTo>
                    <a:pt x="18213" y="18890"/>
                  </a:lnTo>
                  <a:lnTo>
                    <a:pt x="17838" y="18522"/>
                  </a:lnTo>
                  <a:lnTo>
                    <a:pt x="17490" y="18522"/>
                  </a:lnTo>
                  <a:lnTo>
                    <a:pt x="17114" y="18522"/>
                  </a:lnTo>
                  <a:lnTo>
                    <a:pt x="17114" y="18890"/>
                  </a:lnTo>
                  <a:lnTo>
                    <a:pt x="17490" y="19282"/>
                  </a:lnTo>
                  <a:lnTo>
                    <a:pt x="17838" y="19673"/>
                  </a:lnTo>
                  <a:lnTo>
                    <a:pt x="18213" y="19673"/>
                  </a:lnTo>
                  <a:lnTo>
                    <a:pt x="18589" y="20064"/>
                  </a:lnTo>
                  <a:lnTo>
                    <a:pt x="18992" y="19673"/>
                  </a:lnTo>
                  <a:lnTo>
                    <a:pt x="19346" y="19673"/>
                  </a:lnTo>
                  <a:lnTo>
                    <a:pt x="19722" y="20064"/>
                  </a:lnTo>
                  <a:lnTo>
                    <a:pt x="19346" y="20455"/>
                  </a:lnTo>
                  <a:lnTo>
                    <a:pt x="18992" y="20817"/>
                  </a:lnTo>
                  <a:lnTo>
                    <a:pt x="18589" y="20817"/>
                  </a:lnTo>
                  <a:lnTo>
                    <a:pt x="18213" y="21209"/>
                  </a:lnTo>
                  <a:lnTo>
                    <a:pt x="17838" y="21600"/>
                  </a:lnTo>
                  <a:lnTo>
                    <a:pt x="17490" y="21209"/>
                  </a:lnTo>
                  <a:lnTo>
                    <a:pt x="17114" y="21209"/>
                  </a:lnTo>
                  <a:lnTo>
                    <a:pt x="16363" y="21600"/>
                  </a:lnTo>
                  <a:lnTo>
                    <a:pt x="15987" y="21209"/>
                  </a:lnTo>
                  <a:lnTo>
                    <a:pt x="15611" y="21209"/>
                  </a:lnTo>
                  <a:lnTo>
                    <a:pt x="15235" y="20817"/>
                  </a:lnTo>
                  <a:lnTo>
                    <a:pt x="14883" y="20817"/>
                  </a:lnTo>
                  <a:lnTo>
                    <a:pt x="14507" y="20817"/>
                  </a:lnTo>
                  <a:lnTo>
                    <a:pt x="14131" y="20817"/>
                  </a:lnTo>
                  <a:lnTo>
                    <a:pt x="13379" y="20817"/>
                  </a:lnTo>
                  <a:lnTo>
                    <a:pt x="13379" y="20455"/>
                  </a:lnTo>
                  <a:lnTo>
                    <a:pt x="13004" y="20455"/>
                  </a:lnTo>
                  <a:lnTo>
                    <a:pt x="12628" y="20455"/>
                  </a:lnTo>
                  <a:lnTo>
                    <a:pt x="12280" y="20064"/>
                  </a:lnTo>
                  <a:lnTo>
                    <a:pt x="11905" y="19673"/>
                  </a:lnTo>
                  <a:lnTo>
                    <a:pt x="11524" y="20064"/>
                  </a:lnTo>
                  <a:lnTo>
                    <a:pt x="11524" y="20455"/>
                  </a:lnTo>
                  <a:lnTo>
                    <a:pt x="10772" y="20455"/>
                  </a:lnTo>
                  <a:lnTo>
                    <a:pt x="10396" y="20064"/>
                  </a:lnTo>
                  <a:lnTo>
                    <a:pt x="9673" y="20064"/>
                  </a:lnTo>
                  <a:lnTo>
                    <a:pt x="9297" y="20455"/>
                  </a:lnTo>
                  <a:lnTo>
                    <a:pt x="8922" y="20455"/>
                  </a:lnTo>
                  <a:lnTo>
                    <a:pt x="8922" y="20064"/>
                  </a:lnTo>
                  <a:lnTo>
                    <a:pt x="8546" y="19673"/>
                  </a:lnTo>
                  <a:lnTo>
                    <a:pt x="8170" y="19282"/>
                  </a:lnTo>
                  <a:lnTo>
                    <a:pt x="7794" y="19282"/>
                  </a:lnTo>
                  <a:lnTo>
                    <a:pt x="7441" y="19282"/>
                  </a:lnTo>
                  <a:lnTo>
                    <a:pt x="7065" y="19282"/>
                  </a:lnTo>
                  <a:lnTo>
                    <a:pt x="6690" y="19282"/>
                  </a:lnTo>
                  <a:lnTo>
                    <a:pt x="6314" y="18890"/>
                  </a:lnTo>
                  <a:lnTo>
                    <a:pt x="5938" y="19282"/>
                  </a:lnTo>
                  <a:lnTo>
                    <a:pt x="5938" y="19673"/>
                  </a:lnTo>
                  <a:lnTo>
                    <a:pt x="5938" y="20064"/>
                  </a:lnTo>
                  <a:lnTo>
                    <a:pt x="5563" y="20455"/>
                  </a:lnTo>
                  <a:lnTo>
                    <a:pt x="4839" y="20455"/>
                  </a:lnTo>
                  <a:lnTo>
                    <a:pt x="4458" y="20064"/>
                  </a:lnTo>
                  <a:lnTo>
                    <a:pt x="4458" y="19673"/>
                  </a:lnTo>
                  <a:lnTo>
                    <a:pt x="3707" y="19673"/>
                  </a:lnTo>
                  <a:lnTo>
                    <a:pt x="2955" y="19282"/>
                  </a:lnTo>
                  <a:lnTo>
                    <a:pt x="2231" y="19673"/>
                  </a:lnTo>
                  <a:lnTo>
                    <a:pt x="1856" y="20064"/>
                  </a:lnTo>
                  <a:lnTo>
                    <a:pt x="1856" y="19673"/>
                  </a:lnTo>
                  <a:lnTo>
                    <a:pt x="1480" y="19673"/>
                  </a:lnTo>
                  <a:lnTo>
                    <a:pt x="1480" y="20064"/>
                  </a:lnTo>
                  <a:lnTo>
                    <a:pt x="1105" y="20064"/>
                  </a:lnTo>
                  <a:lnTo>
                    <a:pt x="729" y="20064"/>
                  </a:lnTo>
                  <a:lnTo>
                    <a:pt x="729" y="19282"/>
                  </a:lnTo>
                  <a:lnTo>
                    <a:pt x="375" y="19282"/>
                  </a:lnTo>
                  <a:lnTo>
                    <a:pt x="0" y="19282"/>
                  </a:lnTo>
                  <a:cubicBezTo>
                    <a:pt x="0" y="19282"/>
                    <a:pt x="729" y="19282"/>
                    <a:pt x="729" y="19282"/>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49" name="Google Shape;449;p18"/>
            <p:cNvSpPr/>
            <p:nvPr/>
          </p:nvSpPr>
          <p:spPr>
            <a:xfrm>
              <a:off x="8043837" y="6489373"/>
              <a:ext cx="691706" cy="653967"/>
            </a:xfrm>
            <a:custGeom>
              <a:avLst/>
              <a:gdLst/>
              <a:ahLst/>
              <a:cxnLst/>
              <a:rect l="l" t="t" r="r" b="b"/>
              <a:pathLst>
                <a:path w="21600" h="21600" extrusionOk="0">
                  <a:moveTo>
                    <a:pt x="20639" y="3213"/>
                  </a:moveTo>
                  <a:lnTo>
                    <a:pt x="19525" y="2115"/>
                  </a:lnTo>
                  <a:lnTo>
                    <a:pt x="19525" y="1016"/>
                  </a:lnTo>
                  <a:lnTo>
                    <a:pt x="18562" y="1016"/>
                  </a:lnTo>
                  <a:lnTo>
                    <a:pt x="17525" y="1016"/>
                  </a:lnTo>
                  <a:lnTo>
                    <a:pt x="17525" y="0"/>
                  </a:lnTo>
                  <a:lnTo>
                    <a:pt x="14396" y="1016"/>
                  </a:lnTo>
                  <a:lnTo>
                    <a:pt x="13357" y="1016"/>
                  </a:lnTo>
                  <a:lnTo>
                    <a:pt x="12319" y="2115"/>
                  </a:lnTo>
                  <a:lnTo>
                    <a:pt x="10319" y="2115"/>
                  </a:lnTo>
                  <a:lnTo>
                    <a:pt x="9283" y="3213"/>
                  </a:lnTo>
                  <a:lnTo>
                    <a:pt x="8244" y="3213"/>
                  </a:lnTo>
                  <a:lnTo>
                    <a:pt x="8244" y="4312"/>
                  </a:lnTo>
                  <a:lnTo>
                    <a:pt x="9283" y="4312"/>
                  </a:lnTo>
                  <a:lnTo>
                    <a:pt x="10319" y="3213"/>
                  </a:lnTo>
                  <a:lnTo>
                    <a:pt x="11419" y="4312"/>
                  </a:lnTo>
                  <a:lnTo>
                    <a:pt x="12319" y="3213"/>
                  </a:lnTo>
                  <a:lnTo>
                    <a:pt x="13357" y="3213"/>
                  </a:lnTo>
                  <a:lnTo>
                    <a:pt x="13357" y="4312"/>
                  </a:lnTo>
                  <a:lnTo>
                    <a:pt x="12319" y="5343"/>
                  </a:lnTo>
                  <a:lnTo>
                    <a:pt x="12319" y="6440"/>
                  </a:lnTo>
                  <a:lnTo>
                    <a:pt x="12319" y="7539"/>
                  </a:lnTo>
                  <a:lnTo>
                    <a:pt x="11419" y="7539"/>
                  </a:lnTo>
                  <a:lnTo>
                    <a:pt x="12319" y="8636"/>
                  </a:lnTo>
                  <a:lnTo>
                    <a:pt x="11419" y="9736"/>
                  </a:lnTo>
                  <a:lnTo>
                    <a:pt x="10319" y="9736"/>
                  </a:lnTo>
                  <a:lnTo>
                    <a:pt x="9283" y="10751"/>
                  </a:lnTo>
                  <a:lnTo>
                    <a:pt x="8244" y="11929"/>
                  </a:lnTo>
                  <a:lnTo>
                    <a:pt x="7206" y="10751"/>
                  </a:lnTo>
                  <a:lnTo>
                    <a:pt x="6168" y="11929"/>
                  </a:lnTo>
                  <a:lnTo>
                    <a:pt x="5190" y="11929"/>
                  </a:lnTo>
                  <a:lnTo>
                    <a:pt x="4154" y="11929"/>
                  </a:lnTo>
                  <a:lnTo>
                    <a:pt x="3116" y="11929"/>
                  </a:lnTo>
                  <a:lnTo>
                    <a:pt x="2077" y="10751"/>
                  </a:lnTo>
                  <a:lnTo>
                    <a:pt x="1038" y="11929"/>
                  </a:lnTo>
                  <a:lnTo>
                    <a:pt x="1038" y="12946"/>
                  </a:lnTo>
                  <a:lnTo>
                    <a:pt x="0" y="14045"/>
                  </a:lnTo>
                  <a:lnTo>
                    <a:pt x="2077" y="14045"/>
                  </a:lnTo>
                  <a:lnTo>
                    <a:pt x="3116" y="14045"/>
                  </a:lnTo>
                  <a:lnTo>
                    <a:pt x="3116" y="15078"/>
                  </a:lnTo>
                  <a:lnTo>
                    <a:pt x="2077" y="15078"/>
                  </a:lnTo>
                  <a:lnTo>
                    <a:pt x="2077" y="16176"/>
                  </a:lnTo>
                  <a:lnTo>
                    <a:pt x="4154" y="16176"/>
                  </a:lnTo>
                  <a:lnTo>
                    <a:pt x="5190" y="15078"/>
                  </a:lnTo>
                  <a:lnTo>
                    <a:pt x="6168" y="15078"/>
                  </a:lnTo>
                  <a:lnTo>
                    <a:pt x="7206" y="15078"/>
                  </a:lnTo>
                  <a:lnTo>
                    <a:pt x="7206" y="16176"/>
                  </a:lnTo>
                  <a:lnTo>
                    <a:pt x="7206" y="17354"/>
                  </a:lnTo>
                  <a:lnTo>
                    <a:pt x="8244" y="17354"/>
                  </a:lnTo>
                  <a:lnTo>
                    <a:pt x="7206" y="17354"/>
                  </a:lnTo>
                  <a:lnTo>
                    <a:pt x="7206" y="18370"/>
                  </a:lnTo>
                  <a:lnTo>
                    <a:pt x="9283" y="18370"/>
                  </a:lnTo>
                  <a:lnTo>
                    <a:pt x="10319" y="18370"/>
                  </a:lnTo>
                  <a:lnTo>
                    <a:pt x="9283" y="19549"/>
                  </a:lnTo>
                  <a:lnTo>
                    <a:pt x="10319" y="20567"/>
                  </a:lnTo>
                  <a:lnTo>
                    <a:pt x="11419" y="21600"/>
                  </a:lnTo>
                  <a:lnTo>
                    <a:pt x="12319" y="21600"/>
                  </a:lnTo>
                  <a:lnTo>
                    <a:pt x="14396" y="21600"/>
                  </a:lnTo>
                  <a:lnTo>
                    <a:pt x="15434" y="21600"/>
                  </a:lnTo>
                  <a:lnTo>
                    <a:pt x="16487" y="20567"/>
                  </a:lnTo>
                  <a:lnTo>
                    <a:pt x="16487" y="19549"/>
                  </a:lnTo>
                  <a:lnTo>
                    <a:pt x="17525" y="19549"/>
                  </a:lnTo>
                  <a:lnTo>
                    <a:pt x="17525" y="17354"/>
                  </a:lnTo>
                  <a:lnTo>
                    <a:pt x="16487" y="17354"/>
                  </a:lnTo>
                  <a:lnTo>
                    <a:pt x="16487" y="16176"/>
                  </a:lnTo>
                  <a:lnTo>
                    <a:pt x="16487" y="15078"/>
                  </a:lnTo>
                  <a:lnTo>
                    <a:pt x="17525" y="14045"/>
                  </a:lnTo>
                  <a:lnTo>
                    <a:pt x="18562" y="11929"/>
                  </a:lnTo>
                  <a:lnTo>
                    <a:pt x="17525" y="11929"/>
                  </a:lnTo>
                  <a:lnTo>
                    <a:pt x="18562" y="11929"/>
                  </a:lnTo>
                  <a:lnTo>
                    <a:pt x="19525" y="10751"/>
                  </a:lnTo>
                  <a:lnTo>
                    <a:pt x="19525" y="9736"/>
                  </a:lnTo>
                  <a:lnTo>
                    <a:pt x="19525" y="8636"/>
                  </a:lnTo>
                  <a:lnTo>
                    <a:pt x="20639" y="7539"/>
                  </a:lnTo>
                  <a:lnTo>
                    <a:pt x="21600" y="6440"/>
                  </a:lnTo>
                  <a:lnTo>
                    <a:pt x="21600" y="5343"/>
                  </a:lnTo>
                  <a:lnTo>
                    <a:pt x="20639" y="4312"/>
                  </a:lnTo>
                  <a:cubicBezTo>
                    <a:pt x="20639" y="4312"/>
                    <a:pt x="20639" y="3213"/>
                    <a:pt x="20639" y="321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0" name="Google Shape;450;p18"/>
            <p:cNvSpPr/>
            <p:nvPr/>
          </p:nvSpPr>
          <p:spPr>
            <a:xfrm>
              <a:off x="8470970" y="4674395"/>
              <a:ext cx="955603" cy="1345478"/>
            </a:xfrm>
            <a:custGeom>
              <a:avLst/>
              <a:gdLst/>
              <a:ahLst/>
              <a:cxnLst/>
              <a:rect l="l" t="t" r="r" b="b"/>
              <a:pathLst>
                <a:path w="21600" h="21600" extrusionOk="0">
                  <a:moveTo>
                    <a:pt x="9679" y="21066"/>
                  </a:moveTo>
                  <a:lnTo>
                    <a:pt x="9679" y="20533"/>
                  </a:lnTo>
                  <a:lnTo>
                    <a:pt x="8928" y="21066"/>
                  </a:lnTo>
                  <a:lnTo>
                    <a:pt x="8176" y="21066"/>
                  </a:lnTo>
                  <a:lnTo>
                    <a:pt x="7468" y="20533"/>
                  </a:lnTo>
                  <a:lnTo>
                    <a:pt x="6718" y="20533"/>
                  </a:lnTo>
                  <a:lnTo>
                    <a:pt x="6718" y="21066"/>
                  </a:lnTo>
                  <a:lnTo>
                    <a:pt x="5966" y="21066"/>
                  </a:lnTo>
                  <a:lnTo>
                    <a:pt x="5966" y="20533"/>
                  </a:lnTo>
                  <a:lnTo>
                    <a:pt x="4507" y="21066"/>
                  </a:lnTo>
                  <a:lnTo>
                    <a:pt x="4507" y="20533"/>
                  </a:lnTo>
                  <a:lnTo>
                    <a:pt x="3711" y="19999"/>
                  </a:lnTo>
                  <a:lnTo>
                    <a:pt x="3005" y="20533"/>
                  </a:lnTo>
                  <a:lnTo>
                    <a:pt x="3005" y="21066"/>
                  </a:lnTo>
                  <a:lnTo>
                    <a:pt x="3005" y="21600"/>
                  </a:lnTo>
                  <a:lnTo>
                    <a:pt x="2254" y="21066"/>
                  </a:lnTo>
                  <a:lnTo>
                    <a:pt x="2254" y="20533"/>
                  </a:lnTo>
                  <a:lnTo>
                    <a:pt x="1502" y="19999"/>
                  </a:lnTo>
                  <a:lnTo>
                    <a:pt x="750" y="19999"/>
                  </a:lnTo>
                  <a:lnTo>
                    <a:pt x="750" y="20533"/>
                  </a:lnTo>
                  <a:lnTo>
                    <a:pt x="750" y="21066"/>
                  </a:lnTo>
                  <a:lnTo>
                    <a:pt x="0" y="21066"/>
                  </a:lnTo>
                  <a:lnTo>
                    <a:pt x="0" y="20533"/>
                  </a:lnTo>
                  <a:lnTo>
                    <a:pt x="0" y="19466"/>
                  </a:lnTo>
                  <a:lnTo>
                    <a:pt x="0" y="18972"/>
                  </a:lnTo>
                  <a:lnTo>
                    <a:pt x="750" y="18972"/>
                  </a:lnTo>
                  <a:lnTo>
                    <a:pt x="750" y="18399"/>
                  </a:lnTo>
                  <a:lnTo>
                    <a:pt x="1502" y="18399"/>
                  </a:lnTo>
                  <a:lnTo>
                    <a:pt x="2254" y="17904"/>
                  </a:lnTo>
                  <a:lnTo>
                    <a:pt x="2254" y="17371"/>
                  </a:lnTo>
                  <a:lnTo>
                    <a:pt x="3005" y="17371"/>
                  </a:lnTo>
                  <a:lnTo>
                    <a:pt x="3711" y="16838"/>
                  </a:lnTo>
                  <a:lnTo>
                    <a:pt x="4507" y="16304"/>
                  </a:lnTo>
                  <a:lnTo>
                    <a:pt x="5214" y="15802"/>
                  </a:lnTo>
                  <a:lnTo>
                    <a:pt x="5214" y="15268"/>
                  </a:lnTo>
                  <a:lnTo>
                    <a:pt x="5966" y="15268"/>
                  </a:lnTo>
                  <a:lnTo>
                    <a:pt x="5966" y="14774"/>
                  </a:lnTo>
                  <a:lnTo>
                    <a:pt x="5214" y="14774"/>
                  </a:lnTo>
                  <a:lnTo>
                    <a:pt x="4507" y="14201"/>
                  </a:lnTo>
                  <a:lnTo>
                    <a:pt x="3711" y="14201"/>
                  </a:lnTo>
                  <a:lnTo>
                    <a:pt x="3005" y="14201"/>
                  </a:lnTo>
                  <a:lnTo>
                    <a:pt x="3005" y="13667"/>
                  </a:lnTo>
                  <a:lnTo>
                    <a:pt x="3711" y="13667"/>
                  </a:lnTo>
                  <a:lnTo>
                    <a:pt x="4507" y="13165"/>
                  </a:lnTo>
                  <a:lnTo>
                    <a:pt x="4507" y="12601"/>
                  </a:lnTo>
                  <a:lnTo>
                    <a:pt x="3711" y="12137"/>
                  </a:lnTo>
                  <a:lnTo>
                    <a:pt x="3005" y="12137"/>
                  </a:lnTo>
                  <a:lnTo>
                    <a:pt x="2254" y="13165"/>
                  </a:lnTo>
                  <a:lnTo>
                    <a:pt x="1502" y="13667"/>
                  </a:lnTo>
                  <a:lnTo>
                    <a:pt x="1502" y="13165"/>
                  </a:lnTo>
                  <a:lnTo>
                    <a:pt x="1502" y="12601"/>
                  </a:lnTo>
                  <a:lnTo>
                    <a:pt x="2254" y="11565"/>
                  </a:lnTo>
                  <a:lnTo>
                    <a:pt x="3005" y="11071"/>
                  </a:lnTo>
                  <a:lnTo>
                    <a:pt x="3711" y="11071"/>
                  </a:lnTo>
                  <a:lnTo>
                    <a:pt x="4507" y="11071"/>
                  </a:lnTo>
                  <a:lnTo>
                    <a:pt x="4507" y="10537"/>
                  </a:lnTo>
                  <a:lnTo>
                    <a:pt x="3711" y="10537"/>
                  </a:lnTo>
                  <a:lnTo>
                    <a:pt x="4507" y="10003"/>
                  </a:lnTo>
                  <a:lnTo>
                    <a:pt x="5214" y="9470"/>
                  </a:lnTo>
                  <a:lnTo>
                    <a:pt x="5966" y="8968"/>
                  </a:lnTo>
                  <a:lnTo>
                    <a:pt x="5214" y="8968"/>
                  </a:lnTo>
                  <a:lnTo>
                    <a:pt x="4507" y="9470"/>
                  </a:lnTo>
                  <a:lnTo>
                    <a:pt x="3711" y="9470"/>
                  </a:lnTo>
                  <a:lnTo>
                    <a:pt x="3005" y="10537"/>
                  </a:lnTo>
                  <a:lnTo>
                    <a:pt x="2254" y="10003"/>
                  </a:lnTo>
                  <a:lnTo>
                    <a:pt x="1502" y="9470"/>
                  </a:lnTo>
                  <a:lnTo>
                    <a:pt x="3005" y="8968"/>
                  </a:lnTo>
                  <a:lnTo>
                    <a:pt x="3005" y="8434"/>
                  </a:lnTo>
                  <a:lnTo>
                    <a:pt x="3005" y="7901"/>
                  </a:lnTo>
                  <a:lnTo>
                    <a:pt x="3711" y="7367"/>
                  </a:lnTo>
                  <a:lnTo>
                    <a:pt x="4507" y="7367"/>
                  </a:lnTo>
                  <a:lnTo>
                    <a:pt x="4507" y="6833"/>
                  </a:lnTo>
                  <a:lnTo>
                    <a:pt x="4507" y="6301"/>
                  </a:lnTo>
                  <a:lnTo>
                    <a:pt x="5966" y="6301"/>
                  </a:lnTo>
                  <a:lnTo>
                    <a:pt x="5966" y="5766"/>
                  </a:lnTo>
                  <a:lnTo>
                    <a:pt x="5214" y="5273"/>
                  </a:lnTo>
                  <a:lnTo>
                    <a:pt x="4507" y="5273"/>
                  </a:lnTo>
                  <a:lnTo>
                    <a:pt x="5214" y="5273"/>
                  </a:lnTo>
                  <a:lnTo>
                    <a:pt x="5214" y="4739"/>
                  </a:lnTo>
                  <a:lnTo>
                    <a:pt x="5214" y="4205"/>
                  </a:lnTo>
                  <a:lnTo>
                    <a:pt x="5214" y="3703"/>
                  </a:lnTo>
                  <a:lnTo>
                    <a:pt x="5966" y="3130"/>
                  </a:lnTo>
                  <a:lnTo>
                    <a:pt x="6718" y="3130"/>
                  </a:lnTo>
                  <a:lnTo>
                    <a:pt x="7468" y="3130"/>
                  </a:lnTo>
                  <a:lnTo>
                    <a:pt x="7468" y="3703"/>
                  </a:lnTo>
                  <a:lnTo>
                    <a:pt x="8176" y="3703"/>
                  </a:lnTo>
                  <a:lnTo>
                    <a:pt x="8928" y="4205"/>
                  </a:lnTo>
                  <a:lnTo>
                    <a:pt x="8928" y="3703"/>
                  </a:lnTo>
                  <a:lnTo>
                    <a:pt x="8928" y="3130"/>
                  </a:lnTo>
                  <a:lnTo>
                    <a:pt x="8176" y="2597"/>
                  </a:lnTo>
                  <a:lnTo>
                    <a:pt x="8928" y="2134"/>
                  </a:lnTo>
                  <a:lnTo>
                    <a:pt x="9679" y="2134"/>
                  </a:lnTo>
                  <a:lnTo>
                    <a:pt x="8928" y="1569"/>
                  </a:lnTo>
                  <a:lnTo>
                    <a:pt x="10429" y="2134"/>
                  </a:lnTo>
                  <a:lnTo>
                    <a:pt x="11225" y="1569"/>
                  </a:lnTo>
                  <a:lnTo>
                    <a:pt x="10429" y="1569"/>
                  </a:lnTo>
                  <a:lnTo>
                    <a:pt x="11225" y="502"/>
                  </a:lnTo>
                  <a:lnTo>
                    <a:pt x="11225" y="0"/>
                  </a:lnTo>
                  <a:lnTo>
                    <a:pt x="11933" y="0"/>
                  </a:lnTo>
                  <a:lnTo>
                    <a:pt x="13380" y="502"/>
                  </a:lnTo>
                  <a:lnTo>
                    <a:pt x="12729" y="502"/>
                  </a:lnTo>
                  <a:lnTo>
                    <a:pt x="13380" y="1066"/>
                  </a:lnTo>
                  <a:lnTo>
                    <a:pt x="14132" y="502"/>
                  </a:lnTo>
                  <a:lnTo>
                    <a:pt x="14132" y="1066"/>
                  </a:lnTo>
                  <a:lnTo>
                    <a:pt x="15634" y="1569"/>
                  </a:lnTo>
                  <a:lnTo>
                    <a:pt x="17137" y="1066"/>
                  </a:lnTo>
                  <a:lnTo>
                    <a:pt x="17137" y="1569"/>
                  </a:lnTo>
                  <a:lnTo>
                    <a:pt x="17889" y="1569"/>
                  </a:lnTo>
                  <a:lnTo>
                    <a:pt x="18596" y="1569"/>
                  </a:lnTo>
                  <a:lnTo>
                    <a:pt x="19391" y="2134"/>
                  </a:lnTo>
                  <a:lnTo>
                    <a:pt x="18596" y="2597"/>
                  </a:lnTo>
                  <a:lnTo>
                    <a:pt x="18596" y="3130"/>
                  </a:lnTo>
                  <a:lnTo>
                    <a:pt x="17137" y="3130"/>
                  </a:lnTo>
                  <a:lnTo>
                    <a:pt x="16441" y="3703"/>
                  </a:lnTo>
                  <a:lnTo>
                    <a:pt x="15634" y="4205"/>
                  </a:lnTo>
                  <a:lnTo>
                    <a:pt x="14882" y="4205"/>
                  </a:lnTo>
                  <a:lnTo>
                    <a:pt x="14132" y="4205"/>
                  </a:lnTo>
                  <a:lnTo>
                    <a:pt x="13380" y="4739"/>
                  </a:lnTo>
                  <a:lnTo>
                    <a:pt x="13380" y="5273"/>
                  </a:lnTo>
                  <a:lnTo>
                    <a:pt x="12729" y="5273"/>
                  </a:lnTo>
                  <a:lnTo>
                    <a:pt x="11225" y="5766"/>
                  </a:lnTo>
                  <a:lnTo>
                    <a:pt x="11225" y="6301"/>
                  </a:lnTo>
                  <a:lnTo>
                    <a:pt x="11933" y="6301"/>
                  </a:lnTo>
                  <a:lnTo>
                    <a:pt x="11225" y="6301"/>
                  </a:lnTo>
                  <a:lnTo>
                    <a:pt x="11225" y="6833"/>
                  </a:lnTo>
                  <a:lnTo>
                    <a:pt x="11225" y="7367"/>
                  </a:lnTo>
                  <a:lnTo>
                    <a:pt x="11933" y="7367"/>
                  </a:lnTo>
                  <a:lnTo>
                    <a:pt x="13380" y="6833"/>
                  </a:lnTo>
                  <a:lnTo>
                    <a:pt x="14132" y="6833"/>
                  </a:lnTo>
                  <a:lnTo>
                    <a:pt x="15634" y="6833"/>
                  </a:lnTo>
                  <a:lnTo>
                    <a:pt x="16441" y="6833"/>
                  </a:lnTo>
                  <a:lnTo>
                    <a:pt x="17889" y="6833"/>
                  </a:lnTo>
                  <a:lnTo>
                    <a:pt x="18596" y="6833"/>
                  </a:lnTo>
                  <a:lnTo>
                    <a:pt x="19391" y="7367"/>
                  </a:lnTo>
                  <a:lnTo>
                    <a:pt x="19391" y="7901"/>
                  </a:lnTo>
                  <a:lnTo>
                    <a:pt x="20098" y="7901"/>
                  </a:lnTo>
                  <a:lnTo>
                    <a:pt x="20904" y="7901"/>
                  </a:lnTo>
                  <a:lnTo>
                    <a:pt x="21600" y="7901"/>
                  </a:lnTo>
                  <a:lnTo>
                    <a:pt x="21600" y="8434"/>
                  </a:lnTo>
                  <a:lnTo>
                    <a:pt x="21600" y="8968"/>
                  </a:lnTo>
                  <a:lnTo>
                    <a:pt x="20904" y="9470"/>
                  </a:lnTo>
                  <a:lnTo>
                    <a:pt x="20098" y="9470"/>
                  </a:lnTo>
                  <a:lnTo>
                    <a:pt x="20098" y="10003"/>
                  </a:lnTo>
                  <a:lnTo>
                    <a:pt x="19391" y="10003"/>
                  </a:lnTo>
                  <a:lnTo>
                    <a:pt x="18596" y="10537"/>
                  </a:lnTo>
                  <a:lnTo>
                    <a:pt x="19391" y="11071"/>
                  </a:lnTo>
                  <a:lnTo>
                    <a:pt x="19391" y="11565"/>
                  </a:lnTo>
                  <a:lnTo>
                    <a:pt x="18596" y="12137"/>
                  </a:lnTo>
                  <a:lnTo>
                    <a:pt x="17137" y="12601"/>
                  </a:lnTo>
                  <a:lnTo>
                    <a:pt x="17137" y="13165"/>
                  </a:lnTo>
                  <a:lnTo>
                    <a:pt x="16441" y="13165"/>
                  </a:lnTo>
                  <a:lnTo>
                    <a:pt x="15634" y="13667"/>
                  </a:lnTo>
                  <a:lnTo>
                    <a:pt x="14882" y="13165"/>
                  </a:lnTo>
                  <a:lnTo>
                    <a:pt x="14132" y="13165"/>
                  </a:lnTo>
                  <a:lnTo>
                    <a:pt x="12729" y="13165"/>
                  </a:lnTo>
                  <a:lnTo>
                    <a:pt x="12729" y="13667"/>
                  </a:lnTo>
                  <a:lnTo>
                    <a:pt x="13380" y="13667"/>
                  </a:lnTo>
                  <a:lnTo>
                    <a:pt x="14132" y="14201"/>
                  </a:lnTo>
                  <a:lnTo>
                    <a:pt x="14882" y="14201"/>
                  </a:lnTo>
                  <a:lnTo>
                    <a:pt x="14132" y="14774"/>
                  </a:lnTo>
                  <a:lnTo>
                    <a:pt x="12729" y="14774"/>
                  </a:lnTo>
                  <a:lnTo>
                    <a:pt x="12729" y="15268"/>
                  </a:lnTo>
                  <a:lnTo>
                    <a:pt x="11933" y="15268"/>
                  </a:lnTo>
                  <a:lnTo>
                    <a:pt x="11225" y="15268"/>
                  </a:lnTo>
                  <a:lnTo>
                    <a:pt x="10429" y="14774"/>
                  </a:lnTo>
                  <a:lnTo>
                    <a:pt x="9679" y="14774"/>
                  </a:lnTo>
                  <a:lnTo>
                    <a:pt x="9679" y="15268"/>
                  </a:lnTo>
                  <a:lnTo>
                    <a:pt x="10429" y="15268"/>
                  </a:lnTo>
                  <a:lnTo>
                    <a:pt x="11225" y="15802"/>
                  </a:lnTo>
                  <a:lnTo>
                    <a:pt x="11933" y="15802"/>
                  </a:lnTo>
                  <a:lnTo>
                    <a:pt x="13380" y="15802"/>
                  </a:lnTo>
                  <a:lnTo>
                    <a:pt x="14132" y="15802"/>
                  </a:lnTo>
                  <a:lnTo>
                    <a:pt x="14882" y="16304"/>
                  </a:lnTo>
                  <a:lnTo>
                    <a:pt x="15634" y="16838"/>
                  </a:lnTo>
                  <a:lnTo>
                    <a:pt x="16441" y="17904"/>
                  </a:lnTo>
                  <a:lnTo>
                    <a:pt x="15634" y="18972"/>
                  </a:lnTo>
                  <a:lnTo>
                    <a:pt x="14882" y="18972"/>
                  </a:lnTo>
                  <a:lnTo>
                    <a:pt x="15634" y="19466"/>
                  </a:lnTo>
                  <a:lnTo>
                    <a:pt x="14882" y="19999"/>
                  </a:lnTo>
                  <a:lnTo>
                    <a:pt x="14132" y="19466"/>
                  </a:lnTo>
                  <a:lnTo>
                    <a:pt x="13380" y="19466"/>
                  </a:lnTo>
                  <a:lnTo>
                    <a:pt x="13380" y="19999"/>
                  </a:lnTo>
                  <a:lnTo>
                    <a:pt x="12729" y="19999"/>
                  </a:lnTo>
                  <a:lnTo>
                    <a:pt x="12729" y="20533"/>
                  </a:lnTo>
                  <a:lnTo>
                    <a:pt x="11933" y="20533"/>
                  </a:lnTo>
                  <a:lnTo>
                    <a:pt x="11225" y="21066"/>
                  </a:lnTo>
                  <a:lnTo>
                    <a:pt x="10429" y="21600"/>
                  </a:lnTo>
                  <a:lnTo>
                    <a:pt x="9679" y="21600"/>
                  </a:lnTo>
                  <a:cubicBezTo>
                    <a:pt x="9679" y="21600"/>
                    <a:pt x="9679" y="21066"/>
                    <a:pt x="9679" y="2106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1" name="Google Shape;451;p18"/>
            <p:cNvSpPr/>
            <p:nvPr/>
          </p:nvSpPr>
          <p:spPr>
            <a:xfrm>
              <a:off x="10126113" y="9398675"/>
              <a:ext cx="3097252" cy="3247682"/>
            </a:xfrm>
            <a:custGeom>
              <a:avLst/>
              <a:gdLst/>
              <a:ahLst/>
              <a:cxnLst/>
              <a:rect l="l" t="t" r="r" b="b"/>
              <a:pathLst>
                <a:path w="21600" h="21600" extrusionOk="0">
                  <a:moveTo>
                    <a:pt x="927" y="6976"/>
                  </a:moveTo>
                  <a:lnTo>
                    <a:pt x="1377" y="6784"/>
                  </a:lnTo>
                  <a:lnTo>
                    <a:pt x="1609" y="6547"/>
                  </a:lnTo>
                  <a:lnTo>
                    <a:pt x="1841" y="6547"/>
                  </a:lnTo>
                  <a:lnTo>
                    <a:pt x="2073" y="6547"/>
                  </a:lnTo>
                  <a:lnTo>
                    <a:pt x="2537" y="6342"/>
                  </a:lnTo>
                  <a:lnTo>
                    <a:pt x="2769" y="6121"/>
                  </a:lnTo>
                  <a:lnTo>
                    <a:pt x="2769" y="5900"/>
                  </a:lnTo>
                  <a:lnTo>
                    <a:pt x="2983" y="5679"/>
                  </a:lnTo>
                  <a:lnTo>
                    <a:pt x="3215" y="5457"/>
                  </a:lnTo>
                  <a:lnTo>
                    <a:pt x="3678" y="5457"/>
                  </a:lnTo>
                  <a:lnTo>
                    <a:pt x="3914" y="5457"/>
                  </a:lnTo>
                  <a:lnTo>
                    <a:pt x="4377" y="5900"/>
                  </a:lnTo>
                  <a:lnTo>
                    <a:pt x="4593" y="5679"/>
                  </a:lnTo>
                  <a:lnTo>
                    <a:pt x="5288" y="6121"/>
                  </a:lnTo>
                  <a:lnTo>
                    <a:pt x="5288" y="5900"/>
                  </a:lnTo>
                  <a:lnTo>
                    <a:pt x="5519" y="5679"/>
                  </a:lnTo>
                  <a:lnTo>
                    <a:pt x="5751" y="5679"/>
                  </a:lnTo>
                  <a:lnTo>
                    <a:pt x="5983" y="5679"/>
                  </a:lnTo>
                  <a:lnTo>
                    <a:pt x="5751" y="5900"/>
                  </a:lnTo>
                  <a:lnTo>
                    <a:pt x="5751" y="6121"/>
                  </a:lnTo>
                  <a:lnTo>
                    <a:pt x="5983" y="6342"/>
                  </a:lnTo>
                  <a:lnTo>
                    <a:pt x="5751" y="6547"/>
                  </a:lnTo>
                  <a:lnTo>
                    <a:pt x="6201" y="6976"/>
                  </a:lnTo>
                  <a:lnTo>
                    <a:pt x="6447" y="7873"/>
                  </a:lnTo>
                  <a:lnTo>
                    <a:pt x="6665" y="8728"/>
                  </a:lnTo>
                  <a:lnTo>
                    <a:pt x="6897" y="8952"/>
                  </a:lnTo>
                  <a:lnTo>
                    <a:pt x="7361" y="10041"/>
                  </a:lnTo>
                  <a:lnTo>
                    <a:pt x="7592" y="10041"/>
                  </a:lnTo>
                  <a:lnTo>
                    <a:pt x="8056" y="10483"/>
                  </a:lnTo>
                  <a:lnTo>
                    <a:pt x="8274" y="10925"/>
                  </a:lnTo>
                  <a:lnTo>
                    <a:pt x="8520" y="11117"/>
                  </a:lnTo>
                  <a:lnTo>
                    <a:pt x="8738" y="11355"/>
                  </a:lnTo>
                  <a:lnTo>
                    <a:pt x="9416" y="12001"/>
                  </a:lnTo>
                  <a:lnTo>
                    <a:pt x="10793" y="13314"/>
                  </a:lnTo>
                  <a:lnTo>
                    <a:pt x="11039" y="13314"/>
                  </a:lnTo>
                  <a:lnTo>
                    <a:pt x="11257" y="13756"/>
                  </a:lnTo>
                  <a:lnTo>
                    <a:pt x="11721" y="13756"/>
                  </a:lnTo>
                  <a:lnTo>
                    <a:pt x="11953" y="14185"/>
                  </a:lnTo>
                  <a:lnTo>
                    <a:pt x="12185" y="13964"/>
                  </a:lnTo>
                  <a:lnTo>
                    <a:pt x="12866" y="14628"/>
                  </a:lnTo>
                  <a:lnTo>
                    <a:pt x="13112" y="14848"/>
                  </a:lnTo>
                  <a:lnTo>
                    <a:pt x="13329" y="15054"/>
                  </a:lnTo>
                  <a:lnTo>
                    <a:pt x="13545" y="15054"/>
                  </a:lnTo>
                  <a:lnTo>
                    <a:pt x="14008" y="15495"/>
                  </a:lnTo>
                  <a:lnTo>
                    <a:pt x="14257" y="15495"/>
                  </a:lnTo>
                  <a:lnTo>
                    <a:pt x="14472" y="15717"/>
                  </a:lnTo>
                  <a:lnTo>
                    <a:pt x="14472" y="16146"/>
                  </a:lnTo>
                  <a:lnTo>
                    <a:pt x="14472" y="16380"/>
                  </a:lnTo>
                  <a:lnTo>
                    <a:pt x="14472" y="16571"/>
                  </a:lnTo>
                  <a:lnTo>
                    <a:pt x="14935" y="16809"/>
                  </a:lnTo>
                  <a:lnTo>
                    <a:pt x="15167" y="16809"/>
                  </a:lnTo>
                  <a:lnTo>
                    <a:pt x="15385" y="16809"/>
                  </a:lnTo>
                  <a:lnTo>
                    <a:pt x="15862" y="17029"/>
                  </a:lnTo>
                  <a:lnTo>
                    <a:pt x="16081" y="17235"/>
                  </a:lnTo>
                  <a:lnTo>
                    <a:pt x="16081" y="17472"/>
                  </a:lnTo>
                  <a:lnTo>
                    <a:pt x="16313" y="17677"/>
                  </a:lnTo>
                  <a:lnTo>
                    <a:pt x="16527" y="18327"/>
                  </a:lnTo>
                  <a:lnTo>
                    <a:pt x="16776" y="18990"/>
                  </a:lnTo>
                  <a:lnTo>
                    <a:pt x="16776" y="19640"/>
                  </a:lnTo>
                  <a:lnTo>
                    <a:pt x="16527" y="19861"/>
                  </a:lnTo>
                  <a:lnTo>
                    <a:pt x="16313" y="19861"/>
                  </a:lnTo>
                  <a:lnTo>
                    <a:pt x="16081" y="19861"/>
                  </a:lnTo>
                  <a:lnTo>
                    <a:pt x="16081" y="20082"/>
                  </a:lnTo>
                  <a:lnTo>
                    <a:pt x="16081" y="20303"/>
                  </a:lnTo>
                  <a:lnTo>
                    <a:pt x="16081" y="20508"/>
                  </a:lnTo>
                  <a:lnTo>
                    <a:pt x="16081" y="20716"/>
                  </a:lnTo>
                  <a:lnTo>
                    <a:pt x="15862" y="20950"/>
                  </a:lnTo>
                  <a:lnTo>
                    <a:pt x="15631" y="21158"/>
                  </a:lnTo>
                  <a:lnTo>
                    <a:pt x="15631" y="21392"/>
                  </a:lnTo>
                  <a:lnTo>
                    <a:pt x="15862" y="21600"/>
                  </a:lnTo>
                  <a:lnTo>
                    <a:pt x="16081" y="21600"/>
                  </a:lnTo>
                  <a:lnTo>
                    <a:pt x="16313" y="21600"/>
                  </a:lnTo>
                  <a:lnTo>
                    <a:pt x="16527" y="21600"/>
                  </a:lnTo>
                  <a:lnTo>
                    <a:pt x="16776" y="21392"/>
                  </a:lnTo>
                  <a:lnTo>
                    <a:pt x="16991" y="21392"/>
                  </a:lnTo>
                  <a:lnTo>
                    <a:pt x="16991" y="21158"/>
                  </a:lnTo>
                  <a:lnTo>
                    <a:pt x="17472" y="20950"/>
                  </a:lnTo>
                  <a:lnTo>
                    <a:pt x="17472" y="20716"/>
                  </a:lnTo>
                  <a:lnTo>
                    <a:pt x="17472" y="20303"/>
                  </a:lnTo>
                  <a:lnTo>
                    <a:pt x="17704" y="20082"/>
                  </a:lnTo>
                  <a:lnTo>
                    <a:pt x="17922" y="19861"/>
                  </a:lnTo>
                  <a:lnTo>
                    <a:pt x="18153" y="19640"/>
                  </a:lnTo>
                  <a:lnTo>
                    <a:pt x="18385" y="19640"/>
                  </a:lnTo>
                  <a:lnTo>
                    <a:pt x="18600" y="19640"/>
                  </a:lnTo>
                  <a:lnTo>
                    <a:pt x="18849" y="19640"/>
                  </a:lnTo>
                  <a:lnTo>
                    <a:pt x="18849" y="19419"/>
                  </a:lnTo>
                  <a:lnTo>
                    <a:pt x="18849" y="19211"/>
                  </a:lnTo>
                  <a:lnTo>
                    <a:pt x="18849" y="18990"/>
                  </a:lnTo>
                  <a:lnTo>
                    <a:pt x="18849" y="18548"/>
                  </a:lnTo>
                  <a:lnTo>
                    <a:pt x="18849" y="18327"/>
                  </a:lnTo>
                  <a:lnTo>
                    <a:pt x="18849" y="18106"/>
                  </a:lnTo>
                  <a:lnTo>
                    <a:pt x="18600" y="17901"/>
                  </a:lnTo>
                  <a:lnTo>
                    <a:pt x="18153" y="18106"/>
                  </a:lnTo>
                  <a:lnTo>
                    <a:pt x="17922" y="17738"/>
                  </a:lnTo>
                  <a:lnTo>
                    <a:pt x="17843" y="17163"/>
                  </a:lnTo>
                  <a:lnTo>
                    <a:pt x="17922" y="16809"/>
                  </a:lnTo>
                  <a:lnTo>
                    <a:pt x="18153" y="16809"/>
                  </a:lnTo>
                  <a:lnTo>
                    <a:pt x="18153" y="16571"/>
                  </a:lnTo>
                  <a:lnTo>
                    <a:pt x="18385" y="16380"/>
                  </a:lnTo>
                  <a:lnTo>
                    <a:pt x="18153" y="16380"/>
                  </a:lnTo>
                  <a:lnTo>
                    <a:pt x="18385" y="16146"/>
                  </a:lnTo>
                  <a:lnTo>
                    <a:pt x="18600" y="15938"/>
                  </a:lnTo>
                  <a:lnTo>
                    <a:pt x="18849" y="15938"/>
                  </a:lnTo>
                  <a:lnTo>
                    <a:pt x="19064" y="15938"/>
                  </a:lnTo>
                  <a:lnTo>
                    <a:pt x="19064" y="16146"/>
                  </a:lnTo>
                  <a:lnTo>
                    <a:pt x="19527" y="16380"/>
                  </a:lnTo>
                  <a:lnTo>
                    <a:pt x="19759" y="16380"/>
                  </a:lnTo>
                  <a:lnTo>
                    <a:pt x="19991" y="16380"/>
                  </a:lnTo>
                  <a:lnTo>
                    <a:pt x="20223" y="16380"/>
                  </a:lnTo>
                  <a:lnTo>
                    <a:pt x="20455" y="16380"/>
                  </a:lnTo>
                  <a:lnTo>
                    <a:pt x="20455" y="16571"/>
                  </a:lnTo>
                  <a:lnTo>
                    <a:pt x="20455" y="16809"/>
                  </a:lnTo>
                  <a:lnTo>
                    <a:pt x="20673" y="17029"/>
                  </a:lnTo>
                  <a:lnTo>
                    <a:pt x="20673" y="17235"/>
                  </a:lnTo>
                  <a:lnTo>
                    <a:pt x="20918" y="17472"/>
                  </a:lnTo>
                  <a:lnTo>
                    <a:pt x="21119" y="17472"/>
                  </a:lnTo>
                  <a:lnTo>
                    <a:pt x="21368" y="17472"/>
                  </a:lnTo>
                  <a:lnTo>
                    <a:pt x="21600" y="17235"/>
                  </a:lnTo>
                  <a:lnTo>
                    <a:pt x="21600" y="16809"/>
                  </a:lnTo>
                  <a:lnTo>
                    <a:pt x="21600" y="16380"/>
                  </a:lnTo>
                  <a:lnTo>
                    <a:pt x="21600" y="16146"/>
                  </a:lnTo>
                  <a:lnTo>
                    <a:pt x="21119" y="15938"/>
                  </a:lnTo>
                  <a:lnTo>
                    <a:pt x="20918" y="15495"/>
                  </a:lnTo>
                  <a:lnTo>
                    <a:pt x="20673" y="15274"/>
                  </a:lnTo>
                  <a:lnTo>
                    <a:pt x="20223" y="15054"/>
                  </a:lnTo>
                  <a:lnTo>
                    <a:pt x="19759" y="15054"/>
                  </a:lnTo>
                  <a:lnTo>
                    <a:pt x="19527" y="14848"/>
                  </a:lnTo>
                  <a:lnTo>
                    <a:pt x="19313" y="14628"/>
                  </a:lnTo>
                  <a:lnTo>
                    <a:pt x="18600" y="14407"/>
                  </a:lnTo>
                  <a:lnTo>
                    <a:pt x="18385" y="14185"/>
                  </a:lnTo>
                  <a:lnTo>
                    <a:pt x="18153" y="13964"/>
                  </a:lnTo>
                  <a:lnTo>
                    <a:pt x="17922" y="13964"/>
                  </a:lnTo>
                  <a:lnTo>
                    <a:pt x="17472" y="13964"/>
                  </a:lnTo>
                  <a:lnTo>
                    <a:pt x="17240" y="13756"/>
                  </a:lnTo>
                  <a:lnTo>
                    <a:pt x="16776" y="13536"/>
                  </a:lnTo>
                  <a:lnTo>
                    <a:pt x="16527" y="13536"/>
                  </a:lnTo>
                  <a:lnTo>
                    <a:pt x="16776" y="13314"/>
                  </a:lnTo>
                  <a:lnTo>
                    <a:pt x="16991" y="13314"/>
                  </a:lnTo>
                  <a:lnTo>
                    <a:pt x="17240" y="13093"/>
                  </a:lnTo>
                  <a:lnTo>
                    <a:pt x="17240" y="12652"/>
                  </a:lnTo>
                  <a:lnTo>
                    <a:pt x="16527" y="12443"/>
                  </a:lnTo>
                  <a:lnTo>
                    <a:pt x="16313" y="12443"/>
                  </a:lnTo>
                  <a:lnTo>
                    <a:pt x="15631" y="12443"/>
                  </a:lnTo>
                  <a:lnTo>
                    <a:pt x="15167" y="12443"/>
                  </a:lnTo>
                  <a:lnTo>
                    <a:pt x="14721" y="12222"/>
                  </a:lnTo>
                  <a:lnTo>
                    <a:pt x="14472" y="11796"/>
                  </a:lnTo>
                  <a:lnTo>
                    <a:pt x="14257" y="11559"/>
                  </a:lnTo>
                  <a:lnTo>
                    <a:pt x="13793" y="11117"/>
                  </a:lnTo>
                  <a:lnTo>
                    <a:pt x="13545" y="10704"/>
                  </a:lnTo>
                  <a:lnTo>
                    <a:pt x="13112" y="10262"/>
                  </a:lnTo>
                  <a:lnTo>
                    <a:pt x="13112" y="9820"/>
                  </a:lnTo>
                  <a:lnTo>
                    <a:pt x="13329" y="9599"/>
                  </a:lnTo>
                  <a:lnTo>
                    <a:pt x="13112" y="9173"/>
                  </a:lnTo>
                  <a:lnTo>
                    <a:pt x="12866" y="8728"/>
                  </a:lnTo>
                  <a:lnTo>
                    <a:pt x="12866" y="8507"/>
                  </a:lnTo>
                  <a:lnTo>
                    <a:pt x="12648" y="8286"/>
                  </a:lnTo>
                  <a:lnTo>
                    <a:pt x="12648" y="7873"/>
                  </a:lnTo>
                  <a:lnTo>
                    <a:pt x="12399" y="7873"/>
                  </a:lnTo>
                  <a:lnTo>
                    <a:pt x="11953" y="7639"/>
                  </a:lnTo>
                  <a:lnTo>
                    <a:pt x="11489" y="7418"/>
                  </a:lnTo>
                  <a:lnTo>
                    <a:pt x="11257" y="7418"/>
                  </a:lnTo>
                  <a:lnTo>
                    <a:pt x="10793" y="7210"/>
                  </a:lnTo>
                  <a:lnTo>
                    <a:pt x="10793" y="6976"/>
                  </a:lnTo>
                  <a:lnTo>
                    <a:pt x="10575" y="6784"/>
                  </a:lnTo>
                  <a:lnTo>
                    <a:pt x="10575" y="6547"/>
                  </a:lnTo>
                  <a:lnTo>
                    <a:pt x="10343" y="6121"/>
                  </a:lnTo>
                  <a:lnTo>
                    <a:pt x="10575" y="5900"/>
                  </a:lnTo>
                  <a:lnTo>
                    <a:pt x="10575" y="5679"/>
                  </a:lnTo>
                  <a:lnTo>
                    <a:pt x="10575" y="5457"/>
                  </a:lnTo>
                  <a:lnTo>
                    <a:pt x="10793" y="5250"/>
                  </a:lnTo>
                  <a:lnTo>
                    <a:pt x="11039" y="5029"/>
                  </a:lnTo>
                  <a:lnTo>
                    <a:pt x="11039" y="4808"/>
                  </a:lnTo>
                  <a:lnTo>
                    <a:pt x="10793" y="4808"/>
                  </a:lnTo>
                  <a:lnTo>
                    <a:pt x="10575" y="4587"/>
                  </a:lnTo>
                  <a:lnTo>
                    <a:pt x="10575" y="4382"/>
                  </a:lnTo>
                  <a:lnTo>
                    <a:pt x="10343" y="4382"/>
                  </a:lnTo>
                  <a:lnTo>
                    <a:pt x="10575" y="4145"/>
                  </a:lnTo>
                  <a:lnTo>
                    <a:pt x="10793" y="4145"/>
                  </a:lnTo>
                  <a:lnTo>
                    <a:pt x="10793" y="3715"/>
                  </a:lnTo>
                  <a:lnTo>
                    <a:pt x="11257" y="3715"/>
                  </a:lnTo>
                  <a:lnTo>
                    <a:pt x="11489" y="3715"/>
                  </a:lnTo>
                  <a:lnTo>
                    <a:pt x="11721" y="3715"/>
                  </a:lnTo>
                  <a:lnTo>
                    <a:pt x="11953" y="3715"/>
                  </a:lnTo>
                  <a:lnTo>
                    <a:pt x="12185" y="3494"/>
                  </a:lnTo>
                  <a:lnTo>
                    <a:pt x="12399" y="3494"/>
                  </a:lnTo>
                  <a:lnTo>
                    <a:pt x="12399" y="3290"/>
                  </a:lnTo>
                  <a:lnTo>
                    <a:pt x="12648" y="3290"/>
                  </a:lnTo>
                  <a:lnTo>
                    <a:pt x="12866" y="3290"/>
                  </a:lnTo>
                  <a:lnTo>
                    <a:pt x="12866" y="3494"/>
                  </a:lnTo>
                  <a:lnTo>
                    <a:pt x="13112" y="3715"/>
                  </a:lnTo>
                  <a:lnTo>
                    <a:pt x="13112" y="3290"/>
                  </a:lnTo>
                  <a:lnTo>
                    <a:pt x="13329" y="3290"/>
                  </a:lnTo>
                  <a:lnTo>
                    <a:pt x="13545" y="3052"/>
                  </a:lnTo>
                  <a:lnTo>
                    <a:pt x="13329" y="2848"/>
                  </a:lnTo>
                  <a:lnTo>
                    <a:pt x="13112" y="2627"/>
                  </a:lnTo>
                  <a:lnTo>
                    <a:pt x="13545" y="2405"/>
                  </a:lnTo>
                  <a:lnTo>
                    <a:pt x="13545" y="2197"/>
                  </a:lnTo>
                  <a:lnTo>
                    <a:pt x="13329" y="1963"/>
                  </a:lnTo>
                  <a:lnTo>
                    <a:pt x="13329" y="1755"/>
                  </a:lnTo>
                  <a:lnTo>
                    <a:pt x="13329" y="1535"/>
                  </a:lnTo>
                  <a:lnTo>
                    <a:pt x="13112" y="1535"/>
                  </a:lnTo>
                  <a:lnTo>
                    <a:pt x="12866" y="1313"/>
                  </a:lnTo>
                  <a:lnTo>
                    <a:pt x="12399" y="1313"/>
                  </a:lnTo>
                  <a:lnTo>
                    <a:pt x="12185" y="1313"/>
                  </a:lnTo>
                  <a:lnTo>
                    <a:pt x="11953" y="1313"/>
                  </a:lnTo>
                  <a:lnTo>
                    <a:pt x="11721" y="1313"/>
                  </a:lnTo>
                  <a:lnTo>
                    <a:pt x="11489" y="1109"/>
                  </a:lnTo>
                  <a:lnTo>
                    <a:pt x="11257" y="871"/>
                  </a:lnTo>
                  <a:lnTo>
                    <a:pt x="11257" y="666"/>
                  </a:lnTo>
                  <a:lnTo>
                    <a:pt x="11039" y="446"/>
                  </a:lnTo>
                  <a:lnTo>
                    <a:pt x="10793" y="224"/>
                  </a:lnTo>
                  <a:lnTo>
                    <a:pt x="10343" y="224"/>
                  </a:lnTo>
                  <a:lnTo>
                    <a:pt x="10112" y="224"/>
                  </a:lnTo>
                  <a:lnTo>
                    <a:pt x="9880" y="224"/>
                  </a:lnTo>
                  <a:lnTo>
                    <a:pt x="9665" y="224"/>
                  </a:lnTo>
                  <a:lnTo>
                    <a:pt x="9416" y="0"/>
                  </a:lnTo>
                  <a:lnTo>
                    <a:pt x="9184" y="0"/>
                  </a:lnTo>
                  <a:lnTo>
                    <a:pt x="9184" y="224"/>
                  </a:lnTo>
                  <a:lnTo>
                    <a:pt x="8738" y="446"/>
                  </a:lnTo>
                  <a:lnTo>
                    <a:pt x="8520" y="446"/>
                  </a:lnTo>
                  <a:lnTo>
                    <a:pt x="8274" y="446"/>
                  </a:lnTo>
                  <a:lnTo>
                    <a:pt x="8274" y="224"/>
                  </a:lnTo>
                  <a:lnTo>
                    <a:pt x="8274" y="0"/>
                  </a:lnTo>
                  <a:lnTo>
                    <a:pt x="8056" y="0"/>
                  </a:lnTo>
                  <a:lnTo>
                    <a:pt x="7807" y="0"/>
                  </a:lnTo>
                  <a:lnTo>
                    <a:pt x="7807" y="224"/>
                  </a:lnTo>
                  <a:lnTo>
                    <a:pt x="7807" y="446"/>
                  </a:lnTo>
                  <a:lnTo>
                    <a:pt x="7807" y="666"/>
                  </a:lnTo>
                  <a:lnTo>
                    <a:pt x="7592" y="666"/>
                  </a:lnTo>
                  <a:lnTo>
                    <a:pt x="7361" y="446"/>
                  </a:lnTo>
                  <a:lnTo>
                    <a:pt x="7129" y="666"/>
                  </a:lnTo>
                  <a:lnTo>
                    <a:pt x="6897" y="871"/>
                  </a:lnTo>
                  <a:lnTo>
                    <a:pt x="7129" y="1109"/>
                  </a:lnTo>
                  <a:lnTo>
                    <a:pt x="6897" y="1313"/>
                  </a:lnTo>
                  <a:lnTo>
                    <a:pt x="6665" y="1109"/>
                  </a:lnTo>
                  <a:lnTo>
                    <a:pt x="6447" y="1109"/>
                  </a:lnTo>
                  <a:lnTo>
                    <a:pt x="6201" y="1109"/>
                  </a:lnTo>
                  <a:lnTo>
                    <a:pt x="5983" y="1109"/>
                  </a:lnTo>
                  <a:lnTo>
                    <a:pt x="5983" y="871"/>
                  </a:lnTo>
                  <a:lnTo>
                    <a:pt x="5751" y="666"/>
                  </a:lnTo>
                  <a:lnTo>
                    <a:pt x="5519" y="666"/>
                  </a:lnTo>
                  <a:lnTo>
                    <a:pt x="5519" y="871"/>
                  </a:lnTo>
                  <a:lnTo>
                    <a:pt x="5519" y="1313"/>
                  </a:lnTo>
                  <a:lnTo>
                    <a:pt x="5288" y="1313"/>
                  </a:lnTo>
                  <a:lnTo>
                    <a:pt x="5056" y="1535"/>
                  </a:lnTo>
                  <a:lnTo>
                    <a:pt x="4824" y="1755"/>
                  </a:lnTo>
                  <a:lnTo>
                    <a:pt x="4824" y="1963"/>
                  </a:lnTo>
                  <a:lnTo>
                    <a:pt x="4593" y="1755"/>
                  </a:lnTo>
                  <a:lnTo>
                    <a:pt x="4377" y="1535"/>
                  </a:lnTo>
                  <a:lnTo>
                    <a:pt x="4146" y="1313"/>
                  </a:lnTo>
                  <a:lnTo>
                    <a:pt x="4146" y="1109"/>
                  </a:lnTo>
                  <a:lnTo>
                    <a:pt x="4146" y="871"/>
                  </a:lnTo>
                  <a:lnTo>
                    <a:pt x="3914" y="666"/>
                  </a:lnTo>
                  <a:lnTo>
                    <a:pt x="3678" y="666"/>
                  </a:lnTo>
                  <a:lnTo>
                    <a:pt x="3447" y="871"/>
                  </a:lnTo>
                  <a:lnTo>
                    <a:pt x="3447" y="1109"/>
                  </a:lnTo>
                  <a:lnTo>
                    <a:pt x="3215" y="1535"/>
                  </a:lnTo>
                  <a:lnTo>
                    <a:pt x="2983" y="1535"/>
                  </a:lnTo>
                  <a:lnTo>
                    <a:pt x="2537" y="1535"/>
                  </a:lnTo>
                  <a:lnTo>
                    <a:pt x="2305" y="1313"/>
                  </a:lnTo>
                  <a:lnTo>
                    <a:pt x="1377" y="1535"/>
                  </a:lnTo>
                  <a:lnTo>
                    <a:pt x="1159" y="1535"/>
                  </a:lnTo>
                  <a:lnTo>
                    <a:pt x="1159" y="1755"/>
                  </a:lnTo>
                  <a:lnTo>
                    <a:pt x="927" y="1755"/>
                  </a:lnTo>
                  <a:lnTo>
                    <a:pt x="927" y="1963"/>
                  </a:lnTo>
                  <a:lnTo>
                    <a:pt x="1159" y="2197"/>
                  </a:lnTo>
                  <a:lnTo>
                    <a:pt x="1159" y="2405"/>
                  </a:lnTo>
                  <a:lnTo>
                    <a:pt x="1377" y="2627"/>
                  </a:lnTo>
                  <a:lnTo>
                    <a:pt x="1159" y="2848"/>
                  </a:lnTo>
                  <a:lnTo>
                    <a:pt x="927" y="3052"/>
                  </a:lnTo>
                  <a:lnTo>
                    <a:pt x="695" y="3290"/>
                  </a:lnTo>
                  <a:lnTo>
                    <a:pt x="464" y="3290"/>
                  </a:lnTo>
                  <a:lnTo>
                    <a:pt x="232" y="3290"/>
                  </a:lnTo>
                  <a:lnTo>
                    <a:pt x="0" y="3290"/>
                  </a:lnTo>
                  <a:lnTo>
                    <a:pt x="0" y="3494"/>
                  </a:lnTo>
                  <a:lnTo>
                    <a:pt x="232" y="3715"/>
                  </a:lnTo>
                  <a:lnTo>
                    <a:pt x="464" y="3715"/>
                  </a:lnTo>
                  <a:lnTo>
                    <a:pt x="695" y="3937"/>
                  </a:lnTo>
                  <a:lnTo>
                    <a:pt x="695" y="4145"/>
                  </a:lnTo>
                  <a:lnTo>
                    <a:pt x="695" y="4382"/>
                  </a:lnTo>
                  <a:lnTo>
                    <a:pt x="464" y="4587"/>
                  </a:lnTo>
                  <a:lnTo>
                    <a:pt x="464" y="4808"/>
                  </a:lnTo>
                  <a:lnTo>
                    <a:pt x="464" y="5250"/>
                  </a:lnTo>
                  <a:lnTo>
                    <a:pt x="464" y="5457"/>
                  </a:lnTo>
                  <a:lnTo>
                    <a:pt x="695" y="5900"/>
                  </a:lnTo>
                  <a:lnTo>
                    <a:pt x="927" y="5900"/>
                  </a:lnTo>
                  <a:lnTo>
                    <a:pt x="1377" y="5900"/>
                  </a:lnTo>
                  <a:lnTo>
                    <a:pt x="1609" y="6121"/>
                  </a:lnTo>
                  <a:lnTo>
                    <a:pt x="1377" y="6342"/>
                  </a:lnTo>
                  <a:lnTo>
                    <a:pt x="1377" y="6547"/>
                  </a:lnTo>
                  <a:lnTo>
                    <a:pt x="1159" y="6784"/>
                  </a:lnTo>
                  <a:cubicBezTo>
                    <a:pt x="1159" y="6784"/>
                    <a:pt x="927" y="6976"/>
                    <a:pt x="927" y="6976"/>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2" name="Google Shape;452;p18"/>
            <p:cNvSpPr/>
            <p:nvPr/>
          </p:nvSpPr>
          <p:spPr>
            <a:xfrm>
              <a:off x="10099417" y="9078385"/>
              <a:ext cx="1185908" cy="623117"/>
            </a:xfrm>
            <a:custGeom>
              <a:avLst/>
              <a:gdLst/>
              <a:ahLst/>
              <a:cxnLst/>
              <a:rect l="l" t="t" r="r" b="b"/>
              <a:pathLst>
                <a:path w="21600" h="21600" extrusionOk="0">
                  <a:moveTo>
                    <a:pt x="3588" y="18145"/>
                  </a:moveTo>
                  <a:lnTo>
                    <a:pt x="3026" y="17061"/>
                  </a:lnTo>
                  <a:lnTo>
                    <a:pt x="3026" y="15908"/>
                  </a:lnTo>
                  <a:lnTo>
                    <a:pt x="3588" y="15908"/>
                  </a:lnTo>
                  <a:lnTo>
                    <a:pt x="3026" y="14757"/>
                  </a:lnTo>
                  <a:lnTo>
                    <a:pt x="3026" y="13689"/>
                  </a:lnTo>
                  <a:lnTo>
                    <a:pt x="3588" y="13689"/>
                  </a:lnTo>
                  <a:lnTo>
                    <a:pt x="4193" y="13689"/>
                  </a:lnTo>
                  <a:lnTo>
                    <a:pt x="4193" y="12453"/>
                  </a:lnTo>
                  <a:lnTo>
                    <a:pt x="3588" y="10233"/>
                  </a:lnTo>
                  <a:lnTo>
                    <a:pt x="3026" y="10233"/>
                  </a:lnTo>
                  <a:lnTo>
                    <a:pt x="3026" y="11385"/>
                  </a:lnTo>
                  <a:lnTo>
                    <a:pt x="2377" y="11385"/>
                  </a:lnTo>
                  <a:lnTo>
                    <a:pt x="1816" y="13689"/>
                  </a:lnTo>
                  <a:lnTo>
                    <a:pt x="604" y="14757"/>
                  </a:lnTo>
                  <a:lnTo>
                    <a:pt x="0" y="12453"/>
                  </a:lnTo>
                  <a:lnTo>
                    <a:pt x="604" y="10233"/>
                  </a:lnTo>
                  <a:lnTo>
                    <a:pt x="1816" y="7996"/>
                  </a:lnTo>
                  <a:lnTo>
                    <a:pt x="1816" y="6845"/>
                  </a:lnTo>
                  <a:lnTo>
                    <a:pt x="2377" y="5692"/>
                  </a:lnTo>
                  <a:lnTo>
                    <a:pt x="3588" y="5692"/>
                  </a:lnTo>
                  <a:lnTo>
                    <a:pt x="4798" y="4539"/>
                  </a:lnTo>
                  <a:lnTo>
                    <a:pt x="5368" y="2304"/>
                  </a:lnTo>
                  <a:lnTo>
                    <a:pt x="5368" y="1153"/>
                  </a:lnTo>
                  <a:lnTo>
                    <a:pt x="6010" y="0"/>
                  </a:lnTo>
                  <a:lnTo>
                    <a:pt x="6578" y="1153"/>
                  </a:lnTo>
                  <a:lnTo>
                    <a:pt x="7220" y="2304"/>
                  </a:lnTo>
                  <a:lnTo>
                    <a:pt x="7790" y="0"/>
                  </a:lnTo>
                  <a:lnTo>
                    <a:pt x="8395" y="1153"/>
                  </a:lnTo>
                  <a:lnTo>
                    <a:pt x="8395" y="0"/>
                  </a:lnTo>
                  <a:lnTo>
                    <a:pt x="8956" y="1153"/>
                  </a:lnTo>
                  <a:lnTo>
                    <a:pt x="8956" y="0"/>
                  </a:lnTo>
                  <a:lnTo>
                    <a:pt x="10212" y="1153"/>
                  </a:lnTo>
                  <a:lnTo>
                    <a:pt x="10817" y="1153"/>
                  </a:lnTo>
                  <a:lnTo>
                    <a:pt x="11423" y="1153"/>
                  </a:lnTo>
                  <a:lnTo>
                    <a:pt x="11993" y="1153"/>
                  </a:lnTo>
                  <a:lnTo>
                    <a:pt x="12598" y="1153"/>
                  </a:lnTo>
                  <a:lnTo>
                    <a:pt x="13159" y="1153"/>
                  </a:lnTo>
                  <a:lnTo>
                    <a:pt x="13809" y="1153"/>
                  </a:lnTo>
                  <a:lnTo>
                    <a:pt x="15019" y="1153"/>
                  </a:lnTo>
                  <a:lnTo>
                    <a:pt x="15019" y="2304"/>
                  </a:lnTo>
                  <a:lnTo>
                    <a:pt x="15625" y="2304"/>
                  </a:lnTo>
                  <a:lnTo>
                    <a:pt x="16187" y="2304"/>
                  </a:lnTo>
                  <a:lnTo>
                    <a:pt x="16187" y="3455"/>
                  </a:lnTo>
                  <a:lnTo>
                    <a:pt x="17397" y="4539"/>
                  </a:lnTo>
                  <a:lnTo>
                    <a:pt x="17397" y="5692"/>
                  </a:lnTo>
                  <a:lnTo>
                    <a:pt x="16791" y="6845"/>
                  </a:lnTo>
                  <a:lnTo>
                    <a:pt x="16791" y="7996"/>
                  </a:lnTo>
                  <a:lnTo>
                    <a:pt x="17397" y="7996"/>
                  </a:lnTo>
                  <a:lnTo>
                    <a:pt x="17397" y="9081"/>
                  </a:lnTo>
                  <a:lnTo>
                    <a:pt x="18003" y="9081"/>
                  </a:lnTo>
                  <a:lnTo>
                    <a:pt x="18573" y="10233"/>
                  </a:lnTo>
                  <a:lnTo>
                    <a:pt x="19213" y="11385"/>
                  </a:lnTo>
                  <a:lnTo>
                    <a:pt x="21600" y="11385"/>
                  </a:lnTo>
                  <a:lnTo>
                    <a:pt x="20995" y="11385"/>
                  </a:lnTo>
                  <a:lnTo>
                    <a:pt x="20995" y="12453"/>
                  </a:lnTo>
                  <a:lnTo>
                    <a:pt x="20995" y="13689"/>
                  </a:lnTo>
                  <a:lnTo>
                    <a:pt x="20995" y="14757"/>
                  </a:lnTo>
                  <a:lnTo>
                    <a:pt x="20388" y="14757"/>
                  </a:lnTo>
                  <a:lnTo>
                    <a:pt x="19783" y="13689"/>
                  </a:lnTo>
                  <a:lnTo>
                    <a:pt x="19213" y="14757"/>
                  </a:lnTo>
                  <a:lnTo>
                    <a:pt x="18573" y="15908"/>
                  </a:lnTo>
                  <a:lnTo>
                    <a:pt x="19213" y="17061"/>
                  </a:lnTo>
                  <a:lnTo>
                    <a:pt x="18573" y="18145"/>
                  </a:lnTo>
                  <a:lnTo>
                    <a:pt x="18003" y="17061"/>
                  </a:lnTo>
                  <a:lnTo>
                    <a:pt x="17397" y="17061"/>
                  </a:lnTo>
                  <a:lnTo>
                    <a:pt x="16791" y="17061"/>
                  </a:lnTo>
                  <a:lnTo>
                    <a:pt x="16187" y="17061"/>
                  </a:lnTo>
                  <a:lnTo>
                    <a:pt x="16187" y="15908"/>
                  </a:lnTo>
                  <a:lnTo>
                    <a:pt x="15625" y="14757"/>
                  </a:lnTo>
                  <a:lnTo>
                    <a:pt x="15019" y="14757"/>
                  </a:lnTo>
                  <a:lnTo>
                    <a:pt x="15019" y="15908"/>
                  </a:lnTo>
                  <a:lnTo>
                    <a:pt x="15019" y="18145"/>
                  </a:lnTo>
                  <a:lnTo>
                    <a:pt x="14370" y="18145"/>
                  </a:lnTo>
                  <a:lnTo>
                    <a:pt x="13809" y="19366"/>
                  </a:lnTo>
                  <a:lnTo>
                    <a:pt x="13159" y="20449"/>
                  </a:lnTo>
                  <a:lnTo>
                    <a:pt x="13159" y="21600"/>
                  </a:lnTo>
                  <a:lnTo>
                    <a:pt x="12598" y="20449"/>
                  </a:lnTo>
                  <a:lnTo>
                    <a:pt x="11993" y="19366"/>
                  </a:lnTo>
                  <a:lnTo>
                    <a:pt x="11423" y="18145"/>
                  </a:lnTo>
                  <a:lnTo>
                    <a:pt x="11423" y="17061"/>
                  </a:lnTo>
                  <a:lnTo>
                    <a:pt x="11423" y="15908"/>
                  </a:lnTo>
                  <a:lnTo>
                    <a:pt x="10817" y="14757"/>
                  </a:lnTo>
                  <a:lnTo>
                    <a:pt x="10212" y="14757"/>
                  </a:lnTo>
                  <a:lnTo>
                    <a:pt x="9606" y="15908"/>
                  </a:lnTo>
                  <a:lnTo>
                    <a:pt x="9606" y="17061"/>
                  </a:lnTo>
                  <a:lnTo>
                    <a:pt x="8956" y="19366"/>
                  </a:lnTo>
                  <a:lnTo>
                    <a:pt x="8395" y="19366"/>
                  </a:lnTo>
                  <a:lnTo>
                    <a:pt x="7220" y="19366"/>
                  </a:lnTo>
                  <a:lnTo>
                    <a:pt x="6578" y="18145"/>
                  </a:lnTo>
                  <a:lnTo>
                    <a:pt x="4193" y="19366"/>
                  </a:lnTo>
                  <a:cubicBezTo>
                    <a:pt x="4193" y="19366"/>
                    <a:pt x="3588" y="18145"/>
                    <a:pt x="3588" y="1814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3" name="Google Shape;453;p18"/>
            <p:cNvSpPr/>
            <p:nvPr/>
          </p:nvSpPr>
          <p:spPr>
            <a:xfrm>
              <a:off x="11007078" y="8811475"/>
              <a:ext cx="1908912" cy="884605"/>
            </a:xfrm>
            <a:custGeom>
              <a:avLst/>
              <a:gdLst/>
              <a:ahLst/>
              <a:cxnLst/>
              <a:rect l="l" t="t" r="r" b="b"/>
              <a:pathLst>
                <a:path w="21600" h="21600" extrusionOk="0">
                  <a:moveTo>
                    <a:pt x="19017" y="18461"/>
                  </a:moveTo>
                  <a:lnTo>
                    <a:pt x="19017" y="19166"/>
                  </a:lnTo>
                  <a:lnTo>
                    <a:pt x="18663" y="19166"/>
                  </a:lnTo>
                  <a:lnTo>
                    <a:pt x="18663" y="20025"/>
                  </a:lnTo>
                  <a:lnTo>
                    <a:pt x="18265" y="20025"/>
                  </a:lnTo>
                  <a:lnTo>
                    <a:pt x="18265" y="19166"/>
                  </a:lnTo>
                  <a:lnTo>
                    <a:pt x="17889" y="19166"/>
                  </a:lnTo>
                  <a:lnTo>
                    <a:pt x="17512" y="19166"/>
                  </a:lnTo>
                  <a:lnTo>
                    <a:pt x="17158" y="19166"/>
                  </a:lnTo>
                  <a:lnTo>
                    <a:pt x="16760" y="19166"/>
                  </a:lnTo>
                  <a:lnTo>
                    <a:pt x="16406" y="19166"/>
                  </a:lnTo>
                  <a:lnTo>
                    <a:pt x="16030" y="19166"/>
                  </a:lnTo>
                  <a:lnTo>
                    <a:pt x="15654" y="19166"/>
                  </a:lnTo>
                  <a:lnTo>
                    <a:pt x="15654" y="20025"/>
                  </a:lnTo>
                  <a:lnTo>
                    <a:pt x="15300" y="20789"/>
                  </a:lnTo>
                  <a:lnTo>
                    <a:pt x="14902" y="20789"/>
                  </a:lnTo>
                  <a:lnTo>
                    <a:pt x="14526" y="20789"/>
                  </a:lnTo>
                  <a:lnTo>
                    <a:pt x="14171" y="21600"/>
                  </a:lnTo>
                  <a:lnTo>
                    <a:pt x="13795" y="21600"/>
                  </a:lnTo>
                  <a:lnTo>
                    <a:pt x="13419" y="20789"/>
                  </a:lnTo>
                  <a:lnTo>
                    <a:pt x="13043" y="20789"/>
                  </a:lnTo>
                  <a:lnTo>
                    <a:pt x="12667" y="20789"/>
                  </a:lnTo>
                  <a:lnTo>
                    <a:pt x="12291" y="20025"/>
                  </a:lnTo>
                  <a:lnTo>
                    <a:pt x="12291" y="20789"/>
                  </a:lnTo>
                  <a:lnTo>
                    <a:pt x="11566" y="20025"/>
                  </a:lnTo>
                  <a:lnTo>
                    <a:pt x="11190" y="20025"/>
                  </a:lnTo>
                  <a:lnTo>
                    <a:pt x="10814" y="19166"/>
                  </a:lnTo>
                  <a:lnTo>
                    <a:pt x="10061" y="19166"/>
                  </a:lnTo>
                  <a:lnTo>
                    <a:pt x="9685" y="19166"/>
                  </a:lnTo>
                  <a:lnTo>
                    <a:pt x="9331" y="19166"/>
                  </a:lnTo>
                  <a:lnTo>
                    <a:pt x="8956" y="19166"/>
                  </a:lnTo>
                  <a:lnTo>
                    <a:pt x="8579" y="18461"/>
                  </a:lnTo>
                  <a:lnTo>
                    <a:pt x="8203" y="17590"/>
                  </a:lnTo>
                  <a:lnTo>
                    <a:pt x="8203" y="16839"/>
                  </a:lnTo>
                  <a:lnTo>
                    <a:pt x="7827" y="16027"/>
                  </a:lnTo>
                  <a:lnTo>
                    <a:pt x="7450" y="15215"/>
                  </a:lnTo>
                  <a:lnTo>
                    <a:pt x="6721" y="15215"/>
                  </a:lnTo>
                  <a:lnTo>
                    <a:pt x="6345" y="15215"/>
                  </a:lnTo>
                  <a:lnTo>
                    <a:pt x="5968" y="15215"/>
                  </a:lnTo>
                  <a:lnTo>
                    <a:pt x="5592" y="15215"/>
                  </a:lnTo>
                  <a:lnTo>
                    <a:pt x="5217" y="14406"/>
                  </a:lnTo>
                  <a:lnTo>
                    <a:pt x="4840" y="14406"/>
                  </a:lnTo>
                  <a:lnTo>
                    <a:pt x="4840" y="15215"/>
                  </a:lnTo>
                  <a:lnTo>
                    <a:pt x="4116" y="16027"/>
                  </a:lnTo>
                  <a:lnTo>
                    <a:pt x="3739" y="16027"/>
                  </a:lnTo>
                  <a:lnTo>
                    <a:pt x="3364" y="16027"/>
                  </a:lnTo>
                  <a:lnTo>
                    <a:pt x="3364" y="15215"/>
                  </a:lnTo>
                  <a:lnTo>
                    <a:pt x="3364" y="14406"/>
                  </a:lnTo>
                  <a:lnTo>
                    <a:pt x="2987" y="14406"/>
                  </a:lnTo>
                  <a:lnTo>
                    <a:pt x="1504" y="14406"/>
                  </a:lnTo>
                  <a:lnTo>
                    <a:pt x="1129" y="13593"/>
                  </a:lnTo>
                  <a:lnTo>
                    <a:pt x="753" y="12830"/>
                  </a:lnTo>
                  <a:lnTo>
                    <a:pt x="376" y="12830"/>
                  </a:lnTo>
                  <a:lnTo>
                    <a:pt x="376" y="12018"/>
                  </a:lnTo>
                  <a:lnTo>
                    <a:pt x="0" y="12018"/>
                  </a:lnTo>
                  <a:lnTo>
                    <a:pt x="0" y="11205"/>
                  </a:lnTo>
                  <a:lnTo>
                    <a:pt x="376" y="10395"/>
                  </a:lnTo>
                  <a:lnTo>
                    <a:pt x="376" y="9584"/>
                  </a:lnTo>
                  <a:lnTo>
                    <a:pt x="753" y="8819"/>
                  </a:lnTo>
                  <a:lnTo>
                    <a:pt x="1129" y="8819"/>
                  </a:lnTo>
                  <a:lnTo>
                    <a:pt x="1504" y="9584"/>
                  </a:lnTo>
                  <a:lnTo>
                    <a:pt x="1853" y="10395"/>
                  </a:lnTo>
                  <a:lnTo>
                    <a:pt x="2229" y="10395"/>
                  </a:lnTo>
                  <a:lnTo>
                    <a:pt x="2611" y="11205"/>
                  </a:lnTo>
                  <a:lnTo>
                    <a:pt x="2987" y="10395"/>
                  </a:lnTo>
                  <a:lnTo>
                    <a:pt x="3364" y="10395"/>
                  </a:lnTo>
                  <a:lnTo>
                    <a:pt x="3739" y="8819"/>
                  </a:lnTo>
                  <a:lnTo>
                    <a:pt x="4464" y="9584"/>
                  </a:lnTo>
                  <a:lnTo>
                    <a:pt x="4464" y="10395"/>
                  </a:lnTo>
                  <a:lnTo>
                    <a:pt x="4840" y="10395"/>
                  </a:lnTo>
                  <a:lnTo>
                    <a:pt x="5217" y="10395"/>
                  </a:lnTo>
                  <a:lnTo>
                    <a:pt x="5592" y="9584"/>
                  </a:lnTo>
                  <a:lnTo>
                    <a:pt x="5968" y="10395"/>
                  </a:lnTo>
                  <a:lnTo>
                    <a:pt x="6345" y="10395"/>
                  </a:lnTo>
                  <a:lnTo>
                    <a:pt x="6721" y="10395"/>
                  </a:lnTo>
                  <a:lnTo>
                    <a:pt x="7096" y="9584"/>
                  </a:lnTo>
                  <a:lnTo>
                    <a:pt x="7450" y="9584"/>
                  </a:lnTo>
                  <a:lnTo>
                    <a:pt x="8203" y="9584"/>
                  </a:lnTo>
                  <a:lnTo>
                    <a:pt x="8579" y="9584"/>
                  </a:lnTo>
                  <a:lnTo>
                    <a:pt x="8956" y="10395"/>
                  </a:lnTo>
                  <a:lnTo>
                    <a:pt x="8956" y="9584"/>
                  </a:lnTo>
                  <a:lnTo>
                    <a:pt x="9331" y="9584"/>
                  </a:lnTo>
                  <a:lnTo>
                    <a:pt x="10061" y="10395"/>
                  </a:lnTo>
                  <a:lnTo>
                    <a:pt x="10061" y="11205"/>
                  </a:lnTo>
                  <a:lnTo>
                    <a:pt x="10061" y="12018"/>
                  </a:lnTo>
                  <a:lnTo>
                    <a:pt x="10438" y="12830"/>
                  </a:lnTo>
                  <a:lnTo>
                    <a:pt x="10438" y="12018"/>
                  </a:lnTo>
                  <a:lnTo>
                    <a:pt x="10814" y="12018"/>
                  </a:lnTo>
                  <a:lnTo>
                    <a:pt x="10814" y="11205"/>
                  </a:lnTo>
                  <a:lnTo>
                    <a:pt x="10814" y="10395"/>
                  </a:lnTo>
                  <a:lnTo>
                    <a:pt x="10438" y="9584"/>
                  </a:lnTo>
                  <a:lnTo>
                    <a:pt x="10438" y="8819"/>
                  </a:lnTo>
                  <a:lnTo>
                    <a:pt x="10438" y="8007"/>
                  </a:lnTo>
                  <a:lnTo>
                    <a:pt x="10061" y="7196"/>
                  </a:lnTo>
                  <a:lnTo>
                    <a:pt x="10061" y="6384"/>
                  </a:lnTo>
                  <a:lnTo>
                    <a:pt x="10061" y="4761"/>
                  </a:lnTo>
                  <a:lnTo>
                    <a:pt x="11190" y="4761"/>
                  </a:lnTo>
                  <a:lnTo>
                    <a:pt x="11566" y="4010"/>
                  </a:lnTo>
                  <a:lnTo>
                    <a:pt x="11914" y="3198"/>
                  </a:lnTo>
                  <a:lnTo>
                    <a:pt x="11914" y="2386"/>
                  </a:lnTo>
                  <a:lnTo>
                    <a:pt x="12291" y="2386"/>
                  </a:lnTo>
                  <a:lnTo>
                    <a:pt x="12667" y="2386"/>
                  </a:lnTo>
                  <a:lnTo>
                    <a:pt x="13043" y="2386"/>
                  </a:lnTo>
                  <a:lnTo>
                    <a:pt x="13043" y="1622"/>
                  </a:lnTo>
                  <a:lnTo>
                    <a:pt x="13419" y="1622"/>
                  </a:lnTo>
                  <a:lnTo>
                    <a:pt x="13795" y="2386"/>
                  </a:lnTo>
                  <a:lnTo>
                    <a:pt x="14526" y="2386"/>
                  </a:lnTo>
                  <a:lnTo>
                    <a:pt x="15300" y="2386"/>
                  </a:lnTo>
                  <a:lnTo>
                    <a:pt x="15654" y="1622"/>
                  </a:lnTo>
                  <a:lnTo>
                    <a:pt x="15654" y="764"/>
                  </a:lnTo>
                  <a:lnTo>
                    <a:pt x="15654" y="0"/>
                  </a:lnTo>
                  <a:lnTo>
                    <a:pt x="16030" y="0"/>
                  </a:lnTo>
                  <a:lnTo>
                    <a:pt x="16760" y="0"/>
                  </a:lnTo>
                  <a:lnTo>
                    <a:pt x="17158" y="0"/>
                  </a:lnTo>
                  <a:lnTo>
                    <a:pt x="17512" y="0"/>
                  </a:lnTo>
                  <a:lnTo>
                    <a:pt x="17889" y="764"/>
                  </a:lnTo>
                  <a:lnTo>
                    <a:pt x="18265" y="764"/>
                  </a:lnTo>
                  <a:lnTo>
                    <a:pt x="19017" y="764"/>
                  </a:lnTo>
                  <a:lnTo>
                    <a:pt x="19393" y="1622"/>
                  </a:lnTo>
                  <a:lnTo>
                    <a:pt x="19769" y="1622"/>
                  </a:lnTo>
                  <a:lnTo>
                    <a:pt x="19769" y="2386"/>
                  </a:lnTo>
                  <a:lnTo>
                    <a:pt x="20118" y="3198"/>
                  </a:lnTo>
                  <a:lnTo>
                    <a:pt x="20494" y="3198"/>
                  </a:lnTo>
                  <a:lnTo>
                    <a:pt x="20869" y="3198"/>
                  </a:lnTo>
                  <a:lnTo>
                    <a:pt x="21246" y="3198"/>
                  </a:lnTo>
                  <a:lnTo>
                    <a:pt x="21600" y="4010"/>
                  </a:lnTo>
                  <a:lnTo>
                    <a:pt x="21246" y="4761"/>
                  </a:lnTo>
                  <a:lnTo>
                    <a:pt x="21600" y="6384"/>
                  </a:lnTo>
                  <a:lnTo>
                    <a:pt x="21246" y="6384"/>
                  </a:lnTo>
                  <a:lnTo>
                    <a:pt x="21600" y="8007"/>
                  </a:lnTo>
                  <a:lnTo>
                    <a:pt x="21600" y="9584"/>
                  </a:lnTo>
                  <a:lnTo>
                    <a:pt x="21246" y="10395"/>
                  </a:lnTo>
                  <a:lnTo>
                    <a:pt x="21246" y="11205"/>
                  </a:lnTo>
                  <a:lnTo>
                    <a:pt x="20869" y="11205"/>
                  </a:lnTo>
                  <a:lnTo>
                    <a:pt x="20869" y="10395"/>
                  </a:lnTo>
                  <a:lnTo>
                    <a:pt x="20494" y="10395"/>
                  </a:lnTo>
                  <a:lnTo>
                    <a:pt x="20118" y="10395"/>
                  </a:lnTo>
                  <a:lnTo>
                    <a:pt x="20118" y="11205"/>
                  </a:lnTo>
                  <a:lnTo>
                    <a:pt x="20494" y="12018"/>
                  </a:lnTo>
                  <a:lnTo>
                    <a:pt x="20494" y="12830"/>
                  </a:lnTo>
                  <a:lnTo>
                    <a:pt x="20494" y="13593"/>
                  </a:lnTo>
                  <a:lnTo>
                    <a:pt x="20118" y="13593"/>
                  </a:lnTo>
                  <a:lnTo>
                    <a:pt x="20118" y="15215"/>
                  </a:lnTo>
                  <a:lnTo>
                    <a:pt x="19769" y="16839"/>
                  </a:lnTo>
                  <a:lnTo>
                    <a:pt x="19393" y="16839"/>
                  </a:lnTo>
                  <a:lnTo>
                    <a:pt x="19017" y="18461"/>
                  </a:lnTo>
                  <a:lnTo>
                    <a:pt x="19017" y="19166"/>
                  </a:lnTo>
                  <a:cubicBezTo>
                    <a:pt x="19017" y="19166"/>
                    <a:pt x="19017" y="18461"/>
                    <a:pt x="19017" y="1846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4" name="Google Shape;454;p18"/>
            <p:cNvSpPr/>
            <p:nvPr/>
          </p:nvSpPr>
          <p:spPr>
            <a:xfrm>
              <a:off x="10366376" y="6569446"/>
              <a:ext cx="2142004" cy="2788738"/>
            </a:xfrm>
            <a:custGeom>
              <a:avLst/>
              <a:gdLst/>
              <a:ahLst/>
              <a:cxnLst/>
              <a:rect l="l" t="t" r="r" b="b"/>
              <a:pathLst>
                <a:path w="21600" h="21600" extrusionOk="0">
                  <a:moveTo>
                    <a:pt x="0" y="12208"/>
                  </a:moveTo>
                  <a:lnTo>
                    <a:pt x="0" y="12447"/>
                  </a:lnTo>
                  <a:lnTo>
                    <a:pt x="335" y="12704"/>
                  </a:lnTo>
                  <a:lnTo>
                    <a:pt x="670" y="12961"/>
                  </a:lnTo>
                  <a:lnTo>
                    <a:pt x="670" y="13219"/>
                  </a:lnTo>
                  <a:lnTo>
                    <a:pt x="670" y="13476"/>
                  </a:lnTo>
                  <a:lnTo>
                    <a:pt x="670" y="13734"/>
                  </a:lnTo>
                  <a:lnTo>
                    <a:pt x="670" y="13976"/>
                  </a:lnTo>
                  <a:lnTo>
                    <a:pt x="335" y="13976"/>
                  </a:lnTo>
                  <a:lnTo>
                    <a:pt x="670" y="14472"/>
                  </a:lnTo>
                  <a:lnTo>
                    <a:pt x="1010" y="14991"/>
                  </a:lnTo>
                  <a:lnTo>
                    <a:pt x="1345" y="15247"/>
                  </a:lnTo>
                  <a:lnTo>
                    <a:pt x="1991" y="15505"/>
                  </a:lnTo>
                  <a:lnTo>
                    <a:pt x="2686" y="15505"/>
                  </a:lnTo>
                  <a:lnTo>
                    <a:pt x="2997" y="15743"/>
                  </a:lnTo>
                  <a:lnTo>
                    <a:pt x="3357" y="15743"/>
                  </a:lnTo>
                  <a:lnTo>
                    <a:pt x="3667" y="15743"/>
                  </a:lnTo>
                  <a:lnTo>
                    <a:pt x="4002" y="16020"/>
                  </a:lnTo>
                  <a:lnTo>
                    <a:pt x="3357" y="16516"/>
                  </a:lnTo>
                  <a:lnTo>
                    <a:pt x="2997" y="16773"/>
                  </a:lnTo>
                  <a:lnTo>
                    <a:pt x="2686" y="17288"/>
                  </a:lnTo>
                  <a:lnTo>
                    <a:pt x="2686" y="17530"/>
                  </a:lnTo>
                  <a:lnTo>
                    <a:pt x="2326" y="17788"/>
                  </a:lnTo>
                  <a:lnTo>
                    <a:pt x="2326" y="18045"/>
                  </a:lnTo>
                  <a:lnTo>
                    <a:pt x="2326" y="18541"/>
                  </a:lnTo>
                  <a:lnTo>
                    <a:pt x="2326" y="18799"/>
                  </a:lnTo>
                  <a:lnTo>
                    <a:pt x="1991" y="19056"/>
                  </a:lnTo>
                  <a:lnTo>
                    <a:pt x="1991" y="19609"/>
                  </a:lnTo>
                  <a:lnTo>
                    <a:pt x="1991" y="19571"/>
                  </a:lnTo>
                  <a:lnTo>
                    <a:pt x="2326" y="19813"/>
                  </a:lnTo>
                  <a:lnTo>
                    <a:pt x="2326" y="19571"/>
                  </a:lnTo>
                  <a:lnTo>
                    <a:pt x="2997" y="19813"/>
                  </a:lnTo>
                  <a:lnTo>
                    <a:pt x="3357" y="19813"/>
                  </a:lnTo>
                  <a:lnTo>
                    <a:pt x="3667" y="19813"/>
                  </a:lnTo>
                  <a:lnTo>
                    <a:pt x="4002" y="19813"/>
                  </a:lnTo>
                  <a:lnTo>
                    <a:pt x="4318" y="19813"/>
                  </a:lnTo>
                  <a:lnTo>
                    <a:pt x="4653" y="19813"/>
                  </a:lnTo>
                  <a:lnTo>
                    <a:pt x="4988" y="19813"/>
                  </a:lnTo>
                  <a:lnTo>
                    <a:pt x="5678" y="19813"/>
                  </a:lnTo>
                  <a:lnTo>
                    <a:pt x="5678" y="20089"/>
                  </a:lnTo>
                  <a:lnTo>
                    <a:pt x="5994" y="20089"/>
                  </a:lnTo>
                  <a:lnTo>
                    <a:pt x="6329" y="20089"/>
                  </a:lnTo>
                  <a:lnTo>
                    <a:pt x="6329" y="20328"/>
                  </a:lnTo>
                  <a:lnTo>
                    <a:pt x="6999" y="20585"/>
                  </a:lnTo>
                  <a:lnTo>
                    <a:pt x="7315" y="20328"/>
                  </a:lnTo>
                  <a:lnTo>
                    <a:pt x="7650" y="20328"/>
                  </a:lnTo>
                  <a:lnTo>
                    <a:pt x="7985" y="20585"/>
                  </a:lnTo>
                  <a:lnTo>
                    <a:pt x="8320" y="20843"/>
                  </a:lnTo>
                  <a:lnTo>
                    <a:pt x="8656" y="20843"/>
                  </a:lnTo>
                  <a:lnTo>
                    <a:pt x="8966" y="21085"/>
                  </a:lnTo>
                  <a:lnTo>
                    <a:pt x="9326" y="20843"/>
                  </a:lnTo>
                  <a:lnTo>
                    <a:pt x="9637" y="20843"/>
                  </a:lnTo>
                  <a:lnTo>
                    <a:pt x="9996" y="20328"/>
                  </a:lnTo>
                  <a:lnTo>
                    <a:pt x="10622" y="20585"/>
                  </a:lnTo>
                  <a:lnTo>
                    <a:pt x="10622" y="20843"/>
                  </a:lnTo>
                  <a:lnTo>
                    <a:pt x="10958" y="20843"/>
                  </a:lnTo>
                  <a:lnTo>
                    <a:pt x="11293" y="20843"/>
                  </a:lnTo>
                  <a:lnTo>
                    <a:pt x="11648" y="20585"/>
                  </a:lnTo>
                  <a:lnTo>
                    <a:pt x="11963" y="20843"/>
                  </a:lnTo>
                  <a:lnTo>
                    <a:pt x="12318" y="20843"/>
                  </a:lnTo>
                  <a:lnTo>
                    <a:pt x="12634" y="20843"/>
                  </a:lnTo>
                  <a:lnTo>
                    <a:pt x="12969" y="20585"/>
                  </a:lnTo>
                  <a:lnTo>
                    <a:pt x="13280" y="20585"/>
                  </a:lnTo>
                  <a:lnTo>
                    <a:pt x="13955" y="20585"/>
                  </a:lnTo>
                  <a:lnTo>
                    <a:pt x="14290" y="20585"/>
                  </a:lnTo>
                  <a:lnTo>
                    <a:pt x="14645" y="20843"/>
                  </a:lnTo>
                  <a:lnTo>
                    <a:pt x="14645" y="20585"/>
                  </a:lnTo>
                  <a:lnTo>
                    <a:pt x="14960" y="20585"/>
                  </a:lnTo>
                  <a:lnTo>
                    <a:pt x="15606" y="20843"/>
                  </a:lnTo>
                  <a:lnTo>
                    <a:pt x="15606" y="21085"/>
                  </a:lnTo>
                  <a:lnTo>
                    <a:pt x="15606" y="21358"/>
                  </a:lnTo>
                  <a:lnTo>
                    <a:pt x="15966" y="21600"/>
                  </a:lnTo>
                  <a:lnTo>
                    <a:pt x="15966" y="21358"/>
                  </a:lnTo>
                  <a:lnTo>
                    <a:pt x="16277" y="21358"/>
                  </a:lnTo>
                  <a:lnTo>
                    <a:pt x="16277" y="21085"/>
                  </a:lnTo>
                  <a:lnTo>
                    <a:pt x="16277" y="20843"/>
                  </a:lnTo>
                  <a:lnTo>
                    <a:pt x="15966" y="20585"/>
                  </a:lnTo>
                  <a:lnTo>
                    <a:pt x="15966" y="20328"/>
                  </a:lnTo>
                  <a:lnTo>
                    <a:pt x="15966" y="20089"/>
                  </a:lnTo>
                  <a:lnTo>
                    <a:pt x="15606" y="19813"/>
                  </a:lnTo>
                  <a:lnTo>
                    <a:pt x="15606" y="19571"/>
                  </a:lnTo>
                  <a:lnTo>
                    <a:pt x="15606" y="19056"/>
                  </a:lnTo>
                  <a:lnTo>
                    <a:pt x="16636" y="19056"/>
                  </a:lnTo>
                  <a:lnTo>
                    <a:pt x="16947" y="18799"/>
                  </a:lnTo>
                  <a:lnTo>
                    <a:pt x="17262" y="18541"/>
                  </a:lnTo>
                  <a:lnTo>
                    <a:pt x="17262" y="18303"/>
                  </a:lnTo>
                  <a:lnTo>
                    <a:pt x="17617" y="18303"/>
                  </a:lnTo>
                  <a:lnTo>
                    <a:pt x="17933" y="18303"/>
                  </a:lnTo>
                  <a:lnTo>
                    <a:pt x="18288" y="18303"/>
                  </a:lnTo>
                  <a:lnTo>
                    <a:pt x="18288" y="18045"/>
                  </a:lnTo>
                  <a:lnTo>
                    <a:pt x="18288" y="17788"/>
                  </a:lnTo>
                  <a:lnTo>
                    <a:pt x="17933" y="17530"/>
                  </a:lnTo>
                  <a:lnTo>
                    <a:pt x="17617" y="17288"/>
                  </a:lnTo>
                  <a:lnTo>
                    <a:pt x="17262" y="17031"/>
                  </a:lnTo>
                  <a:lnTo>
                    <a:pt x="16947" y="17031"/>
                  </a:lnTo>
                  <a:lnTo>
                    <a:pt x="16636" y="16773"/>
                  </a:lnTo>
                  <a:lnTo>
                    <a:pt x="16277" y="16258"/>
                  </a:lnTo>
                  <a:lnTo>
                    <a:pt x="15966" y="15743"/>
                  </a:lnTo>
                  <a:lnTo>
                    <a:pt x="15606" y="15505"/>
                  </a:lnTo>
                  <a:lnTo>
                    <a:pt x="15606" y="15247"/>
                  </a:lnTo>
                  <a:lnTo>
                    <a:pt x="15606" y="14748"/>
                  </a:lnTo>
                  <a:lnTo>
                    <a:pt x="15295" y="14472"/>
                  </a:lnTo>
                  <a:lnTo>
                    <a:pt x="14960" y="14233"/>
                  </a:lnTo>
                  <a:lnTo>
                    <a:pt x="14960" y="13734"/>
                  </a:lnTo>
                  <a:lnTo>
                    <a:pt x="14645" y="13734"/>
                  </a:lnTo>
                  <a:lnTo>
                    <a:pt x="14290" y="13219"/>
                  </a:lnTo>
                  <a:lnTo>
                    <a:pt x="14290" y="12704"/>
                  </a:lnTo>
                  <a:lnTo>
                    <a:pt x="14645" y="12961"/>
                  </a:lnTo>
                  <a:lnTo>
                    <a:pt x="14645" y="13219"/>
                  </a:lnTo>
                  <a:lnTo>
                    <a:pt x="15295" y="12961"/>
                  </a:lnTo>
                  <a:lnTo>
                    <a:pt x="15606" y="13219"/>
                  </a:lnTo>
                  <a:lnTo>
                    <a:pt x="16277" y="13219"/>
                  </a:lnTo>
                  <a:lnTo>
                    <a:pt x="16947" y="12961"/>
                  </a:lnTo>
                  <a:lnTo>
                    <a:pt x="17262" y="12961"/>
                  </a:lnTo>
                  <a:lnTo>
                    <a:pt x="17617" y="12704"/>
                  </a:lnTo>
                  <a:lnTo>
                    <a:pt x="17933" y="12704"/>
                  </a:lnTo>
                  <a:lnTo>
                    <a:pt x="18958" y="12208"/>
                  </a:lnTo>
                  <a:lnTo>
                    <a:pt x="19274" y="11951"/>
                  </a:lnTo>
                  <a:lnTo>
                    <a:pt x="19609" y="11693"/>
                  </a:lnTo>
                  <a:lnTo>
                    <a:pt x="20279" y="11451"/>
                  </a:lnTo>
                  <a:lnTo>
                    <a:pt x="20614" y="11693"/>
                  </a:lnTo>
                  <a:lnTo>
                    <a:pt x="20614" y="11951"/>
                  </a:lnTo>
                  <a:lnTo>
                    <a:pt x="20930" y="11951"/>
                  </a:lnTo>
                  <a:lnTo>
                    <a:pt x="21284" y="11693"/>
                  </a:lnTo>
                  <a:lnTo>
                    <a:pt x="21284" y="11451"/>
                  </a:lnTo>
                  <a:lnTo>
                    <a:pt x="21284" y="10679"/>
                  </a:lnTo>
                  <a:lnTo>
                    <a:pt x="21600" y="10421"/>
                  </a:lnTo>
                  <a:lnTo>
                    <a:pt x="21284" y="10421"/>
                  </a:lnTo>
                  <a:lnTo>
                    <a:pt x="21284" y="10183"/>
                  </a:lnTo>
                  <a:lnTo>
                    <a:pt x="21284" y="9906"/>
                  </a:lnTo>
                  <a:lnTo>
                    <a:pt x="21284" y="9149"/>
                  </a:lnTo>
                  <a:lnTo>
                    <a:pt x="21284" y="8911"/>
                  </a:lnTo>
                  <a:lnTo>
                    <a:pt x="20930" y="8396"/>
                  </a:lnTo>
                  <a:lnTo>
                    <a:pt x="20930" y="8138"/>
                  </a:lnTo>
                  <a:lnTo>
                    <a:pt x="20930" y="7881"/>
                  </a:lnTo>
                  <a:lnTo>
                    <a:pt x="21284" y="7624"/>
                  </a:lnTo>
                  <a:lnTo>
                    <a:pt x="20930" y="7624"/>
                  </a:lnTo>
                  <a:lnTo>
                    <a:pt x="20614" y="7366"/>
                  </a:lnTo>
                  <a:lnTo>
                    <a:pt x="20614" y="7124"/>
                  </a:lnTo>
                  <a:lnTo>
                    <a:pt x="20279" y="6866"/>
                  </a:lnTo>
                  <a:lnTo>
                    <a:pt x="19944" y="6352"/>
                  </a:lnTo>
                  <a:lnTo>
                    <a:pt x="20279" y="6113"/>
                  </a:lnTo>
                  <a:lnTo>
                    <a:pt x="20614" y="5837"/>
                  </a:lnTo>
                  <a:lnTo>
                    <a:pt x="20614" y="5614"/>
                  </a:lnTo>
                  <a:lnTo>
                    <a:pt x="20614" y="5341"/>
                  </a:lnTo>
                  <a:lnTo>
                    <a:pt x="20614" y="5084"/>
                  </a:lnTo>
                  <a:lnTo>
                    <a:pt x="20614" y="4841"/>
                  </a:lnTo>
                  <a:lnTo>
                    <a:pt x="20614" y="4088"/>
                  </a:lnTo>
                  <a:lnTo>
                    <a:pt x="19609" y="4088"/>
                  </a:lnTo>
                  <a:lnTo>
                    <a:pt x="19609" y="3569"/>
                  </a:lnTo>
                  <a:lnTo>
                    <a:pt x="19609" y="3055"/>
                  </a:lnTo>
                  <a:lnTo>
                    <a:pt x="18958" y="3055"/>
                  </a:lnTo>
                  <a:lnTo>
                    <a:pt x="18603" y="3055"/>
                  </a:lnTo>
                  <a:lnTo>
                    <a:pt x="18603" y="2797"/>
                  </a:lnTo>
                  <a:lnTo>
                    <a:pt x="18288" y="2559"/>
                  </a:lnTo>
                  <a:lnTo>
                    <a:pt x="18288" y="2301"/>
                  </a:lnTo>
                  <a:lnTo>
                    <a:pt x="17933" y="2301"/>
                  </a:lnTo>
                  <a:lnTo>
                    <a:pt x="17617" y="2559"/>
                  </a:lnTo>
                  <a:lnTo>
                    <a:pt x="17262" y="2559"/>
                  </a:lnTo>
                  <a:lnTo>
                    <a:pt x="16947" y="2559"/>
                  </a:lnTo>
                  <a:lnTo>
                    <a:pt x="16277" y="2797"/>
                  </a:lnTo>
                  <a:lnTo>
                    <a:pt x="15606" y="3055"/>
                  </a:lnTo>
                  <a:lnTo>
                    <a:pt x="15295" y="2797"/>
                  </a:lnTo>
                  <a:lnTo>
                    <a:pt x="15295" y="3055"/>
                  </a:lnTo>
                  <a:lnTo>
                    <a:pt x="14960" y="3055"/>
                  </a:lnTo>
                  <a:lnTo>
                    <a:pt x="14290" y="3055"/>
                  </a:lnTo>
                  <a:lnTo>
                    <a:pt x="13955" y="3055"/>
                  </a:lnTo>
                  <a:lnTo>
                    <a:pt x="13280" y="2797"/>
                  </a:lnTo>
                  <a:lnTo>
                    <a:pt x="13639" y="2797"/>
                  </a:lnTo>
                  <a:lnTo>
                    <a:pt x="13639" y="2559"/>
                  </a:lnTo>
                  <a:lnTo>
                    <a:pt x="13955" y="2559"/>
                  </a:lnTo>
                  <a:lnTo>
                    <a:pt x="13955" y="2301"/>
                  </a:lnTo>
                  <a:lnTo>
                    <a:pt x="13955" y="2025"/>
                  </a:lnTo>
                  <a:lnTo>
                    <a:pt x="13639" y="2025"/>
                  </a:lnTo>
                  <a:lnTo>
                    <a:pt x="13280" y="2025"/>
                  </a:lnTo>
                  <a:lnTo>
                    <a:pt x="12969" y="2301"/>
                  </a:lnTo>
                  <a:lnTo>
                    <a:pt x="12634" y="1786"/>
                  </a:lnTo>
                  <a:lnTo>
                    <a:pt x="12318" y="1786"/>
                  </a:lnTo>
                  <a:lnTo>
                    <a:pt x="11963" y="1786"/>
                  </a:lnTo>
                  <a:lnTo>
                    <a:pt x="11963" y="1529"/>
                  </a:lnTo>
                  <a:lnTo>
                    <a:pt x="11648" y="1529"/>
                  </a:lnTo>
                  <a:lnTo>
                    <a:pt x="11293" y="1529"/>
                  </a:lnTo>
                  <a:lnTo>
                    <a:pt x="11293" y="1272"/>
                  </a:lnTo>
                  <a:lnTo>
                    <a:pt x="11648" y="1014"/>
                  </a:lnTo>
                  <a:lnTo>
                    <a:pt x="11293" y="772"/>
                  </a:lnTo>
                  <a:lnTo>
                    <a:pt x="10958" y="515"/>
                  </a:lnTo>
                  <a:lnTo>
                    <a:pt x="10622" y="276"/>
                  </a:lnTo>
                  <a:lnTo>
                    <a:pt x="9996" y="276"/>
                  </a:lnTo>
                  <a:lnTo>
                    <a:pt x="9637" y="0"/>
                  </a:lnTo>
                  <a:lnTo>
                    <a:pt x="9326" y="0"/>
                  </a:lnTo>
                  <a:lnTo>
                    <a:pt x="9326" y="515"/>
                  </a:lnTo>
                  <a:lnTo>
                    <a:pt x="9326" y="772"/>
                  </a:lnTo>
                  <a:lnTo>
                    <a:pt x="9637" y="1014"/>
                  </a:lnTo>
                  <a:lnTo>
                    <a:pt x="9637" y="1272"/>
                  </a:lnTo>
                  <a:lnTo>
                    <a:pt x="8966" y="1529"/>
                  </a:lnTo>
                  <a:lnTo>
                    <a:pt x="8656" y="1529"/>
                  </a:lnTo>
                  <a:lnTo>
                    <a:pt x="8656" y="1786"/>
                  </a:lnTo>
                  <a:lnTo>
                    <a:pt x="8966" y="1786"/>
                  </a:lnTo>
                  <a:lnTo>
                    <a:pt x="8966" y="2025"/>
                  </a:lnTo>
                  <a:lnTo>
                    <a:pt x="8966" y="2301"/>
                  </a:lnTo>
                  <a:lnTo>
                    <a:pt x="9637" y="2559"/>
                  </a:lnTo>
                  <a:lnTo>
                    <a:pt x="9326" y="2797"/>
                  </a:lnTo>
                  <a:lnTo>
                    <a:pt x="9637" y="3055"/>
                  </a:lnTo>
                  <a:lnTo>
                    <a:pt x="10307" y="3312"/>
                  </a:lnTo>
                  <a:lnTo>
                    <a:pt x="10307" y="3827"/>
                  </a:lnTo>
                  <a:lnTo>
                    <a:pt x="9996" y="3312"/>
                  </a:lnTo>
                  <a:lnTo>
                    <a:pt x="9637" y="3055"/>
                  </a:lnTo>
                  <a:lnTo>
                    <a:pt x="8966" y="3055"/>
                  </a:lnTo>
                  <a:lnTo>
                    <a:pt x="8320" y="3055"/>
                  </a:lnTo>
                  <a:lnTo>
                    <a:pt x="8320" y="3312"/>
                  </a:lnTo>
                  <a:lnTo>
                    <a:pt x="8320" y="3827"/>
                  </a:lnTo>
                  <a:lnTo>
                    <a:pt x="8320" y="4088"/>
                  </a:lnTo>
                  <a:lnTo>
                    <a:pt x="7985" y="4327"/>
                  </a:lnTo>
                  <a:lnTo>
                    <a:pt x="7985" y="4565"/>
                  </a:lnTo>
                  <a:lnTo>
                    <a:pt x="7650" y="4088"/>
                  </a:lnTo>
                  <a:lnTo>
                    <a:pt x="7650" y="3827"/>
                  </a:lnTo>
                  <a:lnTo>
                    <a:pt x="7650" y="3569"/>
                  </a:lnTo>
                  <a:lnTo>
                    <a:pt x="7315" y="3569"/>
                  </a:lnTo>
                  <a:lnTo>
                    <a:pt x="7315" y="3827"/>
                  </a:lnTo>
                  <a:lnTo>
                    <a:pt x="6999" y="3827"/>
                  </a:lnTo>
                  <a:lnTo>
                    <a:pt x="6999" y="3569"/>
                  </a:lnTo>
                  <a:lnTo>
                    <a:pt x="7315" y="3312"/>
                  </a:lnTo>
                  <a:lnTo>
                    <a:pt x="6640" y="3055"/>
                  </a:lnTo>
                  <a:lnTo>
                    <a:pt x="5994" y="3055"/>
                  </a:lnTo>
                  <a:lnTo>
                    <a:pt x="5323" y="3055"/>
                  </a:lnTo>
                  <a:lnTo>
                    <a:pt x="4988" y="3055"/>
                  </a:lnTo>
                  <a:lnTo>
                    <a:pt x="4988" y="3312"/>
                  </a:lnTo>
                  <a:lnTo>
                    <a:pt x="4653" y="3569"/>
                  </a:lnTo>
                  <a:lnTo>
                    <a:pt x="4653" y="3827"/>
                  </a:lnTo>
                  <a:lnTo>
                    <a:pt x="4988" y="3827"/>
                  </a:lnTo>
                  <a:lnTo>
                    <a:pt x="4988" y="4088"/>
                  </a:lnTo>
                  <a:lnTo>
                    <a:pt x="5323" y="4327"/>
                  </a:lnTo>
                  <a:lnTo>
                    <a:pt x="4988" y="4565"/>
                  </a:lnTo>
                  <a:lnTo>
                    <a:pt x="4988" y="4841"/>
                  </a:lnTo>
                  <a:lnTo>
                    <a:pt x="4988" y="5084"/>
                  </a:lnTo>
                  <a:lnTo>
                    <a:pt x="4988" y="5341"/>
                  </a:lnTo>
                  <a:lnTo>
                    <a:pt x="4653" y="5341"/>
                  </a:lnTo>
                  <a:lnTo>
                    <a:pt x="4653" y="5614"/>
                  </a:lnTo>
                  <a:lnTo>
                    <a:pt x="4653" y="6113"/>
                  </a:lnTo>
                  <a:lnTo>
                    <a:pt x="4653" y="6352"/>
                  </a:lnTo>
                  <a:lnTo>
                    <a:pt x="4318" y="6609"/>
                  </a:lnTo>
                  <a:lnTo>
                    <a:pt x="4653" y="6866"/>
                  </a:lnTo>
                  <a:lnTo>
                    <a:pt x="4653" y="7124"/>
                  </a:lnTo>
                  <a:lnTo>
                    <a:pt x="4318" y="7881"/>
                  </a:lnTo>
                  <a:lnTo>
                    <a:pt x="4002" y="7881"/>
                  </a:lnTo>
                  <a:lnTo>
                    <a:pt x="3667" y="7881"/>
                  </a:lnTo>
                  <a:lnTo>
                    <a:pt x="3357" y="7881"/>
                  </a:lnTo>
                  <a:lnTo>
                    <a:pt x="2997" y="7881"/>
                  </a:lnTo>
                  <a:lnTo>
                    <a:pt x="2686" y="7624"/>
                  </a:lnTo>
                  <a:lnTo>
                    <a:pt x="1680" y="7881"/>
                  </a:lnTo>
                  <a:lnTo>
                    <a:pt x="1010" y="8138"/>
                  </a:lnTo>
                  <a:lnTo>
                    <a:pt x="1010" y="8396"/>
                  </a:lnTo>
                  <a:lnTo>
                    <a:pt x="1010" y="8635"/>
                  </a:lnTo>
                  <a:lnTo>
                    <a:pt x="1010" y="9149"/>
                  </a:lnTo>
                  <a:lnTo>
                    <a:pt x="1010" y="9407"/>
                  </a:lnTo>
                  <a:lnTo>
                    <a:pt x="335" y="9668"/>
                  </a:lnTo>
                  <a:lnTo>
                    <a:pt x="335" y="9906"/>
                  </a:lnTo>
                  <a:lnTo>
                    <a:pt x="335" y="10183"/>
                  </a:lnTo>
                  <a:lnTo>
                    <a:pt x="335" y="10421"/>
                  </a:lnTo>
                  <a:lnTo>
                    <a:pt x="0" y="10936"/>
                  </a:lnTo>
                  <a:lnTo>
                    <a:pt x="335" y="10936"/>
                  </a:lnTo>
                  <a:lnTo>
                    <a:pt x="335" y="11178"/>
                  </a:lnTo>
                  <a:lnTo>
                    <a:pt x="335" y="11451"/>
                  </a:lnTo>
                  <a:lnTo>
                    <a:pt x="0" y="11451"/>
                  </a:lnTo>
                  <a:lnTo>
                    <a:pt x="0" y="11693"/>
                  </a:lnTo>
                  <a:lnTo>
                    <a:pt x="0" y="11951"/>
                  </a:lnTo>
                  <a:cubicBezTo>
                    <a:pt x="0" y="11951"/>
                    <a:pt x="0" y="12208"/>
                    <a:pt x="0" y="1220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5" name="Google Shape;455;p18"/>
            <p:cNvSpPr/>
            <p:nvPr/>
          </p:nvSpPr>
          <p:spPr>
            <a:xfrm>
              <a:off x="11193948" y="5875484"/>
              <a:ext cx="592003" cy="755622"/>
            </a:xfrm>
            <a:custGeom>
              <a:avLst/>
              <a:gdLst/>
              <a:ahLst/>
              <a:cxnLst/>
              <a:rect l="l" t="t" r="r" b="b"/>
              <a:pathLst>
                <a:path w="21600" h="21600" extrusionOk="0">
                  <a:moveTo>
                    <a:pt x="3638" y="19769"/>
                  </a:moveTo>
                  <a:lnTo>
                    <a:pt x="4763" y="19769"/>
                  </a:lnTo>
                  <a:lnTo>
                    <a:pt x="6064" y="20649"/>
                  </a:lnTo>
                  <a:lnTo>
                    <a:pt x="8489" y="20649"/>
                  </a:lnTo>
                  <a:lnTo>
                    <a:pt x="8972" y="21152"/>
                  </a:lnTo>
                  <a:lnTo>
                    <a:pt x="8329" y="21600"/>
                  </a:lnTo>
                  <a:lnTo>
                    <a:pt x="9614" y="20649"/>
                  </a:lnTo>
                  <a:lnTo>
                    <a:pt x="10825" y="20649"/>
                  </a:lnTo>
                  <a:lnTo>
                    <a:pt x="9614" y="19699"/>
                  </a:lnTo>
                  <a:lnTo>
                    <a:pt x="8329" y="18747"/>
                  </a:lnTo>
                  <a:lnTo>
                    <a:pt x="9614" y="17868"/>
                  </a:lnTo>
                  <a:lnTo>
                    <a:pt x="10825" y="17868"/>
                  </a:lnTo>
                  <a:lnTo>
                    <a:pt x="9614" y="16917"/>
                  </a:lnTo>
                  <a:lnTo>
                    <a:pt x="9614" y="16023"/>
                  </a:lnTo>
                  <a:lnTo>
                    <a:pt x="10825" y="16023"/>
                  </a:lnTo>
                  <a:lnTo>
                    <a:pt x="10825" y="15019"/>
                  </a:lnTo>
                  <a:lnTo>
                    <a:pt x="10825" y="14124"/>
                  </a:lnTo>
                  <a:lnTo>
                    <a:pt x="12057" y="14124"/>
                  </a:lnTo>
                  <a:lnTo>
                    <a:pt x="13181" y="13174"/>
                  </a:lnTo>
                  <a:lnTo>
                    <a:pt x="14481" y="13174"/>
                  </a:lnTo>
                  <a:lnTo>
                    <a:pt x="14481" y="12223"/>
                  </a:lnTo>
                  <a:lnTo>
                    <a:pt x="16821" y="11274"/>
                  </a:lnTo>
                  <a:lnTo>
                    <a:pt x="18032" y="9430"/>
                  </a:lnTo>
                  <a:lnTo>
                    <a:pt x="16821" y="8480"/>
                  </a:lnTo>
                  <a:lnTo>
                    <a:pt x="18032" y="7529"/>
                  </a:lnTo>
                  <a:lnTo>
                    <a:pt x="19245" y="7529"/>
                  </a:lnTo>
                  <a:lnTo>
                    <a:pt x="19245" y="8480"/>
                  </a:lnTo>
                  <a:lnTo>
                    <a:pt x="20458" y="8480"/>
                  </a:lnTo>
                  <a:lnTo>
                    <a:pt x="21600" y="7529"/>
                  </a:lnTo>
                  <a:lnTo>
                    <a:pt x="21600" y="6580"/>
                  </a:lnTo>
                  <a:lnTo>
                    <a:pt x="21600" y="5630"/>
                  </a:lnTo>
                  <a:lnTo>
                    <a:pt x="20458" y="4750"/>
                  </a:lnTo>
                  <a:lnTo>
                    <a:pt x="19245" y="4750"/>
                  </a:lnTo>
                  <a:lnTo>
                    <a:pt x="18032" y="4750"/>
                  </a:lnTo>
                  <a:lnTo>
                    <a:pt x="18032" y="3800"/>
                  </a:lnTo>
                  <a:lnTo>
                    <a:pt x="16821" y="3800"/>
                  </a:lnTo>
                  <a:lnTo>
                    <a:pt x="16821" y="2849"/>
                  </a:lnTo>
                  <a:lnTo>
                    <a:pt x="18032" y="1899"/>
                  </a:lnTo>
                  <a:lnTo>
                    <a:pt x="19245" y="1899"/>
                  </a:lnTo>
                  <a:lnTo>
                    <a:pt x="18032" y="1004"/>
                  </a:lnTo>
                  <a:lnTo>
                    <a:pt x="18032" y="0"/>
                  </a:lnTo>
                  <a:lnTo>
                    <a:pt x="16821" y="0"/>
                  </a:lnTo>
                  <a:lnTo>
                    <a:pt x="15695" y="0"/>
                  </a:lnTo>
                  <a:lnTo>
                    <a:pt x="15695" y="1004"/>
                  </a:lnTo>
                  <a:lnTo>
                    <a:pt x="13181" y="1004"/>
                  </a:lnTo>
                  <a:lnTo>
                    <a:pt x="12057" y="1004"/>
                  </a:lnTo>
                  <a:lnTo>
                    <a:pt x="10825" y="1899"/>
                  </a:lnTo>
                  <a:lnTo>
                    <a:pt x="12057" y="2849"/>
                  </a:lnTo>
                  <a:lnTo>
                    <a:pt x="12057" y="3800"/>
                  </a:lnTo>
                  <a:lnTo>
                    <a:pt x="12057" y="4750"/>
                  </a:lnTo>
                  <a:lnTo>
                    <a:pt x="12057" y="3800"/>
                  </a:lnTo>
                  <a:lnTo>
                    <a:pt x="10825" y="2849"/>
                  </a:lnTo>
                  <a:lnTo>
                    <a:pt x="9614" y="3800"/>
                  </a:lnTo>
                  <a:lnTo>
                    <a:pt x="9614" y="2849"/>
                  </a:lnTo>
                  <a:lnTo>
                    <a:pt x="9614" y="1899"/>
                  </a:lnTo>
                  <a:lnTo>
                    <a:pt x="8329" y="1899"/>
                  </a:lnTo>
                  <a:lnTo>
                    <a:pt x="7278" y="2849"/>
                  </a:lnTo>
                  <a:lnTo>
                    <a:pt x="7278" y="3800"/>
                  </a:lnTo>
                  <a:lnTo>
                    <a:pt x="6064" y="3800"/>
                  </a:lnTo>
                  <a:lnTo>
                    <a:pt x="6064" y="4750"/>
                  </a:lnTo>
                  <a:lnTo>
                    <a:pt x="6064" y="3800"/>
                  </a:lnTo>
                  <a:lnTo>
                    <a:pt x="4763" y="2849"/>
                  </a:lnTo>
                  <a:lnTo>
                    <a:pt x="3638" y="2849"/>
                  </a:lnTo>
                  <a:lnTo>
                    <a:pt x="3638" y="1899"/>
                  </a:lnTo>
                  <a:lnTo>
                    <a:pt x="2427" y="1899"/>
                  </a:lnTo>
                  <a:lnTo>
                    <a:pt x="2427" y="2849"/>
                  </a:lnTo>
                  <a:lnTo>
                    <a:pt x="1213" y="3800"/>
                  </a:lnTo>
                  <a:lnTo>
                    <a:pt x="1213" y="4750"/>
                  </a:lnTo>
                  <a:lnTo>
                    <a:pt x="1213" y="6580"/>
                  </a:lnTo>
                  <a:lnTo>
                    <a:pt x="1213" y="7529"/>
                  </a:lnTo>
                  <a:lnTo>
                    <a:pt x="1213" y="8480"/>
                  </a:lnTo>
                  <a:lnTo>
                    <a:pt x="1213" y="9430"/>
                  </a:lnTo>
                  <a:lnTo>
                    <a:pt x="1213" y="10324"/>
                  </a:lnTo>
                  <a:lnTo>
                    <a:pt x="1213" y="11274"/>
                  </a:lnTo>
                  <a:lnTo>
                    <a:pt x="0" y="12223"/>
                  </a:lnTo>
                  <a:lnTo>
                    <a:pt x="1213" y="13174"/>
                  </a:lnTo>
                  <a:lnTo>
                    <a:pt x="2427" y="13174"/>
                  </a:lnTo>
                  <a:lnTo>
                    <a:pt x="2427" y="14124"/>
                  </a:lnTo>
                  <a:lnTo>
                    <a:pt x="3638" y="15019"/>
                  </a:lnTo>
                  <a:lnTo>
                    <a:pt x="3638" y="16023"/>
                  </a:lnTo>
                  <a:lnTo>
                    <a:pt x="3638" y="16917"/>
                  </a:lnTo>
                  <a:lnTo>
                    <a:pt x="3638" y="18747"/>
                  </a:lnTo>
                  <a:lnTo>
                    <a:pt x="3638" y="19699"/>
                  </a:lnTo>
                  <a:lnTo>
                    <a:pt x="3638" y="20649"/>
                  </a:lnTo>
                  <a:cubicBezTo>
                    <a:pt x="3638" y="20649"/>
                    <a:pt x="3638" y="19769"/>
                    <a:pt x="3638" y="1976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6" name="Google Shape;456;p18"/>
            <p:cNvSpPr/>
            <p:nvPr/>
          </p:nvSpPr>
          <p:spPr>
            <a:xfrm>
              <a:off x="9645587" y="7583698"/>
              <a:ext cx="755683" cy="789284"/>
            </a:xfrm>
            <a:custGeom>
              <a:avLst/>
              <a:gdLst/>
              <a:ahLst/>
              <a:cxnLst/>
              <a:rect l="l" t="t" r="r" b="b"/>
              <a:pathLst>
                <a:path w="21600" h="21600" extrusionOk="0">
                  <a:moveTo>
                    <a:pt x="21600" y="5470"/>
                  </a:moveTo>
                  <a:lnTo>
                    <a:pt x="19701" y="3704"/>
                  </a:lnTo>
                  <a:lnTo>
                    <a:pt x="18820" y="2728"/>
                  </a:lnTo>
                  <a:lnTo>
                    <a:pt x="17870" y="1818"/>
                  </a:lnTo>
                  <a:lnTo>
                    <a:pt x="16920" y="1818"/>
                  </a:lnTo>
                  <a:lnTo>
                    <a:pt x="15969" y="2728"/>
                  </a:lnTo>
                  <a:lnTo>
                    <a:pt x="15019" y="2728"/>
                  </a:lnTo>
                  <a:lnTo>
                    <a:pt x="15019" y="1818"/>
                  </a:lnTo>
                  <a:lnTo>
                    <a:pt x="12225" y="976"/>
                  </a:lnTo>
                  <a:lnTo>
                    <a:pt x="11274" y="976"/>
                  </a:lnTo>
                  <a:lnTo>
                    <a:pt x="10326" y="1818"/>
                  </a:lnTo>
                  <a:lnTo>
                    <a:pt x="10326" y="2728"/>
                  </a:lnTo>
                  <a:lnTo>
                    <a:pt x="8424" y="2728"/>
                  </a:lnTo>
                  <a:lnTo>
                    <a:pt x="7474" y="2728"/>
                  </a:lnTo>
                  <a:lnTo>
                    <a:pt x="6594" y="2728"/>
                  </a:lnTo>
                  <a:lnTo>
                    <a:pt x="6594" y="1818"/>
                  </a:lnTo>
                  <a:lnTo>
                    <a:pt x="5643" y="976"/>
                  </a:lnTo>
                  <a:lnTo>
                    <a:pt x="4680" y="976"/>
                  </a:lnTo>
                  <a:lnTo>
                    <a:pt x="4680" y="0"/>
                  </a:lnTo>
                  <a:lnTo>
                    <a:pt x="3730" y="0"/>
                  </a:lnTo>
                  <a:lnTo>
                    <a:pt x="2779" y="976"/>
                  </a:lnTo>
                  <a:lnTo>
                    <a:pt x="1830" y="0"/>
                  </a:lnTo>
                  <a:lnTo>
                    <a:pt x="1830" y="976"/>
                  </a:lnTo>
                  <a:lnTo>
                    <a:pt x="0" y="1818"/>
                  </a:lnTo>
                  <a:lnTo>
                    <a:pt x="0" y="2728"/>
                  </a:lnTo>
                  <a:lnTo>
                    <a:pt x="0" y="3704"/>
                  </a:lnTo>
                  <a:lnTo>
                    <a:pt x="0" y="4495"/>
                  </a:lnTo>
                  <a:lnTo>
                    <a:pt x="949" y="5470"/>
                  </a:lnTo>
                  <a:lnTo>
                    <a:pt x="949" y="6312"/>
                  </a:lnTo>
                  <a:lnTo>
                    <a:pt x="1830" y="6312"/>
                  </a:lnTo>
                  <a:lnTo>
                    <a:pt x="2779" y="6312"/>
                  </a:lnTo>
                  <a:lnTo>
                    <a:pt x="2779" y="7222"/>
                  </a:lnTo>
                  <a:lnTo>
                    <a:pt x="2779" y="8133"/>
                  </a:lnTo>
                  <a:lnTo>
                    <a:pt x="3730" y="8133"/>
                  </a:lnTo>
                  <a:lnTo>
                    <a:pt x="4680" y="8133"/>
                  </a:lnTo>
                  <a:lnTo>
                    <a:pt x="4680" y="9041"/>
                  </a:lnTo>
                  <a:lnTo>
                    <a:pt x="5643" y="10806"/>
                  </a:lnTo>
                  <a:lnTo>
                    <a:pt x="6594" y="10806"/>
                  </a:lnTo>
                  <a:lnTo>
                    <a:pt x="7474" y="10806"/>
                  </a:lnTo>
                  <a:lnTo>
                    <a:pt x="8424" y="10806"/>
                  </a:lnTo>
                  <a:lnTo>
                    <a:pt x="8424" y="12626"/>
                  </a:lnTo>
                  <a:lnTo>
                    <a:pt x="8424" y="13535"/>
                  </a:lnTo>
                  <a:lnTo>
                    <a:pt x="7474" y="14378"/>
                  </a:lnTo>
                  <a:lnTo>
                    <a:pt x="8424" y="15354"/>
                  </a:lnTo>
                  <a:lnTo>
                    <a:pt x="9375" y="15354"/>
                  </a:lnTo>
                  <a:lnTo>
                    <a:pt x="10326" y="15354"/>
                  </a:lnTo>
                  <a:lnTo>
                    <a:pt x="10326" y="14378"/>
                  </a:lnTo>
                  <a:lnTo>
                    <a:pt x="11274" y="14378"/>
                  </a:lnTo>
                  <a:lnTo>
                    <a:pt x="11274" y="15354"/>
                  </a:lnTo>
                  <a:lnTo>
                    <a:pt x="12225" y="16196"/>
                  </a:lnTo>
                  <a:lnTo>
                    <a:pt x="12225" y="17106"/>
                  </a:lnTo>
                  <a:lnTo>
                    <a:pt x="13175" y="18016"/>
                  </a:lnTo>
                  <a:lnTo>
                    <a:pt x="13175" y="18872"/>
                  </a:lnTo>
                  <a:lnTo>
                    <a:pt x="14070" y="18872"/>
                  </a:lnTo>
                  <a:lnTo>
                    <a:pt x="15019" y="19834"/>
                  </a:lnTo>
                  <a:lnTo>
                    <a:pt x="15969" y="20690"/>
                  </a:lnTo>
                  <a:lnTo>
                    <a:pt x="15969" y="21600"/>
                  </a:lnTo>
                  <a:lnTo>
                    <a:pt x="16920" y="20690"/>
                  </a:lnTo>
                  <a:lnTo>
                    <a:pt x="17870" y="20690"/>
                  </a:lnTo>
                  <a:lnTo>
                    <a:pt x="18122" y="20571"/>
                  </a:lnTo>
                  <a:lnTo>
                    <a:pt x="18499" y="19046"/>
                  </a:lnTo>
                  <a:lnTo>
                    <a:pt x="17995" y="18016"/>
                  </a:lnTo>
                  <a:lnTo>
                    <a:pt x="17995" y="17106"/>
                  </a:lnTo>
                  <a:lnTo>
                    <a:pt x="17995" y="16196"/>
                  </a:lnTo>
                  <a:lnTo>
                    <a:pt x="18946" y="15354"/>
                  </a:lnTo>
                  <a:lnTo>
                    <a:pt x="19826" y="14378"/>
                  </a:lnTo>
                  <a:lnTo>
                    <a:pt x="20651" y="14378"/>
                  </a:lnTo>
                  <a:lnTo>
                    <a:pt x="20651" y="13535"/>
                  </a:lnTo>
                  <a:lnTo>
                    <a:pt x="20651" y="12626"/>
                  </a:lnTo>
                  <a:lnTo>
                    <a:pt x="21600" y="12626"/>
                  </a:lnTo>
                  <a:lnTo>
                    <a:pt x="21600" y="11716"/>
                  </a:lnTo>
                  <a:lnTo>
                    <a:pt x="21600" y="10806"/>
                  </a:lnTo>
                  <a:lnTo>
                    <a:pt x="20651" y="10806"/>
                  </a:lnTo>
                  <a:lnTo>
                    <a:pt x="21600" y="9041"/>
                  </a:lnTo>
                  <a:lnTo>
                    <a:pt x="21600" y="8133"/>
                  </a:lnTo>
                  <a:lnTo>
                    <a:pt x="21600" y="7222"/>
                  </a:lnTo>
                  <a:lnTo>
                    <a:pt x="21600" y="6312"/>
                  </a:lnTo>
                  <a:cubicBezTo>
                    <a:pt x="21600" y="6312"/>
                    <a:pt x="21600" y="5470"/>
                    <a:pt x="21600" y="547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7" name="Google Shape;457;p18"/>
            <p:cNvSpPr/>
            <p:nvPr/>
          </p:nvSpPr>
          <p:spPr>
            <a:xfrm>
              <a:off x="10259593" y="8090823"/>
              <a:ext cx="163748" cy="263886"/>
            </a:xfrm>
            <a:custGeom>
              <a:avLst/>
              <a:gdLst/>
              <a:ahLst/>
              <a:cxnLst/>
              <a:rect l="l" t="t" r="r" b="b"/>
              <a:pathLst>
                <a:path w="21600" h="21600" extrusionOk="0">
                  <a:moveTo>
                    <a:pt x="578" y="18521"/>
                  </a:moveTo>
                  <a:lnTo>
                    <a:pt x="2323" y="13962"/>
                  </a:lnTo>
                  <a:lnTo>
                    <a:pt x="0" y="10879"/>
                  </a:lnTo>
                  <a:lnTo>
                    <a:pt x="0" y="8159"/>
                  </a:lnTo>
                  <a:lnTo>
                    <a:pt x="0" y="5436"/>
                  </a:lnTo>
                  <a:lnTo>
                    <a:pt x="4386" y="2919"/>
                  </a:lnTo>
                  <a:lnTo>
                    <a:pt x="8448" y="0"/>
                  </a:lnTo>
                  <a:lnTo>
                    <a:pt x="12836" y="2919"/>
                  </a:lnTo>
                  <a:lnTo>
                    <a:pt x="12836" y="5436"/>
                  </a:lnTo>
                  <a:lnTo>
                    <a:pt x="17214" y="8159"/>
                  </a:lnTo>
                  <a:lnTo>
                    <a:pt x="21600" y="10879"/>
                  </a:lnTo>
                  <a:lnTo>
                    <a:pt x="21600" y="13441"/>
                  </a:lnTo>
                  <a:lnTo>
                    <a:pt x="21600" y="16317"/>
                  </a:lnTo>
                  <a:lnTo>
                    <a:pt x="21600" y="18878"/>
                  </a:lnTo>
                  <a:lnTo>
                    <a:pt x="21600" y="21600"/>
                  </a:lnTo>
                  <a:lnTo>
                    <a:pt x="17214" y="21600"/>
                  </a:lnTo>
                  <a:cubicBezTo>
                    <a:pt x="17214" y="21600"/>
                    <a:pt x="578" y="18521"/>
                    <a:pt x="578" y="1852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8" name="Google Shape;458;p18"/>
            <p:cNvSpPr/>
            <p:nvPr/>
          </p:nvSpPr>
          <p:spPr>
            <a:xfrm>
              <a:off x="10006500" y="7010357"/>
              <a:ext cx="889202" cy="820614"/>
            </a:xfrm>
            <a:custGeom>
              <a:avLst/>
              <a:gdLst/>
              <a:ahLst/>
              <a:cxnLst/>
              <a:rect l="l" t="t" r="r" b="b"/>
              <a:pathLst>
                <a:path w="21600" h="21600" extrusionOk="0">
                  <a:moveTo>
                    <a:pt x="19984" y="3448"/>
                  </a:moveTo>
                  <a:lnTo>
                    <a:pt x="19224" y="3448"/>
                  </a:lnTo>
                  <a:lnTo>
                    <a:pt x="19224" y="0"/>
                  </a:lnTo>
                  <a:lnTo>
                    <a:pt x="18416" y="0"/>
                  </a:lnTo>
                  <a:lnTo>
                    <a:pt x="17610" y="0"/>
                  </a:lnTo>
                  <a:lnTo>
                    <a:pt x="16861" y="939"/>
                  </a:lnTo>
                  <a:lnTo>
                    <a:pt x="15247" y="1763"/>
                  </a:lnTo>
                  <a:lnTo>
                    <a:pt x="15247" y="939"/>
                  </a:lnTo>
                  <a:lnTo>
                    <a:pt x="15247" y="0"/>
                  </a:lnTo>
                  <a:lnTo>
                    <a:pt x="14380" y="939"/>
                  </a:lnTo>
                  <a:lnTo>
                    <a:pt x="13632" y="939"/>
                  </a:lnTo>
                  <a:lnTo>
                    <a:pt x="12824" y="939"/>
                  </a:lnTo>
                  <a:lnTo>
                    <a:pt x="11198" y="1763"/>
                  </a:lnTo>
                  <a:lnTo>
                    <a:pt x="10390" y="2637"/>
                  </a:lnTo>
                  <a:lnTo>
                    <a:pt x="10390" y="3448"/>
                  </a:lnTo>
                  <a:lnTo>
                    <a:pt x="10390" y="4323"/>
                  </a:lnTo>
                  <a:lnTo>
                    <a:pt x="10390" y="5196"/>
                  </a:lnTo>
                  <a:lnTo>
                    <a:pt x="10390" y="6072"/>
                  </a:lnTo>
                  <a:lnTo>
                    <a:pt x="10390" y="7822"/>
                  </a:lnTo>
                  <a:lnTo>
                    <a:pt x="8835" y="9519"/>
                  </a:lnTo>
                  <a:lnTo>
                    <a:pt x="8027" y="9519"/>
                  </a:lnTo>
                  <a:lnTo>
                    <a:pt x="7219" y="9519"/>
                  </a:lnTo>
                  <a:lnTo>
                    <a:pt x="7219" y="7822"/>
                  </a:lnTo>
                  <a:lnTo>
                    <a:pt x="8027" y="6895"/>
                  </a:lnTo>
                  <a:lnTo>
                    <a:pt x="7219" y="6895"/>
                  </a:lnTo>
                  <a:lnTo>
                    <a:pt x="8027" y="6072"/>
                  </a:lnTo>
                  <a:lnTo>
                    <a:pt x="8835" y="5196"/>
                  </a:lnTo>
                  <a:lnTo>
                    <a:pt x="8835" y="4323"/>
                  </a:lnTo>
                  <a:lnTo>
                    <a:pt x="8027" y="3448"/>
                  </a:lnTo>
                  <a:lnTo>
                    <a:pt x="6459" y="3448"/>
                  </a:lnTo>
                  <a:lnTo>
                    <a:pt x="6459" y="2637"/>
                  </a:lnTo>
                  <a:lnTo>
                    <a:pt x="6459" y="3448"/>
                  </a:lnTo>
                  <a:lnTo>
                    <a:pt x="5605" y="5196"/>
                  </a:lnTo>
                  <a:lnTo>
                    <a:pt x="5605" y="6895"/>
                  </a:lnTo>
                  <a:lnTo>
                    <a:pt x="4845" y="7822"/>
                  </a:lnTo>
                  <a:lnTo>
                    <a:pt x="4845" y="8645"/>
                  </a:lnTo>
                  <a:lnTo>
                    <a:pt x="3990" y="8645"/>
                  </a:lnTo>
                  <a:lnTo>
                    <a:pt x="3990" y="9519"/>
                  </a:lnTo>
                  <a:lnTo>
                    <a:pt x="3229" y="10394"/>
                  </a:lnTo>
                  <a:lnTo>
                    <a:pt x="1615" y="10394"/>
                  </a:lnTo>
                  <a:lnTo>
                    <a:pt x="1615" y="12144"/>
                  </a:lnTo>
                  <a:lnTo>
                    <a:pt x="2421" y="12144"/>
                  </a:lnTo>
                  <a:lnTo>
                    <a:pt x="2421" y="12955"/>
                  </a:lnTo>
                  <a:lnTo>
                    <a:pt x="868" y="13829"/>
                  </a:lnTo>
                  <a:lnTo>
                    <a:pt x="868" y="12144"/>
                  </a:lnTo>
                  <a:lnTo>
                    <a:pt x="0" y="12144"/>
                  </a:lnTo>
                  <a:lnTo>
                    <a:pt x="0" y="12955"/>
                  </a:lnTo>
                  <a:lnTo>
                    <a:pt x="0" y="13829"/>
                  </a:lnTo>
                  <a:lnTo>
                    <a:pt x="0" y="15527"/>
                  </a:lnTo>
                  <a:lnTo>
                    <a:pt x="868" y="15527"/>
                  </a:lnTo>
                  <a:lnTo>
                    <a:pt x="1615" y="16454"/>
                  </a:lnTo>
                  <a:lnTo>
                    <a:pt x="3990" y="17277"/>
                  </a:lnTo>
                  <a:lnTo>
                    <a:pt x="3990" y="18151"/>
                  </a:lnTo>
                  <a:lnTo>
                    <a:pt x="4845" y="18151"/>
                  </a:lnTo>
                  <a:lnTo>
                    <a:pt x="5605" y="17277"/>
                  </a:lnTo>
                  <a:lnTo>
                    <a:pt x="6459" y="17277"/>
                  </a:lnTo>
                  <a:lnTo>
                    <a:pt x="7219" y="18151"/>
                  </a:lnTo>
                  <a:lnTo>
                    <a:pt x="8027" y="19026"/>
                  </a:lnTo>
                  <a:lnTo>
                    <a:pt x="9583" y="20776"/>
                  </a:lnTo>
                  <a:lnTo>
                    <a:pt x="9583" y="21600"/>
                  </a:lnTo>
                  <a:lnTo>
                    <a:pt x="11198" y="20776"/>
                  </a:lnTo>
                  <a:lnTo>
                    <a:pt x="11198" y="19849"/>
                  </a:lnTo>
                  <a:lnTo>
                    <a:pt x="11198" y="18151"/>
                  </a:lnTo>
                  <a:lnTo>
                    <a:pt x="11198" y="17277"/>
                  </a:lnTo>
                  <a:lnTo>
                    <a:pt x="11198" y="16454"/>
                  </a:lnTo>
                  <a:lnTo>
                    <a:pt x="12824" y="15527"/>
                  </a:lnTo>
                  <a:lnTo>
                    <a:pt x="15247" y="14703"/>
                  </a:lnTo>
                  <a:lnTo>
                    <a:pt x="15995" y="15527"/>
                  </a:lnTo>
                  <a:lnTo>
                    <a:pt x="16861" y="15527"/>
                  </a:lnTo>
                  <a:lnTo>
                    <a:pt x="17610" y="15527"/>
                  </a:lnTo>
                  <a:lnTo>
                    <a:pt x="18416" y="15527"/>
                  </a:lnTo>
                  <a:lnTo>
                    <a:pt x="19224" y="15527"/>
                  </a:lnTo>
                  <a:lnTo>
                    <a:pt x="19984" y="12955"/>
                  </a:lnTo>
                  <a:lnTo>
                    <a:pt x="19984" y="12144"/>
                  </a:lnTo>
                  <a:lnTo>
                    <a:pt x="19224" y="11270"/>
                  </a:lnTo>
                  <a:lnTo>
                    <a:pt x="19984" y="10394"/>
                  </a:lnTo>
                  <a:lnTo>
                    <a:pt x="19984" y="9519"/>
                  </a:lnTo>
                  <a:lnTo>
                    <a:pt x="19984" y="7822"/>
                  </a:lnTo>
                  <a:lnTo>
                    <a:pt x="19984" y="6895"/>
                  </a:lnTo>
                  <a:lnTo>
                    <a:pt x="20839" y="6895"/>
                  </a:lnTo>
                  <a:lnTo>
                    <a:pt x="20839" y="6072"/>
                  </a:lnTo>
                  <a:lnTo>
                    <a:pt x="20839" y="5196"/>
                  </a:lnTo>
                  <a:lnTo>
                    <a:pt x="20839" y="4323"/>
                  </a:lnTo>
                  <a:lnTo>
                    <a:pt x="21600" y="3448"/>
                  </a:lnTo>
                  <a:lnTo>
                    <a:pt x="20839" y="2637"/>
                  </a:lnTo>
                  <a:cubicBezTo>
                    <a:pt x="20839" y="2637"/>
                    <a:pt x="19984" y="3448"/>
                    <a:pt x="19984" y="3448"/>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59" name="Google Shape;459;p18"/>
            <p:cNvSpPr/>
            <p:nvPr/>
          </p:nvSpPr>
          <p:spPr>
            <a:xfrm>
              <a:off x="11327427" y="5608575"/>
              <a:ext cx="527466" cy="325960"/>
            </a:xfrm>
            <a:custGeom>
              <a:avLst/>
              <a:gdLst/>
              <a:ahLst/>
              <a:cxnLst/>
              <a:rect l="l" t="t" r="r" b="b"/>
              <a:pathLst>
                <a:path w="21600" h="21600" extrusionOk="0">
                  <a:moveTo>
                    <a:pt x="1442" y="21600"/>
                  </a:moveTo>
                  <a:lnTo>
                    <a:pt x="1442" y="19526"/>
                  </a:lnTo>
                  <a:lnTo>
                    <a:pt x="1442" y="17199"/>
                  </a:lnTo>
                  <a:lnTo>
                    <a:pt x="2804" y="15125"/>
                  </a:lnTo>
                  <a:lnTo>
                    <a:pt x="3984" y="15125"/>
                  </a:lnTo>
                  <a:lnTo>
                    <a:pt x="5445" y="15125"/>
                  </a:lnTo>
                  <a:lnTo>
                    <a:pt x="6705" y="15125"/>
                  </a:lnTo>
                  <a:lnTo>
                    <a:pt x="8168" y="15125"/>
                  </a:lnTo>
                  <a:lnTo>
                    <a:pt x="9450" y="15125"/>
                  </a:lnTo>
                  <a:lnTo>
                    <a:pt x="10889" y="12921"/>
                  </a:lnTo>
                  <a:lnTo>
                    <a:pt x="12251" y="12921"/>
                  </a:lnTo>
                  <a:lnTo>
                    <a:pt x="14894" y="12921"/>
                  </a:lnTo>
                  <a:lnTo>
                    <a:pt x="16256" y="15125"/>
                  </a:lnTo>
                  <a:lnTo>
                    <a:pt x="17615" y="17199"/>
                  </a:lnTo>
                  <a:lnTo>
                    <a:pt x="17615" y="15125"/>
                  </a:lnTo>
                  <a:lnTo>
                    <a:pt x="18878" y="12921"/>
                  </a:lnTo>
                  <a:lnTo>
                    <a:pt x="20339" y="10882"/>
                  </a:lnTo>
                  <a:lnTo>
                    <a:pt x="20339" y="6480"/>
                  </a:lnTo>
                  <a:lnTo>
                    <a:pt x="18878" y="6480"/>
                  </a:lnTo>
                  <a:lnTo>
                    <a:pt x="18878" y="4275"/>
                  </a:lnTo>
                  <a:lnTo>
                    <a:pt x="20339" y="2073"/>
                  </a:lnTo>
                  <a:lnTo>
                    <a:pt x="21600" y="0"/>
                  </a:lnTo>
                  <a:lnTo>
                    <a:pt x="20339" y="0"/>
                  </a:lnTo>
                  <a:lnTo>
                    <a:pt x="18878" y="2073"/>
                  </a:lnTo>
                  <a:lnTo>
                    <a:pt x="17615" y="2073"/>
                  </a:lnTo>
                  <a:lnTo>
                    <a:pt x="16256" y="2073"/>
                  </a:lnTo>
                  <a:lnTo>
                    <a:pt x="14894" y="4275"/>
                  </a:lnTo>
                  <a:lnTo>
                    <a:pt x="13532" y="4275"/>
                  </a:lnTo>
                  <a:lnTo>
                    <a:pt x="12251" y="6480"/>
                  </a:lnTo>
                  <a:lnTo>
                    <a:pt x="10889" y="8679"/>
                  </a:lnTo>
                  <a:lnTo>
                    <a:pt x="10889" y="10882"/>
                  </a:lnTo>
                  <a:lnTo>
                    <a:pt x="9450" y="12921"/>
                  </a:lnTo>
                  <a:lnTo>
                    <a:pt x="8168" y="12921"/>
                  </a:lnTo>
                  <a:lnTo>
                    <a:pt x="6705" y="12921"/>
                  </a:lnTo>
                  <a:lnTo>
                    <a:pt x="2804" y="12921"/>
                  </a:lnTo>
                  <a:lnTo>
                    <a:pt x="1442" y="12921"/>
                  </a:lnTo>
                  <a:lnTo>
                    <a:pt x="0" y="15125"/>
                  </a:lnTo>
                  <a:lnTo>
                    <a:pt x="0" y="17199"/>
                  </a:lnTo>
                  <a:cubicBezTo>
                    <a:pt x="0" y="17199"/>
                    <a:pt x="1442" y="21600"/>
                    <a:pt x="1442"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0" name="Google Shape;460;p18"/>
            <p:cNvSpPr/>
            <p:nvPr/>
          </p:nvSpPr>
          <p:spPr>
            <a:xfrm>
              <a:off x="11567690" y="6382609"/>
              <a:ext cx="166212" cy="163731"/>
            </a:xfrm>
            <a:custGeom>
              <a:avLst/>
              <a:gdLst/>
              <a:ahLst/>
              <a:cxnLst/>
              <a:rect l="l" t="t" r="r" b="b"/>
              <a:pathLst>
                <a:path w="21600" h="21600" extrusionOk="0">
                  <a:moveTo>
                    <a:pt x="21600" y="21600"/>
                  </a:moveTo>
                  <a:lnTo>
                    <a:pt x="17277" y="21600"/>
                  </a:lnTo>
                  <a:lnTo>
                    <a:pt x="8890" y="21600"/>
                  </a:lnTo>
                  <a:lnTo>
                    <a:pt x="8890" y="17539"/>
                  </a:lnTo>
                  <a:lnTo>
                    <a:pt x="0" y="17539"/>
                  </a:lnTo>
                  <a:lnTo>
                    <a:pt x="0" y="8765"/>
                  </a:lnTo>
                  <a:lnTo>
                    <a:pt x="0" y="4639"/>
                  </a:lnTo>
                  <a:lnTo>
                    <a:pt x="4569" y="4639"/>
                  </a:lnTo>
                  <a:lnTo>
                    <a:pt x="4569" y="0"/>
                  </a:lnTo>
                  <a:lnTo>
                    <a:pt x="8890" y="4639"/>
                  </a:lnTo>
                  <a:lnTo>
                    <a:pt x="12956" y="0"/>
                  </a:lnTo>
                  <a:lnTo>
                    <a:pt x="17277" y="4639"/>
                  </a:lnTo>
                  <a:lnTo>
                    <a:pt x="21600" y="4639"/>
                  </a:lnTo>
                  <a:lnTo>
                    <a:pt x="21600" y="8765"/>
                  </a:lnTo>
                  <a:lnTo>
                    <a:pt x="21600" y="13153"/>
                  </a:lnTo>
                  <a:lnTo>
                    <a:pt x="21600" y="17539"/>
                  </a:lnTo>
                  <a:lnTo>
                    <a:pt x="21600" y="21600"/>
                  </a:lnTo>
                  <a:lnTo>
                    <a:pt x="17277" y="21600"/>
                  </a:lnTo>
                  <a:cubicBezTo>
                    <a:pt x="17277" y="21600"/>
                    <a:pt x="21600" y="21600"/>
                    <a:pt x="21600"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1" name="Google Shape;461;p18"/>
            <p:cNvSpPr/>
            <p:nvPr/>
          </p:nvSpPr>
          <p:spPr>
            <a:xfrm>
              <a:off x="11781257" y="6222464"/>
              <a:ext cx="330466" cy="392453"/>
            </a:xfrm>
            <a:custGeom>
              <a:avLst/>
              <a:gdLst/>
              <a:ahLst/>
              <a:cxnLst/>
              <a:rect l="l" t="t" r="r" b="b"/>
              <a:pathLst>
                <a:path w="21600" h="21600" extrusionOk="0">
                  <a:moveTo>
                    <a:pt x="10864" y="21600"/>
                  </a:moveTo>
                  <a:lnTo>
                    <a:pt x="6520" y="19879"/>
                  </a:lnTo>
                  <a:lnTo>
                    <a:pt x="8691" y="19879"/>
                  </a:lnTo>
                  <a:lnTo>
                    <a:pt x="8691" y="17940"/>
                  </a:lnTo>
                  <a:lnTo>
                    <a:pt x="6520" y="17940"/>
                  </a:lnTo>
                  <a:lnTo>
                    <a:pt x="2173" y="17940"/>
                  </a:lnTo>
                  <a:lnTo>
                    <a:pt x="0" y="16218"/>
                  </a:lnTo>
                  <a:lnTo>
                    <a:pt x="0" y="14393"/>
                  </a:lnTo>
                  <a:lnTo>
                    <a:pt x="2173" y="12695"/>
                  </a:lnTo>
                  <a:lnTo>
                    <a:pt x="0" y="10869"/>
                  </a:lnTo>
                  <a:lnTo>
                    <a:pt x="0" y="8902"/>
                  </a:lnTo>
                  <a:lnTo>
                    <a:pt x="2173" y="7210"/>
                  </a:lnTo>
                  <a:lnTo>
                    <a:pt x="4347" y="7210"/>
                  </a:lnTo>
                  <a:lnTo>
                    <a:pt x="6520" y="5378"/>
                  </a:lnTo>
                  <a:lnTo>
                    <a:pt x="6520" y="3552"/>
                  </a:lnTo>
                  <a:lnTo>
                    <a:pt x="8691" y="3552"/>
                  </a:lnTo>
                  <a:lnTo>
                    <a:pt x="8691" y="5378"/>
                  </a:lnTo>
                  <a:lnTo>
                    <a:pt x="6520" y="7210"/>
                  </a:lnTo>
                  <a:lnTo>
                    <a:pt x="8691" y="8902"/>
                  </a:lnTo>
                  <a:lnTo>
                    <a:pt x="10864" y="8902"/>
                  </a:lnTo>
                  <a:lnTo>
                    <a:pt x="10864" y="7210"/>
                  </a:lnTo>
                  <a:lnTo>
                    <a:pt x="10864" y="5378"/>
                  </a:lnTo>
                  <a:lnTo>
                    <a:pt x="13038" y="5378"/>
                  </a:lnTo>
                  <a:lnTo>
                    <a:pt x="15083" y="5378"/>
                  </a:lnTo>
                  <a:lnTo>
                    <a:pt x="17256" y="3552"/>
                  </a:lnTo>
                  <a:lnTo>
                    <a:pt x="15083" y="1831"/>
                  </a:lnTo>
                  <a:lnTo>
                    <a:pt x="13038" y="1831"/>
                  </a:lnTo>
                  <a:lnTo>
                    <a:pt x="15083" y="0"/>
                  </a:lnTo>
                  <a:lnTo>
                    <a:pt x="17256" y="0"/>
                  </a:lnTo>
                  <a:lnTo>
                    <a:pt x="21600" y="0"/>
                  </a:lnTo>
                  <a:lnTo>
                    <a:pt x="19427" y="1831"/>
                  </a:lnTo>
                  <a:lnTo>
                    <a:pt x="21600" y="1831"/>
                  </a:lnTo>
                  <a:lnTo>
                    <a:pt x="19427" y="3552"/>
                  </a:lnTo>
                  <a:lnTo>
                    <a:pt x="21600" y="7210"/>
                  </a:lnTo>
                  <a:lnTo>
                    <a:pt x="19427" y="8902"/>
                  </a:lnTo>
                  <a:lnTo>
                    <a:pt x="15083" y="12695"/>
                  </a:lnTo>
                  <a:lnTo>
                    <a:pt x="17256" y="14393"/>
                  </a:lnTo>
                  <a:lnTo>
                    <a:pt x="15083" y="17940"/>
                  </a:lnTo>
                  <a:lnTo>
                    <a:pt x="13038" y="17940"/>
                  </a:lnTo>
                  <a:lnTo>
                    <a:pt x="10864" y="19879"/>
                  </a:lnTo>
                  <a:lnTo>
                    <a:pt x="13038" y="21600"/>
                  </a:lnTo>
                  <a:cubicBezTo>
                    <a:pt x="13038" y="21600"/>
                    <a:pt x="10864" y="21600"/>
                    <a:pt x="10864"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2" name="Google Shape;462;p18"/>
            <p:cNvSpPr/>
            <p:nvPr/>
          </p:nvSpPr>
          <p:spPr>
            <a:xfrm>
              <a:off x="11754559" y="6649518"/>
              <a:ext cx="133011" cy="97719"/>
            </a:xfrm>
            <a:custGeom>
              <a:avLst/>
              <a:gdLst/>
              <a:ahLst/>
              <a:cxnLst/>
              <a:rect l="l" t="t" r="r" b="b"/>
              <a:pathLst>
                <a:path w="21600" h="21600" extrusionOk="0">
                  <a:moveTo>
                    <a:pt x="16200" y="21600"/>
                  </a:moveTo>
                  <a:lnTo>
                    <a:pt x="10800" y="21600"/>
                  </a:lnTo>
                  <a:lnTo>
                    <a:pt x="5400" y="14139"/>
                  </a:lnTo>
                  <a:lnTo>
                    <a:pt x="0" y="7329"/>
                  </a:lnTo>
                  <a:lnTo>
                    <a:pt x="0" y="0"/>
                  </a:lnTo>
                  <a:lnTo>
                    <a:pt x="5400" y="0"/>
                  </a:lnTo>
                  <a:lnTo>
                    <a:pt x="10800" y="0"/>
                  </a:lnTo>
                  <a:lnTo>
                    <a:pt x="10800" y="7329"/>
                  </a:lnTo>
                  <a:lnTo>
                    <a:pt x="16200" y="7329"/>
                  </a:lnTo>
                  <a:lnTo>
                    <a:pt x="21600" y="14139"/>
                  </a:lnTo>
                  <a:lnTo>
                    <a:pt x="21600" y="21600"/>
                  </a:lnTo>
                  <a:cubicBezTo>
                    <a:pt x="21600" y="21600"/>
                    <a:pt x="16200" y="21600"/>
                    <a:pt x="16200" y="2160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3" name="Google Shape;463;p18"/>
            <p:cNvSpPr/>
            <p:nvPr/>
          </p:nvSpPr>
          <p:spPr>
            <a:xfrm>
              <a:off x="11914737" y="6649518"/>
              <a:ext cx="66506" cy="97719"/>
            </a:xfrm>
            <a:custGeom>
              <a:avLst/>
              <a:gdLst/>
              <a:ahLst/>
              <a:cxnLst/>
              <a:rect l="l" t="t" r="r" b="b"/>
              <a:pathLst>
                <a:path w="21600" h="21600" extrusionOk="0">
                  <a:moveTo>
                    <a:pt x="0" y="14139"/>
                  </a:moveTo>
                  <a:lnTo>
                    <a:pt x="0" y="7329"/>
                  </a:lnTo>
                  <a:lnTo>
                    <a:pt x="0" y="0"/>
                  </a:lnTo>
                  <a:lnTo>
                    <a:pt x="10796" y="7329"/>
                  </a:lnTo>
                  <a:lnTo>
                    <a:pt x="21600" y="7329"/>
                  </a:lnTo>
                  <a:lnTo>
                    <a:pt x="21600" y="14139"/>
                  </a:lnTo>
                  <a:lnTo>
                    <a:pt x="10796" y="14139"/>
                  </a:lnTo>
                  <a:lnTo>
                    <a:pt x="10796" y="21600"/>
                  </a:lnTo>
                  <a:cubicBezTo>
                    <a:pt x="10796" y="21600"/>
                    <a:pt x="0" y="14139"/>
                    <a:pt x="0" y="1413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4" name="Google Shape;464;p18"/>
            <p:cNvSpPr/>
            <p:nvPr/>
          </p:nvSpPr>
          <p:spPr>
            <a:xfrm>
              <a:off x="11781257" y="8037444"/>
              <a:ext cx="2532078" cy="1225800"/>
            </a:xfrm>
            <a:custGeom>
              <a:avLst/>
              <a:gdLst/>
              <a:ahLst/>
              <a:cxnLst/>
              <a:rect l="l" t="t" r="r" b="b"/>
              <a:pathLst>
                <a:path w="21600" h="21600" extrusionOk="0">
                  <a:moveTo>
                    <a:pt x="20708" y="17113"/>
                  </a:moveTo>
                  <a:lnTo>
                    <a:pt x="20804" y="16053"/>
                  </a:lnTo>
                  <a:lnTo>
                    <a:pt x="20708" y="15666"/>
                  </a:lnTo>
                  <a:lnTo>
                    <a:pt x="20804" y="15003"/>
                  </a:lnTo>
                  <a:lnTo>
                    <a:pt x="20954" y="14495"/>
                  </a:lnTo>
                  <a:lnTo>
                    <a:pt x="21200" y="14495"/>
                  </a:lnTo>
                  <a:lnTo>
                    <a:pt x="21125" y="13788"/>
                  </a:lnTo>
                  <a:lnTo>
                    <a:pt x="21296" y="13357"/>
                  </a:lnTo>
                  <a:lnTo>
                    <a:pt x="21600" y="12970"/>
                  </a:lnTo>
                  <a:lnTo>
                    <a:pt x="21504" y="12109"/>
                  </a:lnTo>
                  <a:lnTo>
                    <a:pt x="21071" y="12109"/>
                  </a:lnTo>
                  <a:lnTo>
                    <a:pt x="20804" y="12109"/>
                  </a:lnTo>
                  <a:lnTo>
                    <a:pt x="20504" y="12109"/>
                  </a:lnTo>
                  <a:lnTo>
                    <a:pt x="20237" y="11524"/>
                  </a:lnTo>
                  <a:lnTo>
                    <a:pt x="19932" y="10938"/>
                  </a:lnTo>
                  <a:lnTo>
                    <a:pt x="19670" y="10396"/>
                  </a:lnTo>
                  <a:lnTo>
                    <a:pt x="19386" y="10396"/>
                  </a:lnTo>
                  <a:lnTo>
                    <a:pt x="19119" y="9026"/>
                  </a:lnTo>
                  <a:lnTo>
                    <a:pt x="18723" y="9844"/>
                  </a:lnTo>
                  <a:lnTo>
                    <a:pt x="18552" y="10396"/>
                  </a:lnTo>
                  <a:lnTo>
                    <a:pt x="17701" y="10938"/>
                  </a:lnTo>
                  <a:lnTo>
                    <a:pt x="17760" y="10352"/>
                  </a:lnTo>
                  <a:lnTo>
                    <a:pt x="17664" y="9026"/>
                  </a:lnTo>
                  <a:lnTo>
                    <a:pt x="17418" y="9491"/>
                  </a:lnTo>
                  <a:lnTo>
                    <a:pt x="17155" y="9766"/>
                  </a:lnTo>
                  <a:lnTo>
                    <a:pt x="16871" y="9224"/>
                  </a:lnTo>
                  <a:lnTo>
                    <a:pt x="16305" y="9766"/>
                  </a:lnTo>
                  <a:lnTo>
                    <a:pt x="16305" y="10396"/>
                  </a:lnTo>
                  <a:lnTo>
                    <a:pt x="16021" y="10938"/>
                  </a:lnTo>
                  <a:lnTo>
                    <a:pt x="16021" y="9766"/>
                  </a:lnTo>
                  <a:lnTo>
                    <a:pt x="15737" y="9224"/>
                  </a:lnTo>
                  <a:lnTo>
                    <a:pt x="15454" y="9766"/>
                  </a:lnTo>
                  <a:lnTo>
                    <a:pt x="15187" y="9766"/>
                  </a:lnTo>
                  <a:lnTo>
                    <a:pt x="14903" y="10396"/>
                  </a:lnTo>
                  <a:lnTo>
                    <a:pt x="14620" y="9766"/>
                  </a:lnTo>
                  <a:lnTo>
                    <a:pt x="14053" y="9766"/>
                  </a:lnTo>
                  <a:lnTo>
                    <a:pt x="13769" y="9224"/>
                  </a:lnTo>
                  <a:lnTo>
                    <a:pt x="13486" y="8638"/>
                  </a:lnTo>
                  <a:lnTo>
                    <a:pt x="13218" y="8053"/>
                  </a:lnTo>
                  <a:lnTo>
                    <a:pt x="12652" y="8053"/>
                  </a:lnTo>
                  <a:lnTo>
                    <a:pt x="12084" y="7502"/>
                  </a:lnTo>
                  <a:lnTo>
                    <a:pt x="11784" y="6873"/>
                  </a:lnTo>
                  <a:lnTo>
                    <a:pt x="11234" y="5194"/>
                  </a:lnTo>
                  <a:lnTo>
                    <a:pt x="10971" y="5744"/>
                  </a:lnTo>
                  <a:lnTo>
                    <a:pt x="10688" y="5194"/>
                  </a:lnTo>
                  <a:lnTo>
                    <a:pt x="10120" y="5194"/>
                  </a:lnTo>
                  <a:lnTo>
                    <a:pt x="9837" y="5194"/>
                  </a:lnTo>
                  <a:lnTo>
                    <a:pt x="10120" y="5744"/>
                  </a:lnTo>
                  <a:lnTo>
                    <a:pt x="9837" y="5744"/>
                  </a:lnTo>
                  <a:lnTo>
                    <a:pt x="9570" y="6330"/>
                  </a:lnTo>
                  <a:lnTo>
                    <a:pt x="9570" y="6873"/>
                  </a:lnTo>
                  <a:lnTo>
                    <a:pt x="9265" y="5744"/>
                  </a:lnTo>
                  <a:lnTo>
                    <a:pt x="9003" y="5194"/>
                  </a:lnTo>
                  <a:lnTo>
                    <a:pt x="8436" y="5194"/>
                  </a:lnTo>
                  <a:lnTo>
                    <a:pt x="8699" y="4608"/>
                  </a:lnTo>
                  <a:lnTo>
                    <a:pt x="9003" y="4022"/>
                  </a:lnTo>
                  <a:lnTo>
                    <a:pt x="8699" y="3436"/>
                  </a:lnTo>
                  <a:lnTo>
                    <a:pt x="8152" y="3436"/>
                  </a:lnTo>
                  <a:lnTo>
                    <a:pt x="7602" y="2850"/>
                  </a:lnTo>
                  <a:lnTo>
                    <a:pt x="7318" y="2850"/>
                  </a:lnTo>
                  <a:lnTo>
                    <a:pt x="7035" y="2266"/>
                  </a:lnTo>
                  <a:lnTo>
                    <a:pt x="6734" y="2266"/>
                  </a:lnTo>
                  <a:lnTo>
                    <a:pt x="6734" y="1722"/>
                  </a:lnTo>
                  <a:lnTo>
                    <a:pt x="6734" y="1137"/>
                  </a:lnTo>
                  <a:lnTo>
                    <a:pt x="6734" y="0"/>
                  </a:lnTo>
                  <a:lnTo>
                    <a:pt x="6467" y="0"/>
                  </a:lnTo>
                  <a:lnTo>
                    <a:pt x="5921" y="0"/>
                  </a:lnTo>
                  <a:lnTo>
                    <a:pt x="5921" y="552"/>
                  </a:lnTo>
                  <a:lnTo>
                    <a:pt x="5617" y="1137"/>
                  </a:lnTo>
                  <a:lnTo>
                    <a:pt x="5354" y="1137"/>
                  </a:lnTo>
                  <a:lnTo>
                    <a:pt x="5354" y="552"/>
                  </a:lnTo>
                  <a:lnTo>
                    <a:pt x="5071" y="0"/>
                  </a:lnTo>
                  <a:lnTo>
                    <a:pt x="4503" y="552"/>
                  </a:lnTo>
                  <a:lnTo>
                    <a:pt x="4216" y="1137"/>
                  </a:lnTo>
                  <a:lnTo>
                    <a:pt x="3953" y="1722"/>
                  </a:lnTo>
                  <a:lnTo>
                    <a:pt x="3081" y="2850"/>
                  </a:lnTo>
                  <a:lnTo>
                    <a:pt x="2818" y="2850"/>
                  </a:lnTo>
                  <a:lnTo>
                    <a:pt x="2514" y="3436"/>
                  </a:lnTo>
                  <a:lnTo>
                    <a:pt x="2252" y="3436"/>
                  </a:lnTo>
                  <a:lnTo>
                    <a:pt x="1684" y="4022"/>
                  </a:lnTo>
                  <a:lnTo>
                    <a:pt x="1117" y="4022"/>
                  </a:lnTo>
                  <a:lnTo>
                    <a:pt x="850" y="3436"/>
                  </a:lnTo>
                  <a:lnTo>
                    <a:pt x="283" y="4022"/>
                  </a:lnTo>
                  <a:lnTo>
                    <a:pt x="283" y="3436"/>
                  </a:lnTo>
                  <a:lnTo>
                    <a:pt x="0" y="2850"/>
                  </a:lnTo>
                  <a:lnTo>
                    <a:pt x="0" y="4022"/>
                  </a:lnTo>
                  <a:lnTo>
                    <a:pt x="283" y="5194"/>
                  </a:lnTo>
                  <a:lnTo>
                    <a:pt x="567" y="5194"/>
                  </a:lnTo>
                  <a:lnTo>
                    <a:pt x="567" y="6330"/>
                  </a:lnTo>
                  <a:lnTo>
                    <a:pt x="850" y="6873"/>
                  </a:lnTo>
                  <a:lnTo>
                    <a:pt x="1117" y="7502"/>
                  </a:lnTo>
                  <a:lnTo>
                    <a:pt x="1117" y="8638"/>
                  </a:lnTo>
                  <a:lnTo>
                    <a:pt x="1117" y="9224"/>
                  </a:lnTo>
                  <a:lnTo>
                    <a:pt x="1417" y="9766"/>
                  </a:lnTo>
                  <a:lnTo>
                    <a:pt x="1684" y="10938"/>
                  </a:lnTo>
                  <a:lnTo>
                    <a:pt x="1985" y="12109"/>
                  </a:lnTo>
                  <a:lnTo>
                    <a:pt x="2252" y="12695"/>
                  </a:lnTo>
                  <a:lnTo>
                    <a:pt x="2514" y="12695"/>
                  </a:lnTo>
                  <a:lnTo>
                    <a:pt x="2706" y="13324"/>
                  </a:lnTo>
                  <a:lnTo>
                    <a:pt x="2952" y="13788"/>
                  </a:lnTo>
                  <a:lnTo>
                    <a:pt x="3198" y="14495"/>
                  </a:lnTo>
                  <a:lnTo>
                    <a:pt x="3365" y="15003"/>
                  </a:lnTo>
                  <a:lnTo>
                    <a:pt x="3648" y="15003"/>
                  </a:lnTo>
                  <a:lnTo>
                    <a:pt x="3953" y="15588"/>
                  </a:lnTo>
                  <a:lnTo>
                    <a:pt x="4503" y="15588"/>
                  </a:lnTo>
                  <a:lnTo>
                    <a:pt x="5071" y="15588"/>
                  </a:lnTo>
                  <a:lnTo>
                    <a:pt x="5354" y="15003"/>
                  </a:lnTo>
                  <a:lnTo>
                    <a:pt x="5354" y="14418"/>
                  </a:lnTo>
                  <a:lnTo>
                    <a:pt x="5446" y="14142"/>
                  </a:lnTo>
                  <a:lnTo>
                    <a:pt x="5617" y="13831"/>
                  </a:lnTo>
                  <a:lnTo>
                    <a:pt x="6167" y="13831"/>
                  </a:lnTo>
                  <a:lnTo>
                    <a:pt x="6467" y="13831"/>
                  </a:lnTo>
                  <a:lnTo>
                    <a:pt x="6734" y="13831"/>
                  </a:lnTo>
                  <a:lnTo>
                    <a:pt x="7035" y="14418"/>
                  </a:lnTo>
                  <a:lnTo>
                    <a:pt x="7318" y="14418"/>
                  </a:lnTo>
                  <a:lnTo>
                    <a:pt x="7869" y="14418"/>
                  </a:lnTo>
                  <a:lnTo>
                    <a:pt x="8019" y="14959"/>
                  </a:lnTo>
                  <a:lnTo>
                    <a:pt x="8189" y="15313"/>
                  </a:lnTo>
                  <a:lnTo>
                    <a:pt x="8265" y="15666"/>
                  </a:lnTo>
                  <a:lnTo>
                    <a:pt x="8699" y="16131"/>
                  </a:lnTo>
                  <a:lnTo>
                    <a:pt x="8982" y="16286"/>
                  </a:lnTo>
                  <a:lnTo>
                    <a:pt x="9307" y="16286"/>
                  </a:lnTo>
                  <a:lnTo>
                    <a:pt x="9474" y="16795"/>
                  </a:lnTo>
                  <a:lnTo>
                    <a:pt x="9382" y="17302"/>
                  </a:lnTo>
                  <a:lnTo>
                    <a:pt x="9720" y="18130"/>
                  </a:lnTo>
                  <a:lnTo>
                    <a:pt x="9307" y="18473"/>
                  </a:lnTo>
                  <a:lnTo>
                    <a:pt x="9628" y="19610"/>
                  </a:lnTo>
                  <a:lnTo>
                    <a:pt x="10120" y="19653"/>
                  </a:lnTo>
                  <a:lnTo>
                    <a:pt x="10404" y="20196"/>
                  </a:lnTo>
                  <a:lnTo>
                    <a:pt x="10667" y="20627"/>
                  </a:lnTo>
                  <a:lnTo>
                    <a:pt x="10912" y="21091"/>
                  </a:lnTo>
                  <a:lnTo>
                    <a:pt x="11234" y="21367"/>
                  </a:lnTo>
                  <a:lnTo>
                    <a:pt x="11801" y="21600"/>
                  </a:lnTo>
                  <a:lnTo>
                    <a:pt x="12122" y="21410"/>
                  </a:lnTo>
                  <a:lnTo>
                    <a:pt x="12368" y="21367"/>
                  </a:lnTo>
                  <a:lnTo>
                    <a:pt x="12443" y="21290"/>
                  </a:lnTo>
                  <a:lnTo>
                    <a:pt x="12935" y="20937"/>
                  </a:lnTo>
                  <a:lnTo>
                    <a:pt x="13165" y="20937"/>
                  </a:lnTo>
                  <a:lnTo>
                    <a:pt x="13410" y="20782"/>
                  </a:lnTo>
                  <a:lnTo>
                    <a:pt x="13486" y="20196"/>
                  </a:lnTo>
                  <a:lnTo>
                    <a:pt x="13656" y="19766"/>
                  </a:lnTo>
                  <a:lnTo>
                    <a:pt x="13769" y="19653"/>
                  </a:lnTo>
                  <a:lnTo>
                    <a:pt x="14316" y="19653"/>
                  </a:lnTo>
                  <a:lnTo>
                    <a:pt x="14620" y="19653"/>
                  </a:lnTo>
                  <a:lnTo>
                    <a:pt x="14903" y="19653"/>
                  </a:lnTo>
                  <a:lnTo>
                    <a:pt x="15454" y="19024"/>
                  </a:lnTo>
                  <a:lnTo>
                    <a:pt x="15737" y="18473"/>
                  </a:lnTo>
                  <a:lnTo>
                    <a:pt x="16305" y="17888"/>
                  </a:lnTo>
                  <a:lnTo>
                    <a:pt x="16588" y="17302"/>
                  </a:lnTo>
                  <a:lnTo>
                    <a:pt x="16871" y="16717"/>
                  </a:lnTo>
                  <a:lnTo>
                    <a:pt x="16871" y="16131"/>
                  </a:lnTo>
                  <a:lnTo>
                    <a:pt x="17155" y="15588"/>
                  </a:lnTo>
                  <a:lnTo>
                    <a:pt x="17418" y="15588"/>
                  </a:lnTo>
                  <a:lnTo>
                    <a:pt x="17701" y="15588"/>
                  </a:lnTo>
                  <a:lnTo>
                    <a:pt x="18269" y="15588"/>
                  </a:lnTo>
                  <a:lnTo>
                    <a:pt x="18552" y="15588"/>
                  </a:lnTo>
                  <a:lnTo>
                    <a:pt x="18648" y="15666"/>
                  </a:lnTo>
                  <a:lnTo>
                    <a:pt x="18873" y="15666"/>
                  </a:lnTo>
                  <a:lnTo>
                    <a:pt x="18873" y="16131"/>
                  </a:lnTo>
                  <a:lnTo>
                    <a:pt x="19386" y="16131"/>
                  </a:lnTo>
                  <a:lnTo>
                    <a:pt x="19670" y="16717"/>
                  </a:lnTo>
                  <a:lnTo>
                    <a:pt x="20295" y="16053"/>
                  </a:lnTo>
                  <a:cubicBezTo>
                    <a:pt x="20295" y="16053"/>
                    <a:pt x="20708" y="17113"/>
                    <a:pt x="20708" y="1711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5" name="Google Shape;465;p18"/>
            <p:cNvSpPr/>
            <p:nvPr/>
          </p:nvSpPr>
          <p:spPr>
            <a:xfrm>
              <a:off x="12688914" y="8918239"/>
              <a:ext cx="1662522" cy="1048295"/>
            </a:xfrm>
            <a:custGeom>
              <a:avLst/>
              <a:gdLst/>
              <a:ahLst/>
              <a:cxnLst/>
              <a:rect l="l" t="t" r="r" b="b"/>
              <a:pathLst>
                <a:path w="21600" h="21600" extrusionOk="0">
                  <a:moveTo>
                    <a:pt x="2476" y="3655"/>
                  </a:moveTo>
                  <a:lnTo>
                    <a:pt x="3423" y="4742"/>
                  </a:lnTo>
                  <a:lnTo>
                    <a:pt x="3855" y="5427"/>
                  </a:lnTo>
                  <a:lnTo>
                    <a:pt x="4287" y="5427"/>
                  </a:lnTo>
                  <a:lnTo>
                    <a:pt x="4719" y="6071"/>
                  </a:lnTo>
                  <a:lnTo>
                    <a:pt x="5125" y="6756"/>
                  </a:lnTo>
                  <a:lnTo>
                    <a:pt x="5957" y="6756"/>
                  </a:lnTo>
                  <a:lnTo>
                    <a:pt x="6421" y="6756"/>
                  </a:lnTo>
                  <a:lnTo>
                    <a:pt x="6852" y="6756"/>
                  </a:lnTo>
                  <a:lnTo>
                    <a:pt x="7024" y="6756"/>
                  </a:lnTo>
                  <a:lnTo>
                    <a:pt x="8123" y="6162"/>
                  </a:lnTo>
                  <a:lnTo>
                    <a:pt x="8497" y="6162"/>
                  </a:lnTo>
                  <a:lnTo>
                    <a:pt x="8237" y="5568"/>
                  </a:lnTo>
                  <a:lnTo>
                    <a:pt x="8497" y="5386"/>
                  </a:lnTo>
                  <a:lnTo>
                    <a:pt x="8555" y="4742"/>
                  </a:lnTo>
                  <a:lnTo>
                    <a:pt x="9215" y="4611"/>
                  </a:lnTo>
                  <a:lnTo>
                    <a:pt x="9818" y="4742"/>
                  </a:lnTo>
                  <a:lnTo>
                    <a:pt x="10282" y="4742"/>
                  </a:lnTo>
                  <a:lnTo>
                    <a:pt x="10714" y="4742"/>
                  </a:lnTo>
                  <a:lnTo>
                    <a:pt x="11547" y="4058"/>
                  </a:lnTo>
                  <a:lnTo>
                    <a:pt x="11978" y="3373"/>
                  </a:lnTo>
                  <a:lnTo>
                    <a:pt x="12842" y="2688"/>
                  </a:lnTo>
                  <a:lnTo>
                    <a:pt x="13273" y="2002"/>
                  </a:lnTo>
                  <a:lnTo>
                    <a:pt x="13680" y="1319"/>
                  </a:lnTo>
                  <a:lnTo>
                    <a:pt x="13680" y="684"/>
                  </a:lnTo>
                  <a:lnTo>
                    <a:pt x="14144" y="0"/>
                  </a:lnTo>
                  <a:lnTo>
                    <a:pt x="14544" y="0"/>
                  </a:lnTo>
                  <a:lnTo>
                    <a:pt x="14976" y="0"/>
                  </a:lnTo>
                  <a:lnTo>
                    <a:pt x="15839" y="0"/>
                  </a:lnTo>
                  <a:lnTo>
                    <a:pt x="16271" y="0"/>
                  </a:lnTo>
                  <a:lnTo>
                    <a:pt x="16703" y="0"/>
                  </a:lnTo>
                  <a:lnTo>
                    <a:pt x="17110" y="0"/>
                  </a:lnTo>
                  <a:lnTo>
                    <a:pt x="17110" y="684"/>
                  </a:lnTo>
                  <a:lnTo>
                    <a:pt x="17541" y="684"/>
                  </a:lnTo>
                  <a:lnTo>
                    <a:pt x="17973" y="1319"/>
                  </a:lnTo>
                  <a:lnTo>
                    <a:pt x="18837" y="684"/>
                  </a:lnTo>
                  <a:lnTo>
                    <a:pt x="19700" y="1319"/>
                  </a:lnTo>
                  <a:lnTo>
                    <a:pt x="19873" y="2094"/>
                  </a:lnTo>
                  <a:lnTo>
                    <a:pt x="20158" y="1872"/>
                  </a:lnTo>
                  <a:lnTo>
                    <a:pt x="20621" y="2094"/>
                  </a:lnTo>
                  <a:lnTo>
                    <a:pt x="20965" y="2688"/>
                  </a:lnTo>
                  <a:lnTo>
                    <a:pt x="21600" y="3243"/>
                  </a:lnTo>
                  <a:lnTo>
                    <a:pt x="21600" y="4017"/>
                  </a:lnTo>
                  <a:lnTo>
                    <a:pt x="21486" y="5206"/>
                  </a:lnTo>
                  <a:lnTo>
                    <a:pt x="20850" y="6162"/>
                  </a:lnTo>
                  <a:lnTo>
                    <a:pt x="20247" y="6756"/>
                  </a:lnTo>
                  <a:lnTo>
                    <a:pt x="19873" y="7119"/>
                  </a:lnTo>
                  <a:lnTo>
                    <a:pt x="19415" y="7301"/>
                  </a:lnTo>
                  <a:lnTo>
                    <a:pt x="19041" y="8268"/>
                  </a:lnTo>
                  <a:lnTo>
                    <a:pt x="18894" y="9637"/>
                  </a:lnTo>
                  <a:lnTo>
                    <a:pt x="18665" y="10231"/>
                  </a:lnTo>
                  <a:lnTo>
                    <a:pt x="18520" y="11007"/>
                  </a:lnTo>
                  <a:lnTo>
                    <a:pt x="18291" y="12738"/>
                  </a:lnTo>
                  <a:lnTo>
                    <a:pt x="17802" y="13514"/>
                  </a:lnTo>
                  <a:lnTo>
                    <a:pt x="17541" y="14290"/>
                  </a:lnTo>
                  <a:lnTo>
                    <a:pt x="16932" y="14481"/>
                  </a:lnTo>
                  <a:lnTo>
                    <a:pt x="16932" y="15256"/>
                  </a:lnTo>
                  <a:lnTo>
                    <a:pt x="16215" y="16031"/>
                  </a:lnTo>
                  <a:lnTo>
                    <a:pt x="16100" y="16394"/>
                  </a:lnTo>
                  <a:lnTo>
                    <a:pt x="15579" y="17168"/>
                  </a:lnTo>
                  <a:lnTo>
                    <a:pt x="15350" y="17764"/>
                  </a:lnTo>
                  <a:lnTo>
                    <a:pt x="15090" y="18358"/>
                  </a:lnTo>
                  <a:lnTo>
                    <a:pt x="13680" y="18216"/>
                  </a:lnTo>
                  <a:lnTo>
                    <a:pt x="13273" y="17583"/>
                  </a:lnTo>
                  <a:lnTo>
                    <a:pt x="12842" y="17583"/>
                  </a:lnTo>
                  <a:lnTo>
                    <a:pt x="12842" y="18216"/>
                  </a:lnTo>
                  <a:lnTo>
                    <a:pt x="11978" y="18902"/>
                  </a:lnTo>
                  <a:lnTo>
                    <a:pt x="11547" y="18902"/>
                  </a:lnTo>
                  <a:lnTo>
                    <a:pt x="11146" y="18216"/>
                  </a:lnTo>
                  <a:lnTo>
                    <a:pt x="10282" y="18902"/>
                  </a:lnTo>
                  <a:lnTo>
                    <a:pt x="9818" y="19587"/>
                  </a:lnTo>
                  <a:lnTo>
                    <a:pt x="8986" y="19587"/>
                  </a:lnTo>
                  <a:lnTo>
                    <a:pt x="8555" y="19587"/>
                  </a:lnTo>
                  <a:lnTo>
                    <a:pt x="8149" y="20281"/>
                  </a:lnTo>
                  <a:lnTo>
                    <a:pt x="7717" y="20966"/>
                  </a:lnTo>
                  <a:lnTo>
                    <a:pt x="7284" y="21600"/>
                  </a:lnTo>
                  <a:lnTo>
                    <a:pt x="6852" y="21600"/>
                  </a:lnTo>
                  <a:lnTo>
                    <a:pt x="5957" y="20966"/>
                  </a:lnTo>
                  <a:lnTo>
                    <a:pt x="5582" y="20966"/>
                  </a:lnTo>
                  <a:lnTo>
                    <a:pt x="5125" y="20966"/>
                  </a:lnTo>
                  <a:lnTo>
                    <a:pt x="4719" y="20966"/>
                  </a:lnTo>
                  <a:lnTo>
                    <a:pt x="4287" y="20281"/>
                  </a:lnTo>
                  <a:lnTo>
                    <a:pt x="3855" y="20281"/>
                  </a:lnTo>
                  <a:lnTo>
                    <a:pt x="3855" y="19587"/>
                  </a:lnTo>
                  <a:lnTo>
                    <a:pt x="3423" y="19587"/>
                  </a:lnTo>
                  <a:lnTo>
                    <a:pt x="2991" y="18902"/>
                  </a:lnTo>
                  <a:lnTo>
                    <a:pt x="2591" y="18216"/>
                  </a:lnTo>
                  <a:lnTo>
                    <a:pt x="2127" y="17583"/>
                  </a:lnTo>
                  <a:lnTo>
                    <a:pt x="1728" y="16897"/>
                  </a:lnTo>
                  <a:lnTo>
                    <a:pt x="1728" y="16212"/>
                  </a:lnTo>
                  <a:lnTo>
                    <a:pt x="1728" y="15528"/>
                  </a:lnTo>
                  <a:lnTo>
                    <a:pt x="1263" y="14884"/>
                  </a:lnTo>
                  <a:lnTo>
                    <a:pt x="864" y="14158"/>
                  </a:lnTo>
                  <a:lnTo>
                    <a:pt x="864" y="13514"/>
                  </a:lnTo>
                  <a:lnTo>
                    <a:pt x="0" y="13514"/>
                  </a:lnTo>
                  <a:lnTo>
                    <a:pt x="0" y="14158"/>
                  </a:lnTo>
                  <a:lnTo>
                    <a:pt x="0" y="13514"/>
                  </a:lnTo>
                  <a:lnTo>
                    <a:pt x="431" y="12144"/>
                  </a:lnTo>
                  <a:lnTo>
                    <a:pt x="864" y="12144"/>
                  </a:lnTo>
                  <a:lnTo>
                    <a:pt x="1263" y="10775"/>
                  </a:lnTo>
                  <a:lnTo>
                    <a:pt x="1263" y="9455"/>
                  </a:lnTo>
                  <a:lnTo>
                    <a:pt x="1728" y="9455"/>
                  </a:lnTo>
                  <a:lnTo>
                    <a:pt x="1728" y="8770"/>
                  </a:lnTo>
                  <a:lnTo>
                    <a:pt x="1728" y="8126"/>
                  </a:lnTo>
                  <a:lnTo>
                    <a:pt x="1263" y="7442"/>
                  </a:lnTo>
                  <a:lnTo>
                    <a:pt x="1263" y="6756"/>
                  </a:lnTo>
                  <a:lnTo>
                    <a:pt x="1728" y="6756"/>
                  </a:lnTo>
                  <a:lnTo>
                    <a:pt x="2242" y="6344"/>
                  </a:lnTo>
                  <a:lnTo>
                    <a:pt x="2102" y="6898"/>
                  </a:lnTo>
                  <a:lnTo>
                    <a:pt x="2616" y="7119"/>
                  </a:lnTo>
                  <a:lnTo>
                    <a:pt x="2591" y="6756"/>
                  </a:lnTo>
                  <a:lnTo>
                    <a:pt x="2991" y="6071"/>
                  </a:lnTo>
                  <a:lnTo>
                    <a:pt x="2731" y="4793"/>
                  </a:lnTo>
                  <a:cubicBezTo>
                    <a:pt x="2731" y="4793"/>
                    <a:pt x="2476" y="3655"/>
                    <a:pt x="2476" y="365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6" name="Google Shape;466;p18"/>
            <p:cNvSpPr/>
            <p:nvPr/>
          </p:nvSpPr>
          <p:spPr>
            <a:xfrm>
              <a:off x="12341867" y="6596136"/>
              <a:ext cx="2330282" cy="2188103"/>
            </a:xfrm>
            <a:custGeom>
              <a:avLst/>
              <a:gdLst/>
              <a:ahLst/>
              <a:cxnLst/>
              <a:rect l="l" t="t" r="r" b="b"/>
              <a:pathLst>
                <a:path w="21600" h="21600" extrusionOk="0">
                  <a:moveTo>
                    <a:pt x="661" y="5409"/>
                  </a:moveTo>
                  <a:lnTo>
                    <a:pt x="988" y="5867"/>
                  </a:lnTo>
                  <a:lnTo>
                    <a:pt x="1441" y="5867"/>
                  </a:lnTo>
                  <a:lnTo>
                    <a:pt x="1522" y="5910"/>
                  </a:lnTo>
                  <a:lnTo>
                    <a:pt x="1522" y="5558"/>
                  </a:lnTo>
                  <a:lnTo>
                    <a:pt x="1237" y="5254"/>
                  </a:lnTo>
                  <a:lnTo>
                    <a:pt x="1522" y="4950"/>
                  </a:lnTo>
                  <a:lnTo>
                    <a:pt x="1831" y="4289"/>
                  </a:lnTo>
                  <a:lnTo>
                    <a:pt x="2447" y="3961"/>
                  </a:lnTo>
                  <a:lnTo>
                    <a:pt x="2755" y="3961"/>
                  </a:lnTo>
                  <a:lnTo>
                    <a:pt x="3371" y="3961"/>
                  </a:lnTo>
                  <a:lnTo>
                    <a:pt x="3661" y="3961"/>
                  </a:lnTo>
                  <a:lnTo>
                    <a:pt x="3661" y="3633"/>
                  </a:lnTo>
                  <a:lnTo>
                    <a:pt x="3969" y="3633"/>
                  </a:lnTo>
                  <a:lnTo>
                    <a:pt x="4277" y="3305"/>
                  </a:lnTo>
                  <a:lnTo>
                    <a:pt x="4586" y="3305"/>
                  </a:lnTo>
                  <a:lnTo>
                    <a:pt x="4893" y="3001"/>
                  </a:lnTo>
                  <a:lnTo>
                    <a:pt x="5202" y="2673"/>
                  </a:lnTo>
                  <a:lnTo>
                    <a:pt x="5487" y="2320"/>
                  </a:lnTo>
                  <a:lnTo>
                    <a:pt x="5795" y="2673"/>
                  </a:lnTo>
                  <a:lnTo>
                    <a:pt x="6107" y="2320"/>
                  </a:lnTo>
                  <a:lnTo>
                    <a:pt x="6416" y="2320"/>
                  </a:lnTo>
                  <a:lnTo>
                    <a:pt x="6416" y="2017"/>
                  </a:lnTo>
                  <a:lnTo>
                    <a:pt x="6724" y="2017"/>
                  </a:lnTo>
                  <a:lnTo>
                    <a:pt x="7032" y="1689"/>
                  </a:lnTo>
                  <a:lnTo>
                    <a:pt x="7626" y="2017"/>
                  </a:lnTo>
                  <a:lnTo>
                    <a:pt x="7934" y="2017"/>
                  </a:lnTo>
                  <a:lnTo>
                    <a:pt x="8242" y="1689"/>
                  </a:lnTo>
                  <a:lnTo>
                    <a:pt x="9167" y="1689"/>
                  </a:lnTo>
                  <a:lnTo>
                    <a:pt x="9167" y="2017"/>
                  </a:lnTo>
                  <a:lnTo>
                    <a:pt x="9457" y="2320"/>
                  </a:lnTo>
                  <a:lnTo>
                    <a:pt x="9457" y="2673"/>
                  </a:lnTo>
                  <a:lnTo>
                    <a:pt x="9457" y="3001"/>
                  </a:lnTo>
                  <a:lnTo>
                    <a:pt x="9457" y="3305"/>
                  </a:lnTo>
                  <a:lnTo>
                    <a:pt x="9783" y="3633"/>
                  </a:lnTo>
                  <a:lnTo>
                    <a:pt x="10688" y="3305"/>
                  </a:lnTo>
                  <a:lnTo>
                    <a:pt x="10997" y="3305"/>
                  </a:lnTo>
                  <a:lnTo>
                    <a:pt x="10997" y="3633"/>
                  </a:lnTo>
                  <a:lnTo>
                    <a:pt x="11305" y="3633"/>
                  </a:lnTo>
                  <a:lnTo>
                    <a:pt x="11921" y="3633"/>
                  </a:lnTo>
                  <a:lnTo>
                    <a:pt x="11921" y="3305"/>
                  </a:lnTo>
                  <a:lnTo>
                    <a:pt x="11921" y="3001"/>
                  </a:lnTo>
                  <a:lnTo>
                    <a:pt x="11921" y="2673"/>
                  </a:lnTo>
                  <a:lnTo>
                    <a:pt x="12211" y="2673"/>
                  </a:lnTo>
                  <a:lnTo>
                    <a:pt x="12519" y="2320"/>
                  </a:lnTo>
                  <a:lnTo>
                    <a:pt x="12519" y="2017"/>
                  </a:lnTo>
                  <a:lnTo>
                    <a:pt x="11985" y="1819"/>
                  </a:lnTo>
                  <a:lnTo>
                    <a:pt x="12519" y="1361"/>
                  </a:lnTo>
                  <a:lnTo>
                    <a:pt x="12519" y="1033"/>
                  </a:lnTo>
                  <a:lnTo>
                    <a:pt x="13444" y="396"/>
                  </a:lnTo>
                  <a:lnTo>
                    <a:pt x="13444" y="724"/>
                  </a:lnTo>
                  <a:lnTo>
                    <a:pt x="13444" y="1033"/>
                  </a:lnTo>
                  <a:lnTo>
                    <a:pt x="13444" y="1361"/>
                  </a:lnTo>
                  <a:lnTo>
                    <a:pt x="14037" y="1361"/>
                  </a:lnTo>
                  <a:lnTo>
                    <a:pt x="14345" y="1033"/>
                  </a:lnTo>
                  <a:lnTo>
                    <a:pt x="14653" y="396"/>
                  </a:lnTo>
                  <a:lnTo>
                    <a:pt x="14345" y="396"/>
                  </a:lnTo>
                  <a:lnTo>
                    <a:pt x="14345" y="92"/>
                  </a:lnTo>
                  <a:lnTo>
                    <a:pt x="14653" y="92"/>
                  </a:lnTo>
                  <a:lnTo>
                    <a:pt x="15107" y="0"/>
                  </a:lnTo>
                  <a:lnTo>
                    <a:pt x="15351" y="376"/>
                  </a:lnTo>
                  <a:lnTo>
                    <a:pt x="15437" y="637"/>
                  </a:lnTo>
                  <a:lnTo>
                    <a:pt x="15519" y="637"/>
                  </a:lnTo>
                  <a:lnTo>
                    <a:pt x="15886" y="637"/>
                  </a:lnTo>
                  <a:lnTo>
                    <a:pt x="16484" y="637"/>
                  </a:lnTo>
                  <a:lnTo>
                    <a:pt x="16856" y="198"/>
                  </a:lnTo>
                  <a:lnTo>
                    <a:pt x="17345" y="24"/>
                  </a:lnTo>
                  <a:lnTo>
                    <a:pt x="17880" y="222"/>
                  </a:lnTo>
                  <a:lnTo>
                    <a:pt x="18106" y="767"/>
                  </a:lnTo>
                  <a:lnTo>
                    <a:pt x="18210" y="1033"/>
                  </a:lnTo>
                  <a:lnTo>
                    <a:pt x="18314" y="1602"/>
                  </a:lnTo>
                  <a:lnTo>
                    <a:pt x="18210" y="2061"/>
                  </a:lnTo>
                  <a:lnTo>
                    <a:pt x="18106" y="2104"/>
                  </a:lnTo>
                  <a:lnTo>
                    <a:pt x="18437" y="2104"/>
                  </a:lnTo>
                  <a:lnTo>
                    <a:pt x="18210" y="2475"/>
                  </a:lnTo>
                  <a:lnTo>
                    <a:pt x="18745" y="2871"/>
                  </a:lnTo>
                  <a:lnTo>
                    <a:pt x="19199" y="3001"/>
                  </a:lnTo>
                  <a:lnTo>
                    <a:pt x="19855" y="3546"/>
                  </a:lnTo>
                  <a:lnTo>
                    <a:pt x="19855" y="4246"/>
                  </a:lnTo>
                  <a:lnTo>
                    <a:pt x="19955" y="4728"/>
                  </a:lnTo>
                  <a:lnTo>
                    <a:pt x="20182" y="4950"/>
                  </a:lnTo>
                  <a:lnTo>
                    <a:pt x="20182" y="5891"/>
                  </a:lnTo>
                  <a:lnTo>
                    <a:pt x="20349" y="6127"/>
                  </a:lnTo>
                  <a:lnTo>
                    <a:pt x="20861" y="6875"/>
                  </a:lnTo>
                  <a:lnTo>
                    <a:pt x="21047" y="7507"/>
                  </a:lnTo>
                  <a:lnTo>
                    <a:pt x="21047" y="8559"/>
                  </a:lnTo>
                  <a:lnTo>
                    <a:pt x="20838" y="9128"/>
                  </a:lnTo>
                  <a:lnTo>
                    <a:pt x="19711" y="9939"/>
                  </a:lnTo>
                  <a:lnTo>
                    <a:pt x="19955" y="10330"/>
                  </a:lnTo>
                  <a:lnTo>
                    <a:pt x="20489" y="10460"/>
                  </a:lnTo>
                  <a:lnTo>
                    <a:pt x="20286" y="11449"/>
                  </a:lnTo>
                  <a:lnTo>
                    <a:pt x="20286" y="11666"/>
                  </a:lnTo>
                  <a:lnTo>
                    <a:pt x="20390" y="11796"/>
                  </a:lnTo>
                  <a:lnTo>
                    <a:pt x="20182" y="12738"/>
                  </a:lnTo>
                  <a:lnTo>
                    <a:pt x="20349" y="13003"/>
                  </a:lnTo>
                  <a:lnTo>
                    <a:pt x="20182" y="13263"/>
                  </a:lnTo>
                  <a:lnTo>
                    <a:pt x="20616" y="13591"/>
                  </a:lnTo>
                  <a:lnTo>
                    <a:pt x="20838" y="14073"/>
                  </a:lnTo>
                  <a:lnTo>
                    <a:pt x="21373" y="14817"/>
                  </a:lnTo>
                  <a:lnTo>
                    <a:pt x="21146" y="14927"/>
                  </a:lnTo>
                  <a:lnTo>
                    <a:pt x="21146" y="15343"/>
                  </a:lnTo>
                  <a:lnTo>
                    <a:pt x="21373" y="15453"/>
                  </a:lnTo>
                  <a:lnTo>
                    <a:pt x="21600" y="15912"/>
                  </a:lnTo>
                  <a:lnTo>
                    <a:pt x="21373" y="16612"/>
                  </a:lnTo>
                  <a:lnTo>
                    <a:pt x="21025" y="16872"/>
                  </a:lnTo>
                  <a:lnTo>
                    <a:pt x="20431" y="16785"/>
                  </a:lnTo>
                  <a:lnTo>
                    <a:pt x="19814" y="17354"/>
                  </a:lnTo>
                  <a:lnTo>
                    <a:pt x="19629" y="17706"/>
                  </a:lnTo>
                  <a:lnTo>
                    <a:pt x="19361" y="18276"/>
                  </a:lnTo>
                  <a:lnTo>
                    <a:pt x="19031" y="18363"/>
                  </a:lnTo>
                  <a:lnTo>
                    <a:pt x="18764" y="18734"/>
                  </a:lnTo>
                  <a:lnTo>
                    <a:pt x="18641" y="19149"/>
                  </a:lnTo>
                  <a:lnTo>
                    <a:pt x="18496" y="19849"/>
                  </a:lnTo>
                  <a:lnTo>
                    <a:pt x="18496" y="20133"/>
                  </a:lnTo>
                  <a:lnTo>
                    <a:pt x="18496" y="20505"/>
                  </a:lnTo>
                  <a:lnTo>
                    <a:pt x="18414" y="20770"/>
                  </a:lnTo>
                  <a:lnTo>
                    <a:pt x="18437" y="21117"/>
                  </a:lnTo>
                  <a:lnTo>
                    <a:pt x="18106" y="21600"/>
                  </a:lnTo>
                  <a:lnTo>
                    <a:pt x="18007" y="21117"/>
                  </a:lnTo>
                  <a:lnTo>
                    <a:pt x="17694" y="21117"/>
                  </a:lnTo>
                  <a:lnTo>
                    <a:pt x="17408" y="21117"/>
                  </a:lnTo>
                  <a:lnTo>
                    <a:pt x="17100" y="21117"/>
                  </a:lnTo>
                  <a:lnTo>
                    <a:pt x="16793" y="20790"/>
                  </a:lnTo>
                  <a:lnTo>
                    <a:pt x="16484" y="20461"/>
                  </a:lnTo>
                  <a:lnTo>
                    <a:pt x="16176" y="20158"/>
                  </a:lnTo>
                  <a:lnTo>
                    <a:pt x="15886" y="20158"/>
                  </a:lnTo>
                  <a:lnTo>
                    <a:pt x="15560" y="19501"/>
                  </a:lnTo>
                  <a:lnTo>
                    <a:pt x="15270" y="19805"/>
                  </a:lnTo>
                  <a:lnTo>
                    <a:pt x="14962" y="20158"/>
                  </a:lnTo>
                  <a:lnTo>
                    <a:pt x="14037" y="20461"/>
                  </a:lnTo>
                  <a:lnTo>
                    <a:pt x="14037" y="20158"/>
                  </a:lnTo>
                  <a:lnTo>
                    <a:pt x="14037" y="19501"/>
                  </a:lnTo>
                  <a:lnTo>
                    <a:pt x="13729" y="19805"/>
                  </a:lnTo>
                  <a:lnTo>
                    <a:pt x="13444" y="19805"/>
                  </a:lnTo>
                  <a:lnTo>
                    <a:pt x="13136" y="19501"/>
                  </a:lnTo>
                  <a:lnTo>
                    <a:pt x="12519" y="19805"/>
                  </a:lnTo>
                  <a:lnTo>
                    <a:pt x="12519" y="20158"/>
                  </a:lnTo>
                  <a:lnTo>
                    <a:pt x="12211" y="20461"/>
                  </a:lnTo>
                  <a:lnTo>
                    <a:pt x="12211" y="19805"/>
                  </a:lnTo>
                  <a:lnTo>
                    <a:pt x="11921" y="19501"/>
                  </a:lnTo>
                  <a:lnTo>
                    <a:pt x="11590" y="19805"/>
                  </a:lnTo>
                  <a:lnTo>
                    <a:pt x="11305" y="19805"/>
                  </a:lnTo>
                  <a:lnTo>
                    <a:pt x="10997" y="20158"/>
                  </a:lnTo>
                  <a:lnTo>
                    <a:pt x="10688" y="19805"/>
                  </a:lnTo>
                  <a:lnTo>
                    <a:pt x="10072" y="19805"/>
                  </a:lnTo>
                  <a:lnTo>
                    <a:pt x="9783" y="19501"/>
                  </a:lnTo>
                  <a:lnTo>
                    <a:pt x="9457" y="19173"/>
                  </a:lnTo>
                  <a:lnTo>
                    <a:pt x="9167" y="18846"/>
                  </a:lnTo>
                  <a:lnTo>
                    <a:pt x="8550" y="18846"/>
                  </a:lnTo>
                  <a:lnTo>
                    <a:pt x="7934" y="18537"/>
                  </a:lnTo>
                  <a:lnTo>
                    <a:pt x="7626" y="18184"/>
                  </a:lnTo>
                  <a:lnTo>
                    <a:pt x="7032" y="17244"/>
                  </a:lnTo>
                  <a:lnTo>
                    <a:pt x="6724" y="17552"/>
                  </a:lnTo>
                  <a:lnTo>
                    <a:pt x="6416" y="17244"/>
                  </a:lnTo>
                  <a:lnTo>
                    <a:pt x="5795" y="17244"/>
                  </a:lnTo>
                  <a:lnTo>
                    <a:pt x="5487" y="17244"/>
                  </a:lnTo>
                  <a:lnTo>
                    <a:pt x="5795" y="17552"/>
                  </a:lnTo>
                  <a:lnTo>
                    <a:pt x="5487" y="17552"/>
                  </a:lnTo>
                  <a:lnTo>
                    <a:pt x="5202" y="17880"/>
                  </a:lnTo>
                  <a:lnTo>
                    <a:pt x="5202" y="18184"/>
                  </a:lnTo>
                  <a:lnTo>
                    <a:pt x="4893" y="17552"/>
                  </a:lnTo>
                  <a:lnTo>
                    <a:pt x="4586" y="17244"/>
                  </a:lnTo>
                  <a:lnTo>
                    <a:pt x="3969" y="17244"/>
                  </a:lnTo>
                  <a:lnTo>
                    <a:pt x="4277" y="16916"/>
                  </a:lnTo>
                  <a:lnTo>
                    <a:pt x="4586" y="16587"/>
                  </a:lnTo>
                  <a:lnTo>
                    <a:pt x="4277" y="16259"/>
                  </a:lnTo>
                  <a:lnTo>
                    <a:pt x="3661" y="16259"/>
                  </a:lnTo>
                  <a:lnTo>
                    <a:pt x="3063" y="15931"/>
                  </a:lnTo>
                  <a:lnTo>
                    <a:pt x="2755" y="15931"/>
                  </a:lnTo>
                  <a:lnTo>
                    <a:pt x="2447" y="15603"/>
                  </a:lnTo>
                  <a:lnTo>
                    <a:pt x="2138" y="15603"/>
                  </a:lnTo>
                  <a:lnTo>
                    <a:pt x="2138" y="15299"/>
                  </a:lnTo>
                  <a:lnTo>
                    <a:pt x="2138" y="14971"/>
                  </a:lnTo>
                  <a:lnTo>
                    <a:pt x="2138" y="14334"/>
                  </a:lnTo>
                  <a:lnTo>
                    <a:pt x="1831" y="14334"/>
                  </a:lnTo>
                  <a:lnTo>
                    <a:pt x="1400" y="14402"/>
                  </a:lnTo>
                  <a:lnTo>
                    <a:pt x="1237" y="14643"/>
                  </a:lnTo>
                  <a:lnTo>
                    <a:pt x="1237" y="14334"/>
                  </a:lnTo>
                  <a:lnTo>
                    <a:pt x="1237" y="13350"/>
                  </a:lnTo>
                  <a:lnTo>
                    <a:pt x="1522" y="13022"/>
                  </a:lnTo>
                  <a:lnTo>
                    <a:pt x="1237" y="13022"/>
                  </a:lnTo>
                  <a:lnTo>
                    <a:pt x="1237" y="12718"/>
                  </a:lnTo>
                  <a:lnTo>
                    <a:pt x="1237" y="12366"/>
                  </a:lnTo>
                  <a:lnTo>
                    <a:pt x="1237" y="11401"/>
                  </a:lnTo>
                  <a:lnTo>
                    <a:pt x="1237" y="11097"/>
                  </a:lnTo>
                  <a:lnTo>
                    <a:pt x="906" y="10440"/>
                  </a:lnTo>
                  <a:lnTo>
                    <a:pt x="906" y="10112"/>
                  </a:lnTo>
                  <a:lnTo>
                    <a:pt x="906" y="9785"/>
                  </a:lnTo>
                  <a:lnTo>
                    <a:pt x="1237" y="9456"/>
                  </a:lnTo>
                  <a:lnTo>
                    <a:pt x="906" y="9456"/>
                  </a:lnTo>
                  <a:lnTo>
                    <a:pt x="621" y="9128"/>
                  </a:lnTo>
                  <a:lnTo>
                    <a:pt x="621" y="8819"/>
                  </a:lnTo>
                  <a:lnTo>
                    <a:pt x="312" y="8491"/>
                  </a:lnTo>
                  <a:lnTo>
                    <a:pt x="0" y="7835"/>
                  </a:lnTo>
                  <a:lnTo>
                    <a:pt x="312" y="7532"/>
                  </a:lnTo>
                  <a:lnTo>
                    <a:pt x="621" y="7179"/>
                  </a:lnTo>
                  <a:lnTo>
                    <a:pt x="621" y="6895"/>
                  </a:lnTo>
                  <a:lnTo>
                    <a:pt x="621" y="6547"/>
                  </a:lnTo>
                  <a:lnTo>
                    <a:pt x="621" y="6220"/>
                  </a:lnTo>
                  <a:lnTo>
                    <a:pt x="621" y="5910"/>
                  </a:lnTo>
                  <a:cubicBezTo>
                    <a:pt x="621" y="5910"/>
                    <a:pt x="661" y="5409"/>
                    <a:pt x="661" y="540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7" name="Google Shape;467;p18"/>
            <p:cNvSpPr/>
            <p:nvPr/>
          </p:nvSpPr>
          <p:spPr>
            <a:xfrm>
              <a:off x="10873597" y="937678"/>
              <a:ext cx="4187821" cy="4493484"/>
            </a:xfrm>
            <a:custGeom>
              <a:avLst/>
              <a:gdLst/>
              <a:ahLst/>
              <a:cxnLst/>
              <a:rect l="l" t="t" r="r" b="b"/>
              <a:pathLst>
                <a:path w="21600" h="21600" extrusionOk="0">
                  <a:moveTo>
                    <a:pt x="5958" y="20181"/>
                  </a:moveTo>
                  <a:lnTo>
                    <a:pt x="6129" y="20181"/>
                  </a:lnTo>
                  <a:lnTo>
                    <a:pt x="6129" y="20341"/>
                  </a:lnTo>
                  <a:lnTo>
                    <a:pt x="6278" y="20503"/>
                  </a:lnTo>
                  <a:lnTo>
                    <a:pt x="6462" y="20341"/>
                  </a:lnTo>
                  <a:lnTo>
                    <a:pt x="6462" y="20181"/>
                  </a:lnTo>
                  <a:lnTo>
                    <a:pt x="6462" y="20021"/>
                  </a:lnTo>
                  <a:lnTo>
                    <a:pt x="6278" y="19862"/>
                  </a:lnTo>
                  <a:lnTo>
                    <a:pt x="6621" y="19542"/>
                  </a:lnTo>
                  <a:lnTo>
                    <a:pt x="6621" y="19404"/>
                  </a:lnTo>
                  <a:lnTo>
                    <a:pt x="6805" y="19234"/>
                  </a:lnTo>
                  <a:lnTo>
                    <a:pt x="6805" y="19075"/>
                  </a:lnTo>
                  <a:lnTo>
                    <a:pt x="6964" y="18924"/>
                  </a:lnTo>
                  <a:lnTo>
                    <a:pt x="7148" y="18924"/>
                  </a:lnTo>
                  <a:lnTo>
                    <a:pt x="7307" y="18924"/>
                  </a:lnTo>
                  <a:lnTo>
                    <a:pt x="7478" y="18457"/>
                  </a:lnTo>
                  <a:lnTo>
                    <a:pt x="7478" y="17966"/>
                  </a:lnTo>
                  <a:lnTo>
                    <a:pt x="7478" y="17818"/>
                  </a:lnTo>
                  <a:lnTo>
                    <a:pt x="7478" y="17658"/>
                  </a:lnTo>
                  <a:lnTo>
                    <a:pt x="7307" y="17348"/>
                  </a:lnTo>
                  <a:lnTo>
                    <a:pt x="7307" y="17188"/>
                  </a:lnTo>
                  <a:lnTo>
                    <a:pt x="7821" y="16869"/>
                  </a:lnTo>
                  <a:lnTo>
                    <a:pt x="7821" y="16709"/>
                  </a:lnTo>
                  <a:lnTo>
                    <a:pt x="7821" y="16410"/>
                  </a:lnTo>
                  <a:lnTo>
                    <a:pt x="7821" y="16239"/>
                  </a:lnTo>
                  <a:lnTo>
                    <a:pt x="7650" y="16091"/>
                  </a:lnTo>
                  <a:lnTo>
                    <a:pt x="7478" y="15919"/>
                  </a:lnTo>
                  <a:lnTo>
                    <a:pt x="7478" y="15760"/>
                  </a:lnTo>
                  <a:lnTo>
                    <a:pt x="7478" y="15612"/>
                  </a:lnTo>
                  <a:lnTo>
                    <a:pt x="7650" y="15301"/>
                  </a:lnTo>
                  <a:lnTo>
                    <a:pt x="7650" y="15132"/>
                  </a:lnTo>
                  <a:lnTo>
                    <a:pt x="7650" y="14822"/>
                  </a:lnTo>
                  <a:lnTo>
                    <a:pt x="7478" y="14662"/>
                  </a:lnTo>
                  <a:lnTo>
                    <a:pt x="7478" y="14514"/>
                  </a:lnTo>
                  <a:lnTo>
                    <a:pt x="7478" y="14195"/>
                  </a:lnTo>
                  <a:lnTo>
                    <a:pt x="7650" y="14035"/>
                  </a:lnTo>
                  <a:lnTo>
                    <a:pt x="7650" y="13713"/>
                  </a:lnTo>
                  <a:lnTo>
                    <a:pt x="7650" y="13406"/>
                  </a:lnTo>
                  <a:lnTo>
                    <a:pt x="7650" y="13086"/>
                  </a:lnTo>
                  <a:lnTo>
                    <a:pt x="7821" y="12776"/>
                  </a:lnTo>
                  <a:lnTo>
                    <a:pt x="7992" y="12607"/>
                  </a:lnTo>
                  <a:lnTo>
                    <a:pt x="8335" y="12456"/>
                  </a:lnTo>
                  <a:lnTo>
                    <a:pt x="8335" y="12607"/>
                  </a:lnTo>
                  <a:lnTo>
                    <a:pt x="8497" y="12607"/>
                  </a:lnTo>
                  <a:lnTo>
                    <a:pt x="8668" y="12456"/>
                  </a:lnTo>
                  <a:lnTo>
                    <a:pt x="8827" y="12309"/>
                  </a:lnTo>
                  <a:lnTo>
                    <a:pt x="9011" y="12309"/>
                  </a:lnTo>
                  <a:lnTo>
                    <a:pt x="9354" y="12309"/>
                  </a:lnTo>
                  <a:lnTo>
                    <a:pt x="9525" y="12137"/>
                  </a:lnTo>
                  <a:lnTo>
                    <a:pt x="9354" y="11817"/>
                  </a:lnTo>
                  <a:lnTo>
                    <a:pt x="9354" y="11669"/>
                  </a:lnTo>
                  <a:lnTo>
                    <a:pt x="9354" y="11510"/>
                  </a:lnTo>
                  <a:lnTo>
                    <a:pt x="9183" y="11199"/>
                  </a:lnTo>
                  <a:lnTo>
                    <a:pt x="9354" y="11030"/>
                  </a:lnTo>
                  <a:lnTo>
                    <a:pt x="9687" y="10880"/>
                  </a:lnTo>
                  <a:lnTo>
                    <a:pt x="9687" y="10720"/>
                  </a:lnTo>
                  <a:lnTo>
                    <a:pt x="9858" y="10250"/>
                  </a:lnTo>
                  <a:lnTo>
                    <a:pt x="9858" y="10091"/>
                  </a:lnTo>
                  <a:lnTo>
                    <a:pt x="9858" y="9931"/>
                  </a:lnTo>
                  <a:lnTo>
                    <a:pt x="9858" y="9611"/>
                  </a:lnTo>
                  <a:lnTo>
                    <a:pt x="10017" y="9473"/>
                  </a:lnTo>
                  <a:lnTo>
                    <a:pt x="10201" y="9153"/>
                  </a:lnTo>
                  <a:lnTo>
                    <a:pt x="10201" y="8824"/>
                  </a:lnTo>
                  <a:lnTo>
                    <a:pt x="10544" y="8674"/>
                  </a:lnTo>
                  <a:lnTo>
                    <a:pt x="10874" y="8514"/>
                  </a:lnTo>
                  <a:lnTo>
                    <a:pt x="11046" y="8366"/>
                  </a:lnTo>
                  <a:lnTo>
                    <a:pt x="11046" y="8206"/>
                  </a:lnTo>
                  <a:lnTo>
                    <a:pt x="11046" y="7887"/>
                  </a:lnTo>
                  <a:lnTo>
                    <a:pt x="11389" y="7716"/>
                  </a:lnTo>
                  <a:lnTo>
                    <a:pt x="11732" y="7417"/>
                  </a:lnTo>
                  <a:lnTo>
                    <a:pt x="11732" y="7257"/>
                  </a:lnTo>
                  <a:lnTo>
                    <a:pt x="11893" y="7098"/>
                  </a:lnTo>
                  <a:lnTo>
                    <a:pt x="11732" y="6778"/>
                  </a:lnTo>
                  <a:lnTo>
                    <a:pt x="11550" y="6628"/>
                  </a:lnTo>
                  <a:lnTo>
                    <a:pt x="11732" y="6468"/>
                  </a:lnTo>
                  <a:lnTo>
                    <a:pt x="11893" y="6308"/>
                  </a:lnTo>
                  <a:lnTo>
                    <a:pt x="12407" y="5989"/>
                  </a:lnTo>
                  <a:lnTo>
                    <a:pt x="12407" y="5840"/>
                  </a:lnTo>
                  <a:lnTo>
                    <a:pt x="12579" y="5521"/>
                  </a:lnTo>
                  <a:lnTo>
                    <a:pt x="12750" y="5521"/>
                  </a:lnTo>
                  <a:lnTo>
                    <a:pt x="13083" y="5669"/>
                  </a:lnTo>
                  <a:lnTo>
                    <a:pt x="13254" y="5669"/>
                  </a:lnTo>
                  <a:lnTo>
                    <a:pt x="13254" y="5521"/>
                  </a:lnTo>
                  <a:lnTo>
                    <a:pt x="13254" y="5202"/>
                  </a:lnTo>
                  <a:lnTo>
                    <a:pt x="13597" y="5051"/>
                  </a:lnTo>
                  <a:lnTo>
                    <a:pt x="13769" y="5202"/>
                  </a:lnTo>
                  <a:lnTo>
                    <a:pt x="13940" y="5202"/>
                  </a:lnTo>
                  <a:lnTo>
                    <a:pt x="13940" y="5051"/>
                  </a:lnTo>
                  <a:lnTo>
                    <a:pt x="14099" y="4572"/>
                  </a:lnTo>
                  <a:lnTo>
                    <a:pt x="14442" y="4732"/>
                  </a:lnTo>
                  <a:lnTo>
                    <a:pt x="14442" y="4572"/>
                  </a:lnTo>
                  <a:lnTo>
                    <a:pt x="14442" y="4264"/>
                  </a:lnTo>
                  <a:lnTo>
                    <a:pt x="14442" y="4093"/>
                  </a:lnTo>
                  <a:lnTo>
                    <a:pt x="14785" y="4093"/>
                  </a:lnTo>
                  <a:lnTo>
                    <a:pt x="14785" y="3783"/>
                  </a:lnTo>
                  <a:lnTo>
                    <a:pt x="14956" y="3475"/>
                  </a:lnTo>
                  <a:lnTo>
                    <a:pt x="15128" y="3475"/>
                  </a:lnTo>
                  <a:lnTo>
                    <a:pt x="15289" y="3623"/>
                  </a:lnTo>
                  <a:lnTo>
                    <a:pt x="15632" y="3783"/>
                  </a:lnTo>
                  <a:lnTo>
                    <a:pt x="15632" y="3942"/>
                  </a:lnTo>
                  <a:lnTo>
                    <a:pt x="15804" y="4264"/>
                  </a:lnTo>
                  <a:lnTo>
                    <a:pt x="15975" y="4264"/>
                  </a:lnTo>
                  <a:lnTo>
                    <a:pt x="16146" y="4264"/>
                  </a:lnTo>
                  <a:lnTo>
                    <a:pt x="16308" y="4424"/>
                  </a:lnTo>
                  <a:lnTo>
                    <a:pt x="16809" y="4424"/>
                  </a:lnTo>
                  <a:lnTo>
                    <a:pt x="16993" y="4264"/>
                  </a:lnTo>
                  <a:lnTo>
                    <a:pt x="17165" y="4264"/>
                  </a:lnTo>
                  <a:lnTo>
                    <a:pt x="17336" y="4572"/>
                  </a:lnTo>
                  <a:lnTo>
                    <a:pt x="17667" y="4424"/>
                  </a:lnTo>
                  <a:lnTo>
                    <a:pt x="17838" y="4424"/>
                  </a:lnTo>
                  <a:lnTo>
                    <a:pt x="17838" y="4264"/>
                  </a:lnTo>
                  <a:lnTo>
                    <a:pt x="18010" y="3942"/>
                  </a:lnTo>
                  <a:lnTo>
                    <a:pt x="18181" y="3783"/>
                  </a:lnTo>
                  <a:lnTo>
                    <a:pt x="18181" y="3623"/>
                  </a:lnTo>
                  <a:lnTo>
                    <a:pt x="18181" y="3475"/>
                  </a:lnTo>
                  <a:lnTo>
                    <a:pt x="18181" y="3324"/>
                  </a:lnTo>
                  <a:lnTo>
                    <a:pt x="18342" y="3005"/>
                  </a:lnTo>
                  <a:lnTo>
                    <a:pt x="18342" y="2366"/>
                  </a:lnTo>
                  <a:lnTo>
                    <a:pt x="18514" y="2218"/>
                  </a:lnTo>
                  <a:lnTo>
                    <a:pt x="18857" y="2218"/>
                  </a:lnTo>
                  <a:lnTo>
                    <a:pt x="19200" y="2046"/>
                  </a:lnTo>
                  <a:lnTo>
                    <a:pt x="19371" y="1898"/>
                  </a:lnTo>
                  <a:lnTo>
                    <a:pt x="19543" y="1898"/>
                  </a:lnTo>
                  <a:lnTo>
                    <a:pt x="19371" y="2218"/>
                  </a:lnTo>
                  <a:lnTo>
                    <a:pt x="19875" y="2366"/>
                  </a:lnTo>
                  <a:lnTo>
                    <a:pt x="20047" y="2366"/>
                  </a:lnTo>
                  <a:lnTo>
                    <a:pt x="20218" y="2526"/>
                  </a:lnTo>
                  <a:lnTo>
                    <a:pt x="20390" y="2676"/>
                  </a:lnTo>
                  <a:lnTo>
                    <a:pt x="20390" y="2836"/>
                  </a:lnTo>
                  <a:lnTo>
                    <a:pt x="20218" y="3005"/>
                  </a:lnTo>
                  <a:lnTo>
                    <a:pt x="20218" y="3324"/>
                  </a:lnTo>
                  <a:lnTo>
                    <a:pt x="20218" y="3475"/>
                  </a:lnTo>
                  <a:lnTo>
                    <a:pt x="20218" y="3623"/>
                  </a:lnTo>
                  <a:lnTo>
                    <a:pt x="20218" y="3783"/>
                  </a:lnTo>
                  <a:lnTo>
                    <a:pt x="20390" y="3783"/>
                  </a:lnTo>
                  <a:lnTo>
                    <a:pt x="20390" y="3783"/>
                  </a:lnTo>
                  <a:lnTo>
                    <a:pt x="20468" y="3219"/>
                  </a:lnTo>
                  <a:lnTo>
                    <a:pt x="20697" y="2866"/>
                  </a:lnTo>
                  <a:lnTo>
                    <a:pt x="21063" y="2664"/>
                  </a:lnTo>
                  <a:lnTo>
                    <a:pt x="21454" y="2589"/>
                  </a:lnTo>
                  <a:lnTo>
                    <a:pt x="21600" y="2025"/>
                  </a:lnTo>
                  <a:lnTo>
                    <a:pt x="21567" y="2046"/>
                  </a:lnTo>
                  <a:lnTo>
                    <a:pt x="21224" y="2046"/>
                  </a:lnTo>
                  <a:lnTo>
                    <a:pt x="21053" y="2046"/>
                  </a:lnTo>
                  <a:lnTo>
                    <a:pt x="21224" y="1898"/>
                  </a:lnTo>
                  <a:lnTo>
                    <a:pt x="21224" y="1579"/>
                  </a:lnTo>
                  <a:lnTo>
                    <a:pt x="21053" y="1428"/>
                  </a:lnTo>
                  <a:lnTo>
                    <a:pt x="21224" y="1428"/>
                  </a:lnTo>
                  <a:lnTo>
                    <a:pt x="21396" y="1269"/>
                  </a:lnTo>
                  <a:lnTo>
                    <a:pt x="21396" y="1109"/>
                  </a:lnTo>
                  <a:lnTo>
                    <a:pt x="21396" y="949"/>
                  </a:lnTo>
                  <a:lnTo>
                    <a:pt x="21224" y="949"/>
                  </a:lnTo>
                  <a:lnTo>
                    <a:pt x="21224" y="789"/>
                  </a:lnTo>
                  <a:lnTo>
                    <a:pt x="20881" y="789"/>
                  </a:lnTo>
                  <a:lnTo>
                    <a:pt x="20549" y="949"/>
                  </a:lnTo>
                  <a:lnTo>
                    <a:pt x="20549" y="630"/>
                  </a:lnTo>
                  <a:lnTo>
                    <a:pt x="20206" y="630"/>
                  </a:lnTo>
                  <a:lnTo>
                    <a:pt x="20034" y="470"/>
                  </a:lnTo>
                  <a:lnTo>
                    <a:pt x="19691" y="789"/>
                  </a:lnTo>
                  <a:lnTo>
                    <a:pt x="19691" y="949"/>
                  </a:lnTo>
                  <a:lnTo>
                    <a:pt x="19533" y="1109"/>
                  </a:lnTo>
                  <a:lnTo>
                    <a:pt x="19361" y="789"/>
                  </a:lnTo>
                  <a:lnTo>
                    <a:pt x="19361" y="630"/>
                  </a:lnTo>
                  <a:lnTo>
                    <a:pt x="19533" y="470"/>
                  </a:lnTo>
                  <a:lnTo>
                    <a:pt x="19533" y="320"/>
                  </a:lnTo>
                  <a:lnTo>
                    <a:pt x="19533" y="0"/>
                  </a:lnTo>
                  <a:lnTo>
                    <a:pt x="19361" y="0"/>
                  </a:lnTo>
                  <a:lnTo>
                    <a:pt x="19016" y="320"/>
                  </a:lnTo>
                  <a:lnTo>
                    <a:pt x="19016" y="470"/>
                  </a:lnTo>
                  <a:lnTo>
                    <a:pt x="18673" y="630"/>
                  </a:lnTo>
                  <a:lnTo>
                    <a:pt x="18673" y="1109"/>
                  </a:lnTo>
                  <a:lnTo>
                    <a:pt x="18673" y="1269"/>
                  </a:lnTo>
                  <a:lnTo>
                    <a:pt x="18501" y="1109"/>
                  </a:lnTo>
                  <a:lnTo>
                    <a:pt x="18501" y="949"/>
                  </a:lnTo>
                  <a:lnTo>
                    <a:pt x="18342" y="789"/>
                  </a:lnTo>
                  <a:lnTo>
                    <a:pt x="18342" y="630"/>
                  </a:lnTo>
                  <a:lnTo>
                    <a:pt x="18342" y="470"/>
                  </a:lnTo>
                  <a:lnTo>
                    <a:pt x="18342" y="320"/>
                  </a:lnTo>
                  <a:lnTo>
                    <a:pt x="18171" y="320"/>
                  </a:lnTo>
                  <a:lnTo>
                    <a:pt x="18171" y="470"/>
                  </a:lnTo>
                  <a:lnTo>
                    <a:pt x="18171" y="630"/>
                  </a:lnTo>
                  <a:lnTo>
                    <a:pt x="18000" y="949"/>
                  </a:lnTo>
                  <a:lnTo>
                    <a:pt x="17828" y="1269"/>
                  </a:lnTo>
                  <a:lnTo>
                    <a:pt x="17657" y="1579"/>
                  </a:lnTo>
                  <a:lnTo>
                    <a:pt x="17657" y="1428"/>
                  </a:lnTo>
                  <a:lnTo>
                    <a:pt x="17657" y="1269"/>
                  </a:lnTo>
                  <a:lnTo>
                    <a:pt x="17657" y="949"/>
                  </a:lnTo>
                  <a:lnTo>
                    <a:pt x="18000" y="789"/>
                  </a:lnTo>
                  <a:lnTo>
                    <a:pt x="18000" y="630"/>
                  </a:lnTo>
                  <a:lnTo>
                    <a:pt x="18171" y="320"/>
                  </a:lnTo>
                  <a:lnTo>
                    <a:pt x="18342" y="160"/>
                  </a:lnTo>
                  <a:lnTo>
                    <a:pt x="18171" y="0"/>
                  </a:lnTo>
                  <a:lnTo>
                    <a:pt x="17657" y="320"/>
                  </a:lnTo>
                  <a:lnTo>
                    <a:pt x="17485" y="160"/>
                  </a:lnTo>
                  <a:lnTo>
                    <a:pt x="17324" y="320"/>
                  </a:lnTo>
                  <a:lnTo>
                    <a:pt x="17324" y="470"/>
                  </a:lnTo>
                  <a:lnTo>
                    <a:pt x="17657" y="630"/>
                  </a:lnTo>
                  <a:lnTo>
                    <a:pt x="17152" y="789"/>
                  </a:lnTo>
                  <a:lnTo>
                    <a:pt x="16981" y="630"/>
                  </a:lnTo>
                  <a:lnTo>
                    <a:pt x="16809" y="789"/>
                  </a:lnTo>
                  <a:lnTo>
                    <a:pt x="16809" y="1109"/>
                  </a:lnTo>
                  <a:lnTo>
                    <a:pt x="16638" y="1109"/>
                  </a:lnTo>
                  <a:lnTo>
                    <a:pt x="16809" y="1269"/>
                  </a:lnTo>
                  <a:lnTo>
                    <a:pt x="16467" y="1579"/>
                  </a:lnTo>
                  <a:lnTo>
                    <a:pt x="16295" y="1269"/>
                  </a:lnTo>
                  <a:lnTo>
                    <a:pt x="16136" y="1428"/>
                  </a:lnTo>
                  <a:lnTo>
                    <a:pt x="16136" y="1579"/>
                  </a:lnTo>
                  <a:lnTo>
                    <a:pt x="16136" y="1739"/>
                  </a:lnTo>
                  <a:lnTo>
                    <a:pt x="15962" y="1898"/>
                  </a:lnTo>
                  <a:lnTo>
                    <a:pt x="15791" y="1739"/>
                  </a:lnTo>
                  <a:lnTo>
                    <a:pt x="15620" y="1739"/>
                  </a:lnTo>
                  <a:lnTo>
                    <a:pt x="15620" y="1898"/>
                  </a:lnTo>
                  <a:lnTo>
                    <a:pt x="15448" y="1739"/>
                  </a:lnTo>
                  <a:lnTo>
                    <a:pt x="15277" y="1739"/>
                  </a:lnTo>
                  <a:lnTo>
                    <a:pt x="15118" y="1898"/>
                  </a:lnTo>
                  <a:lnTo>
                    <a:pt x="15118" y="2046"/>
                  </a:lnTo>
                  <a:lnTo>
                    <a:pt x="14946" y="2046"/>
                  </a:lnTo>
                  <a:lnTo>
                    <a:pt x="14775" y="2218"/>
                  </a:lnTo>
                  <a:lnTo>
                    <a:pt x="14775" y="2526"/>
                  </a:lnTo>
                  <a:lnTo>
                    <a:pt x="14946" y="2676"/>
                  </a:lnTo>
                  <a:lnTo>
                    <a:pt x="14946" y="3005"/>
                  </a:lnTo>
                  <a:lnTo>
                    <a:pt x="14775" y="2836"/>
                  </a:lnTo>
                  <a:lnTo>
                    <a:pt x="14603" y="2676"/>
                  </a:lnTo>
                  <a:lnTo>
                    <a:pt x="14432" y="2676"/>
                  </a:lnTo>
                  <a:lnTo>
                    <a:pt x="14271" y="3005"/>
                  </a:lnTo>
                  <a:lnTo>
                    <a:pt x="14089" y="2676"/>
                  </a:lnTo>
                  <a:lnTo>
                    <a:pt x="13927" y="2836"/>
                  </a:lnTo>
                  <a:lnTo>
                    <a:pt x="13927" y="3155"/>
                  </a:lnTo>
                  <a:lnTo>
                    <a:pt x="14089" y="3475"/>
                  </a:lnTo>
                  <a:lnTo>
                    <a:pt x="14089" y="3623"/>
                  </a:lnTo>
                  <a:lnTo>
                    <a:pt x="13927" y="3475"/>
                  </a:lnTo>
                  <a:lnTo>
                    <a:pt x="13756" y="3155"/>
                  </a:lnTo>
                  <a:lnTo>
                    <a:pt x="13756" y="3475"/>
                  </a:lnTo>
                  <a:lnTo>
                    <a:pt x="13585" y="3783"/>
                  </a:lnTo>
                  <a:lnTo>
                    <a:pt x="13413" y="3623"/>
                  </a:lnTo>
                  <a:lnTo>
                    <a:pt x="13413" y="3324"/>
                  </a:lnTo>
                  <a:lnTo>
                    <a:pt x="13242" y="3475"/>
                  </a:lnTo>
                  <a:lnTo>
                    <a:pt x="13242" y="3942"/>
                  </a:lnTo>
                  <a:lnTo>
                    <a:pt x="13083" y="3942"/>
                  </a:lnTo>
                  <a:lnTo>
                    <a:pt x="12899" y="3942"/>
                  </a:lnTo>
                  <a:lnTo>
                    <a:pt x="12740" y="4093"/>
                  </a:lnTo>
                  <a:lnTo>
                    <a:pt x="12899" y="4264"/>
                  </a:lnTo>
                  <a:lnTo>
                    <a:pt x="12740" y="4424"/>
                  </a:lnTo>
                  <a:lnTo>
                    <a:pt x="12566" y="4572"/>
                  </a:lnTo>
                  <a:lnTo>
                    <a:pt x="12566" y="4732"/>
                  </a:lnTo>
                  <a:lnTo>
                    <a:pt x="12740" y="4882"/>
                  </a:lnTo>
                  <a:lnTo>
                    <a:pt x="12566" y="5051"/>
                  </a:lnTo>
                  <a:lnTo>
                    <a:pt x="12052" y="5051"/>
                  </a:lnTo>
                  <a:lnTo>
                    <a:pt x="12052" y="4882"/>
                  </a:lnTo>
                  <a:lnTo>
                    <a:pt x="11880" y="5051"/>
                  </a:lnTo>
                  <a:lnTo>
                    <a:pt x="11880" y="5202"/>
                  </a:lnTo>
                  <a:lnTo>
                    <a:pt x="11880" y="5521"/>
                  </a:lnTo>
                  <a:lnTo>
                    <a:pt x="11880" y="5669"/>
                  </a:lnTo>
                  <a:lnTo>
                    <a:pt x="11721" y="5989"/>
                  </a:lnTo>
                  <a:lnTo>
                    <a:pt x="11721" y="5669"/>
                  </a:lnTo>
                  <a:lnTo>
                    <a:pt x="11721" y="5371"/>
                  </a:lnTo>
                  <a:lnTo>
                    <a:pt x="11721" y="5202"/>
                  </a:lnTo>
                  <a:lnTo>
                    <a:pt x="11550" y="5371"/>
                  </a:lnTo>
                  <a:lnTo>
                    <a:pt x="11378" y="5371"/>
                  </a:lnTo>
                  <a:lnTo>
                    <a:pt x="11207" y="5371"/>
                  </a:lnTo>
                  <a:lnTo>
                    <a:pt x="11036" y="5521"/>
                  </a:lnTo>
                  <a:lnTo>
                    <a:pt x="11207" y="5521"/>
                  </a:lnTo>
                  <a:lnTo>
                    <a:pt x="11378" y="5669"/>
                  </a:lnTo>
                  <a:lnTo>
                    <a:pt x="11378" y="5840"/>
                  </a:lnTo>
                  <a:lnTo>
                    <a:pt x="11207" y="5669"/>
                  </a:lnTo>
                  <a:lnTo>
                    <a:pt x="11036" y="5840"/>
                  </a:lnTo>
                  <a:lnTo>
                    <a:pt x="10864" y="5669"/>
                  </a:lnTo>
                  <a:lnTo>
                    <a:pt x="10693" y="5669"/>
                  </a:lnTo>
                  <a:lnTo>
                    <a:pt x="10693" y="5989"/>
                  </a:lnTo>
                  <a:lnTo>
                    <a:pt x="10531" y="6160"/>
                  </a:lnTo>
                  <a:lnTo>
                    <a:pt x="11036" y="5989"/>
                  </a:lnTo>
                  <a:lnTo>
                    <a:pt x="11207" y="6160"/>
                  </a:lnTo>
                  <a:lnTo>
                    <a:pt x="11207" y="6308"/>
                  </a:lnTo>
                  <a:lnTo>
                    <a:pt x="10864" y="6308"/>
                  </a:lnTo>
                  <a:lnTo>
                    <a:pt x="10693" y="6308"/>
                  </a:lnTo>
                  <a:lnTo>
                    <a:pt x="10531" y="6468"/>
                  </a:lnTo>
                  <a:lnTo>
                    <a:pt x="10531" y="6628"/>
                  </a:lnTo>
                  <a:lnTo>
                    <a:pt x="10864" y="6628"/>
                  </a:lnTo>
                  <a:lnTo>
                    <a:pt x="10864" y="6938"/>
                  </a:lnTo>
                  <a:lnTo>
                    <a:pt x="10693" y="6938"/>
                  </a:lnTo>
                  <a:lnTo>
                    <a:pt x="10531" y="6938"/>
                  </a:lnTo>
                  <a:lnTo>
                    <a:pt x="10360" y="7098"/>
                  </a:lnTo>
                  <a:lnTo>
                    <a:pt x="10189" y="7257"/>
                  </a:lnTo>
                  <a:lnTo>
                    <a:pt x="9846" y="7098"/>
                  </a:lnTo>
                  <a:lnTo>
                    <a:pt x="9674" y="7257"/>
                  </a:lnTo>
                  <a:lnTo>
                    <a:pt x="9674" y="7417"/>
                  </a:lnTo>
                  <a:lnTo>
                    <a:pt x="9674" y="7567"/>
                  </a:lnTo>
                  <a:lnTo>
                    <a:pt x="9515" y="7567"/>
                  </a:lnTo>
                  <a:lnTo>
                    <a:pt x="9341" y="7716"/>
                  </a:lnTo>
                  <a:lnTo>
                    <a:pt x="9515" y="7887"/>
                  </a:lnTo>
                  <a:lnTo>
                    <a:pt x="9341" y="8047"/>
                  </a:lnTo>
                  <a:lnTo>
                    <a:pt x="8998" y="8047"/>
                  </a:lnTo>
                  <a:lnTo>
                    <a:pt x="9170" y="8206"/>
                  </a:lnTo>
                  <a:lnTo>
                    <a:pt x="9341" y="8366"/>
                  </a:lnTo>
                  <a:lnTo>
                    <a:pt x="9515" y="8206"/>
                  </a:lnTo>
                  <a:lnTo>
                    <a:pt x="9515" y="8514"/>
                  </a:lnTo>
                  <a:lnTo>
                    <a:pt x="9170" y="8514"/>
                  </a:lnTo>
                  <a:lnTo>
                    <a:pt x="8998" y="8514"/>
                  </a:lnTo>
                  <a:lnTo>
                    <a:pt x="8998" y="8674"/>
                  </a:lnTo>
                  <a:lnTo>
                    <a:pt x="9170" y="8824"/>
                  </a:lnTo>
                  <a:lnTo>
                    <a:pt x="8998" y="8984"/>
                  </a:lnTo>
                  <a:lnTo>
                    <a:pt x="8827" y="8984"/>
                  </a:lnTo>
                  <a:lnTo>
                    <a:pt x="8656" y="9153"/>
                  </a:lnTo>
                  <a:lnTo>
                    <a:pt x="8484" y="9303"/>
                  </a:lnTo>
                  <a:lnTo>
                    <a:pt x="8656" y="9473"/>
                  </a:lnTo>
                  <a:lnTo>
                    <a:pt x="8656" y="9611"/>
                  </a:lnTo>
                  <a:lnTo>
                    <a:pt x="8484" y="9771"/>
                  </a:lnTo>
                  <a:lnTo>
                    <a:pt x="8325" y="9611"/>
                  </a:lnTo>
                  <a:lnTo>
                    <a:pt x="8325" y="9473"/>
                  </a:lnTo>
                  <a:lnTo>
                    <a:pt x="8141" y="9771"/>
                  </a:lnTo>
                  <a:lnTo>
                    <a:pt x="8141" y="9931"/>
                  </a:lnTo>
                  <a:lnTo>
                    <a:pt x="8325" y="9931"/>
                  </a:lnTo>
                  <a:lnTo>
                    <a:pt x="8325" y="10250"/>
                  </a:lnTo>
                  <a:lnTo>
                    <a:pt x="8141" y="10410"/>
                  </a:lnTo>
                  <a:lnTo>
                    <a:pt x="7982" y="10410"/>
                  </a:lnTo>
                  <a:lnTo>
                    <a:pt x="7982" y="10720"/>
                  </a:lnTo>
                  <a:lnTo>
                    <a:pt x="7811" y="10880"/>
                  </a:lnTo>
                  <a:lnTo>
                    <a:pt x="7640" y="10880"/>
                  </a:lnTo>
                  <a:lnTo>
                    <a:pt x="7640" y="11030"/>
                  </a:lnTo>
                  <a:lnTo>
                    <a:pt x="7811" y="11030"/>
                  </a:lnTo>
                  <a:lnTo>
                    <a:pt x="7811" y="11199"/>
                  </a:lnTo>
                  <a:lnTo>
                    <a:pt x="7811" y="11359"/>
                  </a:lnTo>
                  <a:lnTo>
                    <a:pt x="7640" y="11510"/>
                  </a:lnTo>
                  <a:lnTo>
                    <a:pt x="7307" y="11359"/>
                  </a:lnTo>
                  <a:lnTo>
                    <a:pt x="7307" y="11199"/>
                  </a:lnTo>
                  <a:lnTo>
                    <a:pt x="7135" y="11030"/>
                  </a:lnTo>
                  <a:lnTo>
                    <a:pt x="6964" y="11199"/>
                  </a:lnTo>
                  <a:lnTo>
                    <a:pt x="6792" y="11359"/>
                  </a:lnTo>
                  <a:lnTo>
                    <a:pt x="6611" y="11359"/>
                  </a:lnTo>
                  <a:lnTo>
                    <a:pt x="6449" y="11359"/>
                  </a:lnTo>
                  <a:lnTo>
                    <a:pt x="6449" y="11669"/>
                  </a:lnTo>
                  <a:lnTo>
                    <a:pt x="6265" y="11817"/>
                  </a:lnTo>
                  <a:lnTo>
                    <a:pt x="6117" y="12137"/>
                  </a:lnTo>
                  <a:lnTo>
                    <a:pt x="5945" y="12137"/>
                  </a:lnTo>
                  <a:lnTo>
                    <a:pt x="5774" y="12137"/>
                  </a:lnTo>
                  <a:lnTo>
                    <a:pt x="5774" y="12309"/>
                  </a:lnTo>
                  <a:lnTo>
                    <a:pt x="5774" y="12607"/>
                  </a:lnTo>
                  <a:lnTo>
                    <a:pt x="5602" y="12456"/>
                  </a:lnTo>
                  <a:lnTo>
                    <a:pt x="5431" y="12607"/>
                  </a:lnTo>
                  <a:lnTo>
                    <a:pt x="5259" y="12776"/>
                  </a:lnTo>
                  <a:lnTo>
                    <a:pt x="5088" y="12607"/>
                  </a:lnTo>
                  <a:lnTo>
                    <a:pt x="4929" y="12776"/>
                  </a:lnTo>
                  <a:lnTo>
                    <a:pt x="4745" y="12926"/>
                  </a:lnTo>
                  <a:lnTo>
                    <a:pt x="4586" y="12926"/>
                  </a:lnTo>
                  <a:lnTo>
                    <a:pt x="4586" y="13246"/>
                  </a:lnTo>
                  <a:lnTo>
                    <a:pt x="4415" y="13086"/>
                  </a:lnTo>
                  <a:lnTo>
                    <a:pt x="4243" y="13086"/>
                  </a:lnTo>
                  <a:lnTo>
                    <a:pt x="4415" y="13246"/>
                  </a:lnTo>
                  <a:lnTo>
                    <a:pt x="4415" y="13406"/>
                  </a:lnTo>
                  <a:lnTo>
                    <a:pt x="4243" y="13406"/>
                  </a:lnTo>
                  <a:lnTo>
                    <a:pt x="4072" y="13246"/>
                  </a:lnTo>
                  <a:lnTo>
                    <a:pt x="3910" y="13406"/>
                  </a:lnTo>
                  <a:lnTo>
                    <a:pt x="3739" y="13406"/>
                  </a:lnTo>
                  <a:lnTo>
                    <a:pt x="3558" y="13406"/>
                  </a:lnTo>
                  <a:lnTo>
                    <a:pt x="3396" y="13406"/>
                  </a:lnTo>
                  <a:lnTo>
                    <a:pt x="3396" y="13565"/>
                  </a:lnTo>
                  <a:lnTo>
                    <a:pt x="3558" y="13873"/>
                  </a:lnTo>
                  <a:lnTo>
                    <a:pt x="3396" y="13873"/>
                  </a:lnTo>
                  <a:lnTo>
                    <a:pt x="3212" y="13873"/>
                  </a:lnTo>
                  <a:lnTo>
                    <a:pt x="2869" y="13713"/>
                  </a:lnTo>
                  <a:lnTo>
                    <a:pt x="2721" y="13713"/>
                  </a:lnTo>
                  <a:lnTo>
                    <a:pt x="2549" y="13873"/>
                  </a:lnTo>
                  <a:lnTo>
                    <a:pt x="2721" y="14035"/>
                  </a:lnTo>
                  <a:lnTo>
                    <a:pt x="2721" y="14195"/>
                  </a:lnTo>
                  <a:lnTo>
                    <a:pt x="2549" y="14195"/>
                  </a:lnTo>
                  <a:lnTo>
                    <a:pt x="2206" y="14195"/>
                  </a:lnTo>
                  <a:lnTo>
                    <a:pt x="2025" y="14514"/>
                  </a:lnTo>
                  <a:lnTo>
                    <a:pt x="2025" y="14195"/>
                  </a:lnTo>
                  <a:lnTo>
                    <a:pt x="1863" y="14195"/>
                  </a:lnTo>
                  <a:lnTo>
                    <a:pt x="1692" y="14355"/>
                  </a:lnTo>
                  <a:lnTo>
                    <a:pt x="1533" y="14195"/>
                  </a:lnTo>
                  <a:lnTo>
                    <a:pt x="1349" y="14195"/>
                  </a:lnTo>
                  <a:lnTo>
                    <a:pt x="1190" y="14195"/>
                  </a:lnTo>
                  <a:lnTo>
                    <a:pt x="1190" y="14355"/>
                  </a:lnTo>
                  <a:lnTo>
                    <a:pt x="1190" y="14514"/>
                  </a:lnTo>
                  <a:lnTo>
                    <a:pt x="1349" y="14662"/>
                  </a:lnTo>
                  <a:lnTo>
                    <a:pt x="1533" y="14662"/>
                  </a:lnTo>
                  <a:lnTo>
                    <a:pt x="1533" y="14822"/>
                  </a:lnTo>
                  <a:lnTo>
                    <a:pt x="1349" y="14822"/>
                  </a:lnTo>
                  <a:lnTo>
                    <a:pt x="1190" y="14982"/>
                  </a:lnTo>
                  <a:lnTo>
                    <a:pt x="834" y="14982"/>
                  </a:lnTo>
                  <a:lnTo>
                    <a:pt x="834" y="15132"/>
                  </a:lnTo>
                  <a:lnTo>
                    <a:pt x="1019" y="15301"/>
                  </a:lnTo>
                  <a:lnTo>
                    <a:pt x="1019" y="15452"/>
                  </a:lnTo>
                  <a:lnTo>
                    <a:pt x="676" y="15301"/>
                  </a:lnTo>
                  <a:lnTo>
                    <a:pt x="676" y="15452"/>
                  </a:lnTo>
                  <a:lnTo>
                    <a:pt x="676" y="15612"/>
                  </a:lnTo>
                  <a:lnTo>
                    <a:pt x="834" y="15919"/>
                  </a:lnTo>
                  <a:lnTo>
                    <a:pt x="1190" y="15919"/>
                  </a:lnTo>
                  <a:lnTo>
                    <a:pt x="1190" y="16091"/>
                  </a:lnTo>
                  <a:lnTo>
                    <a:pt x="1019" y="16091"/>
                  </a:lnTo>
                  <a:lnTo>
                    <a:pt x="676" y="15919"/>
                  </a:lnTo>
                  <a:lnTo>
                    <a:pt x="676" y="16091"/>
                  </a:lnTo>
                  <a:lnTo>
                    <a:pt x="676" y="16239"/>
                  </a:lnTo>
                  <a:lnTo>
                    <a:pt x="834" y="16549"/>
                  </a:lnTo>
                  <a:lnTo>
                    <a:pt x="1019" y="16709"/>
                  </a:lnTo>
                  <a:lnTo>
                    <a:pt x="834" y="16869"/>
                  </a:lnTo>
                  <a:lnTo>
                    <a:pt x="676" y="16709"/>
                  </a:lnTo>
                  <a:lnTo>
                    <a:pt x="504" y="16869"/>
                  </a:lnTo>
                  <a:lnTo>
                    <a:pt x="504" y="17028"/>
                  </a:lnTo>
                  <a:lnTo>
                    <a:pt x="834" y="17188"/>
                  </a:lnTo>
                  <a:lnTo>
                    <a:pt x="676" y="17188"/>
                  </a:lnTo>
                  <a:lnTo>
                    <a:pt x="504" y="17188"/>
                  </a:lnTo>
                  <a:lnTo>
                    <a:pt x="504" y="17348"/>
                  </a:lnTo>
                  <a:lnTo>
                    <a:pt x="676" y="17508"/>
                  </a:lnTo>
                  <a:lnTo>
                    <a:pt x="834" y="17658"/>
                  </a:lnTo>
                  <a:lnTo>
                    <a:pt x="1190" y="17658"/>
                  </a:lnTo>
                  <a:lnTo>
                    <a:pt x="1533" y="17508"/>
                  </a:lnTo>
                  <a:lnTo>
                    <a:pt x="1190" y="17818"/>
                  </a:lnTo>
                  <a:lnTo>
                    <a:pt x="1019" y="17966"/>
                  </a:lnTo>
                  <a:lnTo>
                    <a:pt x="834" y="18137"/>
                  </a:lnTo>
                  <a:lnTo>
                    <a:pt x="1190" y="18457"/>
                  </a:lnTo>
                  <a:lnTo>
                    <a:pt x="1019" y="18457"/>
                  </a:lnTo>
                  <a:lnTo>
                    <a:pt x="834" y="18457"/>
                  </a:lnTo>
                  <a:lnTo>
                    <a:pt x="676" y="18605"/>
                  </a:lnTo>
                  <a:lnTo>
                    <a:pt x="504" y="18457"/>
                  </a:lnTo>
                  <a:lnTo>
                    <a:pt x="343" y="18457"/>
                  </a:lnTo>
                  <a:lnTo>
                    <a:pt x="161" y="18755"/>
                  </a:lnTo>
                  <a:lnTo>
                    <a:pt x="161" y="18924"/>
                  </a:lnTo>
                  <a:lnTo>
                    <a:pt x="0" y="19234"/>
                  </a:lnTo>
                  <a:lnTo>
                    <a:pt x="161" y="19404"/>
                  </a:lnTo>
                  <a:lnTo>
                    <a:pt x="504" y="18924"/>
                  </a:lnTo>
                  <a:lnTo>
                    <a:pt x="834" y="18924"/>
                  </a:lnTo>
                  <a:lnTo>
                    <a:pt x="834" y="19075"/>
                  </a:lnTo>
                  <a:lnTo>
                    <a:pt x="834" y="19404"/>
                  </a:lnTo>
                  <a:lnTo>
                    <a:pt x="676" y="19404"/>
                  </a:lnTo>
                  <a:lnTo>
                    <a:pt x="676" y="19713"/>
                  </a:lnTo>
                  <a:lnTo>
                    <a:pt x="504" y="19862"/>
                  </a:lnTo>
                  <a:lnTo>
                    <a:pt x="504" y="19713"/>
                  </a:lnTo>
                  <a:lnTo>
                    <a:pt x="343" y="19862"/>
                  </a:lnTo>
                  <a:lnTo>
                    <a:pt x="343" y="20021"/>
                  </a:lnTo>
                  <a:lnTo>
                    <a:pt x="343" y="20341"/>
                  </a:lnTo>
                  <a:lnTo>
                    <a:pt x="343" y="20503"/>
                  </a:lnTo>
                  <a:lnTo>
                    <a:pt x="676" y="20811"/>
                  </a:lnTo>
                  <a:lnTo>
                    <a:pt x="1190" y="20971"/>
                  </a:lnTo>
                  <a:lnTo>
                    <a:pt x="834" y="21281"/>
                  </a:lnTo>
                  <a:lnTo>
                    <a:pt x="1190" y="21450"/>
                  </a:lnTo>
                  <a:lnTo>
                    <a:pt x="1349" y="21281"/>
                  </a:lnTo>
                  <a:lnTo>
                    <a:pt x="1349" y="21600"/>
                  </a:lnTo>
                  <a:lnTo>
                    <a:pt x="1863" y="21600"/>
                  </a:lnTo>
                  <a:lnTo>
                    <a:pt x="2206" y="21600"/>
                  </a:lnTo>
                  <a:lnTo>
                    <a:pt x="2549" y="21450"/>
                  </a:lnTo>
                  <a:lnTo>
                    <a:pt x="2549" y="21600"/>
                  </a:lnTo>
                  <a:lnTo>
                    <a:pt x="2869" y="21450"/>
                  </a:lnTo>
                  <a:lnTo>
                    <a:pt x="3053" y="21281"/>
                  </a:lnTo>
                  <a:lnTo>
                    <a:pt x="3212" y="20971"/>
                  </a:lnTo>
                  <a:lnTo>
                    <a:pt x="3396" y="20811"/>
                  </a:lnTo>
                  <a:lnTo>
                    <a:pt x="3910" y="20651"/>
                  </a:lnTo>
                  <a:lnTo>
                    <a:pt x="3910" y="20503"/>
                  </a:lnTo>
                  <a:lnTo>
                    <a:pt x="4072" y="20341"/>
                  </a:lnTo>
                  <a:lnTo>
                    <a:pt x="4415" y="20341"/>
                  </a:lnTo>
                  <a:lnTo>
                    <a:pt x="4415" y="20503"/>
                  </a:lnTo>
                  <a:lnTo>
                    <a:pt x="4586" y="20651"/>
                  </a:lnTo>
                  <a:lnTo>
                    <a:pt x="4929" y="20503"/>
                  </a:lnTo>
                  <a:lnTo>
                    <a:pt x="4929" y="20181"/>
                  </a:lnTo>
                  <a:lnTo>
                    <a:pt x="5259" y="19862"/>
                  </a:lnTo>
                  <a:lnTo>
                    <a:pt x="5259" y="19542"/>
                  </a:lnTo>
                  <a:lnTo>
                    <a:pt x="5088" y="19404"/>
                  </a:lnTo>
                  <a:lnTo>
                    <a:pt x="5431" y="19075"/>
                  </a:lnTo>
                  <a:lnTo>
                    <a:pt x="5602" y="18924"/>
                  </a:lnTo>
                  <a:lnTo>
                    <a:pt x="5774" y="18755"/>
                  </a:lnTo>
                  <a:lnTo>
                    <a:pt x="5945" y="18755"/>
                  </a:lnTo>
                  <a:lnTo>
                    <a:pt x="5945" y="19075"/>
                  </a:lnTo>
                  <a:lnTo>
                    <a:pt x="5774" y="19234"/>
                  </a:lnTo>
                  <a:lnTo>
                    <a:pt x="5602" y="19234"/>
                  </a:lnTo>
                  <a:lnTo>
                    <a:pt x="5602" y="19542"/>
                  </a:lnTo>
                  <a:lnTo>
                    <a:pt x="5774" y="19542"/>
                  </a:lnTo>
                  <a:lnTo>
                    <a:pt x="6265" y="19862"/>
                  </a:lnTo>
                  <a:cubicBezTo>
                    <a:pt x="6265" y="19862"/>
                    <a:pt x="5958" y="20181"/>
                    <a:pt x="5958" y="2018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8" name="Google Shape;468;p18"/>
            <p:cNvSpPr/>
            <p:nvPr/>
          </p:nvSpPr>
          <p:spPr>
            <a:xfrm>
              <a:off x="12021521" y="1791785"/>
              <a:ext cx="2270165" cy="4723629"/>
            </a:xfrm>
            <a:custGeom>
              <a:avLst/>
              <a:gdLst/>
              <a:ahLst/>
              <a:cxnLst/>
              <a:rect l="l" t="t" r="r" b="b"/>
              <a:pathLst>
                <a:path w="21600" h="21600" extrusionOk="0">
                  <a:moveTo>
                    <a:pt x="21600" y="4814"/>
                  </a:moveTo>
                  <a:lnTo>
                    <a:pt x="21600" y="4501"/>
                  </a:lnTo>
                  <a:lnTo>
                    <a:pt x="21283" y="4358"/>
                  </a:lnTo>
                  <a:lnTo>
                    <a:pt x="20991" y="4065"/>
                  </a:lnTo>
                  <a:lnTo>
                    <a:pt x="20991" y="3913"/>
                  </a:lnTo>
                  <a:lnTo>
                    <a:pt x="20991" y="3609"/>
                  </a:lnTo>
                  <a:lnTo>
                    <a:pt x="20991" y="3305"/>
                  </a:lnTo>
                  <a:lnTo>
                    <a:pt x="21283" y="3162"/>
                  </a:lnTo>
                  <a:lnTo>
                    <a:pt x="20991" y="3010"/>
                  </a:lnTo>
                  <a:lnTo>
                    <a:pt x="20991" y="2858"/>
                  </a:lnTo>
                  <a:lnTo>
                    <a:pt x="20674" y="2706"/>
                  </a:lnTo>
                  <a:lnTo>
                    <a:pt x="20674" y="2554"/>
                  </a:lnTo>
                  <a:lnTo>
                    <a:pt x="20674" y="2411"/>
                  </a:lnTo>
                  <a:lnTo>
                    <a:pt x="20674" y="2259"/>
                  </a:lnTo>
                  <a:lnTo>
                    <a:pt x="20041" y="2259"/>
                  </a:lnTo>
                  <a:lnTo>
                    <a:pt x="20358" y="2107"/>
                  </a:lnTo>
                  <a:lnTo>
                    <a:pt x="20358" y="1967"/>
                  </a:lnTo>
                  <a:lnTo>
                    <a:pt x="20358" y="1803"/>
                  </a:lnTo>
                  <a:lnTo>
                    <a:pt x="20358" y="1663"/>
                  </a:lnTo>
                  <a:lnTo>
                    <a:pt x="20358" y="1499"/>
                  </a:lnTo>
                  <a:lnTo>
                    <a:pt x="20041" y="1359"/>
                  </a:lnTo>
                  <a:lnTo>
                    <a:pt x="20041" y="1055"/>
                  </a:lnTo>
                  <a:lnTo>
                    <a:pt x="19725" y="1055"/>
                  </a:lnTo>
                  <a:lnTo>
                    <a:pt x="19088" y="912"/>
                  </a:lnTo>
                  <a:lnTo>
                    <a:pt x="18479" y="751"/>
                  </a:lnTo>
                  <a:lnTo>
                    <a:pt x="18181" y="751"/>
                  </a:lnTo>
                  <a:lnTo>
                    <a:pt x="17846" y="608"/>
                  </a:lnTo>
                  <a:lnTo>
                    <a:pt x="17530" y="608"/>
                  </a:lnTo>
                  <a:lnTo>
                    <a:pt x="17530" y="315"/>
                  </a:lnTo>
                  <a:lnTo>
                    <a:pt x="16916" y="163"/>
                  </a:lnTo>
                  <a:lnTo>
                    <a:pt x="16284" y="0"/>
                  </a:lnTo>
                  <a:lnTo>
                    <a:pt x="15651" y="0"/>
                  </a:lnTo>
                  <a:lnTo>
                    <a:pt x="15651" y="163"/>
                  </a:lnTo>
                  <a:lnTo>
                    <a:pt x="15651" y="456"/>
                  </a:lnTo>
                  <a:lnTo>
                    <a:pt x="15651" y="608"/>
                  </a:lnTo>
                  <a:lnTo>
                    <a:pt x="15019" y="456"/>
                  </a:lnTo>
                  <a:lnTo>
                    <a:pt x="14726" y="912"/>
                  </a:lnTo>
                  <a:lnTo>
                    <a:pt x="14726" y="1055"/>
                  </a:lnTo>
                  <a:lnTo>
                    <a:pt x="14409" y="1055"/>
                  </a:lnTo>
                  <a:lnTo>
                    <a:pt x="14093" y="912"/>
                  </a:lnTo>
                  <a:lnTo>
                    <a:pt x="13460" y="1055"/>
                  </a:lnTo>
                  <a:lnTo>
                    <a:pt x="13460" y="1359"/>
                  </a:lnTo>
                  <a:lnTo>
                    <a:pt x="13460" y="1499"/>
                  </a:lnTo>
                  <a:lnTo>
                    <a:pt x="13163" y="1499"/>
                  </a:lnTo>
                  <a:lnTo>
                    <a:pt x="12554" y="1359"/>
                  </a:lnTo>
                  <a:lnTo>
                    <a:pt x="12214" y="1359"/>
                  </a:lnTo>
                  <a:lnTo>
                    <a:pt x="11898" y="1663"/>
                  </a:lnTo>
                  <a:lnTo>
                    <a:pt x="11898" y="1803"/>
                  </a:lnTo>
                  <a:lnTo>
                    <a:pt x="10949" y="2107"/>
                  </a:lnTo>
                  <a:lnTo>
                    <a:pt x="10651" y="2259"/>
                  </a:lnTo>
                  <a:lnTo>
                    <a:pt x="10334" y="2411"/>
                  </a:lnTo>
                  <a:lnTo>
                    <a:pt x="10651" y="2554"/>
                  </a:lnTo>
                  <a:lnTo>
                    <a:pt x="10949" y="2858"/>
                  </a:lnTo>
                  <a:lnTo>
                    <a:pt x="10651" y="3010"/>
                  </a:lnTo>
                  <a:lnTo>
                    <a:pt x="10651" y="3162"/>
                  </a:lnTo>
                  <a:lnTo>
                    <a:pt x="10019" y="3446"/>
                  </a:lnTo>
                  <a:lnTo>
                    <a:pt x="9386" y="3609"/>
                  </a:lnTo>
                  <a:lnTo>
                    <a:pt x="9386" y="3913"/>
                  </a:lnTo>
                  <a:lnTo>
                    <a:pt x="9386" y="4065"/>
                  </a:lnTo>
                  <a:lnTo>
                    <a:pt x="9070" y="4206"/>
                  </a:lnTo>
                  <a:lnTo>
                    <a:pt x="8461" y="4358"/>
                  </a:lnTo>
                  <a:lnTo>
                    <a:pt x="7828" y="4501"/>
                  </a:lnTo>
                  <a:lnTo>
                    <a:pt x="7828" y="4814"/>
                  </a:lnTo>
                  <a:lnTo>
                    <a:pt x="7511" y="5118"/>
                  </a:lnTo>
                  <a:lnTo>
                    <a:pt x="7196" y="5250"/>
                  </a:lnTo>
                  <a:lnTo>
                    <a:pt x="7196" y="5554"/>
                  </a:lnTo>
                  <a:lnTo>
                    <a:pt x="7196" y="5706"/>
                  </a:lnTo>
                  <a:lnTo>
                    <a:pt x="7196" y="5857"/>
                  </a:lnTo>
                  <a:lnTo>
                    <a:pt x="6874" y="6305"/>
                  </a:lnTo>
                  <a:lnTo>
                    <a:pt x="6874" y="6457"/>
                  </a:lnTo>
                  <a:lnTo>
                    <a:pt x="6265" y="6600"/>
                  </a:lnTo>
                  <a:lnTo>
                    <a:pt x="5949" y="6760"/>
                  </a:lnTo>
                  <a:lnTo>
                    <a:pt x="6265" y="7055"/>
                  </a:lnTo>
                  <a:lnTo>
                    <a:pt x="6265" y="7207"/>
                  </a:lnTo>
                  <a:lnTo>
                    <a:pt x="6265" y="7348"/>
                  </a:lnTo>
                  <a:lnTo>
                    <a:pt x="6581" y="7652"/>
                  </a:lnTo>
                  <a:lnTo>
                    <a:pt x="6265" y="7815"/>
                  </a:lnTo>
                  <a:lnTo>
                    <a:pt x="5632" y="7815"/>
                  </a:lnTo>
                  <a:lnTo>
                    <a:pt x="5316" y="7815"/>
                  </a:lnTo>
                  <a:lnTo>
                    <a:pt x="5000" y="7956"/>
                  </a:lnTo>
                  <a:lnTo>
                    <a:pt x="4684" y="8099"/>
                  </a:lnTo>
                  <a:lnTo>
                    <a:pt x="4386" y="8099"/>
                  </a:lnTo>
                  <a:lnTo>
                    <a:pt x="4386" y="7956"/>
                  </a:lnTo>
                  <a:lnTo>
                    <a:pt x="3754" y="8099"/>
                  </a:lnTo>
                  <a:lnTo>
                    <a:pt x="3437" y="8260"/>
                  </a:lnTo>
                  <a:lnTo>
                    <a:pt x="3121" y="8555"/>
                  </a:lnTo>
                  <a:lnTo>
                    <a:pt x="3121" y="8859"/>
                  </a:lnTo>
                  <a:lnTo>
                    <a:pt x="3121" y="9152"/>
                  </a:lnTo>
                  <a:lnTo>
                    <a:pt x="3121" y="9458"/>
                  </a:lnTo>
                  <a:lnTo>
                    <a:pt x="2804" y="9610"/>
                  </a:lnTo>
                  <a:lnTo>
                    <a:pt x="2804" y="9914"/>
                  </a:lnTo>
                  <a:lnTo>
                    <a:pt x="2804" y="10055"/>
                  </a:lnTo>
                  <a:lnTo>
                    <a:pt x="3121" y="10207"/>
                  </a:lnTo>
                  <a:lnTo>
                    <a:pt x="3121" y="10502"/>
                  </a:lnTo>
                  <a:lnTo>
                    <a:pt x="3121" y="10662"/>
                  </a:lnTo>
                  <a:lnTo>
                    <a:pt x="2804" y="10958"/>
                  </a:lnTo>
                  <a:lnTo>
                    <a:pt x="2804" y="11098"/>
                  </a:lnTo>
                  <a:lnTo>
                    <a:pt x="2804" y="11250"/>
                  </a:lnTo>
                  <a:lnTo>
                    <a:pt x="3121" y="11413"/>
                  </a:lnTo>
                  <a:lnTo>
                    <a:pt x="3437" y="11554"/>
                  </a:lnTo>
                  <a:lnTo>
                    <a:pt x="3437" y="11717"/>
                  </a:lnTo>
                  <a:lnTo>
                    <a:pt x="3437" y="12001"/>
                  </a:lnTo>
                  <a:lnTo>
                    <a:pt x="3437" y="12153"/>
                  </a:lnTo>
                  <a:lnTo>
                    <a:pt x="2512" y="12457"/>
                  </a:lnTo>
                  <a:lnTo>
                    <a:pt x="2512" y="12609"/>
                  </a:lnTo>
                  <a:lnTo>
                    <a:pt x="2804" y="12904"/>
                  </a:lnTo>
                  <a:lnTo>
                    <a:pt x="2804" y="13056"/>
                  </a:lnTo>
                  <a:lnTo>
                    <a:pt x="2804" y="13197"/>
                  </a:lnTo>
                  <a:lnTo>
                    <a:pt x="2804" y="13664"/>
                  </a:lnTo>
                  <a:lnTo>
                    <a:pt x="2512" y="14109"/>
                  </a:lnTo>
                  <a:lnTo>
                    <a:pt x="2195" y="14109"/>
                  </a:lnTo>
                  <a:lnTo>
                    <a:pt x="1879" y="14109"/>
                  </a:lnTo>
                  <a:lnTo>
                    <a:pt x="1563" y="14252"/>
                  </a:lnTo>
                  <a:lnTo>
                    <a:pt x="1563" y="14404"/>
                  </a:lnTo>
                  <a:lnTo>
                    <a:pt x="1246" y="14565"/>
                  </a:lnTo>
                  <a:lnTo>
                    <a:pt x="1246" y="14697"/>
                  </a:lnTo>
                  <a:lnTo>
                    <a:pt x="609" y="15001"/>
                  </a:lnTo>
                  <a:lnTo>
                    <a:pt x="926" y="15152"/>
                  </a:lnTo>
                  <a:lnTo>
                    <a:pt x="926" y="15304"/>
                  </a:lnTo>
                  <a:lnTo>
                    <a:pt x="926" y="15456"/>
                  </a:lnTo>
                  <a:lnTo>
                    <a:pt x="609" y="15610"/>
                  </a:lnTo>
                  <a:lnTo>
                    <a:pt x="316" y="15456"/>
                  </a:lnTo>
                  <a:lnTo>
                    <a:pt x="316" y="15304"/>
                  </a:lnTo>
                  <a:lnTo>
                    <a:pt x="0" y="15304"/>
                  </a:lnTo>
                  <a:lnTo>
                    <a:pt x="19" y="15304"/>
                  </a:lnTo>
                  <a:lnTo>
                    <a:pt x="19" y="15610"/>
                  </a:lnTo>
                  <a:lnTo>
                    <a:pt x="19" y="15751"/>
                  </a:lnTo>
                  <a:lnTo>
                    <a:pt x="19" y="16055"/>
                  </a:lnTo>
                  <a:lnTo>
                    <a:pt x="19" y="16207"/>
                  </a:lnTo>
                  <a:lnTo>
                    <a:pt x="19" y="16350"/>
                  </a:lnTo>
                  <a:lnTo>
                    <a:pt x="19" y="16511"/>
                  </a:lnTo>
                  <a:lnTo>
                    <a:pt x="19" y="16654"/>
                  </a:lnTo>
                  <a:lnTo>
                    <a:pt x="335" y="16654"/>
                  </a:lnTo>
                  <a:lnTo>
                    <a:pt x="335" y="16958"/>
                  </a:lnTo>
                  <a:lnTo>
                    <a:pt x="609" y="16806"/>
                  </a:lnTo>
                  <a:lnTo>
                    <a:pt x="949" y="16958"/>
                  </a:lnTo>
                  <a:lnTo>
                    <a:pt x="609" y="17262"/>
                  </a:lnTo>
                  <a:lnTo>
                    <a:pt x="609" y="17403"/>
                  </a:lnTo>
                  <a:lnTo>
                    <a:pt x="609" y="17555"/>
                  </a:lnTo>
                  <a:lnTo>
                    <a:pt x="609" y="17698"/>
                  </a:lnTo>
                  <a:lnTo>
                    <a:pt x="609" y="18011"/>
                  </a:lnTo>
                  <a:lnTo>
                    <a:pt x="609" y="18154"/>
                  </a:lnTo>
                  <a:lnTo>
                    <a:pt x="949" y="18306"/>
                  </a:lnTo>
                  <a:lnTo>
                    <a:pt x="609" y="18458"/>
                  </a:lnTo>
                  <a:lnTo>
                    <a:pt x="609" y="18753"/>
                  </a:lnTo>
                  <a:lnTo>
                    <a:pt x="949" y="18905"/>
                  </a:lnTo>
                  <a:lnTo>
                    <a:pt x="1246" y="18905"/>
                  </a:lnTo>
                  <a:lnTo>
                    <a:pt x="1246" y="19361"/>
                  </a:lnTo>
                  <a:lnTo>
                    <a:pt x="1898" y="19502"/>
                  </a:lnTo>
                  <a:lnTo>
                    <a:pt x="1898" y="19654"/>
                  </a:lnTo>
                  <a:lnTo>
                    <a:pt x="1898" y="19805"/>
                  </a:lnTo>
                  <a:lnTo>
                    <a:pt x="1582" y="19805"/>
                  </a:lnTo>
                  <a:lnTo>
                    <a:pt x="1582" y="19957"/>
                  </a:lnTo>
                  <a:lnTo>
                    <a:pt x="1246" y="20101"/>
                  </a:lnTo>
                  <a:lnTo>
                    <a:pt x="1246" y="20252"/>
                  </a:lnTo>
                  <a:lnTo>
                    <a:pt x="1246" y="20405"/>
                  </a:lnTo>
                  <a:lnTo>
                    <a:pt x="1582" y="20545"/>
                  </a:lnTo>
                  <a:lnTo>
                    <a:pt x="1582" y="20708"/>
                  </a:lnTo>
                  <a:lnTo>
                    <a:pt x="1898" y="20849"/>
                  </a:lnTo>
                  <a:lnTo>
                    <a:pt x="1898" y="21001"/>
                  </a:lnTo>
                  <a:lnTo>
                    <a:pt x="1898" y="21305"/>
                  </a:lnTo>
                  <a:lnTo>
                    <a:pt x="1582" y="21457"/>
                  </a:lnTo>
                  <a:lnTo>
                    <a:pt x="1898" y="21600"/>
                  </a:lnTo>
                  <a:lnTo>
                    <a:pt x="2214" y="21457"/>
                  </a:lnTo>
                  <a:lnTo>
                    <a:pt x="2530" y="21600"/>
                  </a:lnTo>
                  <a:lnTo>
                    <a:pt x="3461" y="21457"/>
                  </a:lnTo>
                  <a:lnTo>
                    <a:pt x="3776" y="21600"/>
                  </a:lnTo>
                  <a:lnTo>
                    <a:pt x="4070" y="21600"/>
                  </a:lnTo>
                  <a:lnTo>
                    <a:pt x="4409" y="21600"/>
                  </a:lnTo>
                  <a:lnTo>
                    <a:pt x="4409" y="21457"/>
                  </a:lnTo>
                  <a:lnTo>
                    <a:pt x="4409" y="21153"/>
                  </a:lnTo>
                  <a:lnTo>
                    <a:pt x="4409" y="20849"/>
                  </a:lnTo>
                  <a:lnTo>
                    <a:pt x="4702" y="20708"/>
                  </a:lnTo>
                  <a:lnTo>
                    <a:pt x="5019" y="20708"/>
                  </a:lnTo>
                  <a:lnTo>
                    <a:pt x="5335" y="20708"/>
                  </a:lnTo>
                  <a:lnTo>
                    <a:pt x="5651" y="20545"/>
                  </a:lnTo>
                  <a:lnTo>
                    <a:pt x="5335" y="20545"/>
                  </a:lnTo>
                  <a:lnTo>
                    <a:pt x="5651" y="20405"/>
                  </a:lnTo>
                  <a:lnTo>
                    <a:pt x="6284" y="20252"/>
                  </a:lnTo>
                  <a:lnTo>
                    <a:pt x="6898" y="20405"/>
                  </a:lnTo>
                  <a:lnTo>
                    <a:pt x="6898" y="20545"/>
                  </a:lnTo>
                  <a:lnTo>
                    <a:pt x="7214" y="20545"/>
                  </a:lnTo>
                  <a:lnTo>
                    <a:pt x="7847" y="20545"/>
                  </a:lnTo>
                  <a:lnTo>
                    <a:pt x="8163" y="20545"/>
                  </a:lnTo>
                  <a:lnTo>
                    <a:pt x="8163" y="20252"/>
                  </a:lnTo>
                  <a:lnTo>
                    <a:pt x="8163" y="20101"/>
                  </a:lnTo>
                  <a:lnTo>
                    <a:pt x="8776" y="19654"/>
                  </a:lnTo>
                  <a:lnTo>
                    <a:pt x="8776" y="19361"/>
                  </a:lnTo>
                  <a:lnTo>
                    <a:pt x="9093" y="19209"/>
                  </a:lnTo>
                  <a:lnTo>
                    <a:pt x="9409" y="19046"/>
                  </a:lnTo>
                  <a:lnTo>
                    <a:pt x="9409" y="18905"/>
                  </a:lnTo>
                  <a:lnTo>
                    <a:pt x="9093" y="18905"/>
                  </a:lnTo>
                  <a:lnTo>
                    <a:pt x="9409" y="18599"/>
                  </a:lnTo>
                  <a:lnTo>
                    <a:pt x="9726" y="18458"/>
                  </a:lnTo>
                  <a:lnTo>
                    <a:pt x="9409" y="18306"/>
                  </a:lnTo>
                  <a:lnTo>
                    <a:pt x="9409" y="18154"/>
                  </a:lnTo>
                  <a:lnTo>
                    <a:pt x="9409" y="18011"/>
                  </a:lnTo>
                  <a:lnTo>
                    <a:pt x="9726" y="17850"/>
                  </a:lnTo>
                  <a:lnTo>
                    <a:pt x="9726" y="17698"/>
                  </a:lnTo>
                  <a:lnTo>
                    <a:pt x="10041" y="17403"/>
                  </a:lnTo>
                  <a:lnTo>
                    <a:pt x="10041" y="17262"/>
                  </a:lnTo>
                  <a:lnTo>
                    <a:pt x="10041" y="17099"/>
                  </a:lnTo>
                  <a:lnTo>
                    <a:pt x="9726" y="16806"/>
                  </a:lnTo>
                  <a:lnTo>
                    <a:pt x="10358" y="16654"/>
                  </a:lnTo>
                  <a:lnTo>
                    <a:pt x="9409" y="16511"/>
                  </a:lnTo>
                  <a:lnTo>
                    <a:pt x="9726" y="16350"/>
                  </a:lnTo>
                  <a:lnTo>
                    <a:pt x="10358" y="16511"/>
                  </a:lnTo>
                  <a:lnTo>
                    <a:pt x="10674" y="16511"/>
                  </a:lnTo>
                  <a:lnTo>
                    <a:pt x="11284" y="16207"/>
                  </a:lnTo>
                  <a:lnTo>
                    <a:pt x="11284" y="16055"/>
                  </a:lnTo>
                  <a:lnTo>
                    <a:pt x="11284" y="15903"/>
                  </a:lnTo>
                  <a:lnTo>
                    <a:pt x="11600" y="15903"/>
                  </a:lnTo>
                  <a:lnTo>
                    <a:pt x="11916" y="15903"/>
                  </a:lnTo>
                  <a:lnTo>
                    <a:pt x="12232" y="16055"/>
                  </a:lnTo>
                  <a:lnTo>
                    <a:pt x="12554" y="15751"/>
                  </a:lnTo>
                  <a:lnTo>
                    <a:pt x="12846" y="15610"/>
                  </a:lnTo>
                  <a:lnTo>
                    <a:pt x="13479" y="15456"/>
                  </a:lnTo>
                  <a:lnTo>
                    <a:pt x="12846" y="15304"/>
                  </a:lnTo>
                  <a:lnTo>
                    <a:pt x="12846" y="15152"/>
                  </a:lnTo>
                  <a:lnTo>
                    <a:pt x="13186" y="15001"/>
                  </a:lnTo>
                  <a:lnTo>
                    <a:pt x="13479" y="15001"/>
                  </a:lnTo>
                  <a:lnTo>
                    <a:pt x="14111" y="14565"/>
                  </a:lnTo>
                  <a:lnTo>
                    <a:pt x="13795" y="14404"/>
                  </a:lnTo>
                  <a:lnTo>
                    <a:pt x="13795" y="14109"/>
                  </a:lnTo>
                  <a:lnTo>
                    <a:pt x="13186" y="14252"/>
                  </a:lnTo>
                  <a:lnTo>
                    <a:pt x="13186" y="14109"/>
                  </a:lnTo>
                  <a:lnTo>
                    <a:pt x="13186" y="13948"/>
                  </a:lnTo>
                  <a:lnTo>
                    <a:pt x="12846" y="13805"/>
                  </a:lnTo>
                  <a:lnTo>
                    <a:pt x="12554" y="13664"/>
                  </a:lnTo>
                  <a:lnTo>
                    <a:pt x="12554" y="13512"/>
                  </a:lnTo>
                  <a:lnTo>
                    <a:pt x="12554" y="13360"/>
                  </a:lnTo>
                  <a:lnTo>
                    <a:pt x="11916" y="13512"/>
                  </a:lnTo>
                  <a:lnTo>
                    <a:pt x="11600" y="13360"/>
                  </a:lnTo>
                  <a:lnTo>
                    <a:pt x="11284" y="13197"/>
                  </a:lnTo>
                  <a:lnTo>
                    <a:pt x="11284" y="12904"/>
                  </a:lnTo>
                  <a:lnTo>
                    <a:pt x="10967" y="12761"/>
                  </a:lnTo>
                  <a:lnTo>
                    <a:pt x="10967" y="12609"/>
                  </a:lnTo>
                  <a:lnTo>
                    <a:pt x="10674" y="12457"/>
                  </a:lnTo>
                  <a:lnTo>
                    <a:pt x="10967" y="12457"/>
                  </a:lnTo>
                  <a:lnTo>
                    <a:pt x="11284" y="12305"/>
                  </a:lnTo>
                  <a:lnTo>
                    <a:pt x="11284" y="12001"/>
                  </a:lnTo>
                  <a:lnTo>
                    <a:pt x="11284" y="11849"/>
                  </a:lnTo>
                  <a:lnTo>
                    <a:pt x="11284" y="11554"/>
                  </a:lnTo>
                  <a:lnTo>
                    <a:pt x="11600" y="11554"/>
                  </a:lnTo>
                  <a:lnTo>
                    <a:pt x="11284" y="11413"/>
                  </a:lnTo>
                  <a:lnTo>
                    <a:pt x="11600" y="11250"/>
                  </a:lnTo>
                  <a:lnTo>
                    <a:pt x="11600" y="10958"/>
                  </a:lnTo>
                  <a:lnTo>
                    <a:pt x="11916" y="10806"/>
                  </a:lnTo>
                  <a:lnTo>
                    <a:pt x="11916" y="10502"/>
                  </a:lnTo>
                  <a:lnTo>
                    <a:pt x="10967" y="10502"/>
                  </a:lnTo>
                  <a:lnTo>
                    <a:pt x="10967" y="10207"/>
                  </a:lnTo>
                  <a:lnTo>
                    <a:pt x="11284" y="10055"/>
                  </a:lnTo>
                  <a:lnTo>
                    <a:pt x="11916" y="10207"/>
                  </a:lnTo>
                  <a:lnTo>
                    <a:pt x="12232" y="10055"/>
                  </a:lnTo>
                  <a:lnTo>
                    <a:pt x="12554" y="10055"/>
                  </a:lnTo>
                  <a:lnTo>
                    <a:pt x="12846" y="9914"/>
                  </a:lnTo>
                  <a:lnTo>
                    <a:pt x="13186" y="9914"/>
                  </a:lnTo>
                  <a:lnTo>
                    <a:pt x="13795" y="9762"/>
                  </a:lnTo>
                  <a:lnTo>
                    <a:pt x="13479" y="9610"/>
                  </a:lnTo>
                  <a:lnTo>
                    <a:pt x="14111" y="9304"/>
                  </a:lnTo>
                  <a:lnTo>
                    <a:pt x="13795" y="9152"/>
                  </a:lnTo>
                  <a:lnTo>
                    <a:pt x="14428" y="9152"/>
                  </a:lnTo>
                  <a:lnTo>
                    <a:pt x="14744" y="8859"/>
                  </a:lnTo>
                  <a:lnTo>
                    <a:pt x="15041" y="9011"/>
                  </a:lnTo>
                  <a:lnTo>
                    <a:pt x="15674" y="8859"/>
                  </a:lnTo>
                  <a:lnTo>
                    <a:pt x="15377" y="8707"/>
                  </a:lnTo>
                  <a:lnTo>
                    <a:pt x="15674" y="8555"/>
                  </a:lnTo>
                  <a:lnTo>
                    <a:pt x="15991" y="8555"/>
                  </a:lnTo>
                  <a:lnTo>
                    <a:pt x="16623" y="8403"/>
                  </a:lnTo>
                  <a:lnTo>
                    <a:pt x="16623" y="8099"/>
                  </a:lnTo>
                  <a:lnTo>
                    <a:pt x="16623" y="7956"/>
                  </a:lnTo>
                  <a:lnTo>
                    <a:pt x="16623" y="7815"/>
                  </a:lnTo>
                  <a:lnTo>
                    <a:pt x="16939" y="7511"/>
                  </a:lnTo>
                  <a:lnTo>
                    <a:pt x="17232" y="7511"/>
                  </a:lnTo>
                  <a:lnTo>
                    <a:pt x="17549" y="7207"/>
                  </a:lnTo>
                  <a:lnTo>
                    <a:pt x="17865" y="7055"/>
                  </a:lnTo>
                  <a:lnTo>
                    <a:pt x="17549" y="6912"/>
                  </a:lnTo>
                  <a:lnTo>
                    <a:pt x="17549" y="6760"/>
                  </a:lnTo>
                  <a:lnTo>
                    <a:pt x="17549" y="6457"/>
                  </a:lnTo>
                  <a:lnTo>
                    <a:pt x="17549" y="6153"/>
                  </a:lnTo>
                  <a:lnTo>
                    <a:pt x="17865" y="6009"/>
                  </a:lnTo>
                  <a:lnTo>
                    <a:pt x="17865" y="5857"/>
                  </a:lnTo>
                  <a:lnTo>
                    <a:pt x="17865" y="5706"/>
                  </a:lnTo>
                  <a:lnTo>
                    <a:pt x="18181" y="5554"/>
                  </a:lnTo>
                  <a:lnTo>
                    <a:pt x="18818" y="5554"/>
                  </a:lnTo>
                  <a:lnTo>
                    <a:pt x="18818" y="5250"/>
                  </a:lnTo>
                  <a:lnTo>
                    <a:pt x="18818" y="4957"/>
                  </a:lnTo>
                  <a:lnTo>
                    <a:pt x="18818" y="4814"/>
                  </a:lnTo>
                  <a:lnTo>
                    <a:pt x="19111" y="4814"/>
                  </a:lnTo>
                  <a:lnTo>
                    <a:pt x="19428" y="4957"/>
                  </a:lnTo>
                  <a:lnTo>
                    <a:pt x="20060" y="4653"/>
                  </a:lnTo>
                  <a:lnTo>
                    <a:pt x="20376" y="4814"/>
                  </a:lnTo>
                  <a:lnTo>
                    <a:pt x="20693" y="4814"/>
                  </a:lnTo>
                  <a:lnTo>
                    <a:pt x="21010" y="4814"/>
                  </a:lnTo>
                  <a:lnTo>
                    <a:pt x="21306" y="4957"/>
                  </a:lnTo>
                  <a:cubicBezTo>
                    <a:pt x="21306" y="4957"/>
                    <a:pt x="21600" y="4814"/>
                    <a:pt x="21600" y="4814"/>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69" name="Google Shape;469;p18"/>
            <p:cNvSpPr/>
            <p:nvPr/>
          </p:nvSpPr>
          <p:spPr>
            <a:xfrm>
              <a:off x="13730055" y="1338040"/>
              <a:ext cx="1944144" cy="3573160"/>
            </a:xfrm>
            <a:custGeom>
              <a:avLst/>
              <a:gdLst/>
              <a:ahLst/>
              <a:cxnLst/>
              <a:rect l="l" t="t" r="r" b="b"/>
              <a:pathLst>
                <a:path w="21600" h="21600" extrusionOk="0">
                  <a:moveTo>
                    <a:pt x="12068" y="2369"/>
                  </a:moveTo>
                  <a:lnTo>
                    <a:pt x="11699" y="2369"/>
                  </a:lnTo>
                  <a:lnTo>
                    <a:pt x="11699" y="2168"/>
                  </a:lnTo>
                  <a:lnTo>
                    <a:pt x="11699" y="1982"/>
                  </a:lnTo>
                  <a:lnTo>
                    <a:pt x="11699" y="1793"/>
                  </a:lnTo>
                  <a:lnTo>
                    <a:pt x="11699" y="1392"/>
                  </a:lnTo>
                  <a:lnTo>
                    <a:pt x="12068" y="1179"/>
                  </a:lnTo>
                  <a:lnTo>
                    <a:pt x="12068" y="978"/>
                  </a:lnTo>
                  <a:lnTo>
                    <a:pt x="11699" y="789"/>
                  </a:lnTo>
                  <a:lnTo>
                    <a:pt x="11330" y="588"/>
                  </a:lnTo>
                  <a:lnTo>
                    <a:pt x="10961" y="588"/>
                  </a:lnTo>
                  <a:lnTo>
                    <a:pt x="9879" y="402"/>
                  </a:lnTo>
                  <a:lnTo>
                    <a:pt x="10249" y="0"/>
                  </a:lnTo>
                  <a:lnTo>
                    <a:pt x="9879" y="0"/>
                  </a:lnTo>
                  <a:lnTo>
                    <a:pt x="9505" y="186"/>
                  </a:lnTo>
                  <a:lnTo>
                    <a:pt x="8766" y="402"/>
                  </a:lnTo>
                  <a:lnTo>
                    <a:pt x="8028" y="402"/>
                  </a:lnTo>
                  <a:lnTo>
                    <a:pt x="7685" y="588"/>
                  </a:lnTo>
                  <a:lnTo>
                    <a:pt x="7685" y="1392"/>
                  </a:lnTo>
                  <a:lnTo>
                    <a:pt x="7316" y="1793"/>
                  </a:lnTo>
                  <a:lnTo>
                    <a:pt x="7316" y="1982"/>
                  </a:lnTo>
                  <a:lnTo>
                    <a:pt x="7316" y="2168"/>
                  </a:lnTo>
                  <a:lnTo>
                    <a:pt x="7316" y="2369"/>
                  </a:lnTo>
                  <a:lnTo>
                    <a:pt x="6947" y="2570"/>
                  </a:lnTo>
                  <a:lnTo>
                    <a:pt x="6577" y="2975"/>
                  </a:lnTo>
                  <a:lnTo>
                    <a:pt x="6577" y="3176"/>
                  </a:lnTo>
                  <a:lnTo>
                    <a:pt x="6208" y="3176"/>
                  </a:lnTo>
                  <a:lnTo>
                    <a:pt x="5492" y="3362"/>
                  </a:lnTo>
                  <a:lnTo>
                    <a:pt x="5122" y="2975"/>
                  </a:lnTo>
                  <a:lnTo>
                    <a:pt x="4752" y="2975"/>
                  </a:lnTo>
                  <a:lnTo>
                    <a:pt x="4383" y="3176"/>
                  </a:lnTo>
                  <a:lnTo>
                    <a:pt x="3275" y="3176"/>
                  </a:lnTo>
                  <a:lnTo>
                    <a:pt x="2933" y="2975"/>
                  </a:lnTo>
                  <a:lnTo>
                    <a:pt x="2558" y="2975"/>
                  </a:lnTo>
                  <a:lnTo>
                    <a:pt x="2189" y="2975"/>
                  </a:lnTo>
                  <a:lnTo>
                    <a:pt x="1820" y="2570"/>
                  </a:lnTo>
                  <a:lnTo>
                    <a:pt x="1820" y="2369"/>
                  </a:lnTo>
                  <a:lnTo>
                    <a:pt x="1081" y="2168"/>
                  </a:lnTo>
                  <a:lnTo>
                    <a:pt x="739" y="1982"/>
                  </a:lnTo>
                  <a:lnTo>
                    <a:pt x="370" y="1982"/>
                  </a:lnTo>
                  <a:lnTo>
                    <a:pt x="0" y="2369"/>
                  </a:lnTo>
                  <a:lnTo>
                    <a:pt x="0" y="2760"/>
                  </a:lnTo>
                  <a:lnTo>
                    <a:pt x="739" y="2975"/>
                  </a:lnTo>
                  <a:lnTo>
                    <a:pt x="1451" y="3176"/>
                  </a:lnTo>
                  <a:lnTo>
                    <a:pt x="1451" y="3563"/>
                  </a:lnTo>
                  <a:lnTo>
                    <a:pt x="1820" y="3563"/>
                  </a:lnTo>
                  <a:lnTo>
                    <a:pt x="2189" y="3752"/>
                  </a:lnTo>
                  <a:lnTo>
                    <a:pt x="2558" y="3752"/>
                  </a:lnTo>
                  <a:lnTo>
                    <a:pt x="3275" y="3965"/>
                  </a:lnTo>
                  <a:lnTo>
                    <a:pt x="4013" y="4154"/>
                  </a:lnTo>
                  <a:lnTo>
                    <a:pt x="4383" y="4154"/>
                  </a:lnTo>
                  <a:lnTo>
                    <a:pt x="4383" y="4556"/>
                  </a:lnTo>
                  <a:lnTo>
                    <a:pt x="4752" y="4742"/>
                  </a:lnTo>
                  <a:lnTo>
                    <a:pt x="4752" y="4957"/>
                  </a:lnTo>
                  <a:lnTo>
                    <a:pt x="4752" y="5144"/>
                  </a:lnTo>
                  <a:lnTo>
                    <a:pt x="4752" y="5359"/>
                  </a:lnTo>
                  <a:lnTo>
                    <a:pt x="4752" y="5545"/>
                  </a:lnTo>
                  <a:lnTo>
                    <a:pt x="4383" y="5746"/>
                  </a:lnTo>
                  <a:lnTo>
                    <a:pt x="5122" y="5746"/>
                  </a:lnTo>
                  <a:lnTo>
                    <a:pt x="5122" y="5947"/>
                  </a:lnTo>
                  <a:lnTo>
                    <a:pt x="5122" y="6136"/>
                  </a:lnTo>
                  <a:lnTo>
                    <a:pt x="5122" y="6337"/>
                  </a:lnTo>
                  <a:lnTo>
                    <a:pt x="5492" y="6538"/>
                  </a:lnTo>
                  <a:lnTo>
                    <a:pt x="5492" y="6739"/>
                  </a:lnTo>
                  <a:lnTo>
                    <a:pt x="5838" y="6940"/>
                  </a:lnTo>
                  <a:lnTo>
                    <a:pt x="5492" y="7129"/>
                  </a:lnTo>
                  <a:lnTo>
                    <a:pt x="5492" y="7531"/>
                  </a:lnTo>
                  <a:lnTo>
                    <a:pt x="5492" y="7932"/>
                  </a:lnTo>
                  <a:lnTo>
                    <a:pt x="5492" y="8134"/>
                  </a:lnTo>
                  <a:lnTo>
                    <a:pt x="5838" y="8521"/>
                  </a:lnTo>
                  <a:lnTo>
                    <a:pt x="6208" y="8710"/>
                  </a:lnTo>
                  <a:lnTo>
                    <a:pt x="6208" y="9123"/>
                  </a:lnTo>
                  <a:lnTo>
                    <a:pt x="6577" y="9123"/>
                  </a:lnTo>
                  <a:lnTo>
                    <a:pt x="6947" y="9312"/>
                  </a:lnTo>
                  <a:lnTo>
                    <a:pt x="7685" y="9312"/>
                  </a:lnTo>
                  <a:lnTo>
                    <a:pt x="7685" y="9525"/>
                  </a:lnTo>
                  <a:lnTo>
                    <a:pt x="8028" y="9699"/>
                  </a:lnTo>
                  <a:lnTo>
                    <a:pt x="8028" y="9900"/>
                  </a:lnTo>
                  <a:lnTo>
                    <a:pt x="8028" y="10101"/>
                  </a:lnTo>
                  <a:lnTo>
                    <a:pt x="8028" y="10503"/>
                  </a:lnTo>
                  <a:lnTo>
                    <a:pt x="8028" y="10704"/>
                  </a:lnTo>
                  <a:lnTo>
                    <a:pt x="8396" y="10893"/>
                  </a:lnTo>
                  <a:lnTo>
                    <a:pt x="8396" y="11094"/>
                  </a:lnTo>
                  <a:lnTo>
                    <a:pt x="8028" y="11094"/>
                  </a:lnTo>
                  <a:lnTo>
                    <a:pt x="7685" y="11094"/>
                  </a:lnTo>
                  <a:lnTo>
                    <a:pt x="7316" y="11094"/>
                  </a:lnTo>
                  <a:lnTo>
                    <a:pt x="7316" y="11295"/>
                  </a:lnTo>
                  <a:lnTo>
                    <a:pt x="6577" y="11898"/>
                  </a:lnTo>
                  <a:lnTo>
                    <a:pt x="6577" y="12087"/>
                  </a:lnTo>
                  <a:lnTo>
                    <a:pt x="6208" y="12474"/>
                  </a:lnTo>
                  <a:lnTo>
                    <a:pt x="5838" y="12689"/>
                  </a:lnTo>
                  <a:lnTo>
                    <a:pt x="5122" y="13091"/>
                  </a:lnTo>
                  <a:lnTo>
                    <a:pt x="5122" y="13277"/>
                  </a:lnTo>
                  <a:lnTo>
                    <a:pt x="5122" y="13467"/>
                  </a:lnTo>
                  <a:lnTo>
                    <a:pt x="4383" y="13679"/>
                  </a:lnTo>
                  <a:lnTo>
                    <a:pt x="4383" y="13868"/>
                  </a:lnTo>
                  <a:lnTo>
                    <a:pt x="4383" y="13679"/>
                  </a:lnTo>
                  <a:lnTo>
                    <a:pt x="4013" y="13868"/>
                  </a:lnTo>
                  <a:lnTo>
                    <a:pt x="3645" y="14069"/>
                  </a:lnTo>
                  <a:lnTo>
                    <a:pt x="3645" y="14270"/>
                  </a:lnTo>
                  <a:lnTo>
                    <a:pt x="3645" y="14672"/>
                  </a:lnTo>
                  <a:lnTo>
                    <a:pt x="2933" y="14858"/>
                  </a:lnTo>
                  <a:lnTo>
                    <a:pt x="2558" y="14672"/>
                  </a:lnTo>
                  <a:lnTo>
                    <a:pt x="2189" y="14672"/>
                  </a:lnTo>
                  <a:lnTo>
                    <a:pt x="2189" y="15059"/>
                  </a:lnTo>
                  <a:lnTo>
                    <a:pt x="1451" y="15464"/>
                  </a:lnTo>
                  <a:lnTo>
                    <a:pt x="1451" y="15865"/>
                  </a:lnTo>
                  <a:lnTo>
                    <a:pt x="1451" y="16051"/>
                  </a:lnTo>
                  <a:lnTo>
                    <a:pt x="1820" y="16252"/>
                  </a:lnTo>
                  <a:lnTo>
                    <a:pt x="1820" y="16643"/>
                  </a:lnTo>
                  <a:lnTo>
                    <a:pt x="1451" y="16855"/>
                  </a:lnTo>
                  <a:lnTo>
                    <a:pt x="1451" y="17044"/>
                  </a:lnTo>
                  <a:lnTo>
                    <a:pt x="2189" y="17245"/>
                  </a:lnTo>
                  <a:lnTo>
                    <a:pt x="2189" y="17431"/>
                  </a:lnTo>
                  <a:lnTo>
                    <a:pt x="2189" y="17848"/>
                  </a:lnTo>
                  <a:lnTo>
                    <a:pt x="2189" y="18424"/>
                  </a:lnTo>
                  <a:lnTo>
                    <a:pt x="2189" y="18826"/>
                  </a:lnTo>
                  <a:lnTo>
                    <a:pt x="1451" y="19027"/>
                  </a:lnTo>
                  <a:lnTo>
                    <a:pt x="1451" y="19429"/>
                  </a:lnTo>
                  <a:lnTo>
                    <a:pt x="1451" y="19629"/>
                  </a:lnTo>
                  <a:lnTo>
                    <a:pt x="2189" y="20206"/>
                  </a:lnTo>
                  <a:lnTo>
                    <a:pt x="3275" y="20206"/>
                  </a:lnTo>
                  <a:lnTo>
                    <a:pt x="3645" y="20421"/>
                  </a:lnTo>
                  <a:lnTo>
                    <a:pt x="4383" y="20421"/>
                  </a:lnTo>
                  <a:lnTo>
                    <a:pt x="4752" y="20421"/>
                  </a:lnTo>
                  <a:lnTo>
                    <a:pt x="5122" y="20823"/>
                  </a:lnTo>
                  <a:lnTo>
                    <a:pt x="5122" y="21198"/>
                  </a:lnTo>
                  <a:lnTo>
                    <a:pt x="5492" y="21411"/>
                  </a:lnTo>
                  <a:lnTo>
                    <a:pt x="5838" y="21600"/>
                  </a:lnTo>
                  <a:lnTo>
                    <a:pt x="6947" y="21600"/>
                  </a:lnTo>
                  <a:lnTo>
                    <a:pt x="7316" y="21600"/>
                  </a:lnTo>
                  <a:lnTo>
                    <a:pt x="7685" y="21198"/>
                  </a:lnTo>
                  <a:lnTo>
                    <a:pt x="8028" y="21009"/>
                  </a:lnTo>
                  <a:lnTo>
                    <a:pt x="8396" y="21411"/>
                  </a:lnTo>
                  <a:lnTo>
                    <a:pt x="8766" y="21198"/>
                  </a:lnTo>
                  <a:lnTo>
                    <a:pt x="9136" y="21009"/>
                  </a:lnTo>
                  <a:lnTo>
                    <a:pt x="9879" y="20823"/>
                  </a:lnTo>
                  <a:lnTo>
                    <a:pt x="10961" y="20622"/>
                  </a:lnTo>
                  <a:lnTo>
                    <a:pt x="11330" y="20622"/>
                  </a:lnTo>
                  <a:lnTo>
                    <a:pt x="11699" y="20622"/>
                  </a:lnTo>
                  <a:lnTo>
                    <a:pt x="11699" y="20421"/>
                  </a:lnTo>
                  <a:lnTo>
                    <a:pt x="11699" y="20206"/>
                  </a:lnTo>
                  <a:lnTo>
                    <a:pt x="12068" y="20020"/>
                  </a:lnTo>
                  <a:lnTo>
                    <a:pt x="12438" y="20421"/>
                  </a:lnTo>
                  <a:lnTo>
                    <a:pt x="12785" y="20206"/>
                  </a:lnTo>
                  <a:lnTo>
                    <a:pt x="13523" y="20020"/>
                  </a:lnTo>
                  <a:lnTo>
                    <a:pt x="13893" y="19629"/>
                  </a:lnTo>
                  <a:lnTo>
                    <a:pt x="14262" y="19819"/>
                  </a:lnTo>
                  <a:lnTo>
                    <a:pt x="15023" y="19819"/>
                  </a:lnTo>
                  <a:lnTo>
                    <a:pt x="15342" y="19819"/>
                  </a:lnTo>
                  <a:lnTo>
                    <a:pt x="15712" y="19629"/>
                  </a:lnTo>
                  <a:lnTo>
                    <a:pt x="16451" y="18826"/>
                  </a:lnTo>
                  <a:lnTo>
                    <a:pt x="16825" y="18625"/>
                  </a:lnTo>
                  <a:lnTo>
                    <a:pt x="17195" y="18250"/>
                  </a:lnTo>
                  <a:lnTo>
                    <a:pt x="17565" y="18034"/>
                  </a:lnTo>
                  <a:lnTo>
                    <a:pt x="17906" y="17848"/>
                  </a:lnTo>
                  <a:lnTo>
                    <a:pt x="18303" y="17431"/>
                  </a:lnTo>
                  <a:lnTo>
                    <a:pt x="18645" y="16855"/>
                  </a:lnTo>
                  <a:lnTo>
                    <a:pt x="18645" y="17044"/>
                  </a:lnTo>
                  <a:lnTo>
                    <a:pt x="19014" y="17044"/>
                  </a:lnTo>
                  <a:lnTo>
                    <a:pt x="19384" y="16855"/>
                  </a:lnTo>
                  <a:lnTo>
                    <a:pt x="19014" y="16643"/>
                  </a:lnTo>
                  <a:lnTo>
                    <a:pt x="19384" y="16453"/>
                  </a:lnTo>
                  <a:lnTo>
                    <a:pt x="19384" y="16051"/>
                  </a:lnTo>
                  <a:lnTo>
                    <a:pt x="19753" y="15865"/>
                  </a:lnTo>
                  <a:lnTo>
                    <a:pt x="20123" y="15664"/>
                  </a:lnTo>
                  <a:lnTo>
                    <a:pt x="20123" y="15464"/>
                  </a:lnTo>
                  <a:lnTo>
                    <a:pt x="20470" y="15059"/>
                  </a:lnTo>
                  <a:lnTo>
                    <a:pt x="21209" y="14858"/>
                  </a:lnTo>
                  <a:lnTo>
                    <a:pt x="21600" y="14471"/>
                  </a:lnTo>
                  <a:lnTo>
                    <a:pt x="21209" y="14069"/>
                  </a:lnTo>
                  <a:lnTo>
                    <a:pt x="20861" y="13868"/>
                  </a:lnTo>
                  <a:lnTo>
                    <a:pt x="19753" y="13679"/>
                  </a:lnTo>
                  <a:lnTo>
                    <a:pt x="18645" y="13467"/>
                  </a:lnTo>
                  <a:lnTo>
                    <a:pt x="18303" y="13277"/>
                  </a:lnTo>
                  <a:lnTo>
                    <a:pt x="17906" y="13091"/>
                  </a:lnTo>
                  <a:lnTo>
                    <a:pt x="17565" y="13091"/>
                  </a:lnTo>
                  <a:lnTo>
                    <a:pt x="17195" y="12689"/>
                  </a:lnTo>
                  <a:lnTo>
                    <a:pt x="17565" y="12689"/>
                  </a:lnTo>
                  <a:lnTo>
                    <a:pt x="17906" y="12689"/>
                  </a:lnTo>
                  <a:lnTo>
                    <a:pt x="18303" y="12474"/>
                  </a:lnTo>
                  <a:lnTo>
                    <a:pt x="18303" y="12288"/>
                  </a:lnTo>
                  <a:lnTo>
                    <a:pt x="18303" y="12087"/>
                  </a:lnTo>
                  <a:lnTo>
                    <a:pt x="17906" y="11898"/>
                  </a:lnTo>
                  <a:lnTo>
                    <a:pt x="17906" y="11697"/>
                  </a:lnTo>
                  <a:lnTo>
                    <a:pt x="17195" y="11697"/>
                  </a:lnTo>
                  <a:lnTo>
                    <a:pt x="17195" y="11484"/>
                  </a:lnTo>
                  <a:lnTo>
                    <a:pt x="17195" y="11295"/>
                  </a:lnTo>
                  <a:lnTo>
                    <a:pt x="16451" y="11094"/>
                  </a:lnTo>
                  <a:lnTo>
                    <a:pt x="17195" y="10893"/>
                  </a:lnTo>
                  <a:lnTo>
                    <a:pt x="16825" y="10704"/>
                  </a:lnTo>
                  <a:lnTo>
                    <a:pt x="16825" y="10503"/>
                  </a:lnTo>
                  <a:lnTo>
                    <a:pt x="16451" y="10704"/>
                  </a:lnTo>
                  <a:lnTo>
                    <a:pt x="16082" y="10503"/>
                  </a:lnTo>
                  <a:lnTo>
                    <a:pt x="16082" y="10302"/>
                  </a:lnTo>
                  <a:lnTo>
                    <a:pt x="16082" y="10101"/>
                  </a:lnTo>
                  <a:lnTo>
                    <a:pt x="16082" y="9900"/>
                  </a:lnTo>
                  <a:lnTo>
                    <a:pt x="15712" y="9699"/>
                  </a:lnTo>
                  <a:lnTo>
                    <a:pt x="15712" y="9525"/>
                  </a:lnTo>
                  <a:lnTo>
                    <a:pt x="16082" y="9312"/>
                  </a:lnTo>
                  <a:lnTo>
                    <a:pt x="15712" y="8911"/>
                  </a:lnTo>
                  <a:lnTo>
                    <a:pt x="16082" y="8710"/>
                  </a:lnTo>
                  <a:lnTo>
                    <a:pt x="16082" y="8521"/>
                  </a:lnTo>
                  <a:lnTo>
                    <a:pt x="16082" y="8320"/>
                  </a:lnTo>
                  <a:lnTo>
                    <a:pt x="15712" y="7932"/>
                  </a:lnTo>
                  <a:lnTo>
                    <a:pt x="15342" y="7531"/>
                  </a:lnTo>
                  <a:lnTo>
                    <a:pt x="15023" y="7315"/>
                  </a:lnTo>
                  <a:lnTo>
                    <a:pt x="14262" y="7129"/>
                  </a:lnTo>
                  <a:lnTo>
                    <a:pt x="14262" y="6940"/>
                  </a:lnTo>
                  <a:lnTo>
                    <a:pt x="13893" y="6739"/>
                  </a:lnTo>
                  <a:lnTo>
                    <a:pt x="13523" y="6337"/>
                  </a:lnTo>
                  <a:lnTo>
                    <a:pt x="13523" y="5947"/>
                  </a:lnTo>
                  <a:lnTo>
                    <a:pt x="13523" y="5746"/>
                  </a:lnTo>
                  <a:lnTo>
                    <a:pt x="13523" y="5359"/>
                  </a:lnTo>
                  <a:lnTo>
                    <a:pt x="13893" y="5144"/>
                  </a:lnTo>
                  <a:lnTo>
                    <a:pt x="13893" y="4957"/>
                  </a:lnTo>
                  <a:lnTo>
                    <a:pt x="13893" y="4556"/>
                  </a:lnTo>
                  <a:lnTo>
                    <a:pt x="13154" y="4154"/>
                  </a:lnTo>
                  <a:lnTo>
                    <a:pt x="12438" y="3965"/>
                  </a:lnTo>
                  <a:lnTo>
                    <a:pt x="12438" y="3752"/>
                  </a:lnTo>
                  <a:lnTo>
                    <a:pt x="12068" y="3563"/>
                  </a:lnTo>
                  <a:lnTo>
                    <a:pt x="11699" y="3362"/>
                  </a:lnTo>
                  <a:lnTo>
                    <a:pt x="11330" y="3176"/>
                  </a:lnTo>
                  <a:lnTo>
                    <a:pt x="11330" y="2975"/>
                  </a:lnTo>
                  <a:lnTo>
                    <a:pt x="11699" y="2760"/>
                  </a:lnTo>
                  <a:lnTo>
                    <a:pt x="11699" y="2570"/>
                  </a:lnTo>
                  <a:cubicBezTo>
                    <a:pt x="11699" y="2570"/>
                    <a:pt x="12068" y="2369"/>
                    <a:pt x="12068" y="236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0" name="Google Shape;470;p18"/>
            <p:cNvSpPr/>
            <p:nvPr/>
          </p:nvSpPr>
          <p:spPr>
            <a:xfrm>
              <a:off x="14263970" y="10386236"/>
              <a:ext cx="1713279" cy="1082074"/>
            </a:xfrm>
            <a:custGeom>
              <a:avLst/>
              <a:gdLst/>
              <a:ahLst/>
              <a:cxnLst/>
              <a:rect l="l" t="t" r="r" b="b"/>
              <a:pathLst>
                <a:path w="21600" h="21600" extrusionOk="0">
                  <a:moveTo>
                    <a:pt x="2514" y="20977"/>
                  </a:moveTo>
                  <a:lnTo>
                    <a:pt x="3353" y="20977"/>
                  </a:lnTo>
                  <a:lnTo>
                    <a:pt x="4191" y="20977"/>
                  </a:lnTo>
                  <a:lnTo>
                    <a:pt x="5029" y="20977"/>
                  </a:lnTo>
                  <a:lnTo>
                    <a:pt x="5836" y="20977"/>
                  </a:lnTo>
                  <a:lnTo>
                    <a:pt x="6261" y="21600"/>
                  </a:lnTo>
                  <a:lnTo>
                    <a:pt x="7099" y="20977"/>
                  </a:lnTo>
                  <a:lnTo>
                    <a:pt x="7099" y="20273"/>
                  </a:lnTo>
                  <a:lnTo>
                    <a:pt x="7488" y="20273"/>
                  </a:lnTo>
                  <a:lnTo>
                    <a:pt x="7907" y="19648"/>
                  </a:lnTo>
                  <a:lnTo>
                    <a:pt x="8325" y="20273"/>
                  </a:lnTo>
                  <a:lnTo>
                    <a:pt x="8325" y="19648"/>
                  </a:lnTo>
                  <a:lnTo>
                    <a:pt x="8744" y="19648"/>
                  </a:lnTo>
                  <a:lnTo>
                    <a:pt x="9164" y="20273"/>
                  </a:lnTo>
                  <a:lnTo>
                    <a:pt x="9584" y="20273"/>
                  </a:lnTo>
                  <a:lnTo>
                    <a:pt x="9584" y="20977"/>
                  </a:lnTo>
                  <a:lnTo>
                    <a:pt x="10421" y="20273"/>
                  </a:lnTo>
                  <a:lnTo>
                    <a:pt x="10815" y="20273"/>
                  </a:lnTo>
                  <a:lnTo>
                    <a:pt x="11203" y="20273"/>
                  </a:lnTo>
                  <a:lnTo>
                    <a:pt x="12073" y="20273"/>
                  </a:lnTo>
                  <a:lnTo>
                    <a:pt x="12492" y="19648"/>
                  </a:lnTo>
                  <a:lnTo>
                    <a:pt x="13299" y="19648"/>
                  </a:lnTo>
                  <a:lnTo>
                    <a:pt x="14137" y="19648"/>
                  </a:lnTo>
                  <a:lnTo>
                    <a:pt x="14562" y="18985"/>
                  </a:lnTo>
                  <a:lnTo>
                    <a:pt x="14137" y="18322"/>
                  </a:lnTo>
                  <a:lnTo>
                    <a:pt x="14137" y="17659"/>
                  </a:lnTo>
                  <a:lnTo>
                    <a:pt x="14562" y="17659"/>
                  </a:lnTo>
                  <a:lnTo>
                    <a:pt x="14950" y="17659"/>
                  </a:lnTo>
                  <a:lnTo>
                    <a:pt x="14950" y="17042"/>
                  </a:lnTo>
                  <a:lnTo>
                    <a:pt x="15481" y="16995"/>
                  </a:lnTo>
                  <a:lnTo>
                    <a:pt x="15647" y="15843"/>
                  </a:lnTo>
                  <a:lnTo>
                    <a:pt x="16097" y="15843"/>
                  </a:lnTo>
                  <a:lnTo>
                    <a:pt x="16208" y="15707"/>
                  </a:lnTo>
                  <a:lnTo>
                    <a:pt x="16627" y="15044"/>
                  </a:lnTo>
                  <a:lnTo>
                    <a:pt x="17047" y="15044"/>
                  </a:lnTo>
                  <a:lnTo>
                    <a:pt x="17465" y="15044"/>
                  </a:lnTo>
                  <a:lnTo>
                    <a:pt x="17885" y="15044"/>
                  </a:lnTo>
                  <a:lnTo>
                    <a:pt x="17885" y="15707"/>
                  </a:lnTo>
                  <a:lnTo>
                    <a:pt x="18304" y="15707"/>
                  </a:lnTo>
                  <a:lnTo>
                    <a:pt x="19117" y="15707"/>
                  </a:lnTo>
                  <a:lnTo>
                    <a:pt x="20375" y="15707"/>
                  </a:lnTo>
                  <a:lnTo>
                    <a:pt x="20375" y="15044"/>
                  </a:lnTo>
                  <a:lnTo>
                    <a:pt x="20375" y="13716"/>
                  </a:lnTo>
                  <a:lnTo>
                    <a:pt x="19955" y="13716"/>
                  </a:lnTo>
                  <a:lnTo>
                    <a:pt x="19536" y="13103"/>
                  </a:lnTo>
                  <a:lnTo>
                    <a:pt x="19536" y="12438"/>
                  </a:lnTo>
                  <a:lnTo>
                    <a:pt x="18698" y="12438"/>
                  </a:lnTo>
                  <a:lnTo>
                    <a:pt x="18304" y="13103"/>
                  </a:lnTo>
                  <a:lnTo>
                    <a:pt x="18304" y="11775"/>
                  </a:lnTo>
                  <a:lnTo>
                    <a:pt x="18304" y="11113"/>
                  </a:lnTo>
                  <a:lnTo>
                    <a:pt x="18698" y="10488"/>
                  </a:lnTo>
                  <a:lnTo>
                    <a:pt x="19117" y="10488"/>
                  </a:lnTo>
                  <a:lnTo>
                    <a:pt x="19117" y="9785"/>
                  </a:lnTo>
                  <a:lnTo>
                    <a:pt x="19536" y="9161"/>
                  </a:lnTo>
                  <a:lnTo>
                    <a:pt x="19117" y="8497"/>
                  </a:lnTo>
                  <a:lnTo>
                    <a:pt x="19117" y="7219"/>
                  </a:lnTo>
                  <a:lnTo>
                    <a:pt x="19536" y="7219"/>
                  </a:lnTo>
                  <a:lnTo>
                    <a:pt x="19536" y="5893"/>
                  </a:lnTo>
                  <a:lnTo>
                    <a:pt x="19536" y="4604"/>
                  </a:lnTo>
                  <a:lnTo>
                    <a:pt x="20375" y="4604"/>
                  </a:lnTo>
                  <a:lnTo>
                    <a:pt x="21212" y="4604"/>
                  </a:lnTo>
                  <a:lnTo>
                    <a:pt x="21600" y="3941"/>
                  </a:lnTo>
                  <a:lnTo>
                    <a:pt x="21157" y="2214"/>
                  </a:lnTo>
                  <a:lnTo>
                    <a:pt x="21157" y="1990"/>
                  </a:lnTo>
                  <a:lnTo>
                    <a:pt x="19536" y="1064"/>
                  </a:lnTo>
                  <a:lnTo>
                    <a:pt x="19061" y="849"/>
                  </a:lnTo>
                  <a:lnTo>
                    <a:pt x="18778" y="849"/>
                  </a:lnTo>
                  <a:lnTo>
                    <a:pt x="18334" y="849"/>
                  </a:lnTo>
                  <a:lnTo>
                    <a:pt x="17441" y="1064"/>
                  </a:lnTo>
                  <a:lnTo>
                    <a:pt x="17047" y="663"/>
                  </a:lnTo>
                  <a:lnTo>
                    <a:pt x="16208" y="663"/>
                  </a:lnTo>
                  <a:lnTo>
                    <a:pt x="15820" y="663"/>
                  </a:lnTo>
                  <a:lnTo>
                    <a:pt x="15401" y="0"/>
                  </a:lnTo>
                  <a:lnTo>
                    <a:pt x="13719" y="663"/>
                  </a:lnTo>
                  <a:lnTo>
                    <a:pt x="13299" y="1287"/>
                  </a:lnTo>
                  <a:lnTo>
                    <a:pt x="12492" y="2615"/>
                  </a:lnTo>
                  <a:lnTo>
                    <a:pt x="11654" y="3941"/>
                  </a:lnTo>
                  <a:lnTo>
                    <a:pt x="10815" y="4604"/>
                  </a:lnTo>
                  <a:lnTo>
                    <a:pt x="10421" y="5181"/>
                  </a:lnTo>
                  <a:lnTo>
                    <a:pt x="9584" y="5181"/>
                  </a:lnTo>
                  <a:lnTo>
                    <a:pt x="8744" y="4604"/>
                  </a:lnTo>
                  <a:lnTo>
                    <a:pt x="8325" y="4604"/>
                  </a:lnTo>
                  <a:lnTo>
                    <a:pt x="7488" y="4604"/>
                  </a:lnTo>
                  <a:lnTo>
                    <a:pt x="7099" y="4604"/>
                  </a:lnTo>
                  <a:lnTo>
                    <a:pt x="6261" y="4604"/>
                  </a:lnTo>
                  <a:lnTo>
                    <a:pt x="5417" y="4604"/>
                  </a:lnTo>
                  <a:lnTo>
                    <a:pt x="5029" y="3941"/>
                  </a:lnTo>
                  <a:lnTo>
                    <a:pt x="4191" y="3941"/>
                  </a:lnTo>
                  <a:lnTo>
                    <a:pt x="3353" y="3941"/>
                  </a:lnTo>
                  <a:lnTo>
                    <a:pt x="2514" y="3941"/>
                  </a:lnTo>
                  <a:lnTo>
                    <a:pt x="2095" y="3278"/>
                  </a:lnTo>
                  <a:lnTo>
                    <a:pt x="2095" y="2615"/>
                  </a:lnTo>
                  <a:lnTo>
                    <a:pt x="2095" y="1287"/>
                  </a:lnTo>
                  <a:lnTo>
                    <a:pt x="1282" y="1287"/>
                  </a:lnTo>
                  <a:lnTo>
                    <a:pt x="1701" y="1287"/>
                  </a:lnTo>
                  <a:lnTo>
                    <a:pt x="838" y="2615"/>
                  </a:lnTo>
                  <a:lnTo>
                    <a:pt x="443" y="3278"/>
                  </a:lnTo>
                  <a:lnTo>
                    <a:pt x="0" y="3278"/>
                  </a:lnTo>
                  <a:lnTo>
                    <a:pt x="443" y="4604"/>
                  </a:lnTo>
                  <a:lnTo>
                    <a:pt x="443" y="5893"/>
                  </a:lnTo>
                  <a:lnTo>
                    <a:pt x="838" y="6507"/>
                  </a:lnTo>
                  <a:lnTo>
                    <a:pt x="838" y="7219"/>
                  </a:lnTo>
                  <a:lnTo>
                    <a:pt x="1282" y="7219"/>
                  </a:lnTo>
                  <a:lnTo>
                    <a:pt x="1701" y="7219"/>
                  </a:lnTo>
                  <a:lnTo>
                    <a:pt x="2095" y="7833"/>
                  </a:lnTo>
                  <a:lnTo>
                    <a:pt x="1701" y="8497"/>
                  </a:lnTo>
                  <a:lnTo>
                    <a:pt x="1701" y="9161"/>
                  </a:lnTo>
                  <a:lnTo>
                    <a:pt x="838" y="9785"/>
                  </a:lnTo>
                  <a:lnTo>
                    <a:pt x="838" y="10488"/>
                  </a:lnTo>
                  <a:lnTo>
                    <a:pt x="838" y="11775"/>
                  </a:lnTo>
                  <a:lnTo>
                    <a:pt x="443" y="11775"/>
                  </a:lnTo>
                  <a:lnTo>
                    <a:pt x="443" y="13103"/>
                  </a:lnTo>
                  <a:lnTo>
                    <a:pt x="443" y="13716"/>
                  </a:lnTo>
                  <a:lnTo>
                    <a:pt x="443" y="15044"/>
                  </a:lnTo>
                  <a:lnTo>
                    <a:pt x="1282" y="15707"/>
                  </a:lnTo>
                  <a:lnTo>
                    <a:pt x="1701" y="16370"/>
                  </a:lnTo>
                  <a:lnTo>
                    <a:pt x="2095" y="17042"/>
                  </a:lnTo>
                  <a:lnTo>
                    <a:pt x="2514" y="17659"/>
                  </a:lnTo>
                  <a:lnTo>
                    <a:pt x="2903" y="18322"/>
                  </a:lnTo>
                  <a:lnTo>
                    <a:pt x="2903" y="18985"/>
                  </a:lnTo>
                  <a:lnTo>
                    <a:pt x="2903" y="19648"/>
                  </a:lnTo>
                  <a:lnTo>
                    <a:pt x="2514" y="20273"/>
                  </a:lnTo>
                  <a:cubicBezTo>
                    <a:pt x="2514" y="20273"/>
                    <a:pt x="2514" y="20977"/>
                    <a:pt x="2514" y="20977"/>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1" name="Google Shape;471;p18"/>
            <p:cNvSpPr/>
            <p:nvPr/>
          </p:nvSpPr>
          <p:spPr>
            <a:xfrm>
              <a:off x="13810141" y="8891547"/>
              <a:ext cx="2369936" cy="1773117"/>
            </a:xfrm>
            <a:custGeom>
              <a:avLst/>
              <a:gdLst/>
              <a:ahLst/>
              <a:cxnLst/>
              <a:rect l="l" t="t" r="r" b="b"/>
              <a:pathLst>
                <a:path w="21600" h="21600" extrusionOk="0">
                  <a:moveTo>
                    <a:pt x="5396" y="19171"/>
                  </a:moveTo>
                  <a:lnTo>
                    <a:pt x="5052" y="18308"/>
                  </a:lnTo>
                  <a:lnTo>
                    <a:pt x="4789" y="18117"/>
                  </a:lnTo>
                  <a:lnTo>
                    <a:pt x="4789" y="17712"/>
                  </a:lnTo>
                  <a:lnTo>
                    <a:pt x="5092" y="17337"/>
                  </a:lnTo>
                  <a:lnTo>
                    <a:pt x="4789" y="16903"/>
                  </a:lnTo>
                  <a:lnTo>
                    <a:pt x="4184" y="17337"/>
                  </a:lnTo>
                  <a:lnTo>
                    <a:pt x="3899" y="17712"/>
                  </a:lnTo>
                  <a:lnTo>
                    <a:pt x="3293" y="17337"/>
                  </a:lnTo>
                  <a:lnTo>
                    <a:pt x="2972" y="16903"/>
                  </a:lnTo>
                  <a:lnTo>
                    <a:pt x="2687" y="16903"/>
                  </a:lnTo>
                  <a:lnTo>
                    <a:pt x="2080" y="16903"/>
                  </a:lnTo>
                  <a:lnTo>
                    <a:pt x="1800" y="16903"/>
                  </a:lnTo>
                  <a:lnTo>
                    <a:pt x="1800" y="16528"/>
                  </a:lnTo>
                  <a:lnTo>
                    <a:pt x="1800" y="16122"/>
                  </a:lnTo>
                  <a:lnTo>
                    <a:pt x="2080" y="15718"/>
                  </a:lnTo>
                  <a:lnTo>
                    <a:pt x="2080" y="15336"/>
                  </a:lnTo>
                  <a:lnTo>
                    <a:pt x="1800" y="14931"/>
                  </a:lnTo>
                  <a:lnTo>
                    <a:pt x="1497" y="14527"/>
                  </a:lnTo>
                  <a:lnTo>
                    <a:pt x="1194" y="14527"/>
                  </a:lnTo>
                  <a:lnTo>
                    <a:pt x="891" y="14527"/>
                  </a:lnTo>
                  <a:lnTo>
                    <a:pt x="891" y="13717"/>
                  </a:lnTo>
                  <a:lnTo>
                    <a:pt x="584" y="13342"/>
                  </a:lnTo>
                  <a:lnTo>
                    <a:pt x="584" y="12931"/>
                  </a:lnTo>
                  <a:lnTo>
                    <a:pt x="584" y="12122"/>
                  </a:lnTo>
                  <a:lnTo>
                    <a:pt x="584" y="11717"/>
                  </a:lnTo>
                  <a:lnTo>
                    <a:pt x="281" y="11717"/>
                  </a:lnTo>
                  <a:lnTo>
                    <a:pt x="0" y="11717"/>
                  </a:lnTo>
                  <a:lnTo>
                    <a:pt x="281" y="10937"/>
                  </a:lnTo>
                  <a:lnTo>
                    <a:pt x="281" y="10960"/>
                  </a:lnTo>
                  <a:lnTo>
                    <a:pt x="606" y="10151"/>
                  </a:lnTo>
                  <a:lnTo>
                    <a:pt x="909" y="9746"/>
                  </a:lnTo>
                  <a:lnTo>
                    <a:pt x="1213" y="9341"/>
                  </a:lnTo>
                  <a:lnTo>
                    <a:pt x="1515" y="8966"/>
                  </a:lnTo>
                  <a:lnTo>
                    <a:pt x="1818" y="8531"/>
                  </a:lnTo>
                  <a:lnTo>
                    <a:pt x="1818" y="8180"/>
                  </a:lnTo>
                  <a:lnTo>
                    <a:pt x="2103" y="8180"/>
                  </a:lnTo>
                  <a:lnTo>
                    <a:pt x="2406" y="7752"/>
                  </a:lnTo>
                  <a:lnTo>
                    <a:pt x="2709" y="7347"/>
                  </a:lnTo>
                  <a:lnTo>
                    <a:pt x="2709" y="6156"/>
                  </a:lnTo>
                  <a:lnTo>
                    <a:pt x="2990" y="5751"/>
                  </a:lnTo>
                  <a:lnTo>
                    <a:pt x="2990" y="4971"/>
                  </a:lnTo>
                  <a:lnTo>
                    <a:pt x="3315" y="4566"/>
                  </a:lnTo>
                  <a:lnTo>
                    <a:pt x="3595" y="4155"/>
                  </a:lnTo>
                  <a:lnTo>
                    <a:pt x="3921" y="4155"/>
                  </a:lnTo>
                  <a:lnTo>
                    <a:pt x="4184" y="3751"/>
                  </a:lnTo>
                  <a:lnTo>
                    <a:pt x="4504" y="3375"/>
                  </a:lnTo>
                  <a:lnTo>
                    <a:pt x="4808" y="2971"/>
                  </a:lnTo>
                  <a:lnTo>
                    <a:pt x="4808" y="2566"/>
                  </a:lnTo>
                  <a:lnTo>
                    <a:pt x="4304" y="1595"/>
                  </a:lnTo>
                  <a:lnTo>
                    <a:pt x="4848" y="1428"/>
                  </a:lnTo>
                  <a:lnTo>
                    <a:pt x="5699" y="1428"/>
                  </a:lnTo>
                  <a:lnTo>
                    <a:pt x="6242" y="1595"/>
                  </a:lnTo>
                  <a:lnTo>
                    <a:pt x="6670" y="1863"/>
                  </a:lnTo>
                  <a:lnTo>
                    <a:pt x="7013" y="2131"/>
                  </a:lnTo>
                  <a:lnTo>
                    <a:pt x="7539" y="2268"/>
                  </a:lnTo>
                  <a:lnTo>
                    <a:pt x="7860" y="1726"/>
                  </a:lnTo>
                  <a:lnTo>
                    <a:pt x="8385" y="1595"/>
                  </a:lnTo>
                  <a:lnTo>
                    <a:pt x="8728" y="1595"/>
                  </a:lnTo>
                  <a:lnTo>
                    <a:pt x="9579" y="2131"/>
                  </a:lnTo>
                  <a:lnTo>
                    <a:pt x="9900" y="1863"/>
                  </a:lnTo>
                  <a:lnTo>
                    <a:pt x="10546" y="1137"/>
                  </a:lnTo>
                  <a:lnTo>
                    <a:pt x="10751" y="1190"/>
                  </a:lnTo>
                  <a:lnTo>
                    <a:pt x="11254" y="1190"/>
                  </a:lnTo>
                  <a:lnTo>
                    <a:pt x="11820" y="1137"/>
                  </a:lnTo>
                  <a:lnTo>
                    <a:pt x="11922" y="863"/>
                  </a:lnTo>
                  <a:lnTo>
                    <a:pt x="12043" y="405"/>
                  </a:lnTo>
                  <a:lnTo>
                    <a:pt x="12912" y="0"/>
                  </a:lnTo>
                  <a:lnTo>
                    <a:pt x="13437" y="298"/>
                  </a:lnTo>
                  <a:lnTo>
                    <a:pt x="14083" y="541"/>
                  </a:lnTo>
                  <a:lnTo>
                    <a:pt x="14386" y="946"/>
                  </a:lnTo>
                  <a:lnTo>
                    <a:pt x="15296" y="1756"/>
                  </a:lnTo>
                  <a:lnTo>
                    <a:pt x="15157" y="3131"/>
                  </a:lnTo>
                  <a:lnTo>
                    <a:pt x="15883" y="3345"/>
                  </a:lnTo>
                  <a:lnTo>
                    <a:pt x="16489" y="3727"/>
                  </a:lnTo>
                  <a:lnTo>
                    <a:pt x="16489" y="4536"/>
                  </a:lnTo>
                  <a:lnTo>
                    <a:pt x="16792" y="4941"/>
                  </a:lnTo>
                  <a:lnTo>
                    <a:pt x="17095" y="5346"/>
                  </a:lnTo>
                  <a:lnTo>
                    <a:pt x="17679" y="5728"/>
                  </a:lnTo>
                  <a:lnTo>
                    <a:pt x="17679" y="6133"/>
                  </a:lnTo>
                  <a:lnTo>
                    <a:pt x="17982" y="6942"/>
                  </a:lnTo>
                  <a:lnTo>
                    <a:pt x="17982" y="7347"/>
                  </a:lnTo>
                  <a:lnTo>
                    <a:pt x="17982" y="8156"/>
                  </a:lnTo>
                  <a:lnTo>
                    <a:pt x="17679" y="8156"/>
                  </a:lnTo>
                  <a:lnTo>
                    <a:pt x="17679" y="8508"/>
                  </a:lnTo>
                  <a:lnTo>
                    <a:pt x="17679" y="8936"/>
                  </a:lnTo>
                  <a:lnTo>
                    <a:pt x="17982" y="9317"/>
                  </a:lnTo>
                  <a:lnTo>
                    <a:pt x="17982" y="9722"/>
                  </a:lnTo>
                  <a:lnTo>
                    <a:pt x="17982" y="10532"/>
                  </a:lnTo>
                  <a:lnTo>
                    <a:pt x="17982" y="11312"/>
                  </a:lnTo>
                  <a:lnTo>
                    <a:pt x="18307" y="11961"/>
                  </a:lnTo>
                  <a:lnTo>
                    <a:pt x="18913" y="11747"/>
                  </a:lnTo>
                  <a:lnTo>
                    <a:pt x="19256" y="12014"/>
                  </a:lnTo>
                  <a:lnTo>
                    <a:pt x="19461" y="12151"/>
                  </a:lnTo>
                  <a:lnTo>
                    <a:pt x="19661" y="12014"/>
                  </a:lnTo>
                  <a:lnTo>
                    <a:pt x="19902" y="11585"/>
                  </a:lnTo>
                  <a:lnTo>
                    <a:pt x="20548" y="11747"/>
                  </a:lnTo>
                  <a:lnTo>
                    <a:pt x="20753" y="11883"/>
                  </a:lnTo>
                  <a:lnTo>
                    <a:pt x="20976" y="12014"/>
                  </a:lnTo>
                  <a:lnTo>
                    <a:pt x="21377" y="12747"/>
                  </a:lnTo>
                  <a:lnTo>
                    <a:pt x="21600" y="12122"/>
                  </a:lnTo>
                  <a:lnTo>
                    <a:pt x="21600" y="13717"/>
                  </a:lnTo>
                  <a:lnTo>
                    <a:pt x="21297" y="14527"/>
                  </a:lnTo>
                  <a:lnTo>
                    <a:pt x="20994" y="14527"/>
                  </a:lnTo>
                  <a:lnTo>
                    <a:pt x="20994" y="14931"/>
                  </a:lnTo>
                  <a:lnTo>
                    <a:pt x="20690" y="15336"/>
                  </a:lnTo>
                  <a:lnTo>
                    <a:pt x="20410" y="15336"/>
                  </a:lnTo>
                  <a:lnTo>
                    <a:pt x="20410" y="14527"/>
                  </a:lnTo>
                  <a:lnTo>
                    <a:pt x="20085" y="14122"/>
                  </a:lnTo>
                  <a:lnTo>
                    <a:pt x="19782" y="14527"/>
                  </a:lnTo>
                  <a:lnTo>
                    <a:pt x="19782" y="14931"/>
                  </a:lnTo>
                  <a:lnTo>
                    <a:pt x="19500" y="15718"/>
                  </a:lnTo>
                  <a:lnTo>
                    <a:pt x="19500" y="16122"/>
                  </a:lnTo>
                  <a:lnTo>
                    <a:pt x="19782" y="16122"/>
                  </a:lnTo>
                  <a:lnTo>
                    <a:pt x="20085" y="16122"/>
                  </a:lnTo>
                  <a:lnTo>
                    <a:pt x="19782" y="16528"/>
                  </a:lnTo>
                  <a:lnTo>
                    <a:pt x="19500" y="16903"/>
                  </a:lnTo>
                  <a:lnTo>
                    <a:pt x="19500" y="17337"/>
                  </a:lnTo>
                  <a:lnTo>
                    <a:pt x="19500" y="18117"/>
                  </a:lnTo>
                  <a:lnTo>
                    <a:pt x="19782" y="18551"/>
                  </a:lnTo>
                  <a:lnTo>
                    <a:pt x="19500" y="19332"/>
                  </a:lnTo>
                  <a:lnTo>
                    <a:pt x="19500" y="19712"/>
                  </a:lnTo>
                  <a:lnTo>
                    <a:pt x="19461" y="19873"/>
                  </a:lnTo>
                  <a:lnTo>
                    <a:pt x="18290" y="19010"/>
                  </a:lnTo>
                  <a:lnTo>
                    <a:pt x="17964" y="19010"/>
                  </a:lnTo>
                  <a:lnTo>
                    <a:pt x="17679" y="18903"/>
                  </a:lnTo>
                  <a:lnTo>
                    <a:pt x="17416" y="18873"/>
                  </a:lnTo>
                  <a:lnTo>
                    <a:pt x="16770" y="19010"/>
                  </a:lnTo>
                  <a:lnTo>
                    <a:pt x="16467" y="18742"/>
                  </a:lnTo>
                  <a:lnTo>
                    <a:pt x="15924" y="18742"/>
                  </a:lnTo>
                  <a:lnTo>
                    <a:pt x="15598" y="18742"/>
                  </a:lnTo>
                  <a:lnTo>
                    <a:pt x="15255" y="18308"/>
                  </a:lnTo>
                  <a:lnTo>
                    <a:pt x="14083" y="18742"/>
                  </a:lnTo>
                  <a:lnTo>
                    <a:pt x="13781" y="18903"/>
                  </a:lnTo>
                  <a:lnTo>
                    <a:pt x="13335" y="19873"/>
                  </a:lnTo>
                  <a:lnTo>
                    <a:pt x="12591" y="20737"/>
                  </a:lnTo>
                  <a:lnTo>
                    <a:pt x="11922" y="21035"/>
                  </a:lnTo>
                  <a:lnTo>
                    <a:pt x="11718" y="21469"/>
                  </a:lnTo>
                  <a:lnTo>
                    <a:pt x="11072" y="21600"/>
                  </a:lnTo>
                  <a:lnTo>
                    <a:pt x="10546" y="21171"/>
                  </a:lnTo>
                  <a:lnTo>
                    <a:pt x="10225" y="21171"/>
                  </a:lnTo>
                  <a:lnTo>
                    <a:pt x="9579" y="21171"/>
                  </a:lnTo>
                  <a:lnTo>
                    <a:pt x="9254" y="21171"/>
                  </a:lnTo>
                  <a:lnTo>
                    <a:pt x="8728" y="21171"/>
                  </a:lnTo>
                  <a:lnTo>
                    <a:pt x="8082" y="21171"/>
                  </a:lnTo>
                  <a:lnTo>
                    <a:pt x="7636" y="20874"/>
                  </a:lnTo>
                  <a:lnTo>
                    <a:pt x="7214" y="20874"/>
                  </a:lnTo>
                  <a:lnTo>
                    <a:pt x="6567" y="20874"/>
                  </a:lnTo>
                  <a:lnTo>
                    <a:pt x="6042" y="20874"/>
                  </a:lnTo>
                  <a:lnTo>
                    <a:pt x="5699" y="20606"/>
                  </a:lnTo>
                  <a:lnTo>
                    <a:pt x="5596" y="20010"/>
                  </a:lnTo>
                  <a:lnTo>
                    <a:pt x="5498" y="19469"/>
                  </a:lnTo>
                  <a:lnTo>
                    <a:pt x="5396" y="19332"/>
                  </a:lnTo>
                  <a:cubicBezTo>
                    <a:pt x="5396" y="19332"/>
                    <a:pt x="5396" y="19171"/>
                    <a:pt x="5396" y="1917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2" name="Google Shape;472;p18"/>
            <p:cNvSpPr/>
            <p:nvPr/>
          </p:nvSpPr>
          <p:spPr>
            <a:xfrm>
              <a:off x="15371331" y="11119721"/>
              <a:ext cx="791490" cy="656377"/>
            </a:xfrm>
            <a:custGeom>
              <a:avLst/>
              <a:gdLst/>
              <a:ahLst/>
              <a:cxnLst/>
              <a:rect l="l" t="t" r="r" b="b"/>
              <a:pathLst>
                <a:path w="21600" h="21600" extrusionOk="0">
                  <a:moveTo>
                    <a:pt x="13501" y="1173"/>
                  </a:moveTo>
                  <a:lnTo>
                    <a:pt x="14407" y="2188"/>
                  </a:lnTo>
                  <a:lnTo>
                    <a:pt x="14407" y="3280"/>
                  </a:lnTo>
                  <a:lnTo>
                    <a:pt x="14407" y="4309"/>
                  </a:lnTo>
                  <a:lnTo>
                    <a:pt x="16155" y="4309"/>
                  </a:lnTo>
                  <a:lnTo>
                    <a:pt x="18037" y="6498"/>
                  </a:lnTo>
                  <a:lnTo>
                    <a:pt x="18877" y="6498"/>
                  </a:lnTo>
                  <a:lnTo>
                    <a:pt x="20691" y="7591"/>
                  </a:lnTo>
                  <a:lnTo>
                    <a:pt x="21600" y="7591"/>
                  </a:lnTo>
                  <a:lnTo>
                    <a:pt x="21600" y="9778"/>
                  </a:lnTo>
                  <a:lnTo>
                    <a:pt x="20691" y="10873"/>
                  </a:lnTo>
                  <a:lnTo>
                    <a:pt x="19784" y="10873"/>
                  </a:lnTo>
                  <a:lnTo>
                    <a:pt x="18037" y="10873"/>
                  </a:lnTo>
                  <a:lnTo>
                    <a:pt x="16155" y="10873"/>
                  </a:lnTo>
                  <a:lnTo>
                    <a:pt x="15314" y="10873"/>
                  </a:lnTo>
                  <a:lnTo>
                    <a:pt x="13501" y="11822"/>
                  </a:lnTo>
                  <a:lnTo>
                    <a:pt x="12593" y="12995"/>
                  </a:lnTo>
                  <a:lnTo>
                    <a:pt x="11688" y="14010"/>
                  </a:lnTo>
                  <a:lnTo>
                    <a:pt x="9858" y="15182"/>
                  </a:lnTo>
                  <a:lnTo>
                    <a:pt x="9018" y="16196"/>
                  </a:lnTo>
                  <a:lnTo>
                    <a:pt x="9018" y="17290"/>
                  </a:lnTo>
                  <a:lnTo>
                    <a:pt x="7203" y="18383"/>
                  </a:lnTo>
                  <a:lnTo>
                    <a:pt x="6297" y="19414"/>
                  </a:lnTo>
                  <a:lnTo>
                    <a:pt x="3628" y="20571"/>
                  </a:lnTo>
                  <a:lnTo>
                    <a:pt x="2723" y="21600"/>
                  </a:lnTo>
                  <a:lnTo>
                    <a:pt x="1815" y="20571"/>
                  </a:lnTo>
                  <a:lnTo>
                    <a:pt x="3628" y="18383"/>
                  </a:lnTo>
                  <a:lnTo>
                    <a:pt x="4482" y="18383"/>
                  </a:lnTo>
                  <a:lnTo>
                    <a:pt x="4482" y="17290"/>
                  </a:lnTo>
                  <a:lnTo>
                    <a:pt x="4482" y="16196"/>
                  </a:lnTo>
                  <a:lnTo>
                    <a:pt x="3628" y="17290"/>
                  </a:lnTo>
                  <a:lnTo>
                    <a:pt x="2723" y="17290"/>
                  </a:lnTo>
                  <a:lnTo>
                    <a:pt x="906" y="17290"/>
                  </a:lnTo>
                  <a:lnTo>
                    <a:pt x="0" y="16196"/>
                  </a:lnTo>
                  <a:lnTo>
                    <a:pt x="906" y="15182"/>
                  </a:lnTo>
                  <a:lnTo>
                    <a:pt x="906" y="14010"/>
                  </a:lnTo>
                  <a:lnTo>
                    <a:pt x="1815" y="12995"/>
                  </a:lnTo>
                  <a:lnTo>
                    <a:pt x="1815" y="10873"/>
                  </a:lnTo>
                  <a:lnTo>
                    <a:pt x="1815" y="9778"/>
                  </a:lnTo>
                  <a:lnTo>
                    <a:pt x="2723" y="9778"/>
                  </a:lnTo>
                  <a:lnTo>
                    <a:pt x="2723" y="8684"/>
                  </a:lnTo>
                  <a:lnTo>
                    <a:pt x="3628" y="7591"/>
                  </a:lnTo>
                  <a:lnTo>
                    <a:pt x="3628" y="6498"/>
                  </a:lnTo>
                  <a:lnTo>
                    <a:pt x="3628" y="5406"/>
                  </a:lnTo>
                  <a:lnTo>
                    <a:pt x="2723" y="5406"/>
                  </a:lnTo>
                  <a:lnTo>
                    <a:pt x="1815" y="4309"/>
                  </a:lnTo>
                  <a:lnTo>
                    <a:pt x="1815" y="3280"/>
                  </a:lnTo>
                  <a:lnTo>
                    <a:pt x="2723" y="2188"/>
                  </a:lnTo>
                  <a:lnTo>
                    <a:pt x="2723" y="1173"/>
                  </a:lnTo>
                  <a:lnTo>
                    <a:pt x="3628" y="1173"/>
                  </a:lnTo>
                  <a:lnTo>
                    <a:pt x="4482" y="1173"/>
                  </a:lnTo>
                  <a:lnTo>
                    <a:pt x="5389" y="0"/>
                  </a:lnTo>
                  <a:lnTo>
                    <a:pt x="6297" y="0"/>
                  </a:lnTo>
                  <a:lnTo>
                    <a:pt x="7203" y="0"/>
                  </a:lnTo>
                  <a:lnTo>
                    <a:pt x="8111" y="0"/>
                  </a:lnTo>
                  <a:lnTo>
                    <a:pt x="8111" y="1173"/>
                  </a:lnTo>
                  <a:lnTo>
                    <a:pt x="9018" y="1173"/>
                  </a:lnTo>
                  <a:lnTo>
                    <a:pt x="10766" y="1173"/>
                  </a:lnTo>
                  <a:cubicBezTo>
                    <a:pt x="10766" y="1173"/>
                    <a:pt x="13501" y="1173"/>
                    <a:pt x="13501" y="117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3" name="Google Shape;473;p18"/>
            <p:cNvSpPr/>
            <p:nvPr/>
          </p:nvSpPr>
          <p:spPr>
            <a:xfrm>
              <a:off x="13703359" y="11226485"/>
              <a:ext cx="1809192" cy="1928595"/>
            </a:xfrm>
            <a:custGeom>
              <a:avLst/>
              <a:gdLst/>
              <a:ahLst/>
              <a:cxnLst/>
              <a:rect l="l" t="t" r="r" b="b"/>
              <a:pathLst>
                <a:path w="21600" h="21600" extrusionOk="0">
                  <a:moveTo>
                    <a:pt x="9000" y="2135"/>
                  </a:moveTo>
                  <a:lnTo>
                    <a:pt x="9823" y="2135"/>
                  </a:lnTo>
                  <a:lnTo>
                    <a:pt x="10616" y="2135"/>
                  </a:lnTo>
                  <a:lnTo>
                    <a:pt x="11410" y="2135"/>
                  </a:lnTo>
                  <a:lnTo>
                    <a:pt x="12174" y="2135"/>
                  </a:lnTo>
                  <a:lnTo>
                    <a:pt x="12571" y="2507"/>
                  </a:lnTo>
                  <a:lnTo>
                    <a:pt x="13102" y="2107"/>
                  </a:lnTo>
                  <a:lnTo>
                    <a:pt x="12967" y="1713"/>
                  </a:lnTo>
                  <a:lnTo>
                    <a:pt x="13259" y="1565"/>
                  </a:lnTo>
                  <a:lnTo>
                    <a:pt x="14106" y="1313"/>
                  </a:lnTo>
                  <a:lnTo>
                    <a:pt x="14531" y="1565"/>
                  </a:lnTo>
                  <a:lnTo>
                    <a:pt x="14823" y="1313"/>
                  </a:lnTo>
                  <a:lnTo>
                    <a:pt x="14952" y="1313"/>
                  </a:lnTo>
                  <a:lnTo>
                    <a:pt x="15296" y="1763"/>
                  </a:lnTo>
                  <a:lnTo>
                    <a:pt x="15723" y="1763"/>
                  </a:lnTo>
                  <a:lnTo>
                    <a:pt x="15723" y="2135"/>
                  </a:lnTo>
                  <a:lnTo>
                    <a:pt x="16516" y="1763"/>
                  </a:lnTo>
                  <a:lnTo>
                    <a:pt x="16889" y="1763"/>
                  </a:lnTo>
                  <a:lnTo>
                    <a:pt x="17257" y="1763"/>
                  </a:lnTo>
                  <a:lnTo>
                    <a:pt x="18051" y="1763"/>
                  </a:lnTo>
                  <a:lnTo>
                    <a:pt x="18477" y="1390"/>
                  </a:lnTo>
                  <a:lnTo>
                    <a:pt x="19241" y="1390"/>
                  </a:lnTo>
                  <a:lnTo>
                    <a:pt x="20036" y="1390"/>
                  </a:lnTo>
                  <a:lnTo>
                    <a:pt x="20012" y="1040"/>
                  </a:lnTo>
                  <a:lnTo>
                    <a:pt x="19720" y="647"/>
                  </a:lnTo>
                  <a:lnTo>
                    <a:pt x="19720" y="274"/>
                  </a:lnTo>
                  <a:lnTo>
                    <a:pt x="20432" y="0"/>
                  </a:lnTo>
                  <a:lnTo>
                    <a:pt x="20992" y="274"/>
                  </a:lnTo>
                  <a:lnTo>
                    <a:pt x="21226" y="647"/>
                  </a:lnTo>
                  <a:lnTo>
                    <a:pt x="21600" y="647"/>
                  </a:lnTo>
                  <a:lnTo>
                    <a:pt x="21600" y="1040"/>
                  </a:lnTo>
                  <a:lnTo>
                    <a:pt x="21600" y="1390"/>
                  </a:lnTo>
                  <a:lnTo>
                    <a:pt x="21226" y="1763"/>
                  </a:lnTo>
                  <a:lnTo>
                    <a:pt x="21442" y="2107"/>
                  </a:lnTo>
                  <a:lnTo>
                    <a:pt x="20858" y="2234"/>
                  </a:lnTo>
                  <a:lnTo>
                    <a:pt x="20992" y="2507"/>
                  </a:lnTo>
                  <a:lnTo>
                    <a:pt x="20805" y="3230"/>
                  </a:lnTo>
                  <a:lnTo>
                    <a:pt x="20432" y="3602"/>
                  </a:lnTo>
                  <a:lnTo>
                    <a:pt x="20432" y="3975"/>
                  </a:lnTo>
                  <a:lnTo>
                    <a:pt x="20036" y="4346"/>
                  </a:lnTo>
                  <a:lnTo>
                    <a:pt x="19639" y="4346"/>
                  </a:lnTo>
                  <a:lnTo>
                    <a:pt x="19241" y="3975"/>
                  </a:lnTo>
                  <a:lnTo>
                    <a:pt x="18051" y="3975"/>
                  </a:lnTo>
                  <a:lnTo>
                    <a:pt x="17257" y="3602"/>
                  </a:lnTo>
                  <a:lnTo>
                    <a:pt x="16516" y="3602"/>
                  </a:lnTo>
                  <a:lnTo>
                    <a:pt x="16119" y="3602"/>
                  </a:lnTo>
                  <a:lnTo>
                    <a:pt x="16516" y="3975"/>
                  </a:lnTo>
                  <a:lnTo>
                    <a:pt x="16119" y="4346"/>
                  </a:lnTo>
                  <a:lnTo>
                    <a:pt x="15296" y="4346"/>
                  </a:lnTo>
                  <a:lnTo>
                    <a:pt x="14928" y="3975"/>
                  </a:lnTo>
                  <a:lnTo>
                    <a:pt x="14531" y="3602"/>
                  </a:lnTo>
                  <a:lnTo>
                    <a:pt x="14136" y="3975"/>
                  </a:lnTo>
                  <a:lnTo>
                    <a:pt x="14136" y="4346"/>
                  </a:lnTo>
                  <a:lnTo>
                    <a:pt x="14136" y="4692"/>
                  </a:lnTo>
                  <a:lnTo>
                    <a:pt x="13738" y="4692"/>
                  </a:lnTo>
                  <a:lnTo>
                    <a:pt x="12571" y="4692"/>
                  </a:lnTo>
                  <a:lnTo>
                    <a:pt x="12174" y="4692"/>
                  </a:lnTo>
                  <a:lnTo>
                    <a:pt x="12174" y="5063"/>
                  </a:lnTo>
                  <a:lnTo>
                    <a:pt x="12571" y="5435"/>
                  </a:lnTo>
                  <a:lnTo>
                    <a:pt x="12944" y="5808"/>
                  </a:lnTo>
                  <a:lnTo>
                    <a:pt x="13738" y="6180"/>
                  </a:lnTo>
                  <a:lnTo>
                    <a:pt x="14531" y="6531"/>
                  </a:lnTo>
                  <a:lnTo>
                    <a:pt x="14928" y="6531"/>
                  </a:lnTo>
                  <a:lnTo>
                    <a:pt x="14531" y="6924"/>
                  </a:lnTo>
                  <a:lnTo>
                    <a:pt x="13738" y="7247"/>
                  </a:lnTo>
                  <a:lnTo>
                    <a:pt x="12944" y="7247"/>
                  </a:lnTo>
                  <a:lnTo>
                    <a:pt x="12944" y="6531"/>
                  </a:lnTo>
                  <a:lnTo>
                    <a:pt x="12571" y="6531"/>
                  </a:lnTo>
                  <a:lnTo>
                    <a:pt x="12174" y="6531"/>
                  </a:lnTo>
                  <a:lnTo>
                    <a:pt x="12571" y="6924"/>
                  </a:lnTo>
                  <a:lnTo>
                    <a:pt x="12944" y="7647"/>
                  </a:lnTo>
                  <a:lnTo>
                    <a:pt x="13365" y="7647"/>
                  </a:lnTo>
                  <a:lnTo>
                    <a:pt x="13365" y="8018"/>
                  </a:lnTo>
                  <a:lnTo>
                    <a:pt x="12174" y="7647"/>
                  </a:lnTo>
                  <a:lnTo>
                    <a:pt x="11777" y="7247"/>
                  </a:lnTo>
                  <a:lnTo>
                    <a:pt x="11410" y="6924"/>
                  </a:lnTo>
                  <a:lnTo>
                    <a:pt x="10984" y="6531"/>
                  </a:lnTo>
                  <a:lnTo>
                    <a:pt x="10984" y="6924"/>
                  </a:lnTo>
                  <a:lnTo>
                    <a:pt x="10984" y="7247"/>
                  </a:lnTo>
                  <a:lnTo>
                    <a:pt x="11410" y="7647"/>
                  </a:lnTo>
                  <a:lnTo>
                    <a:pt x="12174" y="8018"/>
                  </a:lnTo>
                  <a:lnTo>
                    <a:pt x="12174" y="8365"/>
                  </a:lnTo>
                  <a:lnTo>
                    <a:pt x="11410" y="8018"/>
                  </a:lnTo>
                  <a:lnTo>
                    <a:pt x="10616" y="7647"/>
                  </a:lnTo>
                  <a:lnTo>
                    <a:pt x="10190" y="6924"/>
                  </a:lnTo>
                  <a:lnTo>
                    <a:pt x="9823" y="6180"/>
                  </a:lnTo>
                  <a:lnTo>
                    <a:pt x="9396" y="5808"/>
                  </a:lnTo>
                  <a:lnTo>
                    <a:pt x="9396" y="5063"/>
                  </a:lnTo>
                  <a:lnTo>
                    <a:pt x="9000" y="5063"/>
                  </a:lnTo>
                  <a:lnTo>
                    <a:pt x="8229" y="5435"/>
                  </a:lnTo>
                  <a:lnTo>
                    <a:pt x="7861" y="5808"/>
                  </a:lnTo>
                  <a:lnTo>
                    <a:pt x="8229" y="6180"/>
                  </a:lnTo>
                  <a:lnTo>
                    <a:pt x="8229" y="6531"/>
                  </a:lnTo>
                  <a:lnTo>
                    <a:pt x="8229" y="6924"/>
                  </a:lnTo>
                  <a:lnTo>
                    <a:pt x="8229" y="7647"/>
                  </a:lnTo>
                  <a:lnTo>
                    <a:pt x="8626" y="8018"/>
                  </a:lnTo>
                  <a:lnTo>
                    <a:pt x="9396" y="8365"/>
                  </a:lnTo>
                  <a:lnTo>
                    <a:pt x="9823" y="9108"/>
                  </a:lnTo>
                  <a:lnTo>
                    <a:pt x="10984" y="10204"/>
                  </a:lnTo>
                  <a:lnTo>
                    <a:pt x="11410" y="10204"/>
                  </a:lnTo>
                  <a:lnTo>
                    <a:pt x="10984" y="10948"/>
                  </a:lnTo>
                  <a:lnTo>
                    <a:pt x="10616" y="10948"/>
                  </a:lnTo>
                  <a:lnTo>
                    <a:pt x="10616" y="10576"/>
                  </a:lnTo>
                  <a:lnTo>
                    <a:pt x="10616" y="10204"/>
                  </a:lnTo>
                  <a:lnTo>
                    <a:pt x="10190" y="9831"/>
                  </a:lnTo>
                  <a:lnTo>
                    <a:pt x="9396" y="9831"/>
                  </a:lnTo>
                  <a:lnTo>
                    <a:pt x="9000" y="9831"/>
                  </a:lnTo>
                  <a:lnTo>
                    <a:pt x="8626" y="10204"/>
                  </a:lnTo>
                  <a:lnTo>
                    <a:pt x="9000" y="10948"/>
                  </a:lnTo>
                  <a:lnTo>
                    <a:pt x="9396" y="10948"/>
                  </a:lnTo>
                  <a:lnTo>
                    <a:pt x="9396" y="11320"/>
                  </a:lnTo>
                  <a:lnTo>
                    <a:pt x="9000" y="11692"/>
                  </a:lnTo>
                  <a:lnTo>
                    <a:pt x="8626" y="12043"/>
                  </a:lnTo>
                  <a:lnTo>
                    <a:pt x="9000" y="12415"/>
                  </a:lnTo>
                  <a:lnTo>
                    <a:pt x="9823" y="12415"/>
                  </a:lnTo>
                  <a:lnTo>
                    <a:pt x="10616" y="12787"/>
                  </a:lnTo>
                  <a:lnTo>
                    <a:pt x="11410" y="13159"/>
                  </a:lnTo>
                  <a:lnTo>
                    <a:pt x="11777" y="13159"/>
                  </a:lnTo>
                  <a:lnTo>
                    <a:pt x="12174" y="13876"/>
                  </a:lnTo>
                  <a:lnTo>
                    <a:pt x="12944" y="14227"/>
                  </a:lnTo>
                  <a:lnTo>
                    <a:pt x="13365" y="14227"/>
                  </a:lnTo>
                  <a:lnTo>
                    <a:pt x="13365" y="14970"/>
                  </a:lnTo>
                  <a:lnTo>
                    <a:pt x="13365" y="15715"/>
                  </a:lnTo>
                  <a:lnTo>
                    <a:pt x="13365" y="16088"/>
                  </a:lnTo>
                  <a:lnTo>
                    <a:pt x="13365" y="16460"/>
                  </a:lnTo>
                  <a:lnTo>
                    <a:pt x="12571" y="16088"/>
                  </a:lnTo>
                  <a:lnTo>
                    <a:pt x="12174" y="15365"/>
                  </a:lnTo>
                  <a:lnTo>
                    <a:pt x="11777" y="15365"/>
                  </a:lnTo>
                  <a:lnTo>
                    <a:pt x="10984" y="16088"/>
                  </a:lnTo>
                  <a:lnTo>
                    <a:pt x="10616" y="16460"/>
                  </a:lnTo>
                  <a:lnTo>
                    <a:pt x="10616" y="16805"/>
                  </a:lnTo>
                  <a:lnTo>
                    <a:pt x="10984" y="17204"/>
                  </a:lnTo>
                  <a:lnTo>
                    <a:pt x="11410" y="17204"/>
                  </a:lnTo>
                  <a:lnTo>
                    <a:pt x="12174" y="16805"/>
                  </a:lnTo>
                  <a:lnTo>
                    <a:pt x="12174" y="17554"/>
                  </a:lnTo>
                  <a:lnTo>
                    <a:pt x="11410" y="17927"/>
                  </a:lnTo>
                  <a:lnTo>
                    <a:pt x="10616" y="18299"/>
                  </a:lnTo>
                  <a:lnTo>
                    <a:pt x="10190" y="18299"/>
                  </a:lnTo>
                  <a:lnTo>
                    <a:pt x="9823" y="17927"/>
                  </a:lnTo>
                  <a:lnTo>
                    <a:pt x="9823" y="17554"/>
                  </a:lnTo>
                  <a:lnTo>
                    <a:pt x="9396" y="17204"/>
                  </a:lnTo>
                  <a:lnTo>
                    <a:pt x="9000" y="17204"/>
                  </a:lnTo>
                  <a:lnTo>
                    <a:pt x="9000" y="17927"/>
                  </a:lnTo>
                  <a:lnTo>
                    <a:pt x="9396" y="18299"/>
                  </a:lnTo>
                  <a:lnTo>
                    <a:pt x="9823" y="19016"/>
                  </a:lnTo>
                  <a:lnTo>
                    <a:pt x="10190" y="19016"/>
                  </a:lnTo>
                  <a:lnTo>
                    <a:pt x="10190" y="19761"/>
                  </a:lnTo>
                  <a:lnTo>
                    <a:pt x="10616" y="20133"/>
                  </a:lnTo>
                  <a:lnTo>
                    <a:pt x="10616" y="20505"/>
                  </a:lnTo>
                  <a:lnTo>
                    <a:pt x="11410" y="20856"/>
                  </a:lnTo>
                  <a:lnTo>
                    <a:pt x="11410" y="21227"/>
                  </a:lnTo>
                  <a:lnTo>
                    <a:pt x="9823" y="21227"/>
                  </a:lnTo>
                  <a:lnTo>
                    <a:pt x="9396" y="21227"/>
                  </a:lnTo>
                  <a:lnTo>
                    <a:pt x="9396" y="20505"/>
                  </a:lnTo>
                  <a:lnTo>
                    <a:pt x="9000" y="20505"/>
                  </a:lnTo>
                  <a:lnTo>
                    <a:pt x="9000" y="19761"/>
                  </a:lnTo>
                  <a:lnTo>
                    <a:pt x="8626" y="20133"/>
                  </a:lnTo>
                  <a:lnTo>
                    <a:pt x="8626" y="20505"/>
                  </a:lnTo>
                  <a:lnTo>
                    <a:pt x="8626" y="20856"/>
                  </a:lnTo>
                  <a:lnTo>
                    <a:pt x="8626" y="21600"/>
                  </a:lnTo>
                  <a:lnTo>
                    <a:pt x="8229" y="21600"/>
                  </a:lnTo>
                  <a:lnTo>
                    <a:pt x="7861" y="20856"/>
                  </a:lnTo>
                  <a:lnTo>
                    <a:pt x="7436" y="20856"/>
                  </a:lnTo>
                  <a:lnTo>
                    <a:pt x="7067" y="20505"/>
                  </a:lnTo>
                  <a:lnTo>
                    <a:pt x="7067" y="20133"/>
                  </a:lnTo>
                  <a:lnTo>
                    <a:pt x="7067" y="19761"/>
                  </a:lnTo>
                  <a:lnTo>
                    <a:pt x="7067" y="19388"/>
                  </a:lnTo>
                  <a:lnTo>
                    <a:pt x="6642" y="19016"/>
                  </a:lnTo>
                  <a:lnTo>
                    <a:pt x="6297" y="19388"/>
                  </a:lnTo>
                  <a:lnTo>
                    <a:pt x="6297" y="19761"/>
                  </a:lnTo>
                  <a:lnTo>
                    <a:pt x="6642" y="20133"/>
                  </a:lnTo>
                  <a:lnTo>
                    <a:pt x="6297" y="20505"/>
                  </a:lnTo>
                  <a:lnTo>
                    <a:pt x="5877" y="20505"/>
                  </a:lnTo>
                  <a:lnTo>
                    <a:pt x="5480" y="20505"/>
                  </a:lnTo>
                  <a:lnTo>
                    <a:pt x="5083" y="19761"/>
                  </a:lnTo>
                  <a:lnTo>
                    <a:pt x="5083" y="19388"/>
                  </a:lnTo>
                  <a:lnTo>
                    <a:pt x="5083" y="19016"/>
                  </a:lnTo>
                  <a:lnTo>
                    <a:pt x="4687" y="18671"/>
                  </a:lnTo>
                  <a:lnTo>
                    <a:pt x="5083" y="18299"/>
                  </a:lnTo>
                  <a:lnTo>
                    <a:pt x="5083" y="17554"/>
                  </a:lnTo>
                  <a:lnTo>
                    <a:pt x="5083" y="17204"/>
                  </a:lnTo>
                  <a:lnTo>
                    <a:pt x="4687" y="16805"/>
                  </a:lnTo>
                  <a:lnTo>
                    <a:pt x="4313" y="16460"/>
                  </a:lnTo>
                  <a:lnTo>
                    <a:pt x="3916" y="16460"/>
                  </a:lnTo>
                  <a:lnTo>
                    <a:pt x="3549" y="15715"/>
                  </a:lnTo>
                  <a:lnTo>
                    <a:pt x="3549" y="15365"/>
                  </a:lnTo>
                  <a:lnTo>
                    <a:pt x="3916" y="14970"/>
                  </a:lnTo>
                  <a:lnTo>
                    <a:pt x="4313" y="14970"/>
                  </a:lnTo>
                  <a:lnTo>
                    <a:pt x="4687" y="14970"/>
                  </a:lnTo>
                  <a:lnTo>
                    <a:pt x="5083" y="14970"/>
                  </a:lnTo>
                  <a:lnTo>
                    <a:pt x="5480" y="14970"/>
                  </a:lnTo>
                  <a:lnTo>
                    <a:pt x="5877" y="14621"/>
                  </a:lnTo>
                  <a:lnTo>
                    <a:pt x="6297" y="14621"/>
                  </a:lnTo>
                  <a:lnTo>
                    <a:pt x="6642" y="14621"/>
                  </a:lnTo>
                  <a:lnTo>
                    <a:pt x="7067" y="14621"/>
                  </a:lnTo>
                  <a:lnTo>
                    <a:pt x="7436" y="14621"/>
                  </a:lnTo>
                  <a:lnTo>
                    <a:pt x="7436" y="14970"/>
                  </a:lnTo>
                  <a:lnTo>
                    <a:pt x="8229" y="14621"/>
                  </a:lnTo>
                  <a:lnTo>
                    <a:pt x="8626" y="14970"/>
                  </a:lnTo>
                  <a:lnTo>
                    <a:pt x="8626" y="15365"/>
                  </a:lnTo>
                  <a:lnTo>
                    <a:pt x="9000" y="15715"/>
                  </a:lnTo>
                  <a:lnTo>
                    <a:pt x="9396" y="15365"/>
                  </a:lnTo>
                  <a:lnTo>
                    <a:pt x="9823" y="15365"/>
                  </a:lnTo>
                  <a:lnTo>
                    <a:pt x="10190" y="14970"/>
                  </a:lnTo>
                  <a:lnTo>
                    <a:pt x="9396" y="14621"/>
                  </a:lnTo>
                  <a:lnTo>
                    <a:pt x="9000" y="14227"/>
                  </a:lnTo>
                  <a:lnTo>
                    <a:pt x="8626" y="13876"/>
                  </a:lnTo>
                  <a:lnTo>
                    <a:pt x="7861" y="13876"/>
                  </a:lnTo>
                  <a:lnTo>
                    <a:pt x="7861" y="14227"/>
                  </a:lnTo>
                  <a:lnTo>
                    <a:pt x="7436" y="13876"/>
                  </a:lnTo>
                  <a:lnTo>
                    <a:pt x="7067" y="13531"/>
                  </a:lnTo>
                  <a:lnTo>
                    <a:pt x="6297" y="13531"/>
                  </a:lnTo>
                  <a:lnTo>
                    <a:pt x="5877" y="13531"/>
                  </a:lnTo>
                  <a:lnTo>
                    <a:pt x="5480" y="13531"/>
                  </a:lnTo>
                  <a:lnTo>
                    <a:pt x="4687" y="13876"/>
                  </a:lnTo>
                  <a:lnTo>
                    <a:pt x="4687" y="13531"/>
                  </a:lnTo>
                  <a:lnTo>
                    <a:pt x="4313" y="13531"/>
                  </a:lnTo>
                  <a:lnTo>
                    <a:pt x="3916" y="13531"/>
                  </a:lnTo>
                  <a:lnTo>
                    <a:pt x="3549" y="13876"/>
                  </a:lnTo>
                  <a:lnTo>
                    <a:pt x="2754" y="13531"/>
                  </a:lnTo>
                  <a:lnTo>
                    <a:pt x="2329" y="13531"/>
                  </a:lnTo>
                  <a:lnTo>
                    <a:pt x="2329" y="13159"/>
                  </a:lnTo>
                  <a:lnTo>
                    <a:pt x="2329" y="12787"/>
                  </a:lnTo>
                  <a:lnTo>
                    <a:pt x="1960" y="12415"/>
                  </a:lnTo>
                  <a:lnTo>
                    <a:pt x="2329" y="12043"/>
                  </a:lnTo>
                  <a:lnTo>
                    <a:pt x="2754" y="12043"/>
                  </a:lnTo>
                  <a:lnTo>
                    <a:pt x="3549" y="12043"/>
                  </a:lnTo>
                  <a:lnTo>
                    <a:pt x="3549" y="11692"/>
                  </a:lnTo>
                  <a:lnTo>
                    <a:pt x="3549" y="11320"/>
                  </a:lnTo>
                  <a:lnTo>
                    <a:pt x="3122" y="11320"/>
                  </a:lnTo>
                  <a:lnTo>
                    <a:pt x="2754" y="11320"/>
                  </a:lnTo>
                  <a:lnTo>
                    <a:pt x="2329" y="11320"/>
                  </a:lnTo>
                  <a:lnTo>
                    <a:pt x="1960" y="11692"/>
                  </a:lnTo>
                  <a:lnTo>
                    <a:pt x="1534" y="11320"/>
                  </a:lnTo>
                  <a:lnTo>
                    <a:pt x="1534" y="10576"/>
                  </a:lnTo>
                  <a:lnTo>
                    <a:pt x="1534" y="10204"/>
                  </a:lnTo>
                  <a:lnTo>
                    <a:pt x="764" y="10204"/>
                  </a:lnTo>
                  <a:lnTo>
                    <a:pt x="368" y="9831"/>
                  </a:lnTo>
                  <a:lnTo>
                    <a:pt x="0" y="9108"/>
                  </a:lnTo>
                  <a:lnTo>
                    <a:pt x="368" y="9108"/>
                  </a:lnTo>
                  <a:lnTo>
                    <a:pt x="368" y="8763"/>
                  </a:lnTo>
                  <a:lnTo>
                    <a:pt x="368" y="8365"/>
                  </a:lnTo>
                  <a:lnTo>
                    <a:pt x="764" y="8018"/>
                  </a:lnTo>
                  <a:lnTo>
                    <a:pt x="1190" y="8018"/>
                  </a:lnTo>
                  <a:lnTo>
                    <a:pt x="1960" y="7647"/>
                  </a:lnTo>
                  <a:lnTo>
                    <a:pt x="1534" y="7247"/>
                  </a:lnTo>
                  <a:lnTo>
                    <a:pt x="1960" y="7247"/>
                  </a:lnTo>
                  <a:lnTo>
                    <a:pt x="2329" y="6924"/>
                  </a:lnTo>
                  <a:lnTo>
                    <a:pt x="2754" y="6180"/>
                  </a:lnTo>
                  <a:lnTo>
                    <a:pt x="3122" y="5808"/>
                  </a:lnTo>
                  <a:lnTo>
                    <a:pt x="3122" y="5435"/>
                  </a:lnTo>
                  <a:lnTo>
                    <a:pt x="3122" y="5063"/>
                  </a:lnTo>
                  <a:lnTo>
                    <a:pt x="2754" y="4692"/>
                  </a:lnTo>
                  <a:lnTo>
                    <a:pt x="2329" y="4346"/>
                  </a:lnTo>
                  <a:lnTo>
                    <a:pt x="2754" y="3975"/>
                  </a:lnTo>
                  <a:lnTo>
                    <a:pt x="3122" y="3975"/>
                  </a:lnTo>
                  <a:lnTo>
                    <a:pt x="3122" y="3602"/>
                  </a:lnTo>
                  <a:lnTo>
                    <a:pt x="3549" y="3975"/>
                  </a:lnTo>
                  <a:lnTo>
                    <a:pt x="4313" y="3975"/>
                  </a:lnTo>
                  <a:lnTo>
                    <a:pt x="4687" y="3975"/>
                  </a:lnTo>
                  <a:lnTo>
                    <a:pt x="5480" y="3602"/>
                  </a:lnTo>
                  <a:lnTo>
                    <a:pt x="6297" y="3602"/>
                  </a:lnTo>
                  <a:lnTo>
                    <a:pt x="6642" y="3230"/>
                  </a:lnTo>
                  <a:lnTo>
                    <a:pt x="7067" y="2857"/>
                  </a:lnTo>
                  <a:lnTo>
                    <a:pt x="7436" y="3230"/>
                  </a:lnTo>
                  <a:lnTo>
                    <a:pt x="7861" y="3230"/>
                  </a:lnTo>
                  <a:lnTo>
                    <a:pt x="8229" y="3230"/>
                  </a:lnTo>
                  <a:lnTo>
                    <a:pt x="8626" y="2857"/>
                  </a:lnTo>
                  <a:lnTo>
                    <a:pt x="9000" y="2507"/>
                  </a:lnTo>
                  <a:lnTo>
                    <a:pt x="9823" y="2135"/>
                  </a:lnTo>
                  <a:cubicBezTo>
                    <a:pt x="9823" y="2135"/>
                    <a:pt x="9000" y="2135"/>
                    <a:pt x="9000" y="2135"/>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4" name="Google Shape;474;p18"/>
            <p:cNvSpPr/>
            <p:nvPr/>
          </p:nvSpPr>
          <p:spPr>
            <a:xfrm>
              <a:off x="13530348" y="11052483"/>
              <a:ext cx="461444" cy="986283"/>
            </a:xfrm>
            <a:custGeom>
              <a:avLst/>
              <a:gdLst/>
              <a:ahLst/>
              <a:cxnLst/>
              <a:rect l="l" t="t" r="r" b="b"/>
              <a:pathLst>
                <a:path w="21600" h="21600" extrusionOk="0">
                  <a:moveTo>
                    <a:pt x="20046" y="12963"/>
                  </a:moveTo>
                  <a:lnTo>
                    <a:pt x="21600" y="13689"/>
                  </a:lnTo>
                  <a:lnTo>
                    <a:pt x="21600" y="14418"/>
                  </a:lnTo>
                  <a:lnTo>
                    <a:pt x="21600" y="15147"/>
                  </a:lnTo>
                  <a:lnTo>
                    <a:pt x="20046" y="15874"/>
                  </a:lnTo>
                  <a:lnTo>
                    <a:pt x="18490" y="17329"/>
                  </a:lnTo>
                  <a:lnTo>
                    <a:pt x="16933" y="17960"/>
                  </a:lnTo>
                  <a:lnTo>
                    <a:pt x="15377" y="17960"/>
                  </a:lnTo>
                  <a:lnTo>
                    <a:pt x="16933" y="18743"/>
                  </a:lnTo>
                  <a:lnTo>
                    <a:pt x="13912" y="19468"/>
                  </a:lnTo>
                  <a:lnTo>
                    <a:pt x="12358" y="19468"/>
                  </a:lnTo>
                  <a:lnTo>
                    <a:pt x="10802" y="20146"/>
                  </a:lnTo>
                  <a:lnTo>
                    <a:pt x="10802" y="20925"/>
                  </a:lnTo>
                  <a:lnTo>
                    <a:pt x="10802" y="21600"/>
                  </a:lnTo>
                  <a:lnTo>
                    <a:pt x="9245" y="21600"/>
                  </a:lnTo>
                  <a:lnTo>
                    <a:pt x="7688" y="20146"/>
                  </a:lnTo>
                  <a:lnTo>
                    <a:pt x="7688" y="19468"/>
                  </a:lnTo>
                  <a:lnTo>
                    <a:pt x="4577" y="19468"/>
                  </a:lnTo>
                  <a:lnTo>
                    <a:pt x="3114" y="18743"/>
                  </a:lnTo>
                  <a:lnTo>
                    <a:pt x="0" y="18743"/>
                  </a:lnTo>
                  <a:lnTo>
                    <a:pt x="0" y="17329"/>
                  </a:lnTo>
                  <a:lnTo>
                    <a:pt x="1557" y="17329"/>
                  </a:lnTo>
                  <a:lnTo>
                    <a:pt x="1557" y="16559"/>
                  </a:lnTo>
                  <a:lnTo>
                    <a:pt x="0" y="16559"/>
                  </a:lnTo>
                  <a:lnTo>
                    <a:pt x="0" y="15874"/>
                  </a:lnTo>
                  <a:lnTo>
                    <a:pt x="1557" y="15147"/>
                  </a:lnTo>
                  <a:lnTo>
                    <a:pt x="0" y="14418"/>
                  </a:lnTo>
                  <a:lnTo>
                    <a:pt x="0" y="13689"/>
                  </a:lnTo>
                  <a:lnTo>
                    <a:pt x="0" y="12963"/>
                  </a:lnTo>
                  <a:lnTo>
                    <a:pt x="1557" y="12287"/>
                  </a:lnTo>
                  <a:lnTo>
                    <a:pt x="1557" y="10833"/>
                  </a:lnTo>
                  <a:lnTo>
                    <a:pt x="1557" y="10104"/>
                  </a:lnTo>
                  <a:lnTo>
                    <a:pt x="1557" y="9376"/>
                  </a:lnTo>
                  <a:lnTo>
                    <a:pt x="1557" y="8691"/>
                  </a:lnTo>
                  <a:lnTo>
                    <a:pt x="1557" y="7964"/>
                  </a:lnTo>
                  <a:lnTo>
                    <a:pt x="1557" y="7236"/>
                  </a:lnTo>
                  <a:lnTo>
                    <a:pt x="3114" y="7236"/>
                  </a:lnTo>
                  <a:lnTo>
                    <a:pt x="3114" y="6508"/>
                  </a:lnTo>
                  <a:lnTo>
                    <a:pt x="3114" y="5823"/>
                  </a:lnTo>
                  <a:lnTo>
                    <a:pt x="1557" y="5054"/>
                  </a:lnTo>
                  <a:lnTo>
                    <a:pt x="1557" y="3640"/>
                  </a:lnTo>
                  <a:lnTo>
                    <a:pt x="1557" y="2911"/>
                  </a:lnTo>
                  <a:lnTo>
                    <a:pt x="1557" y="2237"/>
                  </a:lnTo>
                  <a:lnTo>
                    <a:pt x="1557" y="1456"/>
                  </a:lnTo>
                  <a:lnTo>
                    <a:pt x="3114" y="783"/>
                  </a:lnTo>
                  <a:lnTo>
                    <a:pt x="4577" y="783"/>
                  </a:lnTo>
                  <a:lnTo>
                    <a:pt x="7688" y="0"/>
                  </a:lnTo>
                  <a:lnTo>
                    <a:pt x="9245" y="783"/>
                  </a:lnTo>
                  <a:lnTo>
                    <a:pt x="10802" y="1456"/>
                  </a:lnTo>
                  <a:lnTo>
                    <a:pt x="13912" y="1456"/>
                  </a:lnTo>
                  <a:lnTo>
                    <a:pt x="13912" y="2237"/>
                  </a:lnTo>
                  <a:lnTo>
                    <a:pt x="15377" y="3640"/>
                  </a:lnTo>
                  <a:lnTo>
                    <a:pt x="15377" y="4368"/>
                  </a:lnTo>
                  <a:lnTo>
                    <a:pt x="13912" y="5054"/>
                  </a:lnTo>
                  <a:lnTo>
                    <a:pt x="13912" y="5823"/>
                  </a:lnTo>
                  <a:lnTo>
                    <a:pt x="13912" y="7236"/>
                  </a:lnTo>
                  <a:lnTo>
                    <a:pt x="15377" y="7964"/>
                  </a:lnTo>
                  <a:lnTo>
                    <a:pt x="15377" y="8691"/>
                  </a:lnTo>
                  <a:lnTo>
                    <a:pt x="15377" y="10104"/>
                  </a:lnTo>
                  <a:lnTo>
                    <a:pt x="16933" y="10104"/>
                  </a:lnTo>
                  <a:lnTo>
                    <a:pt x="16933" y="11561"/>
                  </a:lnTo>
                  <a:lnTo>
                    <a:pt x="18490" y="12287"/>
                  </a:lnTo>
                  <a:cubicBezTo>
                    <a:pt x="18490" y="12287"/>
                    <a:pt x="20046" y="12963"/>
                    <a:pt x="20046" y="12963"/>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5" name="Google Shape;475;p18"/>
            <p:cNvSpPr/>
            <p:nvPr/>
          </p:nvSpPr>
          <p:spPr>
            <a:xfrm>
              <a:off x="11994824" y="9544959"/>
              <a:ext cx="2549716" cy="2081522"/>
            </a:xfrm>
            <a:custGeom>
              <a:avLst/>
              <a:gdLst/>
              <a:ahLst/>
              <a:cxnLst/>
              <a:rect l="l" t="t" r="r" b="b"/>
              <a:pathLst>
                <a:path w="21600" h="21600" extrusionOk="0">
                  <a:moveTo>
                    <a:pt x="21037" y="19231"/>
                  </a:moveTo>
                  <a:lnTo>
                    <a:pt x="21319" y="18887"/>
                  </a:lnTo>
                  <a:lnTo>
                    <a:pt x="21319" y="18542"/>
                  </a:lnTo>
                  <a:lnTo>
                    <a:pt x="21319" y="18197"/>
                  </a:lnTo>
                  <a:lnTo>
                    <a:pt x="21037" y="17852"/>
                  </a:lnTo>
                  <a:lnTo>
                    <a:pt x="20776" y="17527"/>
                  </a:lnTo>
                  <a:lnTo>
                    <a:pt x="20494" y="17183"/>
                  </a:lnTo>
                  <a:lnTo>
                    <a:pt x="20229" y="16863"/>
                  </a:lnTo>
                  <a:lnTo>
                    <a:pt x="19646" y="16493"/>
                  </a:lnTo>
                  <a:lnTo>
                    <a:pt x="19646" y="15803"/>
                  </a:lnTo>
                  <a:lnTo>
                    <a:pt x="19646" y="15483"/>
                  </a:lnTo>
                  <a:lnTo>
                    <a:pt x="19646" y="14794"/>
                  </a:lnTo>
                  <a:lnTo>
                    <a:pt x="19927" y="14794"/>
                  </a:lnTo>
                  <a:lnTo>
                    <a:pt x="19927" y="14124"/>
                  </a:lnTo>
                  <a:lnTo>
                    <a:pt x="19927" y="13779"/>
                  </a:lnTo>
                  <a:lnTo>
                    <a:pt x="20494" y="13435"/>
                  </a:lnTo>
                  <a:lnTo>
                    <a:pt x="20494" y="13090"/>
                  </a:lnTo>
                  <a:lnTo>
                    <a:pt x="20776" y="12770"/>
                  </a:lnTo>
                  <a:lnTo>
                    <a:pt x="20494" y="12426"/>
                  </a:lnTo>
                  <a:lnTo>
                    <a:pt x="20229" y="12426"/>
                  </a:lnTo>
                  <a:lnTo>
                    <a:pt x="19927" y="12426"/>
                  </a:lnTo>
                  <a:lnTo>
                    <a:pt x="19927" y="12080"/>
                  </a:lnTo>
                  <a:lnTo>
                    <a:pt x="19646" y="11736"/>
                  </a:lnTo>
                  <a:lnTo>
                    <a:pt x="19646" y="11066"/>
                  </a:lnTo>
                  <a:lnTo>
                    <a:pt x="19364" y="10376"/>
                  </a:lnTo>
                  <a:lnTo>
                    <a:pt x="19646" y="10376"/>
                  </a:lnTo>
                  <a:lnTo>
                    <a:pt x="19927" y="10031"/>
                  </a:lnTo>
                  <a:lnTo>
                    <a:pt x="20494" y="9342"/>
                  </a:lnTo>
                  <a:lnTo>
                    <a:pt x="20229" y="8672"/>
                  </a:lnTo>
                  <a:lnTo>
                    <a:pt x="19927" y="8672"/>
                  </a:lnTo>
                  <a:lnTo>
                    <a:pt x="19927" y="8327"/>
                  </a:lnTo>
                  <a:lnTo>
                    <a:pt x="20229" y="8008"/>
                  </a:lnTo>
                  <a:lnTo>
                    <a:pt x="19927" y="7638"/>
                  </a:lnTo>
                  <a:lnTo>
                    <a:pt x="19364" y="8008"/>
                  </a:lnTo>
                  <a:lnTo>
                    <a:pt x="19103" y="8327"/>
                  </a:lnTo>
                  <a:lnTo>
                    <a:pt x="18540" y="8008"/>
                  </a:lnTo>
                  <a:lnTo>
                    <a:pt x="18258" y="7638"/>
                  </a:lnTo>
                  <a:lnTo>
                    <a:pt x="17976" y="7638"/>
                  </a:lnTo>
                  <a:lnTo>
                    <a:pt x="17413" y="7638"/>
                  </a:lnTo>
                  <a:lnTo>
                    <a:pt x="17169" y="7638"/>
                  </a:lnTo>
                  <a:lnTo>
                    <a:pt x="17169" y="7318"/>
                  </a:lnTo>
                  <a:lnTo>
                    <a:pt x="17169" y="6973"/>
                  </a:lnTo>
                  <a:lnTo>
                    <a:pt x="17413" y="6628"/>
                  </a:lnTo>
                  <a:lnTo>
                    <a:pt x="17413" y="6304"/>
                  </a:lnTo>
                  <a:lnTo>
                    <a:pt x="17169" y="5959"/>
                  </a:lnTo>
                  <a:lnTo>
                    <a:pt x="16867" y="5614"/>
                  </a:lnTo>
                  <a:lnTo>
                    <a:pt x="16606" y="5614"/>
                  </a:lnTo>
                  <a:lnTo>
                    <a:pt x="16303" y="5614"/>
                  </a:lnTo>
                  <a:lnTo>
                    <a:pt x="16303" y="4924"/>
                  </a:lnTo>
                  <a:lnTo>
                    <a:pt x="16022" y="4605"/>
                  </a:lnTo>
                  <a:lnTo>
                    <a:pt x="16022" y="4255"/>
                  </a:lnTo>
                  <a:lnTo>
                    <a:pt x="16022" y="3565"/>
                  </a:lnTo>
                  <a:lnTo>
                    <a:pt x="16022" y="3220"/>
                  </a:lnTo>
                  <a:lnTo>
                    <a:pt x="15741" y="3220"/>
                  </a:lnTo>
                  <a:lnTo>
                    <a:pt x="15479" y="3220"/>
                  </a:lnTo>
                  <a:lnTo>
                    <a:pt x="15741" y="2556"/>
                  </a:lnTo>
                  <a:lnTo>
                    <a:pt x="15347" y="2439"/>
                  </a:lnTo>
                  <a:lnTo>
                    <a:pt x="14953" y="2257"/>
                  </a:lnTo>
                  <a:lnTo>
                    <a:pt x="14312" y="2257"/>
                  </a:lnTo>
                  <a:lnTo>
                    <a:pt x="14312" y="2556"/>
                  </a:lnTo>
                  <a:lnTo>
                    <a:pt x="13902" y="2647"/>
                  </a:lnTo>
                  <a:lnTo>
                    <a:pt x="13823" y="2738"/>
                  </a:lnTo>
                  <a:lnTo>
                    <a:pt x="13504" y="2348"/>
                  </a:lnTo>
                  <a:lnTo>
                    <a:pt x="12866" y="2556"/>
                  </a:lnTo>
                  <a:lnTo>
                    <a:pt x="12473" y="2921"/>
                  </a:lnTo>
                  <a:lnTo>
                    <a:pt x="12229" y="3018"/>
                  </a:lnTo>
                  <a:lnTo>
                    <a:pt x="11760" y="3018"/>
                  </a:lnTo>
                  <a:lnTo>
                    <a:pt x="11516" y="3220"/>
                  </a:lnTo>
                  <a:lnTo>
                    <a:pt x="11193" y="3616"/>
                  </a:lnTo>
                  <a:lnTo>
                    <a:pt x="10875" y="4006"/>
                  </a:lnTo>
                  <a:lnTo>
                    <a:pt x="10709" y="4098"/>
                  </a:lnTo>
                  <a:lnTo>
                    <a:pt x="10162" y="3911"/>
                  </a:lnTo>
                  <a:lnTo>
                    <a:pt x="9902" y="3911"/>
                  </a:lnTo>
                  <a:lnTo>
                    <a:pt x="9616" y="3911"/>
                  </a:lnTo>
                  <a:lnTo>
                    <a:pt x="9334" y="3911"/>
                  </a:lnTo>
                  <a:lnTo>
                    <a:pt x="9073" y="3565"/>
                  </a:lnTo>
                  <a:lnTo>
                    <a:pt x="8771" y="3565"/>
                  </a:lnTo>
                  <a:lnTo>
                    <a:pt x="8771" y="3220"/>
                  </a:lnTo>
                  <a:lnTo>
                    <a:pt x="8489" y="3220"/>
                  </a:lnTo>
                  <a:lnTo>
                    <a:pt x="8208" y="2875"/>
                  </a:lnTo>
                  <a:lnTo>
                    <a:pt x="7947" y="2556"/>
                  </a:lnTo>
                  <a:lnTo>
                    <a:pt x="7665" y="2211"/>
                  </a:lnTo>
                  <a:lnTo>
                    <a:pt x="7383" y="1887"/>
                  </a:lnTo>
                  <a:lnTo>
                    <a:pt x="7383" y="1521"/>
                  </a:lnTo>
                  <a:lnTo>
                    <a:pt x="7383" y="1177"/>
                  </a:lnTo>
                  <a:lnTo>
                    <a:pt x="7102" y="852"/>
                  </a:lnTo>
                  <a:lnTo>
                    <a:pt x="6820" y="487"/>
                  </a:lnTo>
                  <a:lnTo>
                    <a:pt x="6725" y="208"/>
                  </a:lnTo>
                  <a:lnTo>
                    <a:pt x="6087" y="0"/>
                  </a:lnTo>
                  <a:lnTo>
                    <a:pt x="5673" y="395"/>
                  </a:lnTo>
                  <a:lnTo>
                    <a:pt x="5354" y="299"/>
                  </a:lnTo>
                  <a:lnTo>
                    <a:pt x="5110" y="395"/>
                  </a:lnTo>
                  <a:lnTo>
                    <a:pt x="4866" y="487"/>
                  </a:lnTo>
                  <a:lnTo>
                    <a:pt x="4584" y="487"/>
                  </a:lnTo>
                  <a:lnTo>
                    <a:pt x="3437" y="487"/>
                  </a:lnTo>
                  <a:lnTo>
                    <a:pt x="3213" y="989"/>
                  </a:lnTo>
                  <a:lnTo>
                    <a:pt x="3213" y="1085"/>
                  </a:lnTo>
                  <a:lnTo>
                    <a:pt x="2874" y="989"/>
                  </a:lnTo>
                  <a:lnTo>
                    <a:pt x="2480" y="1177"/>
                  </a:lnTo>
                  <a:lnTo>
                    <a:pt x="2406" y="1475"/>
                  </a:lnTo>
                  <a:lnTo>
                    <a:pt x="2087" y="1177"/>
                  </a:lnTo>
                  <a:lnTo>
                    <a:pt x="1805" y="1177"/>
                  </a:lnTo>
                  <a:lnTo>
                    <a:pt x="1524" y="1177"/>
                  </a:lnTo>
                  <a:lnTo>
                    <a:pt x="1205" y="695"/>
                  </a:lnTo>
                  <a:lnTo>
                    <a:pt x="960" y="695"/>
                  </a:lnTo>
                  <a:lnTo>
                    <a:pt x="397" y="898"/>
                  </a:lnTo>
                  <a:lnTo>
                    <a:pt x="319" y="1288"/>
                  </a:lnTo>
                  <a:lnTo>
                    <a:pt x="397" y="1567"/>
                  </a:lnTo>
                  <a:lnTo>
                    <a:pt x="488" y="1866"/>
                  </a:lnTo>
                  <a:lnTo>
                    <a:pt x="488" y="2165"/>
                  </a:lnTo>
                  <a:lnTo>
                    <a:pt x="397" y="2257"/>
                  </a:lnTo>
                  <a:lnTo>
                    <a:pt x="0" y="2556"/>
                  </a:lnTo>
                  <a:lnTo>
                    <a:pt x="397" y="2921"/>
                  </a:lnTo>
                  <a:lnTo>
                    <a:pt x="397" y="3428"/>
                  </a:lnTo>
                  <a:lnTo>
                    <a:pt x="695" y="3565"/>
                  </a:lnTo>
                  <a:lnTo>
                    <a:pt x="960" y="3220"/>
                  </a:lnTo>
                  <a:lnTo>
                    <a:pt x="960" y="3565"/>
                  </a:lnTo>
                  <a:lnTo>
                    <a:pt x="960" y="3911"/>
                  </a:lnTo>
                  <a:lnTo>
                    <a:pt x="960" y="4255"/>
                  </a:lnTo>
                  <a:lnTo>
                    <a:pt x="695" y="4605"/>
                  </a:lnTo>
                  <a:lnTo>
                    <a:pt x="414" y="4605"/>
                  </a:lnTo>
                  <a:lnTo>
                    <a:pt x="133" y="4924"/>
                  </a:lnTo>
                  <a:lnTo>
                    <a:pt x="414" y="5269"/>
                  </a:lnTo>
                  <a:lnTo>
                    <a:pt x="414" y="5614"/>
                  </a:lnTo>
                  <a:lnTo>
                    <a:pt x="414" y="6304"/>
                  </a:lnTo>
                  <a:lnTo>
                    <a:pt x="695" y="6628"/>
                  </a:lnTo>
                  <a:lnTo>
                    <a:pt x="695" y="6973"/>
                  </a:lnTo>
                  <a:lnTo>
                    <a:pt x="960" y="7318"/>
                  </a:lnTo>
                  <a:lnTo>
                    <a:pt x="1242" y="6628"/>
                  </a:lnTo>
                  <a:lnTo>
                    <a:pt x="1524" y="6304"/>
                  </a:lnTo>
                  <a:lnTo>
                    <a:pt x="1805" y="5614"/>
                  </a:lnTo>
                  <a:lnTo>
                    <a:pt x="1805" y="5269"/>
                  </a:lnTo>
                  <a:lnTo>
                    <a:pt x="2087" y="5269"/>
                  </a:lnTo>
                  <a:lnTo>
                    <a:pt x="2369" y="5614"/>
                  </a:lnTo>
                  <a:lnTo>
                    <a:pt x="2650" y="5959"/>
                  </a:lnTo>
                  <a:lnTo>
                    <a:pt x="2911" y="6304"/>
                  </a:lnTo>
                  <a:lnTo>
                    <a:pt x="3193" y="6973"/>
                  </a:lnTo>
                  <a:lnTo>
                    <a:pt x="2911" y="7638"/>
                  </a:lnTo>
                  <a:lnTo>
                    <a:pt x="2911" y="8008"/>
                  </a:lnTo>
                  <a:lnTo>
                    <a:pt x="2911" y="8672"/>
                  </a:lnTo>
                  <a:lnTo>
                    <a:pt x="3474" y="8672"/>
                  </a:lnTo>
                  <a:lnTo>
                    <a:pt x="3474" y="9042"/>
                  </a:lnTo>
                  <a:lnTo>
                    <a:pt x="3756" y="9042"/>
                  </a:lnTo>
                  <a:lnTo>
                    <a:pt x="4021" y="9342"/>
                  </a:lnTo>
                  <a:lnTo>
                    <a:pt x="4323" y="9708"/>
                  </a:lnTo>
                  <a:lnTo>
                    <a:pt x="3474" y="9708"/>
                  </a:lnTo>
                  <a:lnTo>
                    <a:pt x="3756" y="10031"/>
                  </a:lnTo>
                  <a:lnTo>
                    <a:pt x="4021" y="10376"/>
                  </a:lnTo>
                  <a:lnTo>
                    <a:pt x="4323" y="11066"/>
                  </a:lnTo>
                  <a:lnTo>
                    <a:pt x="4584" y="11066"/>
                  </a:lnTo>
                  <a:lnTo>
                    <a:pt x="5147" y="11736"/>
                  </a:lnTo>
                  <a:lnTo>
                    <a:pt x="5147" y="12080"/>
                  </a:lnTo>
                  <a:lnTo>
                    <a:pt x="5711" y="12426"/>
                  </a:lnTo>
                  <a:lnTo>
                    <a:pt x="6274" y="12080"/>
                  </a:lnTo>
                  <a:lnTo>
                    <a:pt x="6555" y="12080"/>
                  </a:lnTo>
                  <a:lnTo>
                    <a:pt x="7102" y="12770"/>
                  </a:lnTo>
                  <a:lnTo>
                    <a:pt x="7665" y="13435"/>
                  </a:lnTo>
                  <a:lnTo>
                    <a:pt x="7947" y="14124"/>
                  </a:lnTo>
                  <a:lnTo>
                    <a:pt x="8489" y="14124"/>
                  </a:lnTo>
                  <a:lnTo>
                    <a:pt x="8771" y="14794"/>
                  </a:lnTo>
                  <a:lnTo>
                    <a:pt x="9334" y="15159"/>
                  </a:lnTo>
                  <a:lnTo>
                    <a:pt x="9616" y="15159"/>
                  </a:lnTo>
                  <a:lnTo>
                    <a:pt x="9902" y="15803"/>
                  </a:lnTo>
                  <a:lnTo>
                    <a:pt x="10162" y="15803"/>
                  </a:lnTo>
                  <a:lnTo>
                    <a:pt x="10444" y="16174"/>
                  </a:lnTo>
                  <a:lnTo>
                    <a:pt x="11007" y="16174"/>
                  </a:lnTo>
                  <a:lnTo>
                    <a:pt x="11289" y="16174"/>
                  </a:lnTo>
                  <a:lnTo>
                    <a:pt x="11591" y="16493"/>
                  </a:lnTo>
                  <a:lnTo>
                    <a:pt x="11591" y="16863"/>
                  </a:lnTo>
                  <a:lnTo>
                    <a:pt x="11835" y="17183"/>
                  </a:lnTo>
                  <a:lnTo>
                    <a:pt x="12133" y="17183"/>
                  </a:lnTo>
                  <a:lnTo>
                    <a:pt x="12133" y="17852"/>
                  </a:lnTo>
                  <a:lnTo>
                    <a:pt x="12680" y="17852"/>
                  </a:lnTo>
                  <a:lnTo>
                    <a:pt x="12680" y="18197"/>
                  </a:lnTo>
                  <a:lnTo>
                    <a:pt x="12961" y="18197"/>
                  </a:lnTo>
                  <a:lnTo>
                    <a:pt x="13243" y="18197"/>
                  </a:lnTo>
                  <a:lnTo>
                    <a:pt x="13243" y="17527"/>
                  </a:lnTo>
                  <a:lnTo>
                    <a:pt x="13243" y="17183"/>
                  </a:lnTo>
                  <a:lnTo>
                    <a:pt x="13243" y="16863"/>
                  </a:lnTo>
                  <a:lnTo>
                    <a:pt x="13243" y="16493"/>
                  </a:lnTo>
                  <a:lnTo>
                    <a:pt x="13525" y="16174"/>
                  </a:lnTo>
                  <a:lnTo>
                    <a:pt x="13786" y="16174"/>
                  </a:lnTo>
                  <a:lnTo>
                    <a:pt x="14349" y="15803"/>
                  </a:lnTo>
                  <a:lnTo>
                    <a:pt x="14651" y="16174"/>
                  </a:lnTo>
                  <a:lnTo>
                    <a:pt x="14912" y="16493"/>
                  </a:lnTo>
                  <a:lnTo>
                    <a:pt x="15479" y="16493"/>
                  </a:lnTo>
                  <a:lnTo>
                    <a:pt x="15479" y="16863"/>
                  </a:lnTo>
                  <a:lnTo>
                    <a:pt x="15741" y="17527"/>
                  </a:lnTo>
                  <a:lnTo>
                    <a:pt x="15741" y="17852"/>
                  </a:lnTo>
                  <a:lnTo>
                    <a:pt x="15479" y="18197"/>
                  </a:lnTo>
                  <a:lnTo>
                    <a:pt x="15479" y="18542"/>
                  </a:lnTo>
                  <a:lnTo>
                    <a:pt x="15479" y="19231"/>
                  </a:lnTo>
                  <a:lnTo>
                    <a:pt x="15741" y="19576"/>
                  </a:lnTo>
                  <a:lnTo>
                    <a:pt x="15741" y="19921"/>
                  </a:lnTo>
                  <a:lnTo>
                    <a:pt x="15741" y="20591"/>
                  </a:lnTo>
                  <a:lnTo>
                    <a:pt x="16022" y="20591"/>
                  </a:lnTo>
                  <a:lnTo>
                    <a:pt x="16022" y="21280"/>
                  </a:lnTo>
                  <a:lnTo>
                    <a:pt x="16303" y="21600"/>
                  </a:lnTo>
                  <a:lnTo>
                    <a:pt x="16606" y="21280"/>
                  </a:lnTo>
                  <a:lnTo>
                    <a:pt x="16867" y="21280"/>
                  </a:lnTo>
                  <a:lnTo>
                    <a:pt x="16867" y="20911"/>
                  </a:lnTo>
                  <a:lnTo>
                    <a:pt x="17169" y="21280"/>
                  </a:lnTo>
                  <a:lnTo>
                    <a:pt x="17712" y="21280"/>
                  </a:lnTo>
                  <a:lnTo>
                    <a:pt x="17976" y="21280"/>
                  </a:lnTo>
                  <a:lnTo>
                    <a:pt x="18540" y="20911"/>
                  </a:lnTo>
                  <a:lnTo>
                    <a:pt x="19103" y="20911"/>
                  </a:lnTo>
                  <a:lnTo>
                    <a:pt x="19364" y="20591"/>
                  </a:lnTo>
                  <a:lnTo>
                    <a:pt x="19646" y="20221"/>
                  </a:lnTo>
                  <a:lnTo>
                    <a:pt x="19927" y="20591"/>
                  </a:lnTo>
                  <a:lnTo>
                    <a:pt x="20229" y="20591"/>
                  </a:lnTo>
                  <a:lnTo>
                    <a:pt x="20494" y="20591"/>
                  </a:lnTo>
                  <a:lnTo>
                    <a:pt x="20776" y="20221"/>
                  </a:lnTo>
                  <a:lnTo>
                    <a:pt x="21037" y="19921"/>
                  </a:lnTo>
                  <a:lnTo>
                    <a:pt x="21600" y="19576"/>
                  </a:lnTo>
                  <a:cubicBezTo>
                    <a:pt x="21600" y="19576"/>
                    <a:pt x="21037" y="19231"/>
                    <a:pt x="21037" y="19231"/>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6" name="Google Shape;476;p18"/>
            <p:cNvSpPr/>
            <p:nvPr/>
          </p:nvSpPr>
          <p:spPr>
            <a:xfrm>
              <a:off x="8684539" y="10519690"/>
              <a:ext cx="137404" cy="119744"/>
            </a:xfrm>
            <a:custGeom>
              <a:avLst/>
              <a:gdLst/>
              <a:ahLst/>
              <a:cxnLst/>
              <a:rect l="l" t="t" r="r" b="b"/>
              <a:pathLst>
                <a:path w="21600" h="21600" extrusionOk="0">
                  <a:moveTo>
                    <a:pt x="0" y="8369"/>
                  </a:moveTo>
                  <a:lnTo>
                    <a:pt x="2770" y="3169"/>
                  </a:lnTo>
                  <a:lnTo>
                    <a:pt x="6613" y="1585"/>
                  </a:lnTo>
                  <a:lnTo>
                    <a:pt x="12914" y="0"/>
                  </a:lnTo>
                  <a:lnTo>
                    <a:pt x="16750" y="0"/>
                  </a:lnTo>
                  <a:lnTo>
                    <a:pt x="21600" y="7584"/>
                  </a:lnTo>
                  <a:lnTo>
                    <a:pt x="21289" y="16390"/>
                  </a:lnTo>
                  <a:lnTo>
                    <a:pt x="16750" y="21600"/>
                  </a:lnTo>
                  <a:lnTo>
                    <a:pt x="13215" y="21600"/>
                  </a:lnTo>
                  <a:lnTo>
                    <a:pt x="8373" y="20368"/>
                  </a:lnTo>
                  <a:lnTo>
                    <a:pt x="2461" y="17980"/>
                  </a:lnTo>
                  <a:cubicBezTo>
                    <a:pt x="2461" y="17980"/>
                    <a:pt x="0" y="8369"/>
                    <a:pt x="0" y="836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7" name="Google Shape;477;p18"/>
            <p:cNvSpPr/>
            <p:nvPr/>
          </p:nvSpPr>
          <p:spPr>
            <a:xfrm>
              <a:off x="8684539" y="10519690"/>
              <a:ext cx="137404" cy="119744"/>
            </a:xfrm>
            <a:custGeom>
              <a:avLst/>
              <a:gdLst/>
              <a:ahLst/>
              <a:cxnLst/>
              <a:rect l="l" t="t" r="r" b="b"/>
              <a:pathLst>
                <a:path w="21600" h="21600" extrusionOk="0">
                  <a:moveTo>
                    <a:pt x="0" y="8369"/>
                  </a:moveTo>
                  <a:lnTo>
                    <a:pt x="2770" y="3169"/>
                  </a:lnTo>
                  <a:lnTo>
                    <a:pt x="6613" y="1585"/>
                  </a:lnTo>
                  <a:lnTo>
                    <a:pt x="12914" y="0"/>
                  </a:lnTo>
                  <a:lnTo>
                    <a:pt x="16750" y="0"/>
                  </a:lnTo>
                  <a:lnTo>
                    <a:pt x="21600" y="7584"/>
                  </a:lnTo>
                  <a:lnTo>
                    <a:pt x="21289" y="16390"/>
                  </a:lnTo>
                  <a:lnTo>
                    <a:pt x="16750" y="21600"/>
                  </a:lnTo>
                  <a:lnTo>
                    <a:pt x="13215" y="21600"/>
                  </a:lnTo>
                  <a:lnTo>
                    <a:pt x="8373" y="20368"/>
                  </a:lnTo>
                  <a:lnTo>
                    <a:pt x="2461" y="17980"/>
                  </a:lnTo>
                  <a:cubicBezTo>
                    <a:pt x="2461" y="17980"/>
                    <a:pt x="0" y="8369"/>
                    <a:pt x="0" y="8369"/>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8" name="Google Shape;478;p18"/>
            <p:cNvSpPr/>
            <p:nvPr/>
          </p:nvSpPr>
          <p:spPr>
            <a:xfrm>
              <a:off x="11007078" y="9238529"/>
              <a:ext cx="86527" cy="112941"/>
            </a:xfrm>
            <a:custGeom>
              <a:avLst/>
              <a:gdLst/>
              <a:ahLst/>
              <a:cxnLst/>
              <a:rect l="l" t="t" r="r" b="b"/>
              <a:pathLst>
                <a:path w="21600" h="21600" extrusionOk="0">
                  <a:moveTo>
                    <a:pt x="11116" y="0"/>
                  </a:moveTo>
                  <a:lnTo>
                    <a:pt x="21600" y="6361"/>
                  </a:lnTo>
                  <a:lnTo>
                    <a:pt x="21600" y="16072"/>
                  </a:lnTo>
                  <a:lnTo>
                    <a:pt x="19397" y="20379"/>
                  </a:lnTo>
                  <a:lnTo>
                    <a:pt x="11116" y="21600"/>
                  </a:lnTo>
                  <a:lnTo>
                    <a:pt x="5011" y="21600"/>
                  </a:lnTo>
                  <a:lnTo>
                    <a:pt x="0" y="16072"/>
                  </a:lnTo>
                  <a:lnTo>
                    <a:pt x="0" y="5513"/>
                  </a:lnTo>
                  <a:lnTo>
                    <a:pt x="8789" y="1311"/>
                  </a:lnTo>
                  <a:cubicBezTo>
                    <a:pt x="8789" y="1311"/>
                    <a:pt x="11116" y="0"/>
                    <a:pt x="11116" y="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79" name="Google Shape;479;p18"/>
            <p:cNvSpPr/>
            <p:nvPr/>
          </p:nvSpPr>
          <p:spPr>
            <a:xfrm>
              <a:off x="11007078" y="9238529"/>
              <a:ext cx="86527" cy="112941"/>
            </a:xfrm>
            <a:custGeom>
              <a:avLst/>
              <a:gdLst/>
              <a:ahLst/>
              <a:cxnLst/>
              <a:rect l="l" t="t" r="r" b="b"/>
              <a:pathLst>
                <a:path w="21600" h="21600" extrusionOk="0">
                  <a:moveTo>
                    <a:pt x="11116" y="0"/>
                  </a:moveTo>
                  <a:lnTo>
                    <a:pt x="21600" y="6361"/>
                  </a:lnTo>
                  <a:lnTo>
                    <a:pt x="21600" y="16072"/>
                  </a:lnTo>
                  <a:lnTo>
                    <a:pt x="19397" y="20379"/>
                  </a:lnTo>
                  <a:lnTo>
                    <a:pt x="11116" y="21600"/>
                  </a:lnTo>
                  <a:lnTo>
                    <a:pt x="5011" y="21600"/>
                  </a:lnTo>
                  <a:lnTo>
                    <a:pt x="0" y="16072"/>
                  </a:lnTo>
                  <a:lnTo>
                    <a:pt x="0" y="5513"/>
                  </a:lnTo>
                  <a:lnTo>
                    <a:pt x="8789" y="1311"/>
                  </a:lnTo>
                  <a:cubicBezTo>
                    <a:pt x="8789" y="1311"/>
                    <a:pt x="11116" y="0"/>
                    <a:pt x="11116" y="0"/>
                  </a:cubicBezTo>
                  <a:close/>
                </a:path>
              </a:pathLst>
            </a:custGeom>
            <a:solidFill>
              <a:schemeClr val="accent3"/>
            </a:solidFill>
            <a:ln w="38100" cap="flat" cmpd="sng">
              <a:solidFill>
                <a:srgbClr val="FFFFFF"/>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grpSp>
      <p:sp>
        <p:nvSpPr>
          <p:cNvPr id="480" name="Google Shape;480;p18"/>
          <p:cNvSpPr/>
          <p:nvPr/>
        </p:nvSpPr>
        <p:spPr>
          <a:xfrm rot="10800000">
            <a:off x="17809343" y="3245801"/>
            <a:ext cx="812801" cy="8128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81" name="Google Shape;481;p18"/>
          <p:cNvSpPr/>
          <p:nvPr/>
        </p:nvSpPr>
        <p:spPr>
          <a:xfrm>
            <a:off x="18921859" y="3326026"/>
            <a:ext cx="3111501" cy="6477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Corporate</a:t>
            </a:r>
            <a:endParaRPr sz="1400" b="0" i="0" u="none" strike="noStrike" cap="none">
              <a:solidFill>
                <a:srgbClr val="000000"/>
              </a:solidFill>
              <a:latin typeface="Helvetica Neue"/>
              <a:ea typeface="Helvetica Neue"/>
              <a:cs typeface="Helvetica Neue"/>
              <a:sym typeface="Helvetica Neue"/>
            </a:endParaRPr>
          </a:p>
        </p:txBody>
      </p:sp>
      <p:sp>
        <p:nvSpPr>
          <p:cNvPr id="482" name="Google Shape;482;p18"/>
          <p:cNvSpPr/>
          <p:nvPr/>
        </p:nvSpPr>
        <p:spPr>
          <a:xfrm rot="10800000">
            <a:off x="17796643" y="4465001"/>
            <a:ext cx="812801" cy="8128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83" name="Google Shape;483;p18"/>
          <p:cNvSpPr/>
          <p:nvPr/>
        </p:nvSpPr>
        <p:spPr>
          <a:xfrm>
            <a:off x="18909159" y="4545226"/>
            <a:ext cx="3429001" cy="6477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Leisure</a:t>
            </a:r>
            <a:endParaRPr sz="1400" b="0" i="0" u="none" strike="noStrike" cap="none">
              <a:solidFill>
                <a:srgbClr val="000000"/>
              </a:solidFill>
              <a:latin typeface="Helvetica Neue"/>
              <a:ea typeface="Helvetica Neue"/>
              <a:cs typeface="Helvetica Neue"/>
              <a:sym typeface="Helvetica Neue"/>
            </a:endParaRPr>
          </a:p>
        </p:txBody>
      </p:sp>
      <p:sp>
        <p:nvSpPr>
          <p:cNvPr id="484" name="Google Shape;484;p18"/>
          <p:cNvSpPr/>
          <p:nvPr/>
        </p:nvSpPr>
        <p:spPr>
          <a:xfrm>
            <a:off x="2201278" y="577633"/>
            <a:ext cx="19981444"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KEY MARKETS (EUROPE)</a:t>
            </a:r>
            <a:endParaRPr sz="1400" b="1" i="0" u="none" strike="noStrike" cap="none">
              <a:solidFill>
                <a:srgbClr val="000000"/>
              </a:solidFill>
              <a:latin typeface="Helvetica Neue"/>
              <a:ea typeface="Helvetica Neue"/>
              <a:cs typeface="Helvetica Neue"/>
              <a:sym typeface="Helvetica Neue"/>
            </a:endParaRPr>
          </a:p>
        </p:txBody>
      </p:sp>
      <p:grpSp>
        <p:nvGrpSpPr>
          <p:cNvPr id="485" name="Google Shape;485;p18"/>
          <p:cNvGrpSpPr/>
          <p:nvPr/>
        </p:nvGrpSpPr>
        <p:grpSpPr>
          <a:xfrm>
            <a:off x="10005192" y="5903339"/>
            <a:ext cx="3314701" cy="2755903"/>
            <a:chOff x="0" y="0"/>
            <a:chExt cx="3314700" cy="2755901"/>
          </a:xfrm>
        </p:grpSpPr>
        <p:pic>
          <p:nvPicPr>
            <p:cNvPr id="486" name="Google Shape;486;p18"/>
            <p:cNvPicPr preferRelativeResize="0"/>
            <p:nvPr/>
          </p:nvPicPr>
          <p:blipFill rotWithShape="1">
            <a:blip r:embed="rId3">
              <a:alphaModFix/>
            </a:blip>
            <a:srcRect/>
            <a:stretch/>
          </p:blipFill>
          <p:spPr>
            <a:xfrm>
              <a:off x="292351" y="0"/>
              <a:ext cx="2755901" cy="2755901"/>
            </a:xfrm>
            <a:prstGeom prst="rect">
              <a:avLst/>
            </a:prstGeom>
            <a:noFill/>
            <a:ln>
              <a:noFill/>
            </a:ln>
          </p:spPr>
        </p:pic>
        <p:sp>
          <p:nvSpPr>
            <p:cNvPr id="487" name="Google Shape;487;p18"/>
            <p:cNvSpPr/>
            <p:nvPr/>
          </p:nvSpPr>
          <p:spPr>
            <a:xfrm>
              <a:off x="6476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488" name="Google Shape;488;p18"/>
            <p:cNvSpPr/>
            <p:nvPr/>
          </p:nvSpPr>
          <p:spPr>
            <a:xfrm>
              <a:off x="658956" y="934236"/>
              <a:ext cx="2019301" cy="889001"/>
            </a:xfrm>
            <a:prstGeom prst="rect">
              <a:avLst/>
            </a:prstGeom>
            <a:noFill/>
            <a:ln>
              <a:noFill/>
            </a:ln>
          </p:spPr>
          <p:txBody>
            <a:bodyPr spcFirstLastPara="1" wrap="square" lIns="0" tIns="0" rIns="0" bIns="0" anchor="ctr" anchorCtr="0">
              <a:noAutofit/>
            </a:bodyPr>
            <a:lstStyle/>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GER</a:t>
              </a:r>
              <a:endParaRPr sz="1400" b="0" i="0" u="none" strike="noStrike" cap="none">
                <a:solidFill>
                  <a:srgbClr val="000000"/>
                </a:solidFill>
                <a:latin typeface="Helvetica Neue"/>
                <a:ea typeface="Helvetica Neue"/>
                <a:cs typeface="Helvetica Neue"/>
                <a:sym typeface="Helvetica Neue"/>
              </a:endParaRPr>
            </a:p>
          </p:txBody>
        </p:sp>
        <p:sp>
          <p:nvSpPr>
            <p:cNvPr id="489" name="Google Shape;489;p18"/>
            <p:cNvSpPr/>
            <p:nvPr/>
          </p:nvSpPr>
          <p:spPr>
            <a:xfrm rot="10800000">
              <a:off x="2235200" y="2571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90" name="Google Shape;490;p18"/>
            <p:cNvSpPr/>
            <p:nvPr/>
          </p:nvSpPr>
          <p:spPr>
            <a:xfrm rot="10800000">
              <a:off x="0" y="1527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91" name="Google Shape;491;p18"/>
            <p:cNvSpPr/>
            <p:nvPr/>
          </p:nvSpPr>
          <p:spPr>
            <a:xfrm>
              <a:off x="2287268" y="56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40%</a:t>
              </a:r>
              <a:endParaRPr sz="1400" b="0" i="0" u="none" strike="noStrike" cap="none">
                <a:solidFill>
                  <a:srgbClr val="000000"/>
                </a:solidFill>
                <a:latin typeface="Helvetica Neue"/>
                <a:ea typeface="Helvetica Neue"/>
                <a:cs typeface="Helvetica Neue"/>
                <a:sym typeface="Helvetica Neue"/>
              </a:endParaRPr>
            </a:p>
          </p:txBody>
        </p:sp>
        <p:sp>
          <p:nvSpPr>
            <p:cNvPr id="492" name="Google Shape;492;p18"/>
            <p:cNvSpPr/>
            <p:nvPr/>
          </p:nvSpPr>
          <p:spPr>
            <a:xfrm>
              <a:off x="52068" y="183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60%</a:t>
              </a:r>
              <a:endParaRPr sz="1400" b="0" i="0" u="none" strike="noStrike" cap="none">
                <a:solidFill>
                  <a:srgbClr val="000000"/>
                </a:solidFill>
                <a:latin typeface="Helvetica Neue"/>
                <a:ea typeface="Helvetica Neue"/>
                <a:cs typeface="Helvetica Neue"/>
                <a:sym typeface="Helvetica Neue"/>
              </a:endParaRPr>
            </a:p>
          </p:txBody>
        </p:sp>
      </p:grpSp>
      <p:grpSp>
        <p:nvGrpSpPr>
          <p:cNvPr id="493" name="Google Shape;493;p18"/>
          <p:cNvGrpSpPr/>
          <p:nvPr/>
        </p:nvGrpSpPr>
        <p:grpSpPr>
          <a:xfrm>
            <a:off x="7007992" y="7757539"/>
            <a:ext cx="3314701" cy="2755903"/>
            <a:chOff x="0" y="0"/>
            <a:chExt cx="3314700" cy="2755901"/>
          </a:xfrm>
        </p:grpSpPr>
        <p:pic>
          <p:nvPicPr>
            <p:cNvPr id="494" name="Google Shape;494;p18"/>
            <p:cNvPicPr preferRelativeResize="0"/>
            <p:nvPr/>
          </p:nvPicPr>
          <p:blipFill rotWithShape="1">
            <a:blip r:embed="rId4">
              <a:alphaModFix/>
            </a:blip>
            <a:srcRect/>
            <a:stretch/>
          </p:blipFill>
          <p:spPr>
            <a:xfrm>
              <a:off x="292351" y="0"/>
              <a:ext cx="2755901" cy="2755901"/>
            </a:xfrm>
            <a:prstGeom prst="rect">
              <a:avLst/>
            </a:prstGeom>
            <a:noFill/>
            <a:ln>
              <a:noFill/>
            </a:ln>
          </p:spPr>
        </p:pic>
        <p:sp>
          <p:nvSpPr>
            <p:cNvPr id="495" name="Google Shape;495;p18"/>
            <p:cNvSpPr/>
            <p:nvPr/>
          </p:nvSpPr>
          <p:spPr>
            <a:xfrm>
              <a:off x="6476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496" name="Google Shape;496;p18"/>
            <p:cNvSpPr/>
            <p:nvPr/>
          </p:nvSpPr>
          <p:spPr>
            <a:xfrm>
              <a:off x="929901" y="1051950"/>
              <a:ext cx="1477411" cy="653574"/>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FR</a:t>
              </a:r>
              <a:endParaRPr sz="1400" b="0" i="0" u="none" strike="noStrike" cap="none">
                <a:solidFill>
                  <a:srgbClr val="000000"/>
                </a:solidFill>
                <a:latin typeface="Helvetica Neue"/>
                <a:ea typeface="Helvetica Neue"/>
                <a:cs typeface="Helvetica Neue"/>
                <a:sym typeface="Helvetica Neue"/>
              </a:endParaRPr>
            </a:p>
          </p:txBody>
        </p:sp>
        <p:sp>
          <p:nvSpPr>
            <p:cNvPr id="497" name="Google Shape;497;p18"/>
            <p:cNvSpPr/>
            <p:nvPr/>
          </p:nvSpPr>
          <p:spPr>
            <a:xfrm rot="10800000">
              <a:off x="2235200" y="2571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98" name="Google Shape;498;p18"/>
            <p:cNvSpPr/>
            <p:nvPr/>
          </p:nvSpPr>
          <p:spPr>
            <a:xfrm rot="10800000">
              <a:off x="0" y="1527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499" name="Google Shape;499;p18"/>
            <p:cNvSpPr/>
            <p:nvPr/>
          </p:nvSpPr>
          <p:spPr>
            <a:xfrm>
              <a:off x="2287268" y="56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50%</a:t>
              </a:r>
              <a:endParaRPr sz="1400" b="0" i="0" u="none" strike="noStrike" cap="none">
                <a:solidFill>
                  <a:srgbClr val="000000"/>
                </a:solidFill>
                <a:latin typeface="Helvetica Neue"/>
                <a:ea typeface="Helvetica Neue"/>
                <a:cs typeface="Helvetica Neue"/>
                <a:sym typeface="Helvetica Neue"/>
              </a:endParaRPr>
            </a:p>
          </p:txBody>
        </p:sp>
        <p:sp>
          <p:nvSpPr>
            <p:cNvPr id="500" name="Google Shape;500;p18"/>
            <p:cNvSpPr/>
            <p:nvPr/>
          </p:nvSpPr>
          <p:spPr>
            <a:xfrm>
              <a:off x="52068" y="1835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50%</a:t>
              </a:r>
              <a:endParaRPr sz="1400" b="0" i="0" u="none" strike="noStrike" cap="none">
                <a:solidFill>
                  <a:srgbClr val="000000"/>
                </a:solidFill>
                <a:latin typeface="Helvetica Neue"/>
                <a:ea typeface="Helvetica Neue"/>
                <a:cs typeface="Helvetica Neue"/>
                <a:sym typeface="Helvetica Neue"/>
              </a:endParaRPr>
            </a:p>
          </p:txBody>
        </p:sp>
      </p:grpSp>
      <p:grpSp>
        <p:nvGrpSpPr>
          <p:cNvPr id="501" name="Google Shape;501;p18"/>
          <p:cNvGrpSpPr/>
          <p:nvPr/>
        </p:nvGrpSpPr>
        <p:grpSpPr>
          <a:xfrm>
            <a:off x="10322943" y="10249850"/>
            <a:ext cx="2755903" cy="3098802"/>
            <a:chOff x="0" y="-1"/>
            <a:chExt cx="2755901" cy="3098801"/>
          </a:xfrm>
        </p:grpSpPr>
        <p:pic>
          <p:nvPicPr>
            <p:cNvPr id="502" name="Google Shape;502;p18"/>
            <p:cNvPicPr preferRelativeResize="0"/>
            <p:nvPr/>
          </p:nvPicPr>
          <p:blipFill rotWithShape="1">
            <a:blip r:embed="rId5">
              <a:alphaModFix/>
            </a:blip>
            <a:srcRect/>
            <a:stretch/>
          </p:blipFill>
          <p:spPr>
            <a:xfrm>
              <a:off x="0" y="212788"/>
              <a:ext cx="2755901" cy="2755902"/>
            </a:xfrm>
            <a:prstGeom prst="rect">
              <a:avLst/>
            </a:prstGeom>
            <a:noFill/>
            <a:ln>
              <a:noFill/>
            </a:ln>
          </p:spPr>
        </p:pic>
        <p:sp>
          <p:nvSpPr>
            <p:cNvPr id="503" name="Google Shape;503;p18"/>
            <p:cNvSpPr/>
            <p:nvPr/>
          </p:nvSpPr>
          <p:spPr>
            <a:xfrm>
              <a:off x="355342" y="564313"/>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04" name="Google Shape;504;p18"/>
            <p:cNvSpPr/>
            <p:nvPr/>
          </p:nvSpPr>
          <p:spPr>
            <a:xfrm>
              <a:off x="366605" y="1147025"/>
              <a:ext cx="2019301" cy="889001"/>
            </a:xfrm>
            <a:prstGeom prst="rect">
              <a:avLst/>
            </a:prstGeom>
            <a:noFill/>
            <a:ln>
              <a:noFill/>
            </a:ln>
          </p:spPr>
          <p:txBody>
            <a:bodyPr spcFirstLastPara="1" wrap="square" lIns="0" tIns="0" rIns="0" bIns="0" anchor="ctr" anchorCtr="0">
              <a:noAutofit/>
            </a:bodyPr>
            <a:lstStyle/>
            <a:p>
              <a:pPr marL="0" marR="0" lvl="0" indent="0" algn="ctr" rtl="0">
                <a:lnSpc>
                  <a:spcPct val="7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IT</a:t>
              </a:r>
              <a:endParaRPr sz="1400" b="0" i="0" u="none" strike="noStrike" cap="none">
                <a:solidFill>
                  <a:srgbClr val="000000"/>
                </a:solidFill>
                <a:latin typeface="Helvetica Neue"/>
                <a:ea typeface="Helvetica Neue"/>
                <a:cs typeface="Helvetica Neue"/>
                <a:sym typeface="Helvetica Neue"/>
              </a:endParaRPr>
            </a:p>
          </p:txBody>
        </p:sp>
        <p:sp>
          <p:nvSpPr>
            <p:cNvPr id="505" name="Google Shape;505;p18"/>
            <p:cNvSpPr/>
            <p:nvPr/>
          </p:nvSpPr>
          <p:spPr>
            <a:xfrm rot="10800000">
              <a:off x="1650748" y="2019300"/>
              <a:ext cx="1079501" cy="1079500"/>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06" name="Google Shape;506;p18"/>
            <p:cNvSpPr/>
            <p:nvPr/>
          </p:nvSpPr>
          <p:spPr>
            <a:xfrm rot="10800000">
              <a:off x="63248" y="-1"/>
              <a:ext cx="1079501"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07" name="Google Shape;507;p18"/>
            <p:cNvSpPr/>
            <p:nvPr/>
          </p:nvSpPr>
          <p:spPr>
            <a:xfrm>
              <a:off x="1702816" y="2328125"/>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80%</a:t>
              </a:r>
              <a:endParaRPr sz="1400" b="0" i="0" u="none" strike="noStrike" cap="none">
                <a:solidFill>
                  <a:srgbClr val="000000"/>
                </a:solidFill>
                <a:latin typeface="Helvetica Neue"/>
                <a:ea typeface="Helvetica Neue"/>
                <a:cs typeface="Helvetica Neue"/>
                <a:sym typeface="Helvetica Neue"/>
              </a:endParaRPr>
            </a:p>
          </p:txBody>
        </p:sp>
        <p:sp>
          <p:nvSpPr>
            <p:cNvPr id="508" name="Google Shape;508;p18"/>
            <p:cNvSpPr/>
            <p:nvPr/>
          </p:nvSpPr>
          <p:spPr>
            <a:xfrm>
              <a:off x="115316" y="308825"/>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20%</a:t>
              </a:r>
              <a:endParaRPr sz="1400" b="0" i="0" u="none" strike="noStrike" cap="none">
                <a:solidFill>
                  <a:srgbClr val="000000"/>
                </a:solidFill>
                <a:latin typeface="Helvetica Neue"/>
                <a:ea typeface="Helvetica Neue"/>
                <a:cs typeface="Helvetica Neue"/>
                <a:sym typeface="Helvetica Neue"/>
              </a:endParaRPr>
            </a:p>
          </p:txBody>
        </p:sp>
      </p:grpSp>
      <p:grpSp>
        <p:nvGrpSpPr>
          <p:cNvPr id="509" name="Google Shape;509;p18"/>
          <p:cNvGrpSpPr/>
          <p:nvPr/>
        </p:nvGrpSpPr>
        <p:grpSpPr>
          <a:xfrm>
            <a:off x="7414392" y="3630039"/>
            <a:ext cx="3238501" cy="2755903"/>
            <a:chOff x="0" y="0"/>
            <a:chExt cx="3238500" cy="2755901"/>
          </a:xfrm>
        </p:grpSpPr>
        <p:pic>
          <p:nvPicPr>
            <p:cNvPr id="510" name="Google Shape;510;p18"/>
            <p:cNvPicPr preferRelativeResize="0"/>
            <p:nvPr/>
          </p:nvPicPr>
          <p:blipFill rotWithShape="1">
            <a:blip r:embed="rId6">
              <a:alphaModFix/>
            </a:blip>
            <a:srcRect/>
            <a:stretch/>
          </p:blipFill>
          <p:spPr>
            <a:xfrm>
              <a:off x="216151" y="0"/>
              <a:ext cx="2755901" cy="2755901"/>
            </a:xfrm>
            <a:prstGeom prst="rect">
              <a:avLst/>
            </a:prstGeom>
            <a:noFill/>
            <a:ln>
              <a:noFill/>
            </a:ln>
          </p:spPr>
        </p:pic>
        <p:sp>
          <p:nvSpPr>
            <p:cNvPr id="511" name="Google Shape;511;p18"/>
            <p:cNvSpPr/>
            <p:nvPr/>
          </p:nvSpPr>
          <p:spPr>
            <a:xfrm>
              <a:off x="571493" y="351525"/>
              <a:ext cx="2041826" cy="2041824"/>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12" name="Google Shape;512;p18"/>
            <p:cNvSpPr/>
            <p:nvPr/>
          </p:nvSpPr>
          <p:spPr>
            <a:xfrm>
              <a:off x="853701" y="1051950"/>
              <a:ext cx="1477411" cy="653574"/>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GB</a:t>
              </a:r>
              <a:endParaRPr sz="1400" b="0" i="0" u="none" strike="noStrike" cap="none">
                <a:solidFill>
                  <a:srgbClr val="000000"/>
                </a:solidFill>
                <a:latin typeface="Helvetica Neue"/>
                <a:ea typeface="Helvetica Neue"/>
                <a:cs typeface="Helvetica Neue"/>
                <a:sym typeface="Helvetica Neue"/>
              </a:endParaRPr>
            </a:p>
          </p:txBody>
        </p:sp>
        <p:sp>
          <p:nvSpPr>
            <p:cNvPr id="513" name="Google Shape;513;p18"/>
            <p:cNvSpPr/>
            <p:nvPr/>
          </p:nvSpPr>
          <p:spPr>
            <a:xfrm rot="10800000">
              <a:off x="2159000" y="1387411"/>
              <a:ext cx="1079500" cy="1079501"/>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14" name="Google Shape;514;p18"/>
            <p:cNvSpPr/>
            <p:nvPr/>
          </p:nvSpPr>
          <p:spPr>
            <a:xfrm rot="10800000">
              <a:off x="0" y="3111"/>
              <a:ext cx="1079500" cy="1079501"/>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15" name="Google Shape;515;p18"/>
            <p:cNvSpPr/>
            <p:nvPr/>
          </p:nvSpPr>
          <p:spPr>
            <a:xfrm>
              <a:off x="2211068" y="16962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70%</a:t>
              </a:r>
              <a:endParaRPr sz="1400" b="0" i="0" u="none" strike="noStrike" cap="none">
                <a:solidFill>
                  <a:srgbClr val="000000"/>
                </a:solidFill>
                <a:latin typeface="Helvetica Neue"/>
                <a:ea typeface="Helvetica Neue"/>
                <a:cs typeface="Helvetica Neue"/>
                <a:sym typeface="Helvetica Neue"/>
              </a:endParaRPr>
            </a:p>
          </p:txBody>
        </p:sp>
        <p:sp>
          <p:nvSpPr>
            <p:cNvPr id="516" name="Google Shape;516;p18"/>
            <p:cNvSpPr/>
            <p:nvPr/>
          </p:nvSpPr>
          <p:spPr>
            <a:xfrm>
              <a:off x="52068" y="311936"/>
              <a:ext cx="990601" cy="4318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lt1"/>
                </a:buClr>
                <a:buSzPts val="3000"/>
                <a:buFont typeface="Helvetica Neue"/>
                <a:buNone/>
              </a:pPr>
              <a:r>
                <a:rPr lang="en-US" sz="3000" b="0" i="0" u="none" strike="noStrike" cap="none">
                  <a:solidFill>
                    <a:schemeClr val="lt1"/>
                  </a:solidFill>
                  <a:latin typeface="Helvetica Neue"/>
                  <a:ea typeface="Helvetica Neue"/>
                  <a:cs typeface="Helvetica Neue"/>
                  <a:sym typeface="Helvetica Neue"/>
                </a:rPr>
                <a:t>30%</a:t>
              </a:r>
              <a:endParaRPr sz="1400" b="0" i="0" u="none" strike="noStrike" cap="none">
                <a:solidFill>
                  <a:srgbClr val="000000"/>
                </a:solidFill>
                <a:latin typeface="Helvetica Neue"/>
                <a:ea typeface="Helvetica Neue"/>
                <a:cs typeface="Helvetica Neue"/>
                <a:sym typeface="Helvetica Neue"/>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p:nvPr/>
        </p:nvSpPr>
        <p:spPr>
          <a:xfrm>
            <a:off x="1774463" y="5538750"/>
            <a:ext cx="20835075" cy="26385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12000"/>
              <a:buFont typeface="Montserrat"/>
              <a:buNone/>
            </a:pPr>
            <a:r>
              <a:rPr lang="en-US" sz="12000" b="0" i="0" u="none" strike="noStrike" cap="none">
                <a:solidFill>
                  <a:schemeClr val="dk1"/>
                </a:solidFill>
                <a:latin typeface="Helvetica Neue"/>
                <a:ea typeface="Helvetica Neue"/>
                <a:cs typeface="Helvetica Neue"/>
                <a:sym typeface="Helvetica Neue"/>
              </a:rPr>
              <a:t>[YOUR HOTEL NAME] </a:t>
            </a:r>
            <a:r>
              <a:rPr lang="en-US" sz="7000" b="1" i="0" u="none" strike="noStrike" cap="none">
                <a:solidFill>
                  <a:schemeClr val="dk1"/>
                </a:solidFill>
                <a:latin typeface="Helvetica Neue"/>
                <a:ea typeface="Helvetica Neue"/>
                <a:cs typeface="Helvetica Neue"/>
                <a:sym typeface="Helvetica Neue"/>
              </a:rPr>
              <a:t>MARKETING PLAN</a:t>
            </a:r>
            <a:endParaRPr sz="7000" b="1" i="0" u="none" strike="noStrike" cap="none">
              <a:solidFill>
                <a:srgbClr val="000000"/>
              </a:solidFill>
              <a:latin typeface="Helvetica Neue"/>
              <a:ea typeface="Helvetica Neue"/>
              <a:cs typeface="Helvetica Neue"/>
              <a:sym typeface="Helvetica Neue"/>
            </a:endParaRPr>
          </a:p>
        </p:txBody>
      </p:sp>
      <p:sp>
        <p:nvSpPr>
          <p:cNvPr id="50" name="Google Shape;50;p1"/>
          <p:cNvSpPr/>
          <p:nvPr/>
        </p:nvSpPr>
        <p:spPr>
          <a:xfrm>
            <a:off x="9633900" y="8801575"/>
            <a:ext cx="5116200" cy="4698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0" i="0" u="none" strike="noStrike" cap="none">
                <a:solidFill>
                  <a:schemeClr val="dk1"/>
                </a:solidFill>
                <a:latin typeface="Helvetica Neue"/>
                <a:ea typeface="Helvetica Neue"/>
                <a:cs typeface="Helvetica Neue"/>
                <a:sym typeface="Helvetica Neue"/>
              </a:rPr>
              <a:t>Date: MM / DD / YYYY</a:t>
            </a:r>
            <a:endParaRPr sz="1400" b="0" i="0" u="none" strike="noStrike" cap="none">
              <a:solidFill>
                <a:srgbClr val="000000"/>
              </a:solidFill>
              <a:latin typeface="Helvetica Neue"/>
              <a:ea typeface="Helvetica Neue"/>
              <a:cs typeface="Helvetica Neue"/>
              <a:sym typeface="Helvetica Neue"/>
            </a:endParaRPr>
          </a:p>
        </p:txBody>
      </p:sp>
      <p:pic>
        <p:nvPicPr>
          <p:cNvPr id="51" name="Google Shape;51;p1"/>
          <p:cNvPicPr preferRelativeResize="0"/>
          <p:nvPr/>
        </p:nvPicPr>
        <p:blipFill>
          <a:blip r:embed="rId3">
            <a:alphaModFix/>
          </a:blip>
          <a:stretch>
            <a:fillRect/>
          </a:stretch>
        </p:blipFill>
        <p:spPr>
          <a:xfrm>
            <a:off x="11033563" y="2906350"/>
            <a:ext cx="2316900" cy="2316900"/>
          </a:xfrm>
          <a:prstGeom prst="rect">
            <a:avLst/>
          </a:prstGeom>
          <a:noFill/>
          <a:ln>
            <a:noFill/>
          </a:ln>
        </p:spPr>
      </p:pic>
      <p:sp>
        <p:nvSpPr>
          <p:cNvPr id="52" name="Google Shape;52;p1"/>
          <p:cNvSpPr txBox="1"/>
          <p:nvPr/>
        </p:nvSpPr>
        <p:spPr>
          <a:xfrm>
            <a:off x="11033575" y="3618400"/>
            <a:ext cx="2316900" cy="892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300" b="1"/>
              <a:t>PLACE YOUR</a:t>
            </a:r>
            <a:endParaRPr sz="2300" b="1"/>
          </a:p>
          <a:p>
            <a:pPr marL="0" lvl="0" indent="0" algn="ctr" rtl="0">
              <a:spcBef>
                <a:spcPts val="0"/>
              </a:spcBef>
              <a:spcAft>
                <a:spcPts val="0"/>
              </a:spcAft>
              <a:buNone/>
            </a:pPr>
            <a:r>
              <a:rPr lang="en-US" sz="2300" b="1"/>
              <a:t>LOGO HERE</a:t>
            </a:r>
            <a:endParaRPr sz="2300" b="1"/>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521" name="Google Shape;521;p19"/>
          <p:cNvSpPr txBox="1">
            <a:spLocks noGrp="1"/>
          </p:cNvSpPr>
          <p:nvPr>
            <p:ph type="sldNum" idx="12"/>
          </p:nvPr>
        </p:nvSpPr>
        <p:spPr>
          <a:xfrm>
            <a:off x="23455625" y="588000"/>
            <a:ext cx="9285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20</a:t>
            </a:fld>
            <a:endParaRPr>
              <a:solidFill>
                <a:schemeClr val="dk1"/>
              </a:solidFill>
              <a:latin typeface="Helvetica Neue"/>
              <a:ea typeface="Helvetica Neue"/>
              <a:cs typeface="Helvetica Neue"/>
              <a:sym typeface="Helvetica Neue"/>
            </a:endParaRPr>
          </a:p>
        </p:txBody>
      </p:sp>
      <p:sp>
        <p:nvSpPr>
          <p:cNvPr id="522" name="Google Shape;522;p19"/>
          <p:cNvSpPr/>
          <p:nvPr/>
        </p:nvSpPr>
        <p:spPr>
          <a:xfrm>
            <a:off x="3282774" y="583419"/>
            <a:ext cx="17818451" cy="8931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OVERALL MARKET SEGMENTATION</a:t>
            </a:r>
            <a:endParaRPr sz="1400" b="1" i="0" u="none" strike="noStrike" cap="none">
              <a:solidFill>
                <a:srgbClr val="000000"/>
              </a:solidFill>
              <a:latin typeface="Helvetica Neue"/>
              <a:ea typeface="Helvetica Neue"/>
              <a:cs typeface="Helvetica Neue"/>
              <a:sym typeface="Helvetica Neue"/>
            </a:endParaRPr>
          </a:p>
        </p:txBody>
      </p:sp>
      <p:sp>
        <p:nvSpPr>
          <p:cNvPr id="523" name="Google Shape;523;p19"/>
          <p:cNvSpPr/>
          <p:nvPr/>
        </p:nvSpPr>
        <p:spPr>
          <a:xfrm>
            <a:off x="3055071" y="4891947"/>
            <a:ext cx="3045600" cy="8895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BAR &amp;</a:t>
            </a:r>
            <a:br>
              <a:rPr lang="en-US" sz="3600" b="0" i="0" u="none" strike="noStrike" cap="none">
                <a:solidFill>
                  <a:schemeClr val="dk1"/>
                </a:solidFill>
                <a:latin typeface="Helvetica Neue"/>
                <a:ea typeface="Helvetica Neue"/>
                <a:cs typeface="Helvetica Neue"/>
                <a:sym typeface="Helvetica Neue"/>
              </a:rPr>
            </a:br>
            <a:r>
              <a:rPr lang="en-US" sz="3600" b="0" i="0" u="none" strike="noStrike" cap="none">
                <a:solidFill>
                  <a:schemeClr val="dk1"/>
                </a:solidFill>
                <a:latin typeface="Helvetica Neue"/>
                <a:ea typeface="Helvetica Neue"/>
                <a:cs typeface="Helvetica Neue"/>
                <a:sym typeface="Helvetica Neue"/>
              </a:rPr>
              <a:t>Discount</a:t>
            </a:r>
            <a:endParaRPr sz="1400" b="0" i="0" u="none" strike="noStrike" cap="none">
              <a:solidFill>
                <a:srgbClr val="000000"/>
              </a:solidFill>
              <a:latin typeface="Helvetica Neue"/>
              <a:ea typeface="Helvetica Neue"/>
              <a:cs typeface="Helvetica Neue"/>
              <a:sym typeface="Helvetica Neue"/>
            </a:endParaRPr>
          </a:p>
        </p:txBody>
      </p:sp>
      <p:sp>
        <p:nvSpPr>
          <p:cNvPr id="524" name="Google Shape;524;p19"/>
          <p:cNvSpPr/>
          <p:nvPr/>
        </p:nvSpPr>
        <p:spPr>
          <a:xfrm>
            <a:off x="2006599" y="4958898"/>
            <a:ext cx="762001" cy="685801"/>
          </a:xfrm>
          <a:prstGeom prst="rect">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525" name="Google Shape;525;p19"/>
          <p:cNvSpPr/>
          <p:nvPr/>
        </p:nvSpPr>
        <p:spPr>
          <a:xfrm>
            <a:off x="2297775" y="5006571"/>
            <a:ext cx="189637" cy="5588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FFFFFF"/>
              </a:buClr>
              <a:buSzPts val="3600"/>
              <a:buFont typeface="Montserrat"/>
              <a:buNone/>
            </a:pPr>
            <a:r>
              <a:rPr lang="en-US" sz="3600" b="0" i="0" u="none" strike="noStrike" cap="none">
                <a:solidFill>
                  <a:srgbClr val="FFFFFF"/>
                </a:solidFill>
                <a:latin typeface="Helvetica Neue"/>
                <a:ea typeface="Helvetica Neue"/>
                <a:cs typeface="Helvetica Neue"/>
                <a:sym typeface="Helvetica Neue"/>
              </a:rPr>
              <a:t>1</a:t>
            </a:r>
            <a:endParaRPr sz="1400" b="0" i="0" u="none" strike="noStrike" cap="none">
              <a:solidFill>
                <a:srgbClr val="000000"/>
              </a:solidFill>
              <a:latin typeface="Helvetica Neue"/>
              <a:ea typeface="Helvetica Neue"/>
              <a:cs typeface="Helvetica Neue"/>
              <a:sym typeface="Helvetica Neue"/>
            </a:endParaRPr>
          </a:p>
        </p:txBody>
      </p:sp>
      <p:sp>
        <p:nvSpPr>
          <p:cNvPr id="526" name="Google Shape;526;p19"/>
          <p:cNvSpPr/>
          <p:nvPr/>
        </p:nvSpPr>
        <p:spPr>
          <a:xfrm>
            <a:off x="3055071" y="8384772"/>
            <a:ext cx="30456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Wholesale </a:t>
            </a:r>
            <a:endParaRPr sz="1400" b="0" i="0" u="none" strike="noStrike" cap="none">
              <a:solidFill>
                <a:srgbClr val="000000"/>
              </a:solidFill>
              <a:latin typeface="Helvetica Neue"/>
              <a:ea typeface="Helvetica Neue"/>
              <a:cs typeface="Helvetica Neue"/>
              <a:sym typeface="Helvetica Neue"/>
            </a:endParaRPr>
          </a:p>
        </p:txBody>
      </p:sp>
      <p:sp>
        <p:nvSpPr>
          <p:cNvPr id="527" name="Google Shape;527;p19"/>
          <p:cNvSpPr/>
          <p:nvPr/>
        </p:nvSpPr>
        <p:spPr>
          <a:xfrm>
            <a:off x="2006599" y="8362498"/>
            <a:ext cx="762001" cy="685801"/>
          </a:xfrm>
          <a:prstGeom prst="rect">
            <a:avLst/>
          </a:prstGeom>
          <a:solidFill>
            <a:schemeClr val="accent4"/>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528" name="Google Shape;528;p19"/>
          <p:cNvSpPr/>
          <p:nvPr/>
        </p:nvSpPr>
        <p:spPr>
          <a:xfrm>
            <a:off x="2259675" y="8410171"/>
            <a:ext cx="274219" cy="5588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FFFFFF"/>
              </a:buClr>
              <a:buSzPts val="3600"/>
              <a:buFont typeface="Montserrat"/>
              <a:buNone/>
            </a:pPr>
            <a:r>
              <a:rPr lang="en-US" sz="3600" b="0" i="0" u="none" strike="noStrike" cap="none">
                <a:solidFill>
                  <a:srgbClr val="FFFFFF"/>
                </a:solidFill>
                <a:latin typeface="Helvetica Neue"/>
                <a:ea typeface="Helvetica Neue"/>
                <a:cs typeface="Helvetica Neue"/>
                <a:sym typeface="Helvetica Neue"/>
              </a:rPr>
              <a:t>3</a:t>
            </a:r>
            <a:endParaRPr sz="1400" b="0" i="0" u="none" strike="noStrike" cap="none">
              <a:solidFill>
                <a:srgbClr val="000000"/>
              </a:solidFill>
              <a:latin typeface="Helvetica Neue"/>
              <a:ea typeface="Helvetica Neue"/>
              <a:cs typeface="Helvetica Neue"/>
              <a:sym typeface="Helvetica Neue"/>
            </a:endParaRPr>
          </a:p>
        </p:txBody>
      </p:sp>
      <p:sp>
        <p:nvSpPr>
          <p:cNvPr id="529" name="Google Shape;529;p19"/>
          <p:cNvSpPr/>
          <p:nvPr/>
        </p:nvSpPr>
        <p:spPr>
          <a:xfrm>
            <a:off x="7213599" y="4958898"/>
            <a:ext cx="762001" cy="685801"/>
          </a:xfrm>
          <a:prstGeom prst="rect">
            <a:avLst/>
          </a:prstGeom>
          <a:solidFill>
            <a:schemeClr val="accent3"/>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530" name="Google Shape;530;p19"/>
          <p:cNvSpPr/>
          <p:nvPr/>
        </p:nvSpPr>
        <p:spPr>
          <a:xfrm>
            <a:off x="7466675" y="4996272"/>
            <a:ext cx="264496" cy="553998"/>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2</a:t>
            </a:r>
            <a:endParaRPr sz="1400" b="0" i="0" u="none" strike="noStrike" cap="none">
              <a:solidFill>
                <a:srgbClr val="000000"/>
              </a:solidFill>
              <a:latin typeface="Helvetica Neue"/>
              <a:ea typeface="Helvetica Neue"/>
              <a:cs typeface="Helvetica Neue"/>
              <a:sym typeface="Helvetica Neue"/>
            </a:endParaRPr>
          </a:p>
        </p:txBody>
      </p:sp>
      <p:sp>
        <p:nvSpPr>
          <p:cNvPr id="531" name="Google Shape;531;p19"/>
          <p:cNvSpPr/>
          <p:nvPr/>
        </p:nvSpPr>
        <p:spPr>
          <a:xfrm>
            <a:off x="8262070" y="8276488"/>
            <a:ext cx="3045706" cy="889667"/>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Groups</a:t>
            </a:r>
            <a:endParaRPr sz="1400" b="0" i="0" u="none" strike="noStrike" cap="none">
              <a:solidFill>
                <a:srgbClr val="000000"/>
              </a:solidFill>
              <a:latin typeface="Helvetica Neue"/>
              <a:ea typeface="Helvetica Neue"/>
              <a:cs typeface="Helvetica Neue"/>
              <a:sym typeface="Helvetica Neue"/>
            </a:endParaRPr>
          </a:p>
        </p:txBody>
      </p:sp>
      <p:sp>
        <p:nvSpPr>
          <p:cNvPr id="532" name="Google Shape;532;p19"/>
          <p:cNvSpPr/>
          <p:nvPr/>
        </p:nvSpPr>
        <p:spPr>
          <a:xfrm>
            <a:off x="7213599" y="8362498"/>
            <a:ext cx="762001" cy="685801"/>
          </a:xfrm>
          <a:prstGeom prst="rect">
            <a:avLst/>
          </a:prstGeom>
          <a:solidFill>
            <a:schemeClr val="accent6"/>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533" name="Google Shape;533;p19"/>
          <p:cNvSpPr/>
          <p:nvPr/>
        </p:nvSpPr>
        <p:spPr>
          <a:xfrm>
            <a:off x="7441275" y="8397471"/>
            <a:ext cx="318568" cy="5588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FFFFFF"/>
              </a:buClr>
              <a:buSzPts val="3600"/>
              <a:buFont typeface="Montserrat"/>
              <a:buNone/>
            </a:pPr>
            <a:r>
              <a:rPr lang="en-US" sz="3600" b="0" i="0" u="none" strike="noStrike" cap="none">
                <a:solidFill>
                  <a:srgbClr val="232323"/>
                </a:solidFill>
                <a:latin typeface="Helvetica Neue"/>
                <a:ea typeface="Helvetica Neue"/>
                <a:cs typeface="Helvetica Neue"/>
                <a:sym typeface="Helvetica Neue"/>
              </a:rPr>
              <a:t>4</a:t>
            </a:r>
            <a:endParaRPr sz="1400" b="0" i="0" u="none" strike="noStrike" cap="none">
              <a:solidFill>
                <a:srgbClr val="232323"/>
              </a:solidFill>
              <a:latin typeface="Helvetica Neue"/>
              <a:ea typeface="Helvetica Neue"/>
              <a:cs typeface="Helvetica Neue"/>
              <a:sym typeface="Helvetica Neue"/>
            </a:endParaRPr>
          </a:p>
        </p:txBody>
      </p:sp>
      <p:pic>
        <p:nvPicPr>
          <p:cNvPr id="534" name="Google Shape;534;p19"/>
          <p:cNvPicPr preferRelativeResize="0"/>
          <p:nvPr/>
        </p:nvPicPr>
        <p:blipFill rotWithShape="1">
          <a:blip r:embed="rId3">
            <a:alphaModFix/>
          </a:blip>
          <a:srcRect/>
          <a:stretch/>
        </p:blipFill>
        <p:spPr>
          <a:xfrm>
            <a:off x="12192000" y="2283839"/>
            <a:ext cx="10185401" cy="10185401"/>
          </a:xfrm>
          <a:prstGeom prst="rect">
            <a:avLst/>
          </a:prstGeom>
          <a:noFill/>
          <a:ln>
            <a:noFill/>
          </a:ln>
        </p:spPr>
      </p:pic>
      <p:sp>
        <p:nvSpPr>
          <p:cNvPr id="535" name="Google Shape;535;p19"/>
          <p:cNvSpPr/>
          <p:nvPr/>
        </p:nvSpPr>
        <p:spPr>
          <a:xfrm>
            <a:off x="14851145" y="4930289"/>
            <a:ext cx="4855831" cy="4855830"/>
          </a:xfrm>
          <a:prstGeom prst="ellipse">
            <a:avLst/>
          </a:prstGeom>
          <a:solidFill>
            <a:srgbClr val="FFFFFF"/>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rgbClr val="000000"/>
              </a:solidFill>
              <a:latin typeface="Helvetica Neue"/>
              <a:ea typeface="Helvetica Neue"/>
              <a:cs typeface="Helvetica Neue"/>
              <a:sym typeface="Helvetica Neue"/>
            </a:endParaRPr>
          </a:p>
        </p:txBody>
      </p:sp>
      <p:sp>
        <p:nvSpPr>
          <p:cNvPr id="536" name="Google Shape;536;p19"/>
          <p:cNvSpPr/>
          <p:nvPr/>
        </p:nvSpPr>
        <p:spPr>
          <a:xfrm>
            <a:off x="12771960" y="6934310"/>
            <a:ext cx="1549401" cy="8382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FFFFFF"/>
              </a:buClr>
              <a:buSzPts val="4800"/>
              <a:buFont typeface="Helvetica Neue"/>
              <a:buNone/>
            </a:pPr>
            <a:r>
              <a:rPr lang="en-US" sz="4800" b="0" i="0" u="none" strike="noStrike" cap="none">
                <a:solidFill>
                  <a:srgbClr val="FFFFFF"/>
                </a:solidFill>
                <a:latin typeface="Helvetica Neue"/>
                <a:ea typeface="Helvetica Neue"/>
                <a:cs typeface="Helvetica Neue"/>
                <a:sym typeface="Helvetica Neue"/>
              </a:rPr>
              <a:t>35%</a:t>
            </a:r>
            <a:endParaRPr sz="1400" b="0" i="0" u="none" strike="noStrike" cap="none">
              <a:solidFill>
                <a:srgbClr val="000000"/>
              </a:solidFill>
              <a:latin typeface="Helvetica Neue"/>
              <a:ea typeface="Helvetica Neue"/>
              <a:cs typeface="Helvetica Neue"/>
              <a:sym typeface="Helvetica Neue"/>
            </a:endParaRPr>
          </a:p>
        </p:txBody>
      </p:sp>
      <p:sp>
        <p:nvSpPr>
          <p:cNvPr id="537" name="Google Shape;537;p19"/>
          <p:cNvSpPr/>
          <p:nvPr/>
        </p:nvSpPr>
        <p:spPr>
          <a:xfrm>
            <a:off x="17816041" y="3438266"/>
            <a:ext cx="1549401" cy="8382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FFFFFF"/>
              </a:buClr>
              <a:buSzPts val="4800"/>
              <a:buFont typeface="Helvetica Neue"/>
              <a:buNone/>
            </a:pPr>
            <a:r>
              <a:rPr lang="en-US" sz="4800" b="0" i="0" u="none" strike="noStrike" cap="none">
                <a:solidFill>
                  <a:srgbClr val="FFFFFF"/>
                </a:solidFill>
                <a:latin typeface="Helvetica Neue"/>
                <a:ea typeface="Helvetica Neue"/>
                <a:cs typeface="Helvetica Neue"/>
                <a:sym typeface="Helvetica Neue"/>
              </a:rPr>
              <a:t>20%</a:t>
            </a:r>
            <a:endParaRPr sz="1400" b="0" i="0" u="none" strike="noStrike" cap="none">
              <a:solidFill>
                <a:srgbClr val="000000"/>
              </a:solidFill>
              <a:latin typeface="Helvetica Neue"/>
              <a:ea typeface="Helvetica Neue"/>
              <a:cs typeface="Helvetica Neue"/>
              <a:sym typeface="Helvetica Neue"/>
            </a:endParaRPr>
          </a:p>
        </p:txBody>
      </p:sp>
      <p:sp>
        <p:nvSpPr>
          <p:cNvPr id="538" name="Google Shape;538;p19"/>
          <p:cNvSpPr/>
          <p:nvPr/>
        </p:nvSpPr>
        <p:spPr>
          <a:xfrm>
            <a:off x="19136138" y="9350133"/>
            <a:ext cx="1909763" cy="843849"/>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4800"/>
              <a:buFont typeface="Helvetica Neue"/>
              <a:buNone/>
            </a:pPr>
            <a:r>
              <a:rPr lang="en-US" sz="4800" b="0" i="0" u="none" strike="noStrike" cap="none">
                <a:solidFill>
                  <a:schemeClr val="dk1"/>
                </a:solidFill>
                <a:latin typeface="Helvetica Neue"/>
                <a:ea typeface="Helvetica Neue"/>
                <a:cs typeface="Helvetica Neue"/>
                <a:sym typeface="Helvetica Neue"/>
              </a:rPr>
              <a:t>60%</a:t>
            </a:r>
            <a:endParaRPr sz="1400" b="0" i="0" u="none" strike="noStrike" cap="none">
              <a:solidFill>
                <a:srgbClr val="000000"/>
              </a:solidFill>
              <a:latin typeface="Helvetica Neue"/>
              <a:ea typeface="Helvetica Neue"/>
              <a:cs typeface="Helvetica Neue"/>
              <a:sym typeface="Helvetica Neue"/>
            </a:endParaRPr>
          </a:p>
        </p:txBody>
      </p:sp>
      <p:sp>
        <p:nvSpPr>
          <p:cNvPr id="539" name="Google Shape;539;p19"/>
          <p:cNvSpPr/>
          <p:nvPr/>
        </p:nvSpPr>
        <p:spPr>
          <a:xfrm>
            <a:off x="15680306" y="6965616"/>
            <a:ext cx="3095957" cy="88966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SHARE OF </a:t>
            </a:r>
            <a:endParaRPr sz="1400" b="0" i="0" u="none" strike="noStrike" cap="none">
              <a:solidFill>
                <a:srgbClr val="000000"/>
              </a:solidFill>
              <a:latin typeface="Helvetica Neue"/>
              <a:ea typeface="Helvetica Neue"/>
              <a:cs typeface="Helvetica Neue"/>
              <a:sym typeface="Helvetica Neue"/>
            </a:endParaRPr>
          </a:p>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REVENUE</a:t>
            </a:r>
            <a:endParaRPr sz="1400" b="0" i="0" u="none" strike="noStrike" cap="none">
              <a:solidFill>
                <a:srgbClr val="000000"/>
              </a:solidFill>
              <a:latin typeface="Helvetica Neue"/>
              <a:ea typeface="Helvetica Neue"/>
              <a:cs typeface="Helvetica Neue"/>
              <a:sym typeface="Helvetica Neue"/>
            </a:endParaRPr>
          </a:p>
        </p:txBody>
      </p:sp>
      <p:sp>
        <p:nvSpPr>
          <p:cNvPr id="540" name="Google Shape;540;p19"/>
          <p:cNvSpPr/>
          <p:nvPr/>
        </p:nvSpPr>
        <p:spPr>
          <a:xfrm>
            <a:off x="15314141" y="3438266"/>
            <a:ext cx="1549401" cy="838201"/>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4800"/>
              <a:buFont typeface="Helvetica Neue"/>
              <a:buNone/>
            </a:pPr>
            <a:r>
              <a:rPr lang="en-US" sz="4800" b="0" i="0" u="none" strike="noStrike" cap="none">
                <a:solidFill>
                  <a:schemeClr val="dk1"/>
                </a:solidFill>
                <a:latin typeface="Helvetica Neue"/>
                <a:ea typeface="Helvetica Neue"/>
                <a:cs typeface="Helvetica Neue"/>
                <a:sym typeface="Helvetica Neue"/>
              </a:rPr>
              <a:t>20%</a:t>
            </a:r>
            <a:endParaRPr sz="1400" b="0" i="0" u="none" strike="noStrike" cap="none">
              <a:solidFill>
                <a:srgbClr val="000000"/>
              </a:solidFill>
              <a:latin typeface="Helvetica Neue"/>
              <a:ea typeface="Helvetica Neue"/>
              <a:cs typeface="Helvetica Neue"/>
              <a:sym typeface="Helvetica Neue"/>
            </a:endParaRPr>
          </a:p>
        </p:txBody>
      </p:sp>
      <p:sp>
        <p:nvSpPr>
          <p:cNvPr id="541" name="Google Shape;541;p19"/>
          <p:cNvSpPr/>
          <p:nvPr/>
        </p:nvSpPr>
        <p:spPr>
          <a:xfrm>
            <a:off x="8262071" y="4879247"/>
            <a:ext cx="3045600" cy="8895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Negotiated</a:t>
            </a:r>
            <a:endParaRPr sz="14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45"/>
        <p:cNvGrpSpPr/>
        <p:nvPr/>
      </p:nvGrpSpPr>
      <p:grpSpPr>
        <a:xfrm>
          <a:off x="0" y="0"/>
          <a:ext cx="0" cy="0"/>
          <a:chOff x="0" y="0"/>
          <a:chExt cx="0" cy="0"/>
        </a:xfrm>
      </p:grpSpPr>
      <p:sp>
        <p:nvSpPr>
          <p:cNvPr id="546" name="Google Shape;546;p20"/>
          <p:cNvSpPr txBox="1">
            <a:spLocks noGrp="1"/>
          </p:cNvSpPr>
          <p:nvPr>
            <p:ph type="sldNum" idx="12"/>
          </p:nvPr>
        </p:nvSpPr>
        <p:spPr>
          <a:xfrm>
            <a:off x="23438627" y="588000"/>
            <a:ext cx="10161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21</a:t>
            </a:fld>
            <a:endParaRPr>
              <a:solidFill>
                <a:schemeClr val="dk1"/>
              </a:solidFill>
              <a:latin typeface="Helvetica Neue"/>
              <a:ea typeface="Helvetica Neue"/>
              <a:cs typeface="Helvetica Neue"/>
              <a:sym typeface="Helvetica Neue"/>
            </a:endParaRPr>
          </a:p>
        </p:txBody>
      </p:sp>
      <p:sp>
        <p:nvSpPr>
          <p:cNvPr id="547" name="Google Shape;547;p20"/>
          <p:cNvSpPr/>
          <p:nvPr/>
        </p:nvSpPr>
        <p:spPr>
          <a:xfrm>
            <a:off x="4964267" y="588000"/>
            <a:ext cx="14455467"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OBJECTIVES</a:t>
            </a:r>
            <a:endParaRPr sz="1400" b="1" i="0" u="none" strike="noStrike" cap="none">
              <a:solidFill>
                <a:srgbClr val="000000"/>
              </a:solidFill>
              <a:latin typeface="Helvetica Neue"/>
              <a:ea typeface="Helvetica Neue"/>
              <a:cs typeface="Helvetica Neue"/>
              <a:sym typeface="Helvetica Neue"/>
            </a:endParaRPr>
          </a:p>
        </p:txBody>
      </p:sp>
      <p:sp>
        <p:nvSpPr>
          <p:cNvPr id="548" name="Google Shape;548;p20"/>
          <p:cNvSpPr/>
          <p:nvPr/>
        </p:nvSpPr>
        <p:spPr>
          <a:xfrm>
            <a:off x="1520571" y="3345964"/>
            <a:ext cx="1981201" cy="1981201"/>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49" name="Google Shape;549;p20"/>
          <p:cNvSpPr/>
          <p:nvPr/>
        </p:nvSpPr>
        <p:spPr>
          <a:xfrm>
            <a:off x="1520571" y="6406664"/>
            <a:ext cx="1981201" cy="1981201"/>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50" name="Google Shape;550;p20"/>
          <p:cNvSpPr/>
          <p:nvPr/>
        </p:nvSpPr>
        <p:spPr>
          <a:xfrm>
            <a:off x="1520571" y="9467364"/>
            <a:ext cx="1981201" cy="1981201"/>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51" name="Google Shape;551;p20"/>
          <p:cNvSpPr/>
          <p:nvPr/>
        </p:nvSpPr>
        <p:spPr>
          <a:xfrm>
            <a:off x="12582271" y="3345964"/>
            <a:ext cx="1981201" cy="1981201"/>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52" name="Google Shape;552;p20"/>
          <p:cNvSpPr/>
          <p:nvPr/>
        </p:nvSpPr>
        <p:spPr>
          <a:xfrm>
            <a:off x="12582271" y="6406664"/>
            <a:ext cx="1981201" cy="1981201"/>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53" name="Google Shape;553;p20"/>
          <p:cNvSpPr/>
          <p:nvPr/>
        </p:nvSpPr>
        <p:spPr>
          <a:xfrm>
            <a:off x="12582271" y="9467364"/>
            <a:ext cx="1981201" cy="1981201"/>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Montserrat"/>
              <a:buNone/>
            </a:pPr>
            <a:endParaRPr sz="5600" b="0" i="0" u="none" strike="noStrike" cap="none">
              <a:solidFill>
                <a:schemeClr val="dk1"/>
              </a:solidFill>
              <a:latin typeface="Helvetica Neue"/>
              <a:ea typeface="Helvetica Neue"/>
              <a:cs typeface="Helvetica Neue"/>
              <a:sym typeface="Helvetica Neue"/>
            </a:endParaRPr>
          </a:p>
        </p:txBody>
      </p:sp>
      <p:sp>
        <p:nvSpPr>
          <p:cNvPr id="554" name="Google Shape;554;p20"/>
          <p:cNvSpPr/>
          <p:nvPr/>
        </p:nvSpPr>
        <p:spPr>
          <a:xfrm>
            <a:off x="4092829" y="4077186"/>
            <a:ext cx="7708901" cy="18288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Are you prioritizing recovery of occupancy or rate to increase revenue? Will you create a new revenue stream this year?</a:t>
            </a:r>
            <a:endParaRPr sz="3000">
              <a:solidFill>
                <a:schemeClr val="dk1"/>
              </a:solidFill>
              <a:latin typeface="Helvetica Neue"/>
              <a:ea typeface="Helvetica Neue"/>
              <a:cs typeface="Helvetica Neue"/>
              <a:sym typeface="Helvetica Neue"/>
            </a:endParaRPr>
          </a:p>
        </p:txBody>
      </p:sp>
      <p:sp>
        <p:nvSpPr>
          <p:cNvPr id="555" name="Google Shape;555;p20"/>
          <p:cNvSpPr/>
          <p:nvPr/>
        </p:nvSpPr>
        <p:spPr>
          <a:xfrm>
            <a:off x="4092829" y="7137886"/>
            <a:ext cx="7708901" cy="18288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Are you bringing something new to the market? Do people know about you? How will you get the word out?</a:t>
            </a:r>
            <a:endParaRPr sz="3000">
              <a:solidFill>
                <a:schemeClr val="dk1"/>
              </a:solidFill>
              <a:latin typeface="Helvetica Neue"/>
              <a:ea typeface="Helvetica Neue"/>
              <a:cs typeface="Helvetica Neue"/>
              <a:sym typeface="Helvetica Neue"/>
            </a:endParaRPr>
          </a:p>
        </p:txBody>
      </p:sp>
      <p:sp>
        <p:nvSpPr>
          <p:cNvPr id="556" name="Google Shape;556;p20"/>
          <p:cNvSpPr/>
          <p:nvPr/>
        </p:nvSpPr>
        <p:spPr>
          <a:xfrm>
            <a:off x="4092829" y="10312886"/>
            <a:ext cx="7708901" cy="18288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How are your reviews? Is it important for you to increase the number of 5-star reviews?</a:t>
            </a:r>
            <a:endParaRPr sz="3000">
              <a:solidFill>
                <a:schemeClr val="dk1"/>
              </a:solidFill>
              <a:latin typeface="Helvetica Neue"/>
              <a:ea typeface="Helvetica Neue"/>
              <a:cs typeface="Helvetica Neue"/>
              <a:sym typeface="Helvetica Neue"/>
            </a:endParaRPr>
          </a:p>
        </p:txBody>
      </p:sp>
      <p:sp>
        <p:nvSpPr>
          <p:cNvPr id="557" name="Google Shape;557;p20"/>
          <p:cNvSpPr/>
          <p:nvPr/>
        </p:nvSpPr>
        <p:spPr>
          <a:xfrm>
            <a:off x="15154528" y="10312886"/>
            <a:ext cx="7708901" cy="18288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Are your colleague happy? Do they feel like part of your hotel’s success? Are you retaining talent and filling new roles?</a:t>
            </a:r>
            <a:endParaRPr sz="3000">
              <a:solidFill>
                <a:schemeClr val="dk1"/>
              </a:solidFill>
              <a:latin typeface="Helvetica Neue"/>
              <a:ea typeface="Helvetica Neue"/>
              <a:cs typeface="Helvetica Neue"/>
              <a:sym typeface="Helvetica Neue"/>
            </a:endParaRPr>
          </a:p>
        </p:txBody>
      </p:sp>
      <p:sp>
        <p:nvSpPr>
          <p:cNvPr id="558" name="Google Shape;558;p20"/>
          <p:cNvSpPr/>
          <p:nvPr/>
        </p:nvSpPr>
        <p:spPr>
          <a:xfrm>
            <a:off x="15154528" y="7264886"/>
            <a:ext cx="7708901" cy="18288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How will you increase the Average Lifetime Value of past guests? How will you get them to come back?</a:t>
            </a:r>
            <a:endParaRPr sz="3000">
              <a:solidFill>
                <a:schemeClr val="dk1"/>
              </a:solidFill>
              <a:latin typeface="Helvetica Neue"/>
              <a:ea typeface="Helvetica Neue"/>
              <a:cs typeface="Helvetica Neue"/>
              <a:sym typeface="Helvetica Neue"/>
            </a:endParaRPr>
          </a:p>
        </p:txBody>
      </p:sp>
      <p:sp>
        <p:nvSpPr>
          <p:cNvPr id="559" name="Google Shape;559;p20"/>
          <p:cNvSpPr/>
          <p:nvPr/>
        </p:nvSpPr>
        <p:spPr>
          <a:xfrm>
            <a:off x="15154528" y="4077186"/>
            <a:ext cx="7708901" cy="18288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What type of groups and events are booking right now? What will you prioritize this year?</a:t>
            </a:r>
            <a:endParaRPr sz="3000">
              <a:solidFill>
                <a:schemeClr val="dk1"/>
              </a:solidFill>
              <a:latin typeface="Helvetica Neue"/>
              <a:ea typeface="Helvetica Neue"/>
              <a:cs typeface="Helvetica Neue"/>
              <a:sym typeface="Helvetica Neue"/>
            </a:endParaRPr>
          </a:p>
        </p:txBody>
      </p:sp>
      <p:sp>
        <p:nvSpPr>
          <p:cNvPr id="560" name="Google Shape;560;p20"/>
          <p:cNvSpPr/>
          <p:nvPr/>
        </p:nvSpPr>
        <p:spPr>
          <a:xfrm>
            <a:off x="4066956" y="3371550"/>
            <a:ext cx="5422901" cy="44646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Bookings/Revenue</a:t>
            </a:r>
            <a:endParaRPr sz="1400" b="1" i="0" u="none" strike="noStrike" cap="none">
              <a:solidFill>
                <a:srgbClr val="000000"/>
              </a:solidFill>
              <a:latin typeface="Helvetica Neue"/>
              <a:ea typeface="Helvetica Neue"/>
              <a:cs typeface="Helvetica Neue"/>
              <a:sym typeface="Helvetica Neue"/>
            </a:endParaRPr>
          </a:p>
        </p:txBody>
      </p:sp>
      <p:sp>
        <p:nvSpPr>
          <p:cNvPr id="561" name="Google Shape;561;p20"/>
          <p:cNvSpPr/>
          <p:nvPr/>
        </p:nvSpPr>
        <p:spPr>
          <a:xfrm>
            <a:off x="4079656" y="6432250"/>
            <a:ext cx="5613401" cy="44646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Brand Awareness</a:t>
            </a:r>
            <a:endParaRPr sz="1400" b="1" i="0" u="none" strike="noStrike" cap="none">
              <a:solidFill>
                <a:srgbClr val="000000"/>
              </a:solidFill>
              <a:latin typeface="Helvetica Neue"/>
              <a:ea typeface="Helvetica Neue"/>
              <a:cs typeface="Helvetica Neue"/>
              <a:sym typeface="Helvetica Neue"/>
            </a:endParaRPr>
          </a:p>
        </p:txBody>
      </p:sp>
      <p:sp>
        <p:nvSpPr>
          <p:cNvPr id="562" name="Google Shape;562;p20"/>
          <p:cNvSpPr/>
          <p:nvPr/>
        </p:nvSpPr>
        <p:spPr>
          <a:xfrm>
            <a:off x="4079656" y="9505650"/>
            <a:ext cx="5613401" cy="44646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Service/Reputation</a:t>
            </a:r>
            <a:endParaRPr sz="1400" b="1" i="0" u="none" strike="noStrike" cap="none">
              <a:solidFill>
                <a:srgbClr val="000000"/>
              </a:solidFill>
              <a:latin typeface="Helvetica Neue"/>
              <a:ea typeface="Helvetica Neue"/>
              <a:cs typeface="Helvetica Neue"/>
              <a:sym typeface="Helvetica Neue"/>
            </a:endParaRPr>
          </a:p>
        </p:txBody>
      </p:sp>
      <p:sp>
        <p:nvSpPr>
          <p:cNvPr id="563" name="Google Shape;563;p20"/>
          <p:cNvSpPr/>
          <p:nvPr/>
        </p:nvSpPr>
        <p:spPr>
          <a:xfrm>
            <a:off x="15154059" y="3371561"/>
            <a:ext cx="5824200" cy="4464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Groups &amp; Events</a:t>
            </a:r>
            <a:endParaRPr sz="1400" b="1" i="0" u="none" strike="noStrike" cap="none">
              <a:solidFill>
                <a:srgbClr val="000000"/>
              </a:solidFill>
              <a:latin typeface="Helvetica Neue"/>
              <a:ea typeface="Helvetica Neue"/>
              <a:cs typeface="Helvetica Neue"/>
              <a:sym typeface="Helvetica Neue"/>
            </a:endParaRPr>
          </a:p>
        </p:txBody>
      </p:sp>
      <p:sp>
        <p:nvSpPr>
          <p:cNvPr id="564" name="Google Shape;564;p20"/>
          <p:cNvSpPr/>
          <p:nvPr/>
        </p:nvSpPr>
        <p:spPr>
          <a:xfrm>
            <a:off x="15154531" y="6438600"/>
            <a:ext cx="6210300" cy="4464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Guest Retention/Loyalty</a:t>
            </a:r>
            <a:endParaRPr sz="3600" b="1" i="0" u="none" strike="noStrike" cap="none">
              <a:solidFill>
                <a:schemeClr val="dk1"/>
              </a:solidFill>
              <a:latin typeface="Helvetica Neue"/>
              <a:ea typeface="Helvetica Neue"/>
              <a:cs typeface="Helvetica Neue"/>
              <a:sym typeface="Helvetica Neue"/>
            </a:endParaRPr>
          </a:p>
        </p:txBody>
      </p:sp>
      <p:sp>
        <p:nvSpPr>
          <p:cNvPr id="565" name="Google Shape;565;p20"/>
          <p:cNvSpPr/>
          <p:nvPr/>
        </p:nvSpPr>
        <p:spPr>
          <a:xfrm>
            <a:off x="15154058" y="9505661"/>
            <a:ext cx="7284900" cy="4464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Colleague Engagement</a:t>
            </a:r>
            <a:endParaRPr sz="1400" b="1" i="0" u="none" strike="noStrike" cap="none">
              <a:solidFill>
                <a:srgbClr val="000000"/>
              </a:solidFill>
              <a:latin typeface="Helvetica Neue"/>
              <a:ea typeface="Helvetica Neue"/>
              <a:cs typeface="Helvetica Neue"/>
              <a:sym typeface="Helvetica Neue"/>
            </a:endParaRPr>
          </a:p>
        </p:txBody>
      </p:sp>
      <p:sp>
        <p:nvSpPr>
          <p:cNvPr id="566" name="Google Shape;566;p20"/>
          <p:cNvSpPr/>
          <p:nvPr/>
        </p:nvSpPr>
        <p:spPr>
          <a:xfrm>
            <a:off x="2006833" y="6918325"/>
            <a:ext cx="1016000" cy="1016000"/>
          </a:xfrm>
          <a:custGeom>
            <a:avLst/>
            <a:gdLst/>
            <a:ahLst/>
            <a:cxnLst/>
            <a:rect l="l" t="t" r="r" b="b"/>
            <a:pathLst>
              <a:path w="21600" h="21600" extrusionOk="0">
                <a:moveTo>
                  <a:pt x="12144" y="18334"/>
                </a:moveTo>
                <a:lnTo>
                  <a:pt x="15583" y="6873"/>
                </a:lnTo>
                <a:lnTo>
                  <a:pt x="20168" y="6873"/>
                </a:lnTo>
                <a:cubicBezTo>
                  <a:pt x="20168" y="6873"/>
                  <a:pt x="12144" y="18334"/>
                  <a:pt x="12144" y="18334"/>
                </a:cubicBezTo>
                <a:close/>
                <a:moveTo>
                  <a:pt x="10800" y="19402"/>
                </a:moveTo>
                <a:lnTo>
                  <a:pt x="7041" y="6873"/>
                </a:lnTo>
                <a:lnTo>
                  <a:pt x="14559" y="6873"/>
                </a:lnTo>
                <a:cubicBezTo>
                  <a:pt x="14559" y="6873"/>
                  <a:pt x="10800" y="19402"/>
                  <a:pt x="10800" y="19402"/>
                </a:cubicBezTo>
                <a:close/>
                <a:moveTo>
                  <a:pt x="1432" y="6873"/>
                </a:moveTo>
                <a:lnTo>
                  <a:pt x="6017" y="6873"/>
                </a:lnTo>
                <a:lnTo>
                  <a:pt x="9456" y="18334"/>
                </a:lnTo>
                <a:cubicBezTo>
                  <a:pt x="9456" y="18334"/>
                  <a:pt x="1432" y="6873"/>
                  <a:pt x="1432" y="6873"/>
                </a:cubicBezTo>
                <a:close/>
                <a:moveTo>
                  <a:pt x="6578" y="982"/>
                </a:moveTo>
                <a:lnTo>
                  <a:pt x="8536" y="982"/>
                </a:lnTo>
                <a:lnTo>
                  <a:pt x="6082" y="5891"/>
                </a:lnTo>
                <a:lnTo>
                  <a:pt x="1669" y="5891"/>
                </a:lnTo>
                <a:cubicBezTo>
                  <a:pt x="1669" y="5891"/>
                  <a:pt x="6578" y="982"/>
                  <a:pt x="6578" y="982"/>
                </a:cubicBezTo>
                <a:close/>
                <a:moveTo>
                  <a:pt x="11973" y="982"/>
                </a:moveTo>
                <a:lnTo>
                  <a:pt x="14427" y="5891"/>
                </a:lnTo>
                <a:lnTo>
                  <a:pt x="7173" y="5891"/>
                </a:lnTo>
                <a:lnTo>
                  <a:pt x="9627" y="982"/>
                </a:lnTo>
                <a:cubicBezTo>
                  <a:pt x="9627" y="982"/>
                  <a:pt x="11973" y="982"/>
                  <a:pt x="11973" y="982"/>
                </a:cubicBezTo>
                <a:close/>
                <a:moveTo>
                  <a:pt x="15022" y="982"/>
                </a:moveTo>
                <a:lnTo>
                  <a:pt x="19931" y="5891"/>
                </a:lnTo>
                <a:lnTo>
                  <a:pt x="15518" y="5891"/>
                </a:lnTo>
                <a:lnTo>
                  <a:pt x="13064" y="982"/>
                </a:lnTo>
                <a:cubicBezTo>
                  <a:pt x="13064" y="982"/>
                  <a:pt x="15022" y="982"/>
                  <a:pt x="15022" y="982"/>
                </a:cubicBezTo>
                <a:close/>
                <a:moveTo>
                  <a:pt x="21600" y="6382"/>
                </a:moveTo>
                <a:cubicBezTo>
                  <a:pt x="21600" y="6272"/>
                  <a:pt x="21557" y="6175"/>
                  <a:pt x="21495" y="6093"/>
                </a:cubicBezTo>
                <a:lnTo>
                  <a:pt x="21502" y="6087"/>
                </a:lnTo>
                <a:lnTo>
                  <a:pt x="21471" y="6057"/>
                </a:lnTo>
                <a:cubicBezTo>
                  <a:pt x="21459" y="6043"/>
                  <a:pt x="21448" y="6032"/>
                  <a:pt x="21434" y="6020"/>
                </a:cubicBezTo>
                <a:lnTo>
                  <a:pt x="15611" y="197"/>
                </a:lnTo>
                <a:lnTo>
                  <a:pt x="15604" y="201"/>
                </a:lnTo>
                <a:cubicBezTo>
                  <a:pt x="15514" y="82"/>
                  <a:pt x="15379" y="0"/>
                  <a:pt x="15218" y="0"/>
                </a:cubicBezTo>
                <a:lnTo>
                  <a:pt x="6382" y="0"/>
                </a:lnTo>
                <a:cubicBezTo>
                  <a:pt x="6221" y="0"/>
                  <a:pt x="6086" y="82"/>
                  <a:pt x="5996" y="201"/>
                </a:cubicBezTo>
                <a:lnTo>
                  <a:pt x="5989" y="197"/>
                </a:lnTo>
                <a:lnTo>
                  <a:pt x="166" y="6020"/>
                </a:lnTo>
                <a:cubicBezTo>
                  <a:pt x="152" y="6032"/>
                  <a:pt x="141" y="6043"/>
                  <a:pt x="129" y="6057"/>
                </a:cubicBezTo>
                <a:lnTo>
                  <a:pt x="98" y="6087"/>
                </a:lnTo>
                <a:lnTo>
                  <a:pt x="105" y="6093"/>
                </a:lnTo>
                <a:cubicBezTo>
                  <a:pt x="43" y="6175"/>
                  <a:pt x="0" y="6272"/>
                  <a:pt x="0" y="6382"/>
                </a:cubicBezTo>
                <a:cubicBezTo>
                  <a:pt x="0" y="6499"/>
                  <a:pt x="46" y="6601"/>
                  <a:pt x="115" y="6686"/>
                </a:cubicBezTo>
                <a:lnTo>
                  <a:pt x="109" y="6690"/>
                </a:lnTo>
                <a:lnTo>
                  <a:pt x="10418" y="21418"/>
                </a:lnTo>
                <a:lnTo>
                  <a:pt x="10424" y="21413"/>
                </a:lnTo>
                <a:cubicBezTo>
                  <a:pt x="10514" y="21525"/>
                  <a:pt x="10646" y="21600"/>
                  <a:pt x="10800" y="21600"/>
                </a:cubicBezTo>
                <a:cubicBezTo>
                  <a:pt x="10954" y="21600"/>
                  <a:pt x="11086" y="21525"/>
                  <a:pt x="11176" y="21413"/>
                </a:cubicBezTo>
                <a:lnTo>
                  <a:pt x="11182" y="21418"/>
                </a:lnTo>
                <a:lnTo>
                  <a:pt x="21491" y="6690"/>
                </a:lnTo>
                <a:lnTo>
                  <a:pt x="21485" y="6686"/>
                </a:lnTo>
                <a:cubicBezTo>
                  <a:pt x="21553" y="6601"/>
                  <a:pt x="21600" y="6499"/>
                  <a:pt x="21600" y="6382"/>
                </a:cubicBezTo>
              </a:path>
            </a:pathLst>
          </a:custGeom>
          <a:solidFill>
            <a:srgbClr val="FFFFFF"/>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67" name="Google Shape;567;p20"/>
          <p:cNvSpPr/>
          <p:nvPr/>
        </p:nvSpPr>
        <p:spPr>
          <a:xfrm>
            <a:off x="1962383" y="9882809"/>
            <a:ext cx="1104894" cy="1079514"/>
          </a:xfrm>
          <a:custGeom>
            <a:avLst/>
            <a:gdLst/>
            <a:ahLst/>
            <a:cxnLst/>
            <a:rect l="l" t="t" r="r" b="b"/>
            <a:pathLst>
              <a:path w="21600" h="21600" extrusionOk="0">
                <a:moveTo>
                  <a:pt x="16257" y="18984"/>
                </a:moveTo>
                <a:lnTo>
                  <a:pt x="11380" y="15408"/>
                </a:lnTo>
                <a:lnTo>
                  <a:pt x="10800" y="14983"/>
                </a:lnTo>
                <a:lnTo>
                  <a:pt x="10219" y="15408"/>
                </a:lnTo>
                <a:lnTo>
                  <a:pt x="5343" y="18984"/>
                </a:lnTo>
                <a:lnTo>
                  <a:pt x="7313" y="13074"/>
                </a:lnTo>
                <a:lnTo>
                  <a:pt x="7534" y="12411"/>
                </a:lnTo>
                <a:lnTo>
                  <a:pt x="6980" y="11985"/>
                </a:lnTo>
                <a:lnTo>
                  <a:pt x="2887" y="8836"/>
                </a:lnTo>
                <a:lnTo>
                  <a:pt x="8535" y="8836"/>
                </a:lnTo>
                <a:lnTo>
                  <a:pt x="8774" y="8199"/>
                </a:lnTo>
                <a:lnTo>
                  <a:pt x="10800" y="2796"/>
                </a:lnTo>
                <a:lnTo>
                  <a:pt x="12826" y="8199"/>
                </a:lnTo>
                <a:lnTo>
                  <a:pt x="13065" y="8836"/>
                </a:lnTo>
                <a:lnTo>
                  <a:pt x="18714" y="8836"/>
                </a:lnTo>
                <a:lnTo>
                  <a:pt x="14619" y="11985"/>
                </a:lnTo>
                <a:lnTo>
                  <a:pt x="14066" y="12411"/>
                </a:lnTo>
                <a:cubicBezTo>
                  <a:pt x="14066" y="12411"/>
                  <a:pt x="16257" y="18984"/>
                  <a:pt x="16257" y="18984"/>
                </a:cubicBezTo>
                <a:close/>
                <a:moveTo>
                  <a:pt x="21600" y="7855"/>
                </a:moveTo>
                <a:lnTo>
                  <a:pt x="13745" y="7855"/>
                </a:lnTo>
                <a:lnTo>
                  <a:pt x="10800" y="0"/>
                </a:lnTo>
                <a:lnTo>
                  <a:pt x="7855" y="7855"/>
                </a:lnTo>
                <a:lnTo>
                  <a:pt x="0" y="7855"/>
                </a:lnTo>
                <a:lnTo>
                  <a:pt x="6382" y="12764"/>
                </a:lnTo>
                <a:lnTo>
                  <a:pt x="3436" y="21600"/>
                </a:lnTo>
                <a:lnTo>
                  <a:pt x="10800" y="16200"/>
                </a:lnTo>
                <a:lnTo>
                  <a:pt x="18164" y="21600"/>
                </a:lnTo>
                <a:lnTo>
                  <a:pt x="15218" y="12764"/>
                </a:lnTo>
                <a:cubicBezTo>
                  <a:pt x="15218" y="12764"/>
                  <a:pt x="21600" y="7855"/>
                  <a:pt x="21600" y="7855"/>
                </a:cubicBezTo>
                <a:close/>
                <a:moveTo>
                  <a:pt x="21600" y="7855"/>
                </a:moveTo>
              </a:path>
            </a:pathLst>
          </a:custGeom>
          <a:solidFill>
            <a:srgbClr val="FFFFFF"/>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
        <p:nvSpPr>
          <p:cNvPr id="568" name="Google Shape;568;p20"/>
          <p:cNvSpPr/>
          <p:nvPr/>
        </p:nvSpPr>
        <p:spPr>
          <a:xfrm>
            <a:off x="13020433" y="9959000"/>
            <a:ext cx="1104894" cy="892944"/>
          </a:xfrm>
          <a:custGeom>
            <a:avLst/>
            <a:gdLst/>
            <a:ahLst/>
            <a:cxnLst/>
            <a:rect l="l" t="t" r="r" b="b"/>
            <a:pathLst>
              <a:path w="21600" h="21600" extrusionOk="0">
                <a:moveTo>
                  <a:pt x="4457" y="20400"/>
                </a:moveTo>
                <a:cubicBezTo>
                  <a:pt x="4686" y="18710"/>
                  <a:pt x="5897" y="18036"/>
                  <a:pt x="7134" y="17493"/>
                </a:cubicBezTo>
                <a:lnTo>
                  <a:pt x="7173" y="17477"/>
                </a:lnTo>
                <a:cubicBezTo>
                  <a:pt x="8055" y="17190"/>
                  <a:pt x="9626" y="16039"/>
                  <a:pt x="9626" y="13569"/>
                </a:cubicBezTo>
                <a:cubicBezTo>
                  <a:pt x="9626" y="11474"/>
                  <a:pt x="8932" y="10452"/>
                  <a:pt x="8558" y="9902"/>
                </a:cubicBezTo>
                <a:cubicBezTo>
                  <a:pt x="8484" y="9791"/>
                  <a:pt x="8394" y="9649"/>
                  <a:pt x="8414" y="9680"/>
                </a:cubicBezTo>
                <a:cubicBezTo>
                  <a:pt x="8384" y="9599"/>
                  <a:pt x="8237" y="9129"/>
                  <a:pt x="8449" y="8035"/>
                </a:cubicBezTo>
                <a:cubicBezTo>
                  <a:pt x="8549" y="7522"/>
                  <a:pt x="8380" y="7241"/>
                  <a:pt x="8380" y="7241"/>
                </a:cubicBezTo>
                <a:cubicBezTo>
                  <a:pt x="8112" y="6504"/>
                  <a:pt x="7614" y="5133"/>
                  <a:pt x="7988" y="4025"/>
                </a:cubicBezTo>
                <a:cubicBezTo>
                  <a:pt x="8490" y="2492"/>
                  <a:pt x="8935" y="2190"/>
                  <a:pt x="9741" y="1747"/>
                </a:cubicBezTo>
                <a:cubicBezTo>
                  <a:pt x="9788" y="1721"/>
                  <a:pt x="9834" y="1691"/>
                  <a:pt x="9877" y="1657"/>
                </a:cubicBezTo>
                <a:cubicBezTo>
                  <a:pt x="10029" y="1535"/>
                  <a:pt x="10674" y="1200"/>
                  <a:pt x="11403" y="1200"/>
                </a:cubicBezTo>
                <a:cubicBezTo>
                  <a:pt x="11768" y="1200"/>
                  <a:pt x="12075" y="1285"/>
                  <a:pt x="12318" y="1454"/>
                </a:cubicBezTo>
                <a:cubicBezTo>
                  <a:pt x="12610" y="1656"/>
                  <a:pt x="12890" y="2039"/>
                  <a:pt x="13313" y="3271"/>
                </a:cubicBezTo>
                <a:cubicBezTo>
                  <a:pt x="14101" y="5469"/>
                  <a:pt x="13602" y="6698"/>
                  <a:pt x="13350" y="7124"/>
                </a:cubicBezTo>
                <a:cubicBezTo>
                  <a:pt x="13183" y="7407"/>
                  <a:pt x="13126" y="7764"/>
                  <a:pt x="13191" y="8103"/>
                </a:cubicBezTo>
                <a:cubicBezTo>
                  <a:pt x="13386" y="9109"/>
                  <a:pt x="13260" y="9535"/>
                  <a:pt x="13227" y="9619"/>
                </a:cubicBezTo>
                <a:cubicBezTo>
                  <a:pt x="13219" y="9631"/>
                  <a:pt x="13101" y="9813"/>
                  <a:pt x="13041" y="9902"/>
                </a:cubicBezTo>
                <a:cubicBezTo>
                  <a:pt x="12668" y="10452"/>
                  <a:pt x="11973" y="11474"/>
                  <a:pt x="11973" y="13569"/>
                </a:cubicBezTo>
                <a:cubicBezTo>
                  <a:pt x="11973" y="16039"/>
                  <a:pt x="13545" y="17190"/>
                  <a:pt x="14427" y="17477"/>
                </a:cubicBezTo>
                <a:lnTo>
                  <a:pt x="14466" y="17493"/>
                </a:lnTo>
                <a:cubicBezTo>
                  <a:pt x="15703" y="18036"/>
                  <a:pt x="16914" y="18710"/>
                  <a:pt x="17143" y="20400"/>
                </a:cubicBezTo>
                <a:cubicBezTo>
                  <a:pt x="17143" y="20400"/>
                  <a:pt x="4457" y="20400"/>
                  <a:pt x="4457" y="20400"/>
                </a:cubicBezTo>
                <a:close/>
                <a:moveTo>
                  <a:pt x="14715" y="16328"/>
                </a:moveTo>
                <a:cubicBezTo>
                  <a:pt x="14715" y="16328"/>
                  <a:pt x="12955" y="15815"/>
                  <a:pt x="12955" y="13569"/>
                </a:cubicBezTo>
                <a:cubicBezTo>
                  <a:pt x="12955" y="11596"/>
                  <a:pt x="13678" y="10901"/>
                  <a:pt x="13957" y="10421"/>
                </a:cubicBezTo>
                <a:cubicBezTo>
                  <a:pt x="13957" y="10421"/>
                  <a:pt x="14531" y="9808"/>
                  <a:pt x="14146" y="7826"/>
                </a:cubicBezTo>
                <a:cubicBezTo>
                  <a:pt x="14787" y="6740"/>
                  <a:pt x="14995" y="4972"/>
                  <a:pt x="14211" y="2789"/>
                </a:cubicBezTo>
                <a:cubicBezTo>
                  <a:pt x="13774" y="1514"/>
                  <a:pt x="13389" y="814"/>
                  <a:pt x="12801" y="409"/>
                </a:cubicBezTo>
                <a:cubicBezTo>
                  <a:pt x="12370" y="110"/>
                  <a:pt x="11880" y="0"/>
                  <a:pt x="11403" y="0"/>
                </a:cubicBezTo>
                <a:cubicBezTo>
                  <a:pt x="10516" y="0"/>
                  <a:pt x="9675" y="384"/>
                  <a:pt x="9339" y="653"/>
                </a:cubicBezTo>
                <a:cubicBezTo>
                  <a:pt x="8357" y="1192"/>
                  <a:pt x="7697" y="1688"/>
                  <a:pt x="7077" y="3580"/>
                </a:cubicBezTo>
                <a:cubicBezTo>
                  <a:pt x="6540" y="5168"/>
                  <a:pt x="7179" y="6892"/>
                  <a:pt x="7494" y="7758"/>
                </a:cubicBezTo>
                <a:cubicBezTo>
                  <a:pt x="7110" y="9740"/>
                  <a:pt x="7642" y="10421"/>
                  <a:pt x="7642" y="10421"/>
                </a:cubicBezTo>
                <a:cubicBezTo>
                  <a:pt x="7922" y="10901"/>
                  <a:pt x="8644" y="11596"/>
                  <a:pt x="8644" y="13569"/>
                </a:cubicBezTo>
                <a:cubicBezTo>
                  <a:pt x="8644" y="15815"/>
                  <a:pt x="6885" y="16328"/>
                  <a:pt x="6885" y="16328"/>
                </a:cubicBezTo>
                <a:cubicBezTo>
                  <a:pt x="5768" y="16819"/>
                  <a:pt x="3436" y="17760"/>
                  <a:pt x="3436" y="21000"/>
                </a:cubicBezTo>
                <a:cubicBezTo>
                  <a:pt x="3436" y="21000"/>
                  <a:pt x="3436" y="21600"/>
                  <a:pt x="3927" y="21600"/>
                </a:cubicBezTo>
                <a:lnTo>
                  <a:pt x="17673" y="21600"/>
                </a:lnTo>
                <a:cubicBezTo>
                  <a:pt x="18164" y="21600"/>
                  <a:pt x="18164" y="21000"/>
                  <a:pt x="18164" y="21000"/>
                </a:cubicBezTo>
                <a:cubicBezTo>
                  <a:pt x="18164" y="17760"/>
                  <a:pt x="15832" y="16819"/>
                  <a:pt x="14715" y="16328"/>
                </a:cubicBezTo>
                <a:moveTo>
                  <a:pt x="19516" y="15007"/>
                </a:moveTo>
                <a:cubicBezTo>
                  <a:pt x="19516" y="15007"/>
                  <a:pt x="18416" y="14701"/>
                  <a:pt x="18416" y="12954"/>
                </a:cubicBezTo>
                <a:cubicBezTo>
                  <a:pt x="18416" y="11419"/>
                  <a:pt x="18794" y="10879"/>
                  <a:pt x="19017" y="10506"/>
                </a:cubicBezTo>
                <a:cubicBezTo>
                  <a:pt x="19017" y="10506"/>
                  <a:pt x="19443" y="9975"/>
                  <a:pt x="19136" y="8434"/>
                </a:cubicBezTo>
                <a:cubicBezTo>
                  <a:pt x="19388" y="7760"/>
                  <a:pt x="19900" y="6419"/>
                  <a:pt x="19470" y="5184"/>
                </a:cubicBezTo>
                <a:cubicBezTo>
                  <a:pt x="18974" y="3713"/>
                  <a:pt x="18645" y="3327"/>
                  <a:pt x="17860" y="2908"/>
                </a:cubicBezTo>
                <a:cubicBezTo>
                  <a:pt x="17591" y="2699"/>
                  <a:pt x="16918" y="2400"/>
                  <a:pt x="16208" y="2400"/>
                </a:cubicBezTo>
                <a:cubicBezTo>
                  <a:pt x="15873" y="2400"/>
                  <a:pt x="15531" y="2473"/>
                  <a:pt x="15218" y="2647"/>
                </a:cubicBezTo>
                <a:cubicBezTo>
                  <a:pt x="15343" y="3035"/>
                  <a:pt x="15449" y="3420"/>
                  <a:pt x="15525" y="3799"/>
                </a:cubicBezTo>
                <a:cubicBezTo>
                  <a:pt x="15537" y="3790"/>
                  <a:pt x="15550" y="3779"/>
                  <a:pt x="15563" y="3770"/>
                </a:cubicBezTo>
                <a:cubicBezTo>
                  <a:pt x="15730" y="3657"/>
                  <a:pt x="15948" y="3600"/>
                  <a:pt x="16208" y="3600"/>
                </a:cubicBezTo>
                <a:cubicBezTo>
                  <a:pt x="16716" y="3600"/>
                  <a:pt x="17211" y="3825"/>
                  <a:pt x="17332" y="3919"/>
                </a:cubicBezTo>
                <a:cubicBezTo>
                  <a:pt x="17375" y="3953"/>
                  <a:pt x="17421" y="3983"/>
                  <a:pt x="17467" y="4007"/>
                </a:cubicBezTo>
                <a:cubicBezTo>
                  <a:pt x="17950" y="4265"/>
                  <a:pt x="18131" y="4361"/>
                  <a:pt x="18562" y="5641"/>
                </a:cubicBezTo>
                <a:cubicBezTo>
                  <a:pt x="18822" y="6387"/>
                  <a:pt x="18452" y="7378"/>
                  <a:pt x="18253" y="7910"/>
                </a:cubicBezTo>
                <a:cubicBezTo>
                  <a:pt x="18161" y="8155"/>
                  <a:pt x="18130" y="8457"/>
                  <a:pt x="18182" y="8718"/>
                </a:cubicBezTo>
                <a:cubicBezTo>
                  <a:pt x="18316" y="9392"/>
                  <a:pt x="18254" y="9707"/>
                  <a:pt x="18232" y="9784"/>
                </a:cubicBezTo>
                <a:cubicBezTo>
                  <a:pt x="18230" y="9789"/>
                  <a:pt x="18227" y="9793"/>
                  <a:pt x="18224" y="9798"/>
                </a:cubicBezTo>
                <a:lnTo>
                  <a:pt x="18191" y="9853"/>
                </a:lnTo>
                <a:cubicBezTo>
                  <a:pt x="17926" y="10290"/>
                  <a:pt x="17434" y="11106"/>
                  <a:pt x="17434" y="12954"/>
                </a:cubicBezTo>
                <a:cubicBezTo>
                  <a:pt x="17434" y="15019"/>
                  <a:pt x="18570" y="15932"/>
                  <a:pt x="19229" y="16155"/>
                </a:cubicBezTo>
                <a:cubicBezTo>
                  <a:pt x="19856" y="16429"/>
                  <a:pt x="20435" y="16859"/>
                  <a:pt x="20582" y="17999"/>
                </a:cubicBezTo>
                <a:lnTo>
                  <a:pt x="18459" y="18000"/>
                </a:lnTo>
                <a:cubicBezTo>
                  <a:pt x="18647" y="18353"/>
                  <a:pt x="18802" y="18755"/>
                  <a:pt x="18920" y="19200"/>
                </a:cubicBezTo>
                <a:lnTo>
                  <a:pt x="21109" y="19199"/>
                </a:lnTo>
                <a:cubicBezTo>
                  <a:pt x="21600" y="19199"/>
                  <a:pt x="21600" y="18599"/>
                  <a:pt x="21600" y="18599"/>
                </a:cubicBezTo>
                <a:cubicBezTo>
                  <a:pt x="21600" y="16199"/>
                  <a:pt x="20410" y="15387"/>
                  <a:pt x="19516" y="15007"/>
                </a:cubicBezTo>
                <a:moveTo>
                  <a:pt x="2371" y="16155"/>
                </a:moveTo>
                <a:cubicBezTo>
                  <a:pt x="3030" y="15932"/>
                  <a:pt x="4166" y="15019"/>
                  <a:pt x="4166" y="12954"/>
                </a:cubicBezTo>
                <a:cubicBezTo>
                  <a:pt x="4166" y="11106"/>
                  <a:pt x="3673" y="10290"/>
                  <a:pt x="3409" y="9853"/>
                </a:cubicBezTo>
                <a:lnTo>
                  <a:pt x="3376" y="9798"/>
                </a:lnTo>
                <a:cubicBezTo>
                  <a:pt x="3373" y="9793"/>
                  <a:pt x="3370" y="9789"/>
                  <a:pt x="3367" y="9784"/>
                </a:cubicBezTo>
                <a:cubicBezTo>
                  <a:pt x="3346" y="9707"/>
                  <a:pt x="3283" y="9392"/>
                  <a:pt x="3418" y="8718"/>
                </a:cubicBezTo>
                <a:cubicBezTo>
                  <a:pt x="3470" y="8457"/>
                  <a:pt x="3439" y="8155"/>
                  <a:pt x="3347" y="7910"/>
                </a:cubicBezTo>
                <a:cubicBezTo>
                  <a:pt x="3148" y="7378"/>
                  <a:pt x="2778" y="6387"/>
                  <a:pt x="3038" y="5641"/>
                </a:cubicBezTo>
                <a:cubicBezTo>
                  <a:pt x="3469" y="4361"/>
                  <a:pt x="3649" y="4265"/>
                  <a:pt x="4133" y="4007"/>
                </a:cubicBezTo>
                <a:cubicBezTo>
                  <a:pt x="4180" y="3983"/>
                  <a:pt x="4225" y="3953"/>
                  <a:pt x="4268" y="3919"/>
                </a:cubicBezTo>
                <a:cubicBezTo>
                  <a:pt x="4389" y="3825"/>
                  <a:pt x="4884" y="3600"/>
                  <a:pt x="5392" y="3600"/>
                </a:cubicBezTo>
                <a:cubicBezTo>
                  <a:pt x="5636" y="3600"/>
                  <a:pt x="5839" y="3655"/>
                  <a:pt x="6002" y="3754"/>
                </a:cubicBezTo>
                <a:cubicBezTo>
                  <a:pt x="6045" y="3548"/>
                  <a:pt x="6096" y="3341"/>
                  <a:pt x="6165" y="3133"/>
                </a:cubicBezTo>
                <a:cubicBezTo>
                  <a:pt x="6225" y="2950"/>
                  <a:pt x="6289" y="2793"/>
                  <a:pt x="6351" y="2631"/>
                </a:cubicBezTo>
                <a:cubicBezTo>
                  <a:pt x="6046" y="2468"/>
                  <a:pt x="5716" y="2400"/>
                  <a:pt x="5392" y="2400"/>
                </a:cubicBezTo>
                <a:cubicBezTo>
                  <a:pt x="4682" y="2400"/>
                  <a:pt x="4009" y="2699"/>
                  <a:pt x="3740" y="2908"/>
                </a:cubicBezTo>
                <a:cubicBezTo>
                  <a:pt x="2955" y="3327"/>
                  <a:pt x="2625" y="3713"/>
                  <a:pt x="2130" y="5184"/>
                </a:cubicBezTo>
                <a:cubicBezTo>
                  <a:pt x="1700" y="6419"/>
                  <a:pt x="2212" y="7760"/>
                  <a:pt x="2464" y="8434"/>
                </a:cubicBezTo>
                <a:cubicBezTo>
                  <a:pt x="2156" y="9975"/>
                  <a:pt x="2583" y="10506"/>
                  <a:pt x="2583" y="10506"/>
                </a:cubicBezTo>
                <a:cubicBezTo>
                  <a:pt x="2806" y="10879"/>
                  <a:pt x="3185" y="11419"/>
                  <a:pt x="3185" y="12954"/>
                </a:cubicBezTo>
                <a:cubicBezTo>
                  <a:pt x="3185" y="14701"/>
                  <a:pt x="2084" y="15007"/>
                  <a:pt x="2084" y="15007"/>
                </a:cubicBezTo>
                <a:cubicBezTo>
                  <a:pt x="1191" y="15387"/>
                  <a:pt x="0" y="16199"/>
                  <a:pt x="0" y="18599"/>
                </a:cubicBezTo>
                <a:cubicBezTo>
                  <a:pt x="0" y="18599"/>
                  <a:pt x="0" y="19199"/>
                  <a:pt x="491" y="19199"/>
                </a:cubicBezTo>
                <a:lnTo>
                  <a:pt x="2680" y="19200"/>
                </a:lnTo>
                <a:cubicBezTo>
                  <a:pt x="2798" y="18755"/>
                  <a:pt x="2952" y="18353"/>
                  <a:pt x="3141" y="18000"/>
                </a:cubicBezTo>
                <a:lnTo>
                  <a:pt x="1018" y="17999"/>
                </a:lnTo>
                <a:cubicBezTo>
                  <a:pt x="1165" y="16859"/>
                  <a:pt x="1744" y="16429"/>
                  <a:pt x="2371" y="16155"/>
                </a:cubicBezTo>
              </a:path>
            </a:pathLst>
          </a:custGeom>
          <a:solidFill>
            <a:srgbClr val="FFFFFF"/>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69" name="Google Shape;569;p20"/>
          <p:cNvSpPr/>
          <p:nvPr/>
        </p:nvSpPr>
        <p:spPr>
          <a:xfrm>
            <a:off x="12986807" y="6901950"/>
            <a:ext cx="1104894" cy="1079514"/>
          </a:xfrm>
          <a:custGeom>
            <a:avLst/>
            <a:gdLst/>
            <a:ahLst/>
            <a:cxnLst/>
            <a:rect l="l" t="t" r="r" b="b"/>
            <a:pathLst>
              <a:path w="21600" h="21600" extrusionOk="0">
                <a:moveTo>
                  <a:pt x="20579" y="7008"/>
                </a:moveTo>
                <a:cubicBezTo>
                  <a:pt x="20006" y="12260"/>
                  <a:pt x="12624" y="19436"/>
                  <a:pt x="10800" y="20538"/>
                </a:cubicBezTo>
                <a:cubicBezTo>
                  <a:pt x="8976" y="19436"/>
                  <a:pt x="1594" y="12260"/>
                  <a:pt x="1021" y="7002"/>
                </a:cubicBezTo>
                <a:cubicBezTo>
                  <a:pt x="1021" y="7002"/>
                  <a:pt x="982" y="6718"/>
                  <a:pt x="982" y="6382"/>
                </a:cubicBezTo>
                <a:cubicBezTo>
                  <a:pt x="982" y="3404"/>
                  <a:pt x="3404" y="983"/>
                  <a:pt x="6382" y="983"/>
                </a:cubicBezTo>
                <a:cubicBezTo>
                  <a:pt x="7780" y="983"/>
                  <a:pt x="9107" y="1518"/>
                  <a:pt x="10120" y="2492"/>
                </a:cubicBezTo>
                <a:lnTo>
                  <a:pt x="10800" y="3146"/>
                </a:lnTo>
                <a:lnTo>
                  <a:pt x="11480" y="2492"/>
                </a:lnTo>
                <a:cubicBezTo>
                  <a:pt x="12493" y="1518"/>
                  <a:pt x="13820" y="983"/>
                  <a:pt x="15218" y="983"/>
                </a:cubicBezTo>
                <a:cubicBezTo>
                  <a:pt x="18196" y="983"/>
                  <a:pt x="20618" y="3404"/>
                  <a:pt x="20618" y="6382"/>
                </a:cubicBezTo>
                <a:cubicBezTo>
                  <a:pt x="20618" y="6725"/>
                  <a:pt x="20579" y="7008"/>
                  <a:pt x="20579" y="7008"/>
                </a:cubicBezTo>
                <a:moveTo>
                  <a:pt x="21600" y="6382"/>
                </a:moveTo>
                <a:cubicBezTo>
                  <a:pt x="21600" y="2857"/>
                  <a:pt x="18743" y="0"/>
                  <a:pt x="15218" y="0"/>
                </a:cubicBezTo>
                <a:cubicBezTo>
                  <a:pt x="13502" y="0"/>
                  <a:pt x="11947" y="681"/>
                  <a:pt x="10800" y="1784"/>
                </a:cubicBezTo>
                <a:cubicBezTo>
                  <a:pt x="9653" y="681"/>
                  <a:pt x="8098" y="0"/>
                  <a:pt x="6382" y="0"/>
                </a:cubicBezTo>
                <a:cubicBezTo>
                  <a:pt x="2857" y="0"/>
                  <a:pt x="0" y="2857"/>
                  <a:pt x="0" y="6382"/>
                </a:cubicBezTo>
                <a:cubicBezTo>
                  <a:pt x="0" y="6792"/>
                  <a:pt x="65" y="7282"/>
                  <a:pt x="45" y="7115"/>
                </a:cubicBezTo>
                <a:cubicBezTo>
                  <a:pt x="733" y="13419"/>
                  <a:pt x="9855" y="21600"/>
                  <a:pt x="10800" y="21600"/>
                </a:cubicBezTo>
                <a:cubicBezTo>
                  <a:pt x="11745" y="21600"/>
                  <a:pt x="20867" y="13419"/>
                  <a:pt x="21555" y="7115"/>
                </a:cubicBezTo>
                <a:cubicBezTo>
                  <a:pt x="21536" y="7282"/>
                  <a:pt x="21600" y="6792"/>
                  <a:pt x="21600" y="6382"/>
                </a:cubicBezTo>
              </a:path>
            </a:pathLst>
          </a:custGeom>
          <a:solidFill>
            <a:srgbClr val="FFFFFF"/>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
        <p:nvSpPr>
          <p:cNvPr id="570" name="Google Shape;570;p20"/>
          <p:cNvSpPr/>
          <p:nvPr/>
        </p:nvSpPr>
        <p:spPr>
          <a:xfrm>
            <a:off x="13046335" y="3756026"/>
            <a:ext cx="1016010" cy="1079514"/>
          </a:xfrm>
          <a:custGeom>
            <a:avLst/>
            <a:gdLst/>
            <a:ahLst/>
            <a:cxnLst/>
            <a:rect l="l" t="t" r="r" b="b"/>
            <a:pathLst>
              <a:path w="21600" h="21600" extrusionOk="0">
                <a:moveTo>
                  <a:pt x="10800" y="8836"/>
                </a:moveTo>
                <a:lnTo>
                  <a:pt x="10800" y="5967"/>
                </a:lnTo>
                <a:lnTo>
                  <a:pt x="13929" y="8836"/>
                </a:lnTo>
                <a:cubicBezTo>
                  <a:pt x="13929" y="8836"/>
                  <a:pt x="10800" y="8836"/>
                  <a:pt x="10800" y="8836"/>
                </a:cubicBezTo>
                <a:close/>
                <a:moveTo>
                  <a:pt x="14400" y="19636"/>
                </a:moveTo>
                <a:cubicBezTo>
                  <a:pt x="14400" y="20179"/>
                  <a:pt x="13862" y="20618"/>
                  <a:pt x="13200" y="20618"/>
                </a:cubicBezTo>
                <a:lnTo>
                  <a:pt x="2400" y="20618"/>
                </a:lnTo>
                <a:cubicBezTo>
                  <a:pt x="1738" y="20618"/>
                  <a:pt x="1200" y="20179"/>
                  <a:pt x="1200" y="19636"/>
                </a:cubicBezTo>
                <a:lnTo>
                  <a:pt x="1200" y="6873"/>
                </a:lnTo>
                <a:cubicBezTo>
                  <a:pt x="1200" y="6331"/>
                  <a:pt x="1738" y="5891"/>
                  <a:pt x="2400" y="5891"/>
                </a:cubicBezTo>
                <a:lnTo>
                  <a:pt x="9600" y="5891"/>
                </a:lnTo>
                <a:lnTo>
                  <a:pt x="9600" y="8836"/>
                </a:lnTo>
                <a:cubicBezTo>
                  <a:pt x="9600" y="9378"/>
                  <a:pt x="10138" y="9818"/>
                  <a:pt x="10800" y="9818"/>
                </a:cubicBezTo>
                <a:lnTo>
                  <a:pt x="14400" y="9818"/>
                </a:lnTo>
                <a:cubicBezTo>
                  <a:pt x="14400" y="9818"/>
                  <a:pt x="14400" y="19636"/>
                  <a:pt x="14400" y="19636"/>
                </a:cubicBezTo>
                <a:close/>
                <a:moveTo>
                  <a:pt x="2400" y="4909"/>
                </a:moveTo>
                <a:cubicBezTo>
                  <a:pt x="1075" y="4909"/>
                  <a:pt x="0" y="5788"/>
                  <a:pt x="0" y="6873"/>
                </a:cubicBezTo>
                <a:lnTo>
                  <a:pt x="0" y="19636"/>
                </a:lnTo>
                <a:cubicBezTo>
                  <a:pt x="0" y="20721"/>
                  <a:pt x="1075" y="21600"/>
                  <a:pt x="2400" y="21600"/>
                </a:cubicBezTo>
                <a:lnTo>
                  <a:pt x="13200" y="21600"/>
                </a:lnTo>
                <a:cubicBezTo>
                  <a:pt x="14525" y="21600"/>
                  <a:pt x="15600" y="20721"/>
                  <a:pt x="15600" y="19636"/>
                </a:cubicBezTo>
                <a:lnTo>
                  <a:pt x="15600" y="8836"/>
                </a:lnTo>
                <a:lnTo>
                  <a:pt x="11400" y="4909"/>
                </a:lnTo>
                <a:cubicBezTo>
                  <a:pt x="11400" y="4909"/>
                  <a:pt x="2400" y="4909"/>
                  <a:pt x="2400" y="4909"/>
                </a:cubicBezTo>
                <a:close/>
                <a:moveTo>
                  <a:pt x="16800" y="3927"/>
                </a:moveTo>
                <a:lnTo>
                  <a:pt x="16800" y="1058"/>
                </a:lnTo>
                <a:lnTo>
                  <a:pt x="19929" y="3927"/>
                </a:lnTo>
                <a:cubicBezTo>
                  <a:pt x="19929" y="3927"/>
                  <a:pt x="16800" y="3927"/>
                  <a:pt x="16800" y="3927"/>
                </a:cubicBezTo>
                <a:close/>
                <a:moveTo>
                  <a:pt x="17400" y="0"/>
                </a:moveTo>
                <a:lnTo>
                  <a:pt x="8400" y="0"/>
                </a:lnTo>
                <a:cubicBezTo>
                  <a:pt x="7075" y="0"/>
                  <a:pt x="6000" y="879"/>
                  <a:pt x="6000" y="1964"/>
                </a:cubicBezTo>
                <a:lnTo>
                  <a:pt x="6000" y="3436"/>
                </a:lnTo>
                <a:cubicBezTo>
                  <a:pt x="6000" y="3708"/>
                  <a:pt x="6268" y="3927"/>
                  <a:pt x="6600" y="3927"/>
                </a:cubicBezTo>
                <a:cubicBezTo>
                  <a:pt x="6932" y="3927"/>
                  <a:pt x="7200" y="3708"/>
                  <a:pt x="7200" y="3436"/>
                </a:cubicBezTo>
                <a:lnTo>
                  <a:pt x="7200" y="1964"/>
                </a:lnTo>
                <a:cubicBezTo>
                  <a:pt x="7200" y="1422"/>
                  <a:pt x="7738" y="982"/>
                  <a:pt x="8400" y="982"/>
                </a:cubicBezTo>
                <a:lnTo>
                  <a:pt x="15600" y="982"/>
                </a:lnTo>
                <a:lnTo>
                  <a:pt x="15600" y="3927"/>
                </a:lnTo>
                <a:cubicBezTo>
                  <a:pt x="15600" y="4469"/>
                  <a:pt x="16138" y="4909"/>
                  <a:pt x="16800" y="4909"/>
                </a:cubicBezTo>
                <a:lnTo>
                  <a:pt x="20400" y="4909"/>
                </a:lnTo>
                <a:lnTo>
                  <a:pt x="20400" y="14727"/>
                </a:lnTo>
                <a:cubicBezTo>
                  <a:pt x="20400" y="15269"/>
                  <a:pt x="19862" y="15709"/>
                  <a:pt x="19200" y="15709"/>
                </a:cubicBezTo>
                <a:lnTo>
                  <a:pt x="17400" y="15709"/>
                </a:lnTo>
                <a:cubicBezTo>
                  <a:pt x="17068" y="15709"/>
                  <a:pt x="16800" y="15929"/>
                  <a:pt x="16800" y="16200"/>
                </a:cubicBezTo>
                <a:cubicBezTo>
                  <a:pt x="16800" y="16472"/>
                  <a:pt x="17068" y="16691"/>
                  <a:pt x="17400" y="16691"/>
                </a:cubicBezTo>
                <a:lnTo>
                  <a:pt x="19200" y="16691"/>
                </a:lnTo>
                <a:cubicBezTo>
                  <a:pt x="20525" y="16691"/>
                  <a:pt x="21600" y="15812"/>
                  <a:pt x="21600" y="14727"/>
                </a:cubicBezTo>
                <a:lnTo>
                  <a:pt x="21600" y="3927"/>
                </a:lnTo>
                <a:cubicBezTo>
                  <a:pt x="21600" y="3927"/>
                  <a:pt x="17400" y="0"/>
                  <a:pt x="17400" y="0"/>
                </a:cubicBezTo>
                <a:close/>
                <a:moveTo>
                  <a:pt x="3600" y="12273"/>
                </a:moveTo>
                <a:cubicBezTo>
                  <a:pt x="3600" y="12544"/>
                  <a:pt x="3868" y="12764"/>
                  <a:pt x="4200" y="12764"/>
                </a:cubicBezTo>
                <a:lnTo>
                  <a:pt x="11400" y="12764"/>
                </a:lnTo>
                <a:cubicBezTo>
                  <a:pt x="11732" y="12764"/>
                  <a:pt x="12000" y="12544"/>
                  <a:pt x="12000" y="12273"/>
                </a:cubicBezTo>
                <a:cubicBezTo>
                  <a:pt x="12000" y="12002"/>
                  <a:pt x="11732" y="11782"/>
                  <a:pt x="11400" y="11782"/>
                </a:cubicBezTo>
                <a:lnTo>
                  <a:pt x="4200" y="11782"/>
                </a:lnTo>
                <a:cubicBezTo>
                  <a:pt x="3868" y="11782"/>
                  <a:pt x="3600" y="12002"/>
                  <a:pt x="3600" y="12273"/>
                </a:cubicBezTo>
                <a:moveTo>
                  <a:pt x="4200" y="9818"/>
                </a:moveTo>
                <a:lnTo>
                  <a:pt x="6600" y="9818"/>
                </a:lnTo>
                <a:cubicBezTo>
                  <a:pt x="6932" y="9818"/>
                  <a:pt x="7200" y="9599"/>
                  <a:pt x="7200" y="9327"/>
                </a:cubicBezTo>
                <a:cubicBezTo>
                  <a:pt x="7200" y="9056"/>
                  <a:pt x="6932" y="8836"/>
                  <a:pt x="6600" y="8836"/>
                </a:cubicBezTo>
                <a:lnTo>
                  <a:pt x="4200" y="8836"/>
                </a:lnTo>
                <a:cubicBezTo>
                  <a:pt x="3868" y="8836"/>
                  <a:pt x="3600" y="9056"/>
                  <a:pt x="3600" y="9327"/>
                </a:cubicBezTo>
                <a:cubicBezTo>
                  <a:pt x="3600" y="9599"/>
                  <a:pt x="3868" y="9818"/>
                  <a:pt x="4200" y="9818"/>
                </a:cubicBezTo>
                <a:moveTo>
                  <a:pt x="9000" y="17673"/>
                </a:moveTo>
                <a:lnTo>
                  <a:pt x="4200" y="17673"/>
                </a:lnTo>
                <a:cubicBezTo>
                  <a:pt x="3868" y="17673"/>
                  <a:pt x="3600" y="17893"/>
                  <a:pt x="3600" y="18164"/>
                </a:cubicBezTo>
                <a:cubicBezTo>
                  <a:pt x="3600" y="18435"/>
                  <a:pt x="3868" y="18655"/>
                  <a:pt x="4200" y="18655"/>
                </a:cubicBezTo>
                <a:lnTo>
                  <a:pt x="9000" y="18655"/>
                </a:lnTo>
                <a:cubicBezTo>
                  <a:pt x="9332" y="18655"/>
                  <a:pt x="9600" y="18435"/>
                  <a:pt x="9600" y="18164"/>
                </a:cubicBezTo>
                <a:cubicBezTo>
                  <a:pt x="9600" y="17893"/>
                  <a:pt x="9332" y="17673"/>
                  <a:pt x="9000" y="17673"/>
                </a:cubicBezTo>
                <a:moveTo>
                  <a:pt x="11400" y="14727"/>
                </a:moveTo>
                <a:lnTo>
                  <a:pt x="4200" y="14727"/>
                </a:lnTo>
                <a:cubicBezTo>
                  <a:pt x="3868" y="14727"/>
                  <a:pt x="3600" y="14947"/>
                  <a:pt x="3600" y="15218"/>
                </a:cubicBezTo>
                <a:cubicBezTo>
                  <a:pt x="3600" y="15490"/>
                  <a:pt x="3868" y="15709"/>
                  <a:pt x="4200" y="15709"/>
                </a:cubicBezTo>
                <a:lnTo>
                  <a:pt x="11400" y="15709"/>
                </a:lnTo>
                <a:cubicBezTo>
                  <a:pt x="11732" y="15709"/>
                  <a:pt x="12000" y="15490"/>
                  <a:pt x="12000" y="15218"/>
                </a:cubicBezTo>
                <a:cubicBezTo>
                  <a:pt x="12000" y="14947"/>
                  <a:pt x="11732" y="14727"/>
                  <a:pt x="11400" y="14727"/>
                </a:cubicBezTo>
              </a:path>
            </a:pathLst>
          </a:custGeom>
          <a:solidFill>
            <a:srgbClr val="FFFFFF"/>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
        <p:nvSpPr>
          <p:cNvPr id="571" name="Google Shape;571;p20"/>
          <p:cNvSpPr/>
          <p:nvPr/>
        </p:nvSpPr>
        <p:spPr>
          <a:xfrm>
            <a:off x="1926983" y="3756026"/>
            <a:ext cx="1140318" cy="1104948"/>
          </a:xfrm>
          <a:custGeom>
            <a:avLst/>
            <a:gdLst/>
            <a:ahLst/>
            <a:cxnLst/>
            <a:rect l="l" t="t" r="r" b="b"/>
            <a:pathLst>
              <a:path w="21600" h="21600" extrusionOk="0">
                <a:moveTo>
                  <a:pt x="10800" y="20618"/>
                </a:moveTo>
                <a:cubicBezTo>
                  <a:pt x="5377" y="20618"/>
                  <a:pt x="982" y="16223"/>
                  <a:pt x="982" y="10800"/>
                </a:cubicBezTo>
                <a:cubicBezTo>
                  <a:pt x="982" y="5377"/>
                  <a:pt x="5377" y="982"/>
                  <a:pt x="10800" y="982"/>
                </a:cubicBezTo>
                <a:cubicBezTo>
                  <a:pt x="16223" y="982"/>
                  <a:pt x="20618" y="5377"/>
                  <a:pt x="20618" y="10800"/>
                </a:cubicBezTo>
                <a:cubicBezTo>
                  <a:pt x="20618" y="16223"/>
                  <a:pt x="16223" y="20618"/>
                  <a:pt x="10800" y="20618"/>
                </a:cubicBezTo>
                <a:moveTo>
                  <a:pt x="10800" y="0"/>
                </a:moveTo>
                <a:cubicBezTo>
                  <a:pt x="4835" y="0"/>
                  <a:pt x="0" y="4836"/>
                  <a:pt x="0" y="10800"/>
                </a:cubicBezTo>
                <a:cubicBezTo>
                  <a:pt x="0" y="16765"/>
                  <a:pt x="4835" y="21600"/>
                  <a:pt x="10800" y="21600"/>
                </a:cubicBezTo>
                <a:cubicBezTo>
                  <a:pt x="16765" y="21600"/>
                  <a:pt x="21600" y="16765"/>
                  <a:pt x="21600" y="10800"/>
                </a:cubicBezTo>
                <a:cubicBezTo>
                  <a:pt x="21600" y="4836"/>
                  <a:pt x="16765" y="0"/>
                  <a:pt x="10800" y="0"/>
                </a:cubicBezTo>
                <a:moveTo>
                  <a:pt x="11949" y="13580"/>
                </a:moveTo>
                <a:cubicBezTo>
                  <a:pt x="11701" y="13784"/>
                  <a:pt x="11474" y="13901"/>
                  <a:pt x="11085" y="13931"/>
                </a:cubicBezTo>
                <a:lnTo>
                  <a:pt x="11085" y="11339"/>
                </a:lnTo>
                <a:cubicBezTo>
                  <a:pt x="11251" y="11383"/>
                  <a:pt x="11321" y="11435"/>
                  <a:pt x="11479" y="11494"/>
                </a:cubicBezTo>
                <a:cubicBezTo>
                  <a:pt x="11638" y="11554"/>
                  <a:pt x="11780" y="11632"/>
                  <a:pt x="11906" y="11728"/>
                </a:cubicBezTo>
                <a:cubicBezTo>
                  <a:pt x="12032" y="11824"/>
                  <a:pt x="12133" y="11943"/>
                  <a:pt x="12208" y="12084"/>
                </a:cubicBezTo>
                <a:cubicBezTo>
                  <a:pt x="12284" y="12225"/>
                  <a:pt x="12322" y="12399"/>
                  <a:pt x="12322" y="12607"/>
                </a:cubicBezTo>
                <a:cubicBezTo>
                  <a:pt x="12322" y="13052"/>
                  <a:pt x="12198" y="13376"/>
                  <a:pt x="11949" y="13580"/>
                </a:cubicBezTo>
                <a:moveTo>
                  <a:pt x="10437" y="9837"/>
                </a:moveTo>
                <a:cubicBezTo>
                  <a:pt x="10286" y="9800"/>
                  <a:pt x="10228" y="9753"/>
                  <a:pt x="10081" y="9698"/>
                </a:cubicBezTo>
                <a:cubicBezTo>
                  <a:pt x="9933" y="9642"/>
                  <a:pt x="9803" y="9570"/>
                  <a:pt x="9692" y="9481"/>
                </a:cubicBezTo>
                <a:cubicBezTo>
                  <a:pt x="9580" y="9392"/>
                  <a:pt x="9489" y="9285"/>
                  <a:pt x="9416" y="9159"/>
                </a:cubicBezTo>
                <a:cubicBezTo>
                  <a:pt x="9345" y="9032"/>
                  <a:pt x="9309" y="8880"/>
                  <a:pt x="9309" y="8702"/>
                </a:cubicBezTo>
                <a:cubicBezTo>
                  <a:pt x="9309" y="8309"/>
                  <a:pt x="9415" y="8030"/>
                  <a:pt x="9627" y="7862"/>
                </a:cubicBezTo>
                <a:cubicBezTo>
                  <a:pt x="9839" y="7696"/>
                  <a:pt x="10048" y="7612"/>
                  <a:pt x="10437" y="7612"/>
                </a:cubicBezTo>
                <a:cubicBezTo>
                  <a:pt x="10437" y="7612"/>
                  <a:pt x="10437" y="9837"/>
                  <a:pt x="10437" y="9837"/>
                </a:cubicBezTo>
                <a:close/>
                <a:moveTo>
                  <a:pt x="12765" y="10727"/>
                </a:moveTo>
                <a:cubicBezTo>
                  <a:pt x="12527" y="10542"/>
                  <a:pt x="12253" y="10390"/>
                  <a:pt x="11944" y="10271"/>
                </a:cubicBezTo>
                <a:cubicBezTo>
                  <a:pt x="11634" y="10153"/>
                  <a:pt x="11410" y="10049"/>
                  <a:pt x="11085" y="9959"/>
                </a:cubicBezTo>
                <a:lnTo>
                  <a:pt x="11085" y="7612"/>
                </a:lnTo>
                <a:cubicBezTo>
                  <a:pt x="11474" y="7612"/>
                  <a:pt x="11665" y="7713"/>
                  <a:pt x="11841" y="7913"/>
                </a:cubicBezTo>
                <a:cubicBezTo>
                  <a:pt x="12018" y="8113"/>
                  <a:pt x="12113" y="8402"/>
                  <a:pt x="12127" y="8781"/>
                </a:cubicBezTo>
                <a:lnTo>
                  <a:pt x="13359" y="8781"/>
                </a:lnTo>
                <a:cubicBezTo>
                  <a:pt x="13359" y="8417"/>
                  <a:pt x="13295" y="8098"/>
                  <a:pt x="13170" y="7824"/>
                </a:cubicBezTo>
                <a:cubicBezTo>
                  <a:pt x="13044" y="7550"/>
                  <a:pt x="12875" y="7323"/>
                  <a:pt x="12662" y="7145"/>
                </a:cubicBezTo>
                <a:cubicBezTo>
                  <a:pt x="12449" y="6967"/>
                  <a:pt x="12200" y="6833"/>
                  <a:pt x="11911" y="6744"/>
                </a:cubicBezTo>
                <a:cubicBezTo>
                  <a:pt x="11623" y="6656"/>
                  <a:pt x="11410" y="6611"/>
                  <a:pt x="11085" y="6611"/>
                </a:cubicBezTo>
                <a:lnTo>
                  <a:pt x="11085" y="5881"/>
                </a:lnTo>
                <a:lnTo>
                  <a:pt x="10437" y="5881"/>
                </a:lnTo>
                <a:lnTo>
                  <a:pt x="10437" y="6611"/>
                </a:lnTo>
                <a:cubicBezTo>
                  <a:pt x="10113" y="6611"/>
                  <a:pt x="9895" y="6659"/>
                  <a:pt x="9601" y="6756"/>
                </a:cubicBezTo>
                <a:cubicBezTo>
                  <a:pt x="9305" y="6852"/>
                  <a:pt x="9044" y="6991"/>
                  <a:pt x="8817" y="7173"/>
                </a:cubicBezTo>
                <a:cubicBezTo>
                  <a:pt x="8590" y="7355"/>
                  <a:pt x="8410" y="7581"/>
                  <a:pt x="8277" y="7852"/>
                </a:cubicBezTo>
                <a:cubicBezTo>
                  <a:pt x="8144" y="8122"/>
                  <a:pt x="8077" y="8436"/>
                  <a:pt x="8077" y="8791"/>
                </a:cubicBezTo>
                <a:cubicBezTo>
                  <a:pt x="8077" y="9199"/>
                  <a:pt x="8150" y="9541"/>
                  <a:pt x="8294" y="9815"/>
                </a:cubicBezTo>
                <a:cubicBezTo>
                  <a:pt x="8438" y="10089"/>
                  <a:pt x="8626" y="10317"/>
                  <a:pt x="8860" y="10499"/>
                </a:cubicBezTo>
                <a:cubicBezTo>
                  <a:pt x="9094" y="10681"/>
                  <a:pt x="9357" y="10829"/>
                  <a:pt x="9648" y="10944"/>
                </a:cubicBezTo>
                <a:cubicBezTo>
                  <a:pt x="9940" y="11059"/>
                  <a:pt x="10142" y="11157"/>
                  <a:pt x="10437" y="11239"/>
                </a:cubicBezTo>
                <a:lnTo>
                  <a:pt x="10437" y="13931"/>
                </a:lnTo>
                <a:cubicBezTo>
                  <a:pt x="9940" y="13916"/>
                  <a:pt x="9676" y="13768"/>
                  <a:pt x="9460" y="13486"/>
                </a:cubicBezTo>
                <a:cubicBezTo>
                  <a:pt x="9244" y="13204"/>
                  <a:pt x="9139" y="12818"/>
                  <a:pt x="9147" y="12329"/>
                </a:cubicBezTo>
                <a:lnTo>
                  <a:pt x="7915" y="12329"/>
                </a:lnTo>
                <a:cubicBezTo>
                  <a:pt x="7908" y="12744"/>
                  <a:pt x="7968" y="13111"/>
                  <a:pt x="8093" y="13430"/>
                </a:cubicBezTo>
                <a:cubicBezTo>
                  <a:pt x="8220" y="13749"/>
                  <a:pt x="8397" y="14018"/>
                  <a:pt x="8628" y="14236"/>
                </a:cubicBezTo>
                <a:cubicBezTo>
                  <a:pt x="8858" y="14455"/>
                  <a:pt x="9136" y="14624"/>
                  <a:pt x="9460" y="14743"/>
                </a:cubicBezTo>
                <a:cubicBezTo>
                  <a:pt x="9784" y="14861"/>
                  <a:pt x="10048" y="14924"/>
                  <a:pt x="10437" y="14932"/>
                </a:cubicBezTo>
                <a:lnTo>
                  <a:pt x="10437" y="15692"/>
                </a:lnTo>
                <a:lnTo>
                  <a:pt x="11085" y="15692"/>
                </a:lnTo>
                <a:lnTo>
                  <a:pt x="11085" y="14932"/>
                </a:lnTo>
                <a:cubicBezTo>
                  <a:pt x="11445" y="14917"/>
                  <a:pt x="11688" y="14856"/>
                  <a:pt x="11998" y="14748"/>
                </a:cubicBezTo>
                <a:cubicBezTo>
                  <a:pt x="12307" y="14641"/>
                  <a:pt x="12578" y="14485"/>
                  <a:pt x="12808" y="14281"/>
                </a:cubicBezTo>
                <a:cubicBezTo>
                  <a:pt x="13038" y="14077"/>
                  <a:pt x="13220" y="13821"/>
                  <a:pt x="13353" y="13513"/>
                </a:cubicBezTo>
                <a:cubicBezTo>
                  <a:pt x="13487" y="13206"/>
                  <a:pt x="13553" y="12844"/>
                  <a:pt x="13553" y="12429"/>
                </a:cubicBezTo>
                <a:cubicBezTo>
                  <a:pt x="13553" y="12028"/>
                  <a:pt x="13481" y="11691"/>
                  <a:pt x="13337" y="11417"/>
                </a:cubicBezTo>
                <a:cubicBezTo>
                  <a:pt x="13193" y="11142"/>
                  <a:pt x="13002" y="10912"/>
                  <a:pt x="12765" y="10727"/>
                </a:cubicBezTo>
              </a:path>
            </a:pathLst>
          </a:custGeom>
          <a:solidFill>
            <a:srgbClr val="FFFFFF"/>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75"/>
        <p:cNvGrpSpPr/>
        <p:nvPr/>
      </p:nvGrpSpPr>
      <p:grpSpPr>
        <a:xfrm>
          <a:off x="0" y="0"/>
          <a:ext cx="0" cy="0"/>
          <a:chOff x="0" y="0"/>
          <a:chExt cx="0" cy="0"/>
        </a:xfrm>
      </p:grpSpPr>
      <p:sp>
        <p:nvSpPr>
          <p:cNvPr id="576" name="Google Shape;576;p22"/>
          <p:cNvSpPr txBox="1">
            <a:spLocks noGrp="1"/>
          </p:cNvSpPr>
          <p:nvPr>
            <p:ph type="sldNum" idx="12"/>
          </p:nvPr>
        </p:nvSpPr>
        <p:spPr>
          <a:xfrm>
            <a:off x="23438973" y="588000"/>
            <a:ext cx="9450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22</a:t>
            </a:fld>
            <a:endParaRPr>
              <a:solidFill>
                <a:schemeClr val="dk1"/>
              </a:solidFill>
              <a:latin typeface="Helvetica Neue"/>
              <a:ea typeface="Helvetica Neue"/>
              <a:cs typeface="Helvetica Neue"/>
              <a:sym typeface="Helvetica Neue"/>
            </a:endParaRPr>
          </a:p>
        </p:txBody>
      </p:sp>
      <p:sp>
        <p:nvSpPr>
          <p:cNvPr id="577" name="Google Shape;577;p22"/>
          <p:cNvSpPr/>
          <p:nvPr/>
        </p:nvSpPr>
        <p:spPr>
          <a:xfrm>
            <a:off x="5497359" y="584661"/>
            <a:ext cx="13389283"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CHANNELS</a:t>
            </a:r>
            <a:endParaRPr sz="1400" b="1" i="0" u="none" strike="noStrike" cap="none">
              <a:solidFill>
                <a:srgbClr val="000000"/>
              </a:solidFill>
              <a:latin typeface="Helvetica Neue"/>
              <a:ea typeface="Helvetica Neue"/>
              <a:cs typeface="Helvetica Neue"/>
              <a:sym typeface="Helvetica Neue"/>
            </a:endParaRPr>
          </a:p>
        </p:txBody>
      </p:sp>
      <p:sp>
        <p:nvSpPr>
          <p:cNvPr id="578" name="Google Shape;578;p22"/>
          <p:cNvSpPr/>
          <p:nvPr/>
        </p:nvSpPr>
        <p:spPr>
          <a:xfrm>
            <a:off x="9670748" y="5105400"/>
            <a:ext cx="4813200" cy="4813200"/>
          </a:xfrm>
          <a:prstGeom prst="ellipse">
            <a:avLst/>
          </a:prstGeom>
          <a:solidFill>
            <a:srgbClr val="66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579" name="Google Shape;579;p22"/>
          <p:cNvSpPr/>
          <p:nvPr/>
        </p:nvSpPr>
        <p:spPr>
          <a:xfrm>
            <a:off x="9465873" y="4889393"/>
            <a:ext cx="5245200" cy="5245200"/>
          </a:xfrm>
          <a:prstGeom prst="ellipse">
            <a:avLst/>
          </a:prstGeom>
          <a:noFill/>
          <a:ln w="38100" cap="flat" cmpd="sng">
            <a:solidFill>
              <a:srgbClr val="929292"/>
            </a:solidFill>
            <a:prstDash val="dashDot"/>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cxnSp>
        <p:nvCxnSpPr>
          <p:cNvPr id="580" name="Google Shape;580;p22"/>
          <p:cNvCxnSpPr/>
          <p:nvPr/>
        </p:nvCxnSpPr>
        <p:spPr>
          <a:xfrm flipH="1">
            <a:off x="13798685" y="4287423"/>
            <a:ext cx="400978" cy="591836"/>
          </a:xfrm>
          <a:prstGeom prst="straightConnector1">
            <a:avLst/>
          </a:prstGeom>
          <a:noFill/>
          <a:ln w="38100" cap="flat" cmpd="sng">
            <a:solidFill>
              <a:schemeClr val="accent4"/>
            </a:solidFill>
            <a:prstDash val="dashDot"/>
            <a:miter lim="400000"/>
            <a:headEnd type="none" w="sm" len="sm"/>
            <a:tailEnd type="none" w="sm" len="sm"/>
          </a:ln>
        </p:spPr>
      </p:cxnSp>
      <p:cxnSp>
        <p:nvCxnSpPr>
          <p:cNvPr id="581" name="Google Shape;581;p22"/>
          <p:cNvCxnSpPr/>
          <p:nvPr/>
        </p:nvCxnSpPr>
        <p:spPr>
          <a:xfrm flipH="1">
            <a:off x="9987463" y="9901987"/>
            <a:ext cx="400978" cy="591836"/>
          </a:xfrm>
          <a:prstGeom prst="straightConnector1">
            <a:avLst/>
          </a:prstGeom>
          <a:noFill/>
          <a:ln w="38100" cap="flat" cmpd="sng">
            <a:solidFill>
              <a:schemeClr val="accent4"/>
            </a:solidFill>
            <a:prstDash val="dashDot"/>
            <a:miter lim="400000"/>
            <a:headEnd type="none" w="sm" len="sm"/>
            <a:tailEnd type="none" w="sm" len="sm"/>
          </a:ln>
        </p:spPr>
      </p:cxnSp>
      <p:cxnSp>
        <p:nvCxnSpPr>
          <p:cNvPr id="582" name="Google Shape;582;p22"/>
          <p:cNvCxnSpPr/>
          <p:nvPr/>
        </p:nvCxnSpPr>
        <p:spPr>
          <a:xfrm rot="10800000">
            <a:off x="15131061" y="7374888"/>
            <a:ext cx="689944" cy="0"/>
          </a:xfrm>
          <a:prstGeom prst="straightConnector1">
            <a:avLst/>
          </a:prstGeom>
          <a:noFill/>
          <a:ln w="38100" cap="flat" cmpd="sng">
            <a:solidFill>
              <a:schemeClr val="accent4"/>
            </a:solidFill>
            <a:prstDash val="dashDot"/>
            <a:miter lim="400000"/>
            <a:headEnd type="none" w="sm" len="sm"/>
            <a:tailEnd type="none" w="sm" len="sm"/>
          </a:ln>
        </p:spPr>
      </p:cxnSp>
      <p:cxnSp>
        <p:nvCxnSpPr>
          <p:cNvPr id="583" name="Google Shape;583;p22"/>
          <p:cNvCxnSpPr/>
          <p:nvPr/>
        </p:nvCxnSpPr>
        <p:spPr>
          <a:xfrm rot="10800000">
            <a:off x="8340702" y="7374888"/>
            <a:ext cx="698501" cy="0"/>
          </a:xfrm>
          <a:prstGeom prst="straightConnector1">
            <a:avLst/>
          </a:prstGeom>
          <a:noFill/>
          <a:ln w="38100" cap="flat" cmpd="sng">
            <a:solidFill>
              <a:schemeClr val="accent4"/>
            </a:solidFill>
            <a:prstDash val="dashDot"/>
            <a:miter lim="400000"/>
            <a:headEnd type="none" w="sm" len="sm"/>
            <a:tailEnd type="none" w="sm" len="sm"/>
          </a:ln>
        </p:spPr>
      </p:cxnSp>
      <p:cxnSp>
        <p:nvCxnSpPr>
          <p:cNvPr id="584" name="Google Shape;584;p22"/>
          <p:cNvCxnSpPr/>
          <p:nvPr/>
        </p:nvCxnSpPr>
        <p:spPr>
          <a:xfrm rot="10800000">
            <a:off x="13905591" y="9751904"/>
            <a:ext cx="403890" cy="589857"/>
          </a:xfrm>
          <a:prstGeom prst="straightConnector1">
            <a:avLst/>
          </a:prstGeom>
          <a:noFill/>
          <a:ln w="38100" cap="flat" cmpd="sng">
            <a:solidFill>
              <a:schemeClr val="accent4"/>
            </a:solidFill>
            <a:prstDash val="dashDot"/>
            <a:miter lim="400000"/>
            <a:headEnd type="none" w="sm" len="sm"/>
            <a:tailEnd type="none" w="sm" len="sm"/>
          </a:ln>
        </p:spPr>
      </p:cxnSp>
      <p:cxnSp>
        <p:nvCxnSpPr>
          <p:cNvPr id="585" name="Google Shape;585;p22"/>
          <p:cNvCxnSpPr/>
          <p:nvPr/>
        </p:nvCxnSpPr>
        <p:spPr>
          <a:xfrm rot="10800000">
            <a:off x="10066728" y="4156167"/>
            <a:ext cx="403890" cy="589857"/>
          </a:xfrm>
          <a:prstGeom prst="straightConnector1">
            <a:avLst/>
          </a:prstGeom>
          <a:noFill/>
          <a:ln w="38100" cap="flat" cmpd="sng">
            <a:solidFill>
              <a:schemeClr val="accent4"/>
            </a:solidFill>
            <a:prstDash val="dashDot"/>
            <a:miter lim="400000"/>
            <a:headEnd type="none" w="sm" len="sm"/>
            <a:tailEnd type="none" w="sm" len="sm"/>
          </a:ln>
        </p:spPr>
      </p:cxnSp>
      <p:sp>
        <p:nvSpPr>
          <p:cNvPr id="586" name="Google Shape;586;p22"/>
          <p:cNvSpPr/>
          <p:nvPr/>
        </p:nvSpPr>
        <p:spPr>
          <a:xfrm>
            <a:off x="16385495" y="6130859"/>
            <a:ext cx="5651501" cy="635001"/>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PPC</a:t>
            </a:r>
            <a:endParaRPr sz="1400" b="1" i="0" u="none" strike="noStrike" cap="none">
              <a:solidFill>
                <a:srgbClr val="000000"/>
              </a:solidFill>
              <a:latin typeface="Helvetica Neue"/>
              <a:ea typeface="Helvetica Neue"/>
              <a:cs typeface="Helvetica Neue"/>
              <a:sym typeface="Helvetica Neue"/>
            </a:endParaRPr>
          </a:p>
        </p:txBody>
      </p:sp>
      <p:sp>
        <p:nvSpPr>
          <p:cNvPr id="587" name="Google Shape;587;p22"/>
          <p:cNvSpPr/>
          <p:nvPr/>
        </p:nvSpPr>
        <p:spPr>
          <a:xfrm>
            <a:off x="14963095" y="9648759"/>
            <a:ext cx="5651501" cy="635001"/>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Email</a:t>
            </a:r>
            <a:endParaRPr sz="1400" b="1" i="0" u="none" strike="noStrike" cap="none">
              <a:solidFill>
                <a:srgbClr val="000000"/>
              </a:solidFill>
              <a:latin typeface="Helvetica Neue"/>
              <a:ea typeface="Helvetica Neue"/>
              <a:cs typeface="Helvetica Neue"/>
              <a:sym typeface="Helvetica Neue"/>
            </a:endParaRPr>
          </a:p>
        </p:txBody>
      </p:sp>
      <p:sp>
        <p:nvSpPr>
          <p:cNvPr id="588" name="Google Shape;588;p22"/>
          <p:cNvSpPr/>
          <p:nvPr/>
        </p:nvSpPr>
        <p:spPr>
          <a:xfrm>
            <a:off x="3317195" y="6461059"/>
            <a:ext cx="4483200" cy="635100"/>
          </a:xfrm>
          <a:prstGeom prst="rect">
            <a:avLst/>
          </a:prstGeom>
          <a:noFill/>
          <a:ln>
            <a:noFill/>
          </a:ln>
        </p:spPr>
        <p:txBody>
          <a:bodyPr spcFirstLastPara="1" wrap="square" lIns="0" tIns="0" rIns="0" bIns="0" anchor="ctr" anchorCtr="0">
            <a:noAutofit/>
          </a:bodyPr>
          <a:lstStyle/>
          <a:p>
            <a:pPr marL="0" marR="0" lvl="0" indent="0" algn="r"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Social Media</a:t>
            </a:r>
            <a:endParaRPr sz="1400" b="1" i="0" u="none" strike="noStrike" cap="none">
              <a:solidFill>
                <a:srgbClr val="000000"/>
              </a:solidFill>
              <a:latin typeface="Helvetica Neue"/>
              <a:ea typeface="Helvetica Neue"/>
              <a:cs typeface="Helvetica Neue"/>
              <a:sym typeface="Helvetica Neue"/>
            </a:endParaRPr>
          </a:p>
        </p:txBody>
      </p:sp>
      <p:sp>
        <p:nvSpPr>
          <p:cNvPr id="589" name="Google Shape;589;p22"/>
          <p:cNvSpPr/>
          <p:nvPr/>
        </p:nvSpPr>
        <p:spPr>
          <a:xfrm>
            <a:off x="3799795" y="9597959"/>
            <a:ext cx="5651501" cy="635001"/>
          </a:xfrm>
          <a:prstGeom prst="rect">
            <a:avLst/>
          </a:prstGeom>
          <a:noFill/>
          <a:ln>
            <a:noFill/>
          </a:ln>
        </p:spPr>
        <p:txBody>
          <a:bodyPr spcFirstLastPara="1" wrap="square" lIns="0" tIns="0" rIns="0" bIns="0" anchor="ctr" anchorCtr="0">
            <a:noAutofit/>
          </a:bodyPr>
          <a:lstStyle/>
          <a:p>
            <a:pPr marL="0" marR="0" lvl="0" indent="0" algn="r"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PR</a:t>
            </a:r>
            <a:endParaRPr sz="1400" b="1" i="0" u="none" strike="noStrike" cap="none">
              <a:solidFill>
                <a:srgbClr val="000000"/>
              </a:solidFill>
              <a:latin typeface="Helvetica Neue"/>
              <a:ea typeface="Helvetica Neue"/>
              <a:cs typeface="Helvetica Neue"/>
              <a:sym typeface="Helvetica Neue"/>
            </a:endParaRPr>
          </a:p>
        </p:txBody>
      </p:sp>
      <p:sp>
        <p:nvSpPr>
          <p:cNvPr id="590" name="Google Shape;590;p22"/>
          <p:cNvSpPr/>
          <p:nvPr/>
        </p:nvSpPr>
        <p:spPr>
          <a:xfrm>
            <a:off x="14874195" y="2689159"/>
            <a:ext cx="4483101" cy="635001"/>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SEO</a:t>
            </a:r>
            <a:endParaRPr sz="1400" b="1" i="0" u="none" strike="noStrike" cap="none">
              <a:solidFill>
                <a:srgbClr val="000000"/>
              </a:solidFill>
              <a:latin typeface="Helvetica Neue"/>
              <a:ea typeface="Helvetica Neue"/>
              <a:cs typeface="Helvetica Neue"/>
              <a:sym typeface="Helvetica Neue"/>
            </a:endParaRPr>
          </a:p>
        </p:txBody>
      </p:sp>
      <p:sp>
        <p:nvSpPr>
          <p:cNvPr id="591" name="Google Shape;591;p22"/>
          <p:cNvSpPr/>
          <p:nvPr/>
        </p:nvSpPr>
        <p:spPr>
          <a:xfrm>
            <a:off x="14878048" y="3619500"/>
            <a:ext cx="7099301" cy="1600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Driving consistent, quality traffic to your hotel website targeting specific, relevant search keywords.</a:t>
            </a:r>
            <a:endParaRPr sz="3000">
              <a:solidFill>
                <a:schemeClr val="dk1"/>
              </a:solidFill>
              <a:latin typeface="Helvetica Neue"/>
              <a:ea typeface="Helvetica Neue"/>
              <a:cs typeface="Helvetica Neue"/>
              <a:sym typeface="Helvetica Neue"/>
            </a:endParaRPr>
          </a:p>
        </p:txBody>
      </p:sp>
      <p:sp>
        <p:nvSpPr>
          <p:cNvPr id="592" name="Google Shape;592;p22"/>
          <p:cNvSpPr/>
          <p:nvPr/>
        </p:nvSpPr>
        <p:spPr>
          <a:xfrm>
            <a:off x="16389348" y="6921500"/>
            <a:ext cx="7099301" cy="1600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Pay-Per-Click advertising options include Google, social media platforms, and/or display networks.</a:t>
            </a:r>
            <a:endParaRPr sz="3000">
              <a:solidFill>
                <a:schemeClr val="dk1"/>
              </a:solidFill>
              <a:latin typeface="Helvetica Neue"/>
              <a:ea typeface="Helvetica Neue"/>
              <a:cs typeface="Helvetica Neue"/>
              <a:sym typeface="Helvetica Neue"/>
            </a:endParaRPr>
          </a:p>
        </p:txBody>
      </p:sp>
      <p:sp>
        <p:nvSpPr>
          <p:cNvPr id="593" name="Google Shape;593;p22"/>
          <p:cNvSpPr/>
          <p:nvPr/>
        </p:nvSpPr>
        <p:spPr>
          <a:xfrm>
            <a:off x="14966950" y="10439400"/>
            <a:ext cx="7286700" cy="1600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An important “owned” channel. Grow your email list, segment users by interests, and nurture leads.</a:t>
            </a:r>
            <a:endParaRPr sz="3000">
              <a:solidFill>
                <a:schemeClr val="dk1"/>
              </a:solidFill>
              <a:latin typeface="Helvetica Neue"/>
              <a:ea typeface="Helvetica Neue"/>
              <a:cs typeface="Helvetica Neue"/>
              <a:sym typeface="Helvetica Neue"/>
            </a:endParaRPr>
          </a:p>
        </p:txBody>
      </p:sp>
      <p:sp>
        <p:nvSpPr>
          <p:cNvPr id="594" name="Google Shape;594;p22"/>
          <p:cNvSpPr/>
          <p:nvPr/>
        </p:nvSpPr>
        <p:spPr>
          <a:xfrm>
            <a:off x="5057095" y="2714559"/>
            <a:ext cx="4483101" cy="635001"/>
          </a:xfrm>
          <a:prstGeom prst="rect">
            <a:avLst/>
          </a:prstGeom>
          <a:noFill/>
          <a:ln>
            <a:noFill/>
          </a:ln>
        </p:spPr>
        <p:txBody>
          <a:bodyPr spcFirstLastPara="1" wrap="square" lIns="0" tIns="0" rIns="0" bIns="0" anchor="ctr" anchorCtr="0">
            <a:noAutofit/>
          </a:bodyPr>
          <a:lstStyle/>
          <a:p>
            <a:pPr marL="0" marR="0" lvl="0" indent="0" algn="r" rtl="0">
              <a:lnSpc>
                <a:spcPct val="8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Content Marketing</a:t>
            </a:r>
            <a:endParaRPr sz="1400" b="1" i="0" u="none" strike="noStrike" cap="none">
              <a:solidFill>
                <a:srgbClr val="000000"/>
              </a:solidFill>
              <a:latin typeface="Helvetica Neue"/>
              <a:ea typeface="Helvetica Neue"/>
              <a:cs typeface="Helvetica Neue"/>
              <a:sym typeface="Helvetica Neue"/>
            </a:endParaRPr>
          </a:p>
        </p:txBody>
      </p:sp>
      <p:sp>
        <p:nvSpPr>
          <p:cNvPr id="595" name="Google Shape;595;p22"/>
          <p:cNvSpPr/>
          <p:nvPr/>
        </p:nvSpPr>
        <p:spPr>
          <a:xfrm>
            <a:off x="2393950" y="3581400"/>
            <a:ext cx="7099200" cy="1600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Creating original content that can be repurposed and shared across the other marketing channels. </a:t>
            </a:r>
            <a:endParaRPr sz="3000">
              <a:solidFill>
                <a:schemeClr val="dk1"/>
              </a:solidFill>
              <a:latin typeface="Helvetica Neue"/>
              <a:ea typeface="Helvetica Neue"/>
              <a:cs typeface="Helvetica Neue"/>
              <a:sym typeface="Helvetica Neue"/>
            </a:endParaRPr>
          </a:p>
        </p:txBody>
      </p:sp>
      <p:sp>
        <p:nvSpPr>
          <p:cNvPr id="596" name="Google Shape;596;p22"/>
          <p:cNvSpPr/>
          <p:nvPr/>
        </p:nvSpPr>
        <p:spPr>
          <a:xfrm>
            <a:off x="692050" y="7327900"/>
            <a:ext cx="7099200" cy="1600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Which platforms will you focus on most? Where is your audience active?</a:t>
            </a:r>
            <a:endParaRPr sz="3000">
              <a:solidFill>
                <a:schemeClr val="dk1"/>
              </a:solidFill>
              <a:latin typeface="Helvetica Neue"/>
              <a:ea typeface="Helvetica Neue"/>
              <a:cs typeface="Helvetica Neue"/>
              <a:sym typeface="Helvetica Neue"/>
            </a:endParaRPr>
          </a:p>
        </p:txBody>
      </p:sp>
      <p:sp>
        <p:nvSpPr>
          <p:cNvPr id="597" name="Google Shape;597;p22"/>
          <p:cNvSpPr/>
          <p:nvPr/>
        </p:nvSpPr>
        <p:spPr>
          <a:xfrm>
            <a:off x="2155850" y="10464800"/>
            <a:ext cx="7286700" cy="1600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Developing relationships with traditional press, journalists, and media outlets. </a:t>
            </a:r>
            <a:br>
              <a:rPr lang="en-US" sz="3000">
                <a:solidFill>
                  <a:schemeClr val="dk1"/>
                </a:solidFill>
                <a:latin typeface="Helvetica Neue"/>
                <a:ea typeface="Helvetica Neue"/>
                <a:cs typeface="Helvetica Neue"/>
                <a:sym typeface="Helvetica Neue"/>
              </a:rPr>
            </a:br>
            <a:r>
              <a:rPr lang="en-US" sz="3000">
                <a:solidFill>
                  <a:schemeClr val="dk1"/>
                </a:solidFill>
                <a:latin typeface="Helvetica Neue"/>
                <a:ea typeface="Helvetica Neue"/>
                <a:cs typeface="Helvetica Neue"/>
                <a:sym typeface="Helvetica Neue"/>
              </a:rPr>
              <a:t>Can also include bloggers and influencers.</a:t>
            </a:r>
            <a:endParaRPr sz="3000">
              <a:solidFill>
                <a:schemeClr val="dk1"/>
              </a:solidFill>
              <a:latin typeface="Helvetica Neue"/>
              <a:ea typeface="Helvetica Neue"/>
              <a:cs typeface="Helvetica Neue"/>
              <a:sym typeface="Helvetica Neue"/>
            </a:endParaRPr>
          </a:p>
          <a:p>
            <a:pPr marL="0" marR="0" lvl="0" indent="0" algn="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598" name="Google Shape;598;p22"/>
          <p:cNvSpPr/>
          <p:nvPr/>
        </p:nvSpPr>
        <p:spPr>
          <a:xfrm>
            <a:off x="10694548" y="7477059"/>
            <a:ext cx="2794001" cy="1320801"/>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3600"/>
              <a:buFont typeface="Montserrat"/>
              <a:buNone/>
            </a:pPr>
            <a:r>
              <a:rPr lang="en-US" sz="3600" b="0" i="0" u="none" strike="noStrike" cap="none">
                <a:solidFill>
                  <a:srgbClr val="FFFFFF"/>
                </a:solidFill>
                <a:latin typeface="Helvetica Neue"/>
                <a:ea typeface="Helvetica Neue"/>
                <a:cs typeface="Helvetica Neue"/>
                <a:sym typeface="Helvetica Neue"/>
              </a:rPr>
              <a:t>DIRECT</a:t>
            </a:r>
            <a:br>
              <a:rPr lang="en-US" sz="3600" b="0" i="0" u="none" strike="noStrike" cap="none">
                <a:solidFill>
                  <a:srgbClr val="FFFFFF"/>
                </a:solidFill>
                <a:latin typeface="Helvetica Neue"/>
                <a:ea typeface="Helvetica Neue"/>
                <a:cs typeface="Helvetica Neue"/>
                <a:sym typeface="Helvetica Neue"/>
              </a:rPr>
            </a:br>
            <a:r>
              <a:rPr lang="en-US" sz="3600" b="0" i="0" u="none" strike="noStrike" cap="none">
                <a:solidFill>
                  <a:srgbClr val="FFFFFF"/>
                </a:solidFill>
                <a:latin typeface="Helvetica Neue"/>
                <a:ea typeface="Helvetica Neue"/>
                <a:cs typeface="Helvetica Neue"/>
                <a:sym typeface="Helvetica Neue"/>
              </a:rPr>
              <a:t>BOOKINGS</a:t>
            </a:r>
            <a:endParaRPr sz="1400" b="0" i="0" u="none" strike="noStrike" cap="none">
              <a:solidFill>
                <a:srgbClr val="FFFFFF"/>
              </a:solidFill>
              <a:latin typeface="Helvetica Neue"/>
              <a:ea typeface="Helvetica Neue"/>
              <a:cs typeface="Helvetica Neue"/>
              <a:sym typeface="Helvetica Neue"/>
            </a:endParaRPr>
          </a:p>
        </p:txBody>
      </p:sp>
      <p:sp>
        <p:nvSpPr>
          <p:cNvPr id="599" name="Google Shape;599;p22"/>
          <p:cNvSpPr/>
          <p:nvPr/>
        </p:nvSpPr>
        <p:spPr>
          <a:xfrm>
            <a:off x="11424742" y="6140462"/>
            <a:ext cx="1320786" cy="1320786"/>
          </a:xfrm>
          <a:custGeom>
            <a:avLst/>
            <a:gdLst/>
            <a:ahLst/>
            <a:cxnLst/>
            <a:rect l="l" t="t" r="r" b="b"/>
            <a:pathLst>
              <a:path w="21600" h="21600" extrusionOk="0">
                <a:moveTo>
                  <a:pt x="10800" y="20618"/>
                </a:moveTo>
                <a:cubicBezTo>
                  <a:pt x="5377" y="20618"/>
                  <a:pt x="982" y="16223"/>
                  <a:pt x="982" y="10800"/>
                </a:cubicBezTo>
                <a:cubicBezTo>
                  <a:pt x="982" y="5377"/>
                  <a:pt x="5377" y="982"/>
                  <a:pt x="10800" y="982"/>
                </a:cubicBezTo>
                <a:cubicBezTo>
                  <a:pt x="16223" y="982"/>
                  <a:pt x="20618" y="5377"/>
                  <a:pt x="20618" y="10800"/>
                </a:cubicBezTo>
                <a:cubicBezTo>
                  <a:pt x="20618" y="16223"/>
                  <a:pt x="16223" y="20618"/>
                  <a:pt x="10800" y="20618"/>
                </a:cubicBezTo>
                <a:moveTo>
                  <a:pt x="10800" y="0"/>
                </a:moveTo>
                <a:cubicBezTo>
                  <a:pt x="4835" y="0"/>
                  <a:pt x="0" y="4836"/>
                  <a:pt x="0" y="10800"/>
                </a:cubicBezTo>
                <a:cubicBezTo>
                  <a:pt x="0" y="16765"/>
                  <a:pt x="4835" y="21600"/>
                  <a:pt x="10800" y="21600"/>
                </a:cubicBezTo>
                <a:cubicBezTo>
                  <a:pt x="16765" y="21600"/>
                  <a:pt x="21600" y="16765"/>
                  <a:pt x="21600" y="10800"/>
                </a:cubicBezTo>
                <a:cubicBezTo>
                  <a:pt x="21600" y="4836"/>
                  <a:pt x="16765" y="0"/>
                  <a:pt x="10800" y="0"/>
                </a:cubicBezTo>
                <a:moveTo>
                  <a:pt x="11949" y="13580"/>
                </a:moveTo>
                <a:cubicBezTo>
                  <a:pt x="11701" y="13784"/>
                  <a:pt x="11474" y="13901"/>
                  <a:pt x="11085" y="13931"/>
                </a:cubicBezTo>
                <a:lnTo>
                  <a:pt x="11085" y="11339"/>
                </a:lnTo>
                <a:cubicBezTo>
                  <a:pt x="11251" y="11383"/>
                  <a:pt x="11321" y="11435"/>
                  <a:pt x="11479" y="11494"/>
                </a:cubicBezTo>
                <a:cubicBezTo>
                  <a:pt x="11638" y="11554"/>
                  <a:pt x="11780" y="11632"/>
                  <a:pt x="11906" y="11728"/>
                </a:cubicBezTo>
                <a:cubicBezTo>
                  <a:pt x="12032" y="11824"/>
                  <a:pt x="12133" y="11943"/>
                  <a:pt x="12208" y="12084"/>
                </a:cubicBezTo>
                <a:cubicBezTo>
                  <a:pt x="12284" y="12225"/>
                  <a:pt x="12322" y="12399"/>
                  <a:pt x="12322" y="12607"/>
                </a:cubicBezTo>
                <a:cubicBezTo>
                  <a:pt x="12322" y="13052"/>
                  <a:pt x="12198" y="13376"/>
                  <a:pt x="11949" y="13580"/>
                </a:cubicBezTo>
                <a:moveTo>
                  <a:pt x="10437" y="9837"/>
                </a:moveTo>
                <a:cubicBezTo>
                  <a:pt x="10286" y="9800"/>
                  <a:pt x="10228" y="9753"/>
                  <a:pt x="10081" y="9698"/>
                </a:cubicBezTo>
                <a:cubicBezTo>
                  <a:pt x="9933" y="9642"/>
                  <a:pt x="9803" y="9570"/>
                  <a:pt x="9692" y="9481"/>
                </a:cubicBezTo>
                <a:cubicBezTo>
                  <a:pt x="9580" y="9392"/>
                  <a:pt x="9489" y="9285"/>
                  <a:pt x="9416" y="9159"/>
                </a:cubicBezTo>
                <a:cubicBezTo>
                  <a:pt x="9345" y="9032"/>
                  <a:pt x="9309" y="8880"/>
                  <a:pt x="9309" y="8702"/>
                </a:cubicBezTo>
                <a:cubicBezTo>
                  <a:pt x="9309" y="8309"/>
                  <a:pt x="9415" y="8030"/>
                  <a:pt x="9627" y="7862"/>
                </a:cubicBezTo>
                <a:cubicBezTo>
                  <a:pt x="9839" y="7696"/>
                  <a:pt x="10048" y="7612"/>
                  <a:pt x="10437" y="7612"/>
                </a:cubicBezTo>
                <a:cubicBezTo>
                  <a:pt x="10437" y="7612"/>
                  <a:pt x="10437" y="9837"/>
                  <a:pt x="10437" y="9837"/>
                </a:cubicBezTo>
                <a:close/>
                <a:moveTo>
                  <a:pt x="12765" y="10727"/>
                </a:moveTo>
                <a:cubicBezTo>
                  <a:pt x="12527" y="10542"/>
                  <a:pt x="12253" y="10390"/>
                  <a:pt x="11944" y="10271"/>
                </a:cubicBezTo>
                <a:cubicBezTo>
                  <a:pt x="11634" y="10153"/>
                  <a:pt x="11410" y="10049"/>
                  <a:pt x="11085" y="9959"/>
                </a:cubicBezTo>
                <a:lnTo>
                  <a:pt x="11085" y="7612"/>
                </a:lnTo>
                <a:cubicBezTo>
                  <a:pt x="11474" y="7612"/>
                  <a:pt x="11665" y="7713"/>
                  <a:pt x="11841" y="7913"/>
                </a:cubicBezTo>
                <a:cubicBezTo>
                  <a:pt x="12018" y="8113"/>
                  <a:pt x="12113" y="8402"/>
                  <a:pt x="12127" y="8781"/>
                </a:cubicBezTo>
                <a:lnTo>
                  <a:pt x="13359" y="8781"/>
                </a:lnTo>
                <a:cubicBezTo>
                  <a:pt x="13359" y="8417"/>
                  <a:pt x="13295" y="8098"/>
                  <a:pt x="13170" y="7824"/>
                </a:cubicBezTo>
                <a:cubicBezTo>
                  <a:pt x="13044" y="7550"/>
                  <a:pt x="12875" y="7323"/>
                  <a:pt x="12662" y="7145"/>
                </a:cubicBezTo>
                <a:cubicBezTo>
                  <a:pt x="12449" y="6967"/>
                  <a:pt x="12200" y="6833"/>
                  <a:pt x="11911" y="6744"/>
                </a:cubicBezTo>
                <a:cubicBezTo>
                  <a:pt x="11623" y="6656"/>
                  <a:pt x="11410" y="6611"/>
                  <a:pt x="11085" y="6611"/>
                </a:cubicBezTo>
                <a:lnTo>
                  <a:pt x="11085" y="5881"/>
                </a:lnTo>
                <a:lnTo>
                  <a:pt x="10437" y="5881"/>
                </a:lnTo>
                <a:lnTo>
                  <a:pt x="10437" y="6611"/>
                </a:lnTo>
                <a:cubicBezTo>
                  <a:pt x="10113" y="6611"/>
                  <a:pt x="9895" y="6659"/>
                  <a:pt x="9601" y="6756"/>
                </a:cubicBezTo>
                <a:cubicBezTo>
                  <a:pt x="9305" y="6852"/>
                  <a:pt x="9044" y="6991"/>
                  <a:pt x="8817" y="7173"/>
                </a:cubicBezTo>
                <a:cubicBezTo>
                  <a:pt x="8590" y="7355"/>
                  <a:pt x="8410" y="7581"/>
                  <a:pt x="8277" y="7852"/>
                </a:cubicBezTo>
                <a:cubicBezTo>
                  <a:pt x="8144" y="8122"/>
                  <a:pt x="8077" y="8436"/>
                  <a:pt x="8077" y="8791"/>
                </a:cubicBezTo>
                <a:cubicBezTo>
                  <a:pt x="8077" y="9199"/>
                  <a:pt x="8150" y="9541"/>
                  <a:pt x="8294" y="9815"/>
                </a:cubicBezTo>
                <a:cubicBezTo>
                  <a:pt x="8438" y="10089"/>
                  <a:pt x="8626" y="10317"/>
                  <a:pt x="8860" y="10499"/>
                </a:cubicBezTo>
                <a:cubicBezTo>
                  <a:pt x="9094" y="10681"/>
                  <a:pt x="9357" y="10829"/>
                  <a:pt x="9648" y="10944"/>
                </a:cubicBezTo>
                <a:cubicBezTo>
                  <a:pt x="9940" y="11059"/>
                  <a:pt x="10142" y="11157"/>
                  <a:pt x="10437" y="11239"/>
                </a:cubicBezTo>
                <a:lnTo>
                  <a:pt x="10437" y="13931"/>
                </a:lnTo>
                <a:cubicBezTo>
                  <a:pt x="9940" y="13916"/>
                  <a:pt x="9676" y="13768"/>
                  <a:pt x="9460" y="13486"/>
                </a:cubicBezTo>
                <a:cubicBezTo>
                  <a:pt x="9244" y="13204"/>
                  <a:pt x="9139" y="12818"/>
                  <a:pt x="9147" y="12329"/>
                </a:cubicBezTo>
                <a:lnTo>
                  <a:pt x="7915" y="12329"/>
                </a:lnTo>
                <a:cubicBezTo>
                  <a:pt x="7908" y="12744"/>
                  <a:pt x="7968" y="13111"/>
                  <a:pt x="8093" y="13430"/>
                </a:cubicBezTo>
                <a:cubicBezTo>
                  <a:pt x="8220" y="13749"/>
                  <a:pt x="8397" y="14018"/>
                  <a:pt x="8628" y="14236"/>
                </a:cubicBezTo>
                <a:cubicBezTo>
                  <a:pt x="8858" y="14455"/>
                  <a:pt x="9136" y="14624"/>
                  <a:pt x="9460" y="14743"/>
                </a:cubicBezTo>
                <a:cubicBezTo>
                  <a:pt x="9784" y="14861"/>
                  <a:pt x="10048" y="14924"/>
                  <a:pt x="10437" y="14932"/>
                </a:cubicBezTo>
                <a:lnTo>
                  <a:pt x="10437" y="15692"/>
                </a:lnTo>
                <a:lnTo>
                  <a:pt x="11085" y="15692"/>
                </a:lnTo>
                <a:lnTo>
                  <a:pt x="11085" y="14932"/>
                </a:lnTo>
                <a:cubicBezTo>
                  <a:pt x="11445" y="14917"/>
                  <a:pt x="11688" y="14856"/>
                  <a:pt x="11998" y="14748"/>
                </a:cubicBezTo>
                <a:cubicBezTo>
                  <a:pt x="12307" y="14641"/>
                  <a:pt x="12578" y="14485"/>
                  <a:pt x="12808" y="14281"/>
                </a:cubicBezTo>
                <a:cubicBezTo>
                  <a:pt x="13038" y="14077"/>
                  <a:pt x="13220" y="13821"/>
                  <a:pt x="13353" y="13513"/>
                </a:cubicBezTo>
                <a:cubicBezTo>
                  <a:pt x="13487" y="13206"/>
                  <a:pt x="13553" y="12844"/>
                  <a:pt x="13553" y="12429"/>
                </a:cubicBezTo>
                <a:cubicBezTo>
                  <a:pt x="13553" y="12028"/>
                  <a:pt x="13481" y="11691"/>
                  <a:pt x="13337" y="11417"/>
                </a:cubicBezTo>
                <a:cubicBezTo>
                  <a:pt x="13193" y="11142"/>
                  <a:pt x="13002" y="10912"/>
                  <a:pt x="12765" y="10727"/>
                </a:cubicBezTo>
              </a:path>
            </a:pathLst>
          </a:custGeom>
          <a:solidFill>
            <a:srgbClr val="FFFFFF"/>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3"/>
        <p:cNvGrpSpPr/>
        <p:nvPr/>
      </p:nvGrpSpPr>
      <p:grpSpPr>
        <a:xfrm>
          <a:off x="0" y="0"/>
          <a:ext cx="0" cy="0"/>
          <a:chOff x="0" y="0"/>
          <a:chExt cx="0" cy="0"/>
        </a:xfrm>
      </p:grpSpPr>
      <p:sp>
        <p:nvSpPr>
          <p:cNvPr id="604" name="Google Shape;604;p29"/>
          <p:cNvSpPr txBox="1">
            <a:spLocks noGrp="1"/>
          </p:cNvSpPr>
          <p:nvPr>
            <p:ph type="sldNum" idx="12"/>
          </p:nvPr>
        </p:nvSpPr>
        <p:spPr>
          <a:xfrm>
            <a:off x="23431500" y="584199"/>
            <a:ext cx="952500" cy="701676"/>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23</a:t>
            </a:fld>
            <a:endParaRPr>
              <a:latin typeface="Helvetica Neue"/>
              <a:ea typeface="Helvetica Neue"/>
              <a:cs typeface="Helvetica Neue"/>
              <a:sym typeface="Helvetica Neue"/>
            </a:endParaRPr>
          </a:p>
        </p:txBody>
      </p:sp>
      <p:sp>
        <p:nvSpPr>
          <p:cNvPr id="605" name="Google Shape;605;p29"/>
          <p:cNvSpPr/>
          <p:nvPr/>
        </p:nvSpPr>
        <p:spPr>
          <a:xfrm>
            <a:off x="6445249" y="584199"/>
            <a:ext cx="11493501" cy="1016001"/>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S.M.A.R.T. GOALS</a:t>
            </a:r>
            <a:endParaRPr sz="1400" b="1" i="0" u="none" strike="noStrike" cap="none">
              <a:solidFill>
                <a:srgbClr val="000000"/>
              </a:solidFill>
              <a:latin typeface="Helvetica Neue"/>
              <a:ea typeface="Helvetica Neue"/>
              <a:cs typeface="Helvetica Neue"/>
              <a:sym typeface="Helvetica Neue"/>
            </a:endParaRPr>
          </a:p>
        </p:txBody>
      </p:sp>
      <p:sp>
        <p:nvSpPr>
          <p:cNvPr id="606" name="Google Shape;606;p29"/>
          <p:cNvSpPr/>
          <p:nvPr/>
        </p:nvSpPr>
        <p:spPr>
          <a:xfrm rot="10800000">
            <a:off x="1930399" y="3372802"/>
            <a:ext cx="3048003" cy="3048003"/>
          </a:xfrm>
          <a:prstGeom prst="ellipse">
            <a:avLst/>
          </a:prstGeom>
          <a:solidFill>
            <a:srgbClr val="67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607" name="Google Shape;607;p29"/>
          <p:cNvSpPr/>
          <p:nvPr/>
        </p:nvSpPr>
        <p:spPr>
          <a:xfrm>
            <a:off x="2472871" y="3973136"/>
            <a:ext cx="1887000" cy="178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13000"/>
              <a:buFont typeface="Montserrat"/>
              <a:buNone/>
            </a:pPr>
            <a:r>
              <a:rPr lang="en-US" sz="13000" b="1" i="0" u="none" strike="noStrike" cap="none">
                <a:solidFill>
                  <a:srgbClr val="FFFFFF"/>
                </a:solidFill>
                <a:latin typeface="Helvetica Neue"/>
                <a:ea typeface="Helvetica Neue"/>
                <a:cs typeface="Helvetica Neue"/>
                <a:sym typeface="Helvetica Neue"/>
              </a:rPr>
              <a:t>S</a:t>
            </a:r>
            <a:endParaRPr sz="1400" b="0" i="0" u="none" strike="noStrike" cap="none">
              <a:solidFill>
                <a:srgbClr val="FFFFFF"/>
              </a:solidFill>
              <a:latin typeface="Helvetica Neue"/>
              <a:ea typeface="Helvetica Neue"/>
              <a:cs typeface="Helvetica Neue"/>
              <a:sym typeface="Helvetica Neue"/>
            </a:endParaRPr>
          </a:p>
        </p:txBody>
      </p:sp>
      <p:sp>
        <p:nvSpPr>
          <p:cNvPr id="608" name="Google Shape;608;p29"/>
          <p:cNvSpPr/>
          <p:nvPr/>
        </p:nvSpPr>
        <p:spPr>
          <a:xfrm rot="10800000">
            <a:off x="6286499" y="3372802"/>
            <a:ext cx="3048003" cy="3048003"/>
          </a:xfrm>
          <a:prstGeom prst="ellipse">
            <a:avLst/>
          </a:prstGeom>
          <a:solidFill>
            <a:srgbClr val="67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609" name="Google Shape;609;p29"/>
          <p:cNvSpPr/>
          <p:nvPr/>
        </p:nvSpPr>
        <p:spPr>
          <a:xfrm>
            <a:off x="6905171" y="3973136"/>
            <a:ext cx="1887000" cy="178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13000"/>
              <a:buFont typeface="Montserrat"/>
              <a:buNone/>
            </a:pPr>
            <a:r>
              <a:rPr lang="en-US" sz="13000" b="1" i="0" u="none" strike="noStrike" cap="none">
                <a:solidFill>
                  <a:srgbClr val="FFFFFF"/>
                </a:solidFill>
                <a:latin typeface="Helvetica Neue"/>
                <a:ea typeface="Helvetica Neue"/>
                <a:cs typeface="Helvetica Neue"/>
                <a:sym typeface="Helvetica Neue"/>
              </a:rPr>
              <a:t>M</a:t>
            </a:r>
            <a:endParaRPr sz="1400" b="0" i="0" u="none" strike="noStrike" cap="none">
              <a:solidFill>
                <a:srgbClr val="FFFFFF"/>
              </a:solidFill>
              <a:latin typeface="Helvetica Neue"/>
              <a:ea typeface="Helvetica Neue"/>
              <a:cs typeface="Helvetica Neue"/>
              <a:sym typeface="Helvetica Neue"/>
            </a:endParaRPr>
          </a:p>
        </p:txBody>
      </p:sp>
      <p:sp>
        <p:nvSpPr>
          <p:cNvPr id="610" name="Google Shape;610;p29"/>
          <p:cNvSpPr/>
          <p:nvPr/>
        </p:nvSpPr>
        <p:spPr>
          <a:xfrm rot="10800000">
            <a:off x="10655299" y="3372802"/>
            <a:ext cx="3048003" cy="3048003"/>
          </a:xfrm>
          <a:prstGeom prst="ellipse">
            <a:avLst/>
          </a:prstGeom>
          <a:solidFill>
            <a:srgbClr val="67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611" name="Google Shape;611;p29"/>
          <p:cNvSpPr/>
          <p:nvPr/>
        </p:nvSpPr>
        <p:spPr>
          <a:xfrm>
            <a:off x="11273971" y="3973136"/>
            <a:ext cx="1887000" cy="178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13000"/>
              <a:buFont typeface="Montserrat"/>
              <a:buNone/>
            </a:pPr>
            <a:r>
              <a:rPr lang="en-US" sz="13000" b="1" i="0" u="none" strike="noStrike" cap="none">
                <a:solidFill>
                  <a:srgbClr val="FFFFFF"/>
                </a:solidFill>
                <a:latin typeface="Helvetica Neue"/>
                <a:ea typeface="Helvetica Neue"/>
                <a:cs typeface="Helvetica Neue"/>
                <a:sym typeface="Helvetica Neue"/>
              </a:rPr>
              <a:t>A</a:t>
            </a:r>
            <a:endParaRPr sz="1400" b="0" i="0" u="none" strike="noStrike" cap="none">
              <a:solidFill>
                <a:srgbClr val="FFFFFF"/>
              </a:solidFill>
              <a:latin typeface="Helvetica Neue"/>
              <a:ea typeface="Helvetica Neue"/>
              <a:cs typeface="Helvetica Neue"/>
              <a:sym typeface="Helvetica Neue"/>
            </a:endParaRPr>
          </a:p>
        </p:txBody>
      </p:sp>
      <p:sp>
        <p:nvSpPr>
          <p:cNvPr id="612" name="Google Shape;612;p29"/>
          <p:cNvSpPr/>
          <p:nvPr/>
        </p:nvSpPr>
        <p:spPr>
          <a:xfrm rot="10800000">
            <a:off x="15011399" y="3372802"/>
            <a:ext cx="3048003" cy="3048003"/>
          </a:xfrm>
          <a:prstGeom prst="ellipse">
            <a:avLst/>
          </a:prstGeom>
          <a:solidFill>
            <a:srgbClr val="67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613" name="Google Shape;613;p29"/>
          <p:cNvSpPr/>
          <p:nvPr/>
        </p:nvSpPr>
        <p:spPr>
          <a:xfrm>
            <a:off x="15630070" y="3973136"/>
            <a:ext cx="1887000" cy="178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13000"/>
              <a:buFont typeface="Montserrat"/>
              <a:buNone/>
            </a:pPr>
            <a:r>
              <a:rPr lang="en-US" sz="13000" b="1" i="0" u="none" strike="noStrike" cap="none">
                <a:solidFill>
                  <a:srgbClr val="FFFFFF"/>
                </a:solidFill>
                <a:latin typeface="Helvetica Neue"/>
                <a:ea typeface="Helvetica Neue"/>
                <a:cs typeface="Helvetica Neue"/>
                <a:sym typeface="Helvetica Neue"/>
              </a:rPr>
              <a:t>R</a:t>
            </a:r>
            <a:endParaRPr sz="1400" b="0" i="0" u="none" strike="noStrike" cap="none">
              <a:solidFill>
                <a:srgbClr val="FFFFFF"/>
              </a:solidFill>
              <a:latin typeface="Helvetica Neue"/>
              <a:ea typeface="Helvetica Neue"/>
              <a:cs typeface="Helvetica Neue"/>
              <a:sym typeface="Helvetica Neue"/>
            </a:endParaRPr>
          </a:p>
        </p:txBody>
      </p:sp>
      <p:sp>
        <p:nvSpPr>
          <p:cNvPr id="614" name="Google Shape;614;p29"/>
          <p:cNvSpPr/>
          <p:nvPr/>
        </p:nvSpPr>
        <p:spPr>
          <a:xfrm rot="10800000">
            <a:off x="19405599" y="3372802"/>
            <a:ext cx="3048003" cy="3048003"/>
          </a:xfrm>
          <a:prstGeom prst="ellipse">
            <a:avLst/>
          </a:prstGeom>
          <a:solidFill>
            <a:srgbClr val="67747D"/>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rgbClr val="000000"/>
              </a:solidFill>
              <a:latin typeface="Helvetica Neue"/>
              <a:ea typeface="Helvetica Neue"/>
              <a:cs typeface="Helvetica Neue"/>
              <a:sym typeface="Helvetica Neue"/>
            </a:endParaRPr>
          </a:p>
        </p:txBody>
      </p:sp>
      <p:sp>
        <p:nvSpPr>
          <p:cNvPr id="615" name="Google Shape;615;p29"/>
          <p:cNvSpPr/>
          <p:nvPr/>
        </p:nvSpPr>
        <p:spPr>
          <a:xfrm>
            <a:off x="20024270" y="3973136"/>
            <a:ext cx="1887000" cy="178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13000"/>
              <a:buFont typeface="Montserrat"/>
              <a:buNone/>
            </a:pPr>
            <a:r>
              <a:rPr lang="en-US" sz="13000" b="1" i="0" u="none" strike="noStrike" cap="none">
                <a:solidFill>
                  <a:srgbClr val="FFFFFF"/>
                </a:solidFill>
                <a:latin typeface="Helvetica Neue"/>
                <a:ea typeface="Helvetica Neue"/>
                <a:cs typeface="Helvetica Neue"/>
                <a:sym typeface="Helvetica Neue"/>
              </a:rPr>
              <a:t>T</a:t>
            </a:r>
            <a:endParaRPr sz="1400" b="0" i="0" u="none" strike="noStrike" cap="none">
              <a:solidFill>
                <a:srgbClr val="FFFFFF"/>
              </a:solidFill>
              <a:latin typeface="Helvetica Neue"/>
              <a:ea typeface="Helvetica Neue"/>
              <a:cs typeface="Helvetica Neue"/>
              <a:sym typeface="Helvetica Neue"/>
            </a:endParaRPr>
          </a:p>
        </p:txBody>
      </p:sp>
      <p:sp>
        <p:nvSpPr>
          <p:cNvPr id="616" name="Google Shape;616;p29"/>
          <p:cNvSpPr/>
          <p:nvPr/>
        </p:nvSpPr>
        <p:spPr>
          <a:xfrm>
            <a:off x="1790935" y="6870810"/>
            <a:ext cx="3326931" cy="596901"/>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Specific</a:t>
            </a:r>
            <a:endParaRPr sz="1400" b="0" i="0" u="none" strike="noStrike" cap="none">
              <a:solidFill>
                <a:srgbClr val="000000"/>
              </a:solidFill>
              <a:latin typeface="Helvetica Neue"/>
              <a:ea typeface="Helvetica Neue"/>
              <a:cs typeface="Helvetica Neue"/>
              <a:sym typeface="Helvetica Neue"/>
            </a:endParaRPr>
          </a:p>
        </p:txBody>
      </p:sp>
      <p:sp>
        <p:nvSpPr>
          <p:cNvPr id="617" name="Google Shape;617;p29"/>
          <p:cNvSpPr/>
          <p:nvPr/>
        </p:nvSpPr>
        <p:spPr>
          <a:xfrm>
            <a:off x="6147035" y="6870810"/>
            <a:ext cx="3326931" cy="596901"/>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Measurable</a:t>
            </a:r>
            <a:endParaRPr sz="1400" b="0" i="0" u="none" strike="noStrike" cap="none">
              <a:solidFill>
                <a:srgbClr val="000000"/>
              </a:solidFill>
              <a:latin typeface="Helvetica Neue"/>
              <a:ea typeface="Helvetica Neue"/>
              <a:cs typeface="Helvetica Neue"/>
              <a:sym typeface="Helvetica Neue"/>
            </a:endParaRPr>
          </a:p>
        </p:txBody>
      </p:sp>
      <p:sp>
        <p:nvSpPr>
          <p:cNvPr id="618" name="Google Shape;618;p29"/>
          <p:cNvSpPr/>
          <p:nvPr/>
        </p:nvSpPr>
        <p:spPr>
          <a:xfrm>
            <a:off x="10515835" y="6870810"/>
            <a:ext cx="3326931" cy="596901"/>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Achievable</a:t>
            </a:r>
            <a:endParaRPr sz="1400" b="0" i="0" u="none" strike="noStrike" cap="none">
              <a:solidFill>
                <a:srgbClr val="000000"/>
              </a:solidFill>
              <a:latin typeface="Helvetica Neue"/>
              <a:ea typeface="Helvetica Neue"/>
              <a:cs typeface="Helvetica Neue"/>
              <a:sym typeface="Helvetica Neue"/>
            </a:endParaRPr>
          </a:p>
        </p:txBody>
      </p:sp>
      <p:sp>
        <p:nvSpPr>
          <p:cNvPr id="619" name="Google Shape;619;p29"/>
          <p:cNvSpPr/>
          <p:nvPr/>
        </p:nvSpPr>
        <p:spPr>
          <a:xfrm>
            <a:off x="14871934" y="6870810"/>
            <a:ext cx="3326931" cy="596901"/>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Realistic</a:t>
            </a:r>
            <a:endParaRPr sz="1400" b="0" i="0" u="none" strike="noStrike" cap="none">
              <a:solidFill>
                <a:srgbClr val="000000"/>
              </a:solidFill>
              <a:latin typeface="Helvetica Neue"/>
              <a:ea typeface="Helvetica Neue"/>
              <a:cs typeface="Helvetica Neue"/>
              <a:sym typeface="Helvetica Neue"/>
            </a:endParaRPr>
          </a:p>
        </p:txBody>
      </p:sp>
      <p:sp>
        <p:nvSpPr>
          <p:cNvPr id="620" name="Google Shape;620;p29"/>
          <p:cNvSpPr/>
          <p:nvPr/>
        </p:nvSpPr>
        <p:spPr>
          <a:xfrm>
            <a:off x="19266134" y="6870810"/>
            <a:ext cx="3326931" cy="596901"/>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Time-Bound</a:t>
            </a:r>
            <a:endParaRPr sz="1400" b="0" i="0" u="none" strike="noStrike" cap="none">
              <a:solidFill>
                <a:srgbClr val="000000"/>
              </a:solidFill>
              <a:latin typeface="Helvetica Neue"/>
              <a:ea typeface="Helvetica Neue"/>
              <a:cs typeface="Helvetica Neue"/>
              <a:sym typeface="Helvetica Neue"/>
            </a:endParaRPr>
          </a:p>
        </p:txBody>
      </p:sp>
      <p:sp>
        <p:nvSpPr>
          <p:cNvPr id="621" name="Google Shape;621;p29"/>
          <p:cNvSpPr/>
          <p:nvPr/>
        </p:nvSpPr>
        <p:spPr>
          <a:xfrm>
            <a:off x="1670050" y="8108950"/>
            <a:ext cx="3568701" cy="41402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What exactly do I want to accomplish here?</a:t>
            </a:r>
            <a:endParaRPr sz="3000">
              <a:solidFill>
                <a:schemeClr val="dk1"/>
              </a:solidFill>
              <a:latin typeface="Helvetica Neue"/>
              <a:ea typeface="Helvetica Neue"/>
              <a:cs typeface="Helvetica Neue"/>
              <a:sym typeface="Helvetica Neue"/>
            </a:endParaRPr>
          </a:p>
        </p:txBody>
      </p:sp>
      <p:sp>
        <p:nvSpPr>
          <p:cNvPr id="622" name="Google Shape;622;p29"/>
          <p:cNvSpPr/>
          <p:nvPr/>
        </p:nvSpPr>
        <p:spPr>
          <a:xfrm>
            <a:off x="6026150" y="8115300"/>
            <a:ext cx="3568701" cy="40005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How will I know when I’ve achieved this goal?</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623" name="Google Shape;623;p29"/>
          <p:cNvSpPr/>
          <p:nvPr/>
        </p:nvSpPr>
        <p:spPr>
          <a:xfrm>
            <a:off x="10394950" y="8108950"/>
            <a:ext cx="3568701" cy="41402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Do I know how to accomplish this goal or can I learn how?</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624" name="Google Shape;624;p29"/>
          <p:cNvSpPr/>
          <p:nvPr/>
        </p:nvSpPr>
        <p:spPr>
          <a:xfrm>
            <a:off x="14751048" y="8115300"/>
            <a:ext cx="3568701" cy="40005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Is this goal really possible, or even worthwhile?</a:t>
            </a:r>
            <a:endParaRPr sz="3000">
              <a:solidFill>
                <a:schemeClr val="dk1"/>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625" name="Google Shape;625;p29"/>
          <p:cNvSpPr/>
          <p:nvPr/>
        </p:nvSpPr>
        <p:spPr>
          <a:xfrm>
            <a:off x="19145248" y="8115300"/>
            <a:ext cx="3568701" cy="40005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Can I accomplish this goal within one year?</a:t>
            </a:r>
            <a:endParaRPr sz="3000">
              <a:solidFill>
                <a:schemeClr val="dk1"/>
              </a:solidFill>
              <a:latin typeface="Helvetica Neue"/>
              <a:ea typeface="Helvetica Neue"/>
              <a:cs typeface="Helvetica Neue"/>
              <a:sym typeface="Helvetica Neue"/>
            </a:endParaRPr>
          </a:p>
          <a:p>
            <a:pPr marL="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30"/>
          <p:cNvSpPr txBox="1">
            <a:spLocks noGrp="1"/>
          </p:cNvSpPr>
          <p:nvPr>
            <p:ph type="sldNum" idx="12"/>
          </p:nvPr>
        </p:nvSpPr>
        <p:spPr>
          <a:xfrm>
            <a:off x="23580141" y="584199"/>
            <a:ext cx="7188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24</a:t>
            </a:fld>
            <a:endParaRPr>
              <a:latin typeface="Helvetica Neue"/>
              <a:ea typeface="Helvetica Neue"/>
              <a:cs typeface="Helvetica Neue"/>
              <a:sym typeface="Helvetica Neue"/>
            </a:endParaRPr>
          </a:p>
        </p:txBody>
      </p:sp>
      <p:sp>
        <p:nvSpPr>
          <p:cNvPr id="631" name="Google Shape;631;p30"/>
          <p:cNvSpPr/>
          <p:nvPr/>
        </p:nvSpPr>
        <p:spPr>
          <a:xfrm>
            <a:off x="3007635" y="584199"/>
            <a:ext cx="18368729" cy="11175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KEY MARKETING METRICS/GOALS</a:t>
            </a:r>
            <a:endParaRPr sz="1400" b="1" i="0" u="none" strike="noStrike" cap="none">
              <a:solidFill>
                <a:srgbClr val="000000"/>
              </a:solidFill>
              <a:latin typeface="Helvetica Neue"/>
              <a:ea typeface="Helvetica Neue"/>
              <a:cs typeface="Helvetica Neue"/>
              <a:sym typeface="Helvetica Neue"/>
            </a:endParaRPr>
          </a:p>
        </p:txBody>
      </p:sp>
      <p:graphicFrame>
        <p:nvGraphicFramePr>
          <p:cNvPr id="632" name="Google Shape;632;p30"/>
          <p:cNvGraphicFramePr/>
          <p:nvPr/>
        </p:nvGraphicFramePr>
        <p:xfrm>
          <a:off x="933449" y="2406119"/>
          <a:ext cx="22517100" cy="10111675"/>
        </p:xfrm>
        <a:graphic>
          <a:graphicData uri="http://schemas.openxmlformats.org/drawingml/2006/table">
            <a:tbl>
              <a:tblPr firstRow="1" firstCol="1" lastRow="1">
                <a:noFill/>
                <a:tableStyleId>{1F049A20-F157-435F-827E-D457E8E28A4C}</a:tableStyleId>
              </a:tblPr>
              <a:tblGrid>
                <a:gridCol w="5629275"/>
                <a:gridCol w="5629275"/>
                <a:gridCol w="5629275"/>
                <a:gridCol w="5629275"/>
              </a:tblGrid>
              <a:tr h="1388150">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rPr>
                        <a:t>Item</a:t>
                      </a:r>
                      <a:endParaRPr sz="3000" u="none" strike="noStrike" cap="none">
                        <a:solidFill>
                          <a:srgbClr val="FFFFFF"/>
                        </a:solidFill>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rPr>
                        <a:t>Metric</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rPr>
                        <a:t>Current</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rPr>
                        <a:t>Goal</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r>
              <a:tr h="13881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rPr>
                        <a:t>Content Marketing</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Traffic to Website</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3881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rPr>
                        <a:t>Search Engine Optimization</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Traffic to Website</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 of Direct Bookings</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r>
              <a:tr h="1782775">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rPr>
                        <a:t>Social Media</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latin typeface="Helvetica Neue"/>
                          <a:ea typeface="Helvetica Neue"/>
                          <a:cs typeface="Helvetica Neue"/>
                          <a:sym typeface="Helvetica Neue"/>
                        </a:rPr>
                        <a:t>Traffic to Website</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New Followers</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Engagement Rate</a:t>
                      </a:r>
                      <a:endParaRPr sz="1400" u="none" strike="noStrike" cap="none">
                        <a:solidFill>
                          <a:srgbClr val="5B5854"/>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3881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rPr>
                        <a:t>Paid Advertising</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latin typeface="Helvetica Neue"/>
                          <a:ea typeface="Helvetica Neue"/>
                          <a:cs typeface="Helvetica Neue"/>
                          <a:sym typeface="Helvetica Neue"/>
                        </a:rPr>
                        <a:t>Revenue</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Return On Ad Spend</a:t>
                      </a:r>
                      <a:endParaRPr sz="1400" u="none" strike="noStrike" cap="none">
                        <a:solidFill>
                          <a:srgbClr val="5B5854"/>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br>
                        <a:rPr lang="en-US" sz="3000" u="none" strike="noStrike" cap="none">
                          <a:solidFill>
                            <a:schemeClr val="dk1"/>
                          </a:solidFill>
                          <a:latin typeface="Helvetica Neue"/>
                          <a:ea typeface="Helvetica Neue"/>
                          <a:cs typeface="Helvetica Neue"/>
                          <a:sym typeface="Helvetica Neue"/>
                        </a:rPr>
                      </a:b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r>
              <a:tr h="13881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rPr>
                        <a:t>Public Relations</a:t>
                      </a:r>
                      <a:endParaRPr sz="1400"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Press Mentions</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a:t>
                      </a:r>
                      <a:endParaRPr sz="30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388150">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rPr>
                        <a:t>Email Marketing</a:t>
                      </a:r>
                      <a:endParaRPr sz="3000" i="0" u="none" strike="noStrike" cap="none">
                        <a:solidFill>
                          <a:schemeClr val="dk1"/>
                        </a:solidFill>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b="0" u="none" strike="noStrike" cap="none">
                          <a:solidFill>
                            <a:schemeClr val="dk1"/>
                          </a:solidFill>
                        </a:rPr>
                        <a:t>Open Rate</a:t>
                      </a:r>
                      <a:br>
                        <a:rPr lang="en-US" sz="3000" b="0" u="none" strike="noStrike" cap="none">
                          <a:solidFill>
                            <a:schemeClr val="dk1"/>
                          </a:solidFill>
                        </a:rPr>
                      </a:br>
                      <a:r>
                        <a:rPr lang="en-US" sz="3000" b="0" u="none" strike="noStrike" cap="none">
                          <a:solidFill>
                            <a:schemeClr val="dk1"/>
                          </a:solidFill>
                        </a:rPr>
                        <a:t>% of Direct Bookings</a:t>
                      </a:r>
                      <a:endParaRPr sz="3000" b="0" u="none" strike="noStrike" cap="none">
                        <a:solidFill>
                          <a:schemeClr val="dk1"/>
                        </a:solidFill>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rPr>
                        <a:t>%</a:t>
                      </a:r>
                      <a:br>
                        <a:rPr lang="en-US" sz="3000" u="none" strike="noStrike" cap="none">
                          <a:solidFill>
                            <a:schemeClr val="dk1"/>
                          </a:solidFill>
                        </a:rPr>
                      </a:br>
                      <a:r>
                        <a:rPr lang="en-US" sz="3000" u="none" strike="noStrike" cap="none">
                          <a:solidFill>
                            <a:schemeClr val="dk1"/>
                          </a:solidFill>
                        </a:rPr>
                        <a:t>%</a:t>
                      </a:r>
                      <a:endParaRPr sz="3000" u="none" strike="noStrike" cap="none">
                        <a:solidFill>
                          <a:schemeClr val="dk1"/>
                        </a:solidFill>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rPr>
                        <a:t>%</a:t>
                      </a:r>
                      <a:br>
                        <a:rPr lang="en-US" sz="3000" u="none" strike="noStrike" cap="none">
                          <a:solidFill>
                            <a:schemeClr val="dk1"/>
                          </a:solidFill>
                        </a:rPr>
                      </a:br>
                      <a:r>
                        <a:rPr lang="en-US" sz="3000" u="none" strike="noStrike" cap="none">
                          <a:solidFill>
                            <a:schemeClr val="dk1"/>
                          </a:solidFill>
                        </a:rPr>
                        <a:t>%</a:t>
                      </a:r>
                      <a:endParaRPr sz="3000" u="none" strike="noStrike" cap="none">
                        <a:solidFill>
                          <a:schemeClr val="dk1"/>
                        </a:solidFill>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36"/>
        <p:cNvGrpSpPr/>
        <p:nvPr/>
      </p:nvGrpSpPr>
      <p:grpSpPr>
        <a:xfrm>
          <a:off x="0" y="0"/>
          <a:ext cx="0" cy="0"/>
          <a:chOff x="0" y="0"/>
          <a:chExt cx="0" cy="0"/>
        </a:xfrm>
      </p:grpSpPr>
      <p:grpSp>
        <p:nvGrpSpPr>
          <p:cNvPr id="637" name="Google Shape;637;p21"/>
          <p:cNvGrpSpPr/>
          <p:nvPr/>
        </p:nvGrpSpPr>
        <p:grpSpPr>
          <a:xfrm>
            <a:off x="6528992" y="3238813"/>
            <a:ext cx="7172095" cy="8154850"/>
            <a:chOff x="6528992" y="3238813"/>
            <a:chExt cx="7172095" cy="8154850"/>
          </a:xfrm>
        </p:grpSpPr>
        <p:cxnSp>
          <p:nvCxnSpPr>
            <p:cNvPr id="638" name="Google Shape;638;p21"/>
            <p:cNvCxnSpPr/>
            <p:nvPr/>
          </p:nvCxnSpPr>
          <p:spPr>
            <a:xfrm rot="10800000">
              <a:off x="7885405" y="11222047"/>
              <a:ext cx="5671500" cy="16500"/>
            </a:xfrm>
            <a:prstGeom prst="straightConnector1">
              <a:avLst/>
            </a:prstGeom>
            <a:solidFill>
              <a:srgbClr val="67747D"/>
            </a:solidFill>
            <a:ln w="38100" cap="flat" cmpd="sng">
              <a:solidFill>
                <a:schemeClr val="accent4"/>
              </a:solidFill>
              <a:prstDash val="dashDot"/>
              <a:miter lim="400000"/>
              <a:headEnd type="none" w="sm" len="sm"/>
              <a:tailEnd type="none" w="sm" len="sm"/>
            </a:ln>
          </p:spPr>
        </p:cxnSp>
        <p:cxnSp>
          <p:nvCxnSpPr>
            <p:cNvPr id="639" name="Google Shape;639;p21"/>
            <p:cNvCxnSpPr/>
            <p:nvPr/>
          </p:nvCxnSpPr>
          <p:spPr>
            <a:xfrm rot="10800000">
              <a:off x="6528992" y="9272821"/>
              <a:ext cx="7063800" cy="0"/>
            </a:xfrm>
            <a:prstGeom prst="straightConnector1">
              <a:avLst/>
            </a:prstGeom>
            <a:solidFill>
              <a:srgbClr val="67747D"/>
            </a:solidFill>
            <a:ln w="38100" cap="flat" cmpd="sng">
              <a:solidFill>
                <a:schemeClr val="accent4"/>
              </a:solidFill>
              <a:prstDash val="dashDot"/>
              <a:miter lim="400000"/>
              <a:headEnd type="none" w="sm" len="sm"/>
              <a:tailEnd type="none" w="sm" len="sm"/>
            </a:ln>
          </p:spPr>
        </p:cxnSp>
        <p:cxnSp>
          <p:nvCxnSpPr>
            <p:cNvPr id="640" name="Google Shape;640;p21"/>
            <p:cNvCxnSpPr/>
            <p:nvPr/>
          </p:nvCxnSpPr>
          <p:spPr>
            <a:xfrm rot="10800000">
              <a:off x="7794105" y="7390272"/>
              <a:ext cx="5798700" cy="0"/>
            </a:xfrm>
            <a:prstGeom prst="straightConnector1">
              <a:avLst/>
            </a:prstGeom>
            <a:solidFill>
              <a:srgbClr val="67747D"/>
            </a:solidFill>
            <a:ln w="38100" cap="flat" cmpd="sng">
              <a:solidFill>
                <a:schemeClr val="accent4"/>
              </a:solidFill>
              <a:prstDash val="dashDot"/>
              <a:miter lim="400000"/>
              <a:headEnd type="none" w="sm" len="sm"/>
              <a:tailEnd type="none" w="sm" len="sm"/>
            </a:ln>
          </p:spPr>
        </p:cxnSp>
        <p:cxnSp>
          <p:nvCxnSpPr>
            <p:cNvPr id="641" name="Google Shape;641;p21"/>
            <p:cNvCxnSpPr/>
            <p:nvPr/>
          </p:nvCxnSpPr>
          <p:spPr>
            <a:xfrm rot="10800000">
              <a:off x="8820091" y="5396597"/>
              <a:ext cx="4739400" cy="0"/>
            </a:xfrm>
            <a:prstGeom prst="straightConnector1">
              <a:avLst/>
            </a:prstGeom>
            <a:solidFill>
              <a:srgbClr val="67747D"/>
            </a:solidFill>
            <a:ln w="38100" cap="flat" cmpd="sng">
              <a:solidFill>
                <a:schemeClr val="accent4"/>
              </a:solidFill>
              <a:prstDash val="dashDot"/>
              <a:miter lim="400000"/>
              <a:headEnd type="none" w="sm" len="sm"/>
              <a:tailEnd type="none" w="sm" len="sm"/>
            </a:ln>
          </p:spPr>
        </p:cxnSp>
        <p:cxnSp>
          <p:nvCxnSpPr>
            <p:cNvPr id="642" name="Google Shape;642;p21"/>
            <p:cNvCxnSpPr/>
            <p:nvPr/>
          </p:nvCxnSpPr>
          <p:spPr>
            <a:xfrm rot="10800000">
              <a:off x="10144700" y="3427650"/>
              <a:ext cx="3393900" cy="0"/>
            </a:xfrm>
            <a:prstGeom prst="straightConnector1">
              <a:avLst/>
            </a:prstGeom>
            <a:solidFill>
              <a:srgbClr val="67747D"/>
            </a:solidFill>
            <a:ln w="38100" cap="flat" cmpd="sng">
              <a:solidFill>
                <a:schemeClr val="accent4"/>
              </a:solidFill>
              <a:prstDash val="dashDot"/>
              <a:miter lim="400000"/>
              <a:headEnd type="none" w="sm" len="sm"/>
              <a:tailEnd type="none" w="sm" len="sm"/>
            </a:ln>
          </p:spPr>
        </p:cxnSp>
        <p:sp>
          <p:nvSpPr>
            <p:cNvPr id="643" name="Google Shape;643;p21"/>
            <p:cNvSpPr/>
            <p:nvPr/>
          </p:nvSpPr>
          <p:spPr>
            <a:xfrm>
              <a:off x="13364188" y="3238813"/>
              <a:ext cx="336900" cy="336900"/>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44" name="Google Shape;644;p21"/>
            <p:cNvSpPr/>
            <p:nvPr/>
          </p:nvSpPr>
          <p:spPr>
            <a:xfrm>
              <a:off x="13364188" y="5221338"/>
              <a:ext cx="336900" cy="336900"/>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45" name="Google Shape;645;p21"/>
            <p:cNvSpPr/>
            <p:nvPr/>
          </p:nvSpPr>
          <p:spPr>
            <a:xfrm>
              <a:off x="13364188" y="7221813"/>
              <a:ext cx="336900" cy="336900"/>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46" name="Google Shape;646;p21"/>
            <p:cNvSpPr/>
            <p:nvPr/>
          </p:nvSpPr>
          <p:spPr>
            <a:xfrm>
              <a:off x="13364188" y="9104363"/>
              <a:ext cx="336900" cy="336900"/>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47" name="Google Shape;647;p21"/>
            <p:cNvSpPr/>
            <p:nvPr/>
          </p:nvSpPr>
          <p:spPr>
            <a:xfrm>
              <a:off x="13364188" y="11056763"/>
              <a:ext cx="336900" cy="336900"/>
            </a:xfrm>
            <a:prstGeom prst="ellipse">
              <a:avLst/>
            </a:prstGeom>
            <a:solidFill>
              <a:schemeClr val="accent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grpSp>
      <p:sp>
        <p:nvSpPr>
          <p:cNvPr id="648" name="Google Shape;648;p21"/>
          <p:cNvSpPr txBox="1">
            <a:spLocks noGrp="1"/>
          </p:cNvSpPr>
          <p:nvPr>
            <p:ph type="sldNum" idx="12"/>
          </p:nvPr>
        </p:nvSpPr>
        <p:spPr>
          <a:xfrm>
            <a:off x="23500973" y="584200"/>
            <a:ext cx="8829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25</a:t>
            </a:fld>
            <a:endParaRPr>
              <a:solidFill>
                <a:schemeClr val="dk1"/>
              </a:solidFill>
              <a:latin typeface="Helvetica Neue"/>
              <a:ea typeface="Helvetica Neue"/>
              <a:cs typeface="Helvetica Neue"/>
              <a:sym typeface="Helvetica Neue"/>
            </a:endParaRPr>
          </a:p>
        </p:txBody>
      </p:sp>
      <p:sp>
        <p:nvSpPr>
          <p:cNvPr id="649" name="Google Shape;649;p21"/>
          <p:cNvSpPr/>
          <p:nvPr/>
        </p:nvSpPr>
        <p:spPr>
          <a:xfrm>
            <a:off x="6445249" y="581101"/>
            <a:ext cx="114935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BOOKING FUNNEL</a:t>
            </a:r>
            <a:endParaRPr sz="1400" b="1" i="0" u="none" strike="noStrike" cap="none">
              <a:solidFill>
                <a:srgbClr val="000000"/>
              </a:solidFill>
              <a:latin typeface="Helvetica Neue"/>
              <a:ea typeface="Helvetica Neue"/>
              <a:cs typeface="Helvetica Neue"/>
              <a:sym typeface="Helvetica Neue"/>
            </a:endParaRPr>
          </a:p>
        </p:txBody>
      </p:sp>
      <p:sp>
        <p:nvSpPr>
          <p:cNvPr id="650" name="Google Shape;650;p21"/>
          <p:cNvSpPr/>
          <p:nvPr/>
        </p:nvSpPr>
        <p:spPr>
          <a:xfrm rot="10800000">
            <a:off x="2284231" y="4636118"/>
            <a:ext cx="8080614" cy="1407834"/>
          </a:xfrm>
          <a:custGeom>
            <a:avLst/>
            <a:gdLst/>
            <a:ahLst/>
            <a:cxnLst/>
            <a:rect l="l" t="t" r="r" b="b"/>
            <a:pathLst>
              <a:path w="21600" h="21600" extrusionOk="0">
                <a:moveTo>
                  <a:pt x="21600" y="21600"/>
                </a:moveTo>
                <a:lnTo>
                  <a:pt x="19428" y="0"/>
                </a:lnTo>
                <a:lnTo>
                  <a:pt x="2172" y="0"/>
                </a:lnTo>
                <a:lnTo>
                  <a:pt x="0" y="21600"/>
                </a:lnTo>
                <a:cubicBezTo>
                  <a:pt x="0" y="21600"/>
                  <a:pt x="21600" y="21600"/>
                  <a:pt x="21600" y="21600"/>
                </a:cubicBezTo>
                <a:close/>
              </a:path>
            </a:pathLst>
          </a:custGeom>
          <a:solidFill>
            <a:schemeClr val="accent3"/>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323C40"/>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51" name="Google Shape;651;p21"/>
          <p:cNvSpPr/>
          <p:nvPr/>
        </p:nvSpPr>
        <p:spPr>
          <a:xfrm rot="10800000">
            <a:off x="3412794" y="6593053"/>
            <a:ext cx="5823468" cy="1407834"/>
          </a:xfrm>
          <a:custGeom>
            <a:avLst/>
            <a:gdLst/>
            <a:ahLst/>
            <a:cxnLst/>
            <a:rect l="l" t="t" r="r" b="b"/>
            <a:pathLst>
              <a:path w="21600" h="21600" extrusionOk="0">
                <a:moveTo>
                  <a:pt x="21600" y="21600"/>
                </a:moveTo>
                <a:lnTo>
                  <a:pt x="18586" y="0"/>
                </a:lnTo>
                <a:lnTo>
                  <a:pt x="3014" y="0"/>
                </a:lnTo>
                <a:lnTo>
                  <a:pt x="0" y="21600"/>
                </a:lnTo>
                <a:cubicBezTo>
                  <a:pt x="0" y="21600"/>
                  <a:pt x="21600" y="21600"/>
                  <a:pt x="21600" y="21600"/>
                </a:cubicBezTo>
                <a:close/>
              </a:path>
            </a:pathLst>
          </a:custGeom>
          <a:solidFill>
            <a:schemeClr val="accent3"/>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323C40"/>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52" name="Google Shape;652;p21"/>
          <p:cNvSpPr/>
          <p:nvPr/>
        </p:nvSpPr>
        <p:spPr>
          <a:xfrm rot="10800000">
            <a:off x="1155618" y="2679182"/>
            <a:ext cx="10337814" cy="1407834"/>
          </a:xfrm>
          <a:custGeom>
            <a:avLst/>
            <a:gdLst/>
            <a:ahLst/>
            <a:cxnLst/>
            <a:rect l="l" t="t" r="r" b="b"/>
            <a:pathLst>
              <a:path w="21600" h="21600" extrusionOk="0">
                <a:moveTo>
                  <a:pt x="21600" y="21600"/>
                </a:moveTo>
                <a:lnTo>
                  <a:pt x="19902" y="0"/>
                </a:lnTo>
                <a:lnTo>
                  <a:pt x="1698" y="0"/>
                </a:lnTo>
                <a:lnTo>
                  <a:pt x="0" y="21600"/>
                </a:lnTo>
                <a:cubicBezTo>
                  <a:pt x="0" y="21600"/>
                  <a:pt x="21600" y="21600"/>
                  <a:pt x="21600" y="21600"/>
                </a:cubicBezTo>
                <a:close/>
              </a:path>
            </a:pathLst>
          </a:custGeom>
          <a:solidFill>
            <a:schemeClr val="accent3"/>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323C40"/>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53" name="Google Shape;653;p21"/>
          <p:cNvSpPr/>
          <p:nvPr/>
        </p:nvSpPr>
        <p:spPr>
          <a:xfrm rot="10800000">
            <a:off x="5669978" y="10498591"/>
            <a:ext cx="1309122" cy="1632312"/>
          </a:xfrm>
          <a:custGeom>
            <a:avLst/>
            <a:gdLst/>
            <a:ahLst/>
            <a:cxnLst/>
            <a:rect l="l" t="t" r="r" b="b"/>
            <a:pathLst>
              <a:path w="21600" h="21600" extrusionOk="0">
                <a:moveTo>
                  <a:pt x="10800" y="0"/>
                </a:moveTo>
                <a:lnTo>
                  <a:pt x="0" y="21600"/>
                </a:lnTo>
                <a:lnTo>
                  <a:pt x="21600" y="21600"/>
                </a:lnTo>
                <a:cubicBezTo>
                  <a:pt x="21600" y="21600"/>
                  <a:pt x="10800" y="0"/>
                  <a:pt x="10800" y="0"/>
                </a:cubicBezTo>
                <a:close/>
              </a:path>
            </a:pathLst>
          </a:custGeom>
          <a:solidFill>
            <a:schemeClr val="accent6"/>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54" name="Google Shape;654;p21"/>
          <p:cNvSpPr/>
          <p:nvPr/>
        </p:nvSpPr>
        <p:spPr>
          <a:xfrm rot="10800000">
            <a:off x="4541361" y="8549988"/>
            <a:ext cx="3566322" cy="1407834"/>
          </a:xfrm>
          <a:custGeom>
            <a:avLst/>
            <a:gdLst/>
            <a:ahLst/>
            <a:cxnLst/>
            <a:rect l="l" t="t" r="r" b="b"/>
            <a:pathLst>
              <a:path w="21600" h="21600" extrusionOk="0">
                <a:moveTo>
                  <a:pt x="21600" y="21600"/>
                </a:moveTo>
                <a:lnTo>
                  <a:pt x="16678" y="0"/>
                </a:lnTo>
                <a:lnTo>
                  <a:pt x="4921" y="0"/>
                </a:lnTo>
                <a:lnTo>
                  <a:pt x="0" y="21600"/>
                </a:lnTo>
                <a:cubicBezTo>
                  <a:pt x="0" y="21600"/>
                  <a:pt x="21600" y="21600"/>
                  <a:pt x="21600" y="21600"/>
                </a:cubicBezTo>
                <a:close/>
              </a:path>
            </a:pathLst>
          </a:custGeom>
          <a:solidFill>
            <a:schemeClr val="accent3"/>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323C40"/>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55" name="Google Shape;655;p21"/>
          <p:cNvSpPr/>
          <p:nvPr/>
        </p:nvSpPr>
        <p:spPr>
          <a:xfrm>
            <a:off x="4902181" y="4927227"/>
            <a:ext cx="2793900" cy="825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INTEREST</a:t>
            </a:r>
            <a:endParaRPr sz="1400" b="0" i="0" u="none" strike="noStrike" cap="none">
              <a:solidFill>
                <a:srgbClr val="000000"/>
              </a:solidFill>
              <a:latin typeface="Helvetica Neue"/>
              <a:ea typeface="Helvetica Neue"/>
              <a:cs typeface="Helvetica Neue"/>
              <a:sym typeface="Helvetica Neue"/>
            </a:endParaRPr>
          </a:p>
        </p:txBody>
      </p:sp>
      <p:sp>
        <p:nvSpPr>
          <p:cNvPr id="656" name="Google Shape;656;p21"/>
          <p:cNvSpPr/>
          <p:nvPr/>
        </p:nvSpPr>
        <p:spPr>
          <a:xfrm>
            <a:off x="3805300" y="6884175"/>
            <a:ext cx="5038500" cy="825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CONSIDERATION</a:t>
            </a:r>
            <a:endParaRPr sz="1400" b="0" i="0" u="none" strike="noStrike" cap="none">
              <a:solidFill>
                <a:srgbClr val="000000"/>
              </a:solidFill>
              <a:latin typeface="Helvetica Neue"/>
              <a:ea typeface="Helvetica Neue"/>
              <a:cs typeface="Helvetica Neue"/>
              <a:sym typeface="Helvetica Neue"/>
            </a:endParaRPr>
          </a:p>
        </p:txBody>
      </p:sp>
      <p:sp>
        <p:nvSpPr>
          <p:cNvPr id="657" name="Google Shape;657;p21"/>
          <p:cNvSpPr/>
          <p:nvPr/>
        </p:nvSpPr>
        <p:spPr>
          <a:xfrm>
            <a:off x="4006831" y="8836915"/>
            <a:ext cx="4584600" cy="825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BOOKING</a:t>
            </a:r>
            <a:endParaRPr sz="1400" b="0" i="0" u="none" strike="noStrike" cap="none">
              <a:solidFill>
                <a:srgbClr val="000000"/>
              </a:solidFill>
              <a:latin typeface="Helvetica Neue"/>
              <a:ea typeface="Helvetica Neue"/>
              <a:cs typeface="Helvetica Neue"/>
              <a:sym typeface="Helvetica Neue"/>
            </a:endParaRPr>
          </a:p>
        </p:txBody>
      </p:sp>
      <p:sp>
        <p:nvSpPr>
          <p:cNvPr id="658" name="Google Shape;658;p21"/>
          <p:cNvSpPr/>
          <p:nvPr/>
        </p:nvSpPr>
        <p:spPr>
          <a:xfrm>
            <a:off x="3981393" y="2970290"/>
            <a:ext cx="4686300" cy="825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AWARENESS</a:t>
            </a:r>
            <a:endParaRPr sz="1400" b="0" i="0" u="none" strike="noStrike" cap="none">
              <a:solidFill>
                <a:srgbClr val="000000"/>
              </a:solidFill>
              <a:latin typeface="Helvetica Neue"/>
              <a:ea typeface="Helvetica Neue"/>
              <a:cs typeface="Helvetica Neue"/>
              <a:sym typeface="Helvetica Neue"/>
            </a:endParaRPr>
          </a:p>
        </p:txBody>
      </p:sp>
      <p:sp>
        <p:nvSpPr>
          <p:cNvPr id="659" name="Google Shape;659;p21"/>
          <p:cNvSpPr/>
          <p:nvPr/>
        </p:nvSpPr>
        <p:spPr>
          <a:xfrm>
            <a:off x="14404967" y="2450575"/>
            <a:ext cx="73125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Tactics</a:t>
            </a:r>
            <a:endParaRPr sz="1400" b="1" i="0" u="none" strike="noStrike" cap="none">
              <a:solidFill>
                <a:srgbClr val="000000"/>
              </a:solidFill>
              <a:latin typeface="Helvetica Neue"/>
              <a:ea typeface="Helvetica Neue"/>
              <a:cs typeface="Helvetica Neue"/>
              <a:sym typeface="Helvetica Neue"/>
            </a:endParaRPr>
          </a:p>
        </p:txBody>
      </p:sp>
      <p:sp>
        <p:nvSpPr>
          <p:cNvPr id="660" name="Google Shape;660;p21"/>
          <p:cNvSpPr/>
          <p:nvPr/>
        </p:nvSpPr>
        <p:spPr>
          <a:xfrm>
            <a:off x="14409820" y="3066538"/>
            <a:ext cx="8204100" cy="1219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i="1">
                <a:solidFill>
                  <a:schemeClr val="dk1"/>
                </a:solidFill>
                <a:latin typeface="Helvetica Neue"/>
                <a:ea typeface="Helvetica Neue"/>
                <a:cs typeface="Helvetica Neue"/>
                <a:sym typeface="Helvetica Neue"/>
              </a:rPr>
              <a:t>Ex. Organic social media content, press coverage, working with influencers.</a:t>
            </a:r>
            <a:endParaRPr sz="3000" i="1">
              <a:solidFill>
                <a:schemeClr val="dk1"/>
              </a:solidFill>
              <a:latin typeface="Helvetica Neue"/>
              <a:ea typeface="Helvetica Neue"/>
              <a:cs typeface="Helvetica Neue"/>
              <a:sym typeface="Helvetica Neue"/>
            </a:endParaRPr>
          </a:p>
        </p:txBody>
      </p:sp>
      <p:sp>
        <p:nvSpPr>
          <p:cNvPr id="661" name="Google Shape;661;p21"/>
          <p:cNvSpPr/>
          <p:nvPr/>
        </p:nvSpPr>
        <p:spPr>
          <a:xfrm>
            <a:off x="14407405" y="4498549"/>
            <a:ext cx="27939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Tactics</a:t>
            </a:r>
            <a:endParaRPr sz="1400" b="1" i="0" u="none" strike="noStrike" cap="none">
              <a:solidFill>
                <a:srgbClr val="000000"/>
              </a:solidFill>
              <a:latin typeface="Helvetica Neue"/>
              <a:ea typeface="Helvetica Neue"/>
              <a:cs typeface="Helvetica Neue"/>
              <a:sym typeface="Helvetica Neue"/>
            </a:endParaRPr>
          </a:p>
        </p:txBody>
      </p:sp>
      <p:sp>
        <p:nvSpPr>
          <p:cNvPr id="662" name="Google Shape;662;p21"/>
          <p:cNvSpPr/>
          <p:nvPr/>
        </p:nvSpPr>
        <p:spPr>
          <a:xfrm>
            <a:off x="14412245" y="5114500"/>
            <a:ext cx="8204100" cy="1219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i="1">
                <a:solidFill>
                  <a:schemeClr val="dk1"/>
                </a:solidFill>
                <a:latin typeface="Helvetica Neue"/>
                <a:ea typeface="Helvetica Neue"/>
                <a:cs typeface="Helvetica Neue"/>
                <a:sym typeface="Helvetica Neue"/>
              </a:rPr>
              <a:t>Ex. Invest in content marketing and SEO to capture visitors in early stages of trip planning.</a:t>
            </a:r>
            <a:endParaRPr sz="3000" i="1">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663" name="Google Shape;663;p21"/>
          <p:cNvSpPr/>
          <p:nvPr/>
        </p:nvSpPr>
        <p:spPr>
          <a:xfrm>
            <a:off x="14409830" y="6546524"/>
            <a:ext cx="27939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Tactics</a:t>
            </a:r>
            <a:endParaRPr sz="1400" b="1" i="0" u="none" strike="noStrike" cap="none">
              <a:solidFill>
                <a:srgbClr val="000000"/>
              </a:solidFill>
              <a:latin typeface="Helvetica Neue"/>
              <a:ea typeface="Helvetica Neue"/>
              <a:cs typeface="Helvetica Neue"/>
              <a:sym typeface="Helvetica Neue"/>
            </a:endParaRPr>
          </a:p>
        </p:txBody>
      </p:sp>
      <p:sp>
        <p:nvSpPr>
          <p:cNvPr id="664" name="Google Shape;664;p21"/>
          <p:cNvSpPr/>
          <p:nvPr/>
        </p:nvSpPr>
        <p:spPr>
          <a:xfrm>
            <a:off x="14414670" y="7162475"/>
            <a:ext cx="8204100" cy="1219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i="1">
                <a:solidFill>
                  <a:schemeClr val="dk1"/>
                </a:solidFill>
                <a:latin typeface="Helvetica Neue"/>
                <a:ea typeface="Helvetica Neue"/>
                <a:cs typeface="Helvetica Neue"/>
                <a:sym typeface="Helvetica Neue"/>
              </a:rPr>
              <a:t>Ex. Improve website content to educate and inform guests re: destination, hotel, COVID, etc.</a:t>
            </a:r>
            <a:endParaRPr sz="3000" i="1">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665" name="Google Shape;665;p21"/>
          <p:cNvSpPr/>
          <p:nvPr/>
        </p:nvSpPr>
        <p:spPr>
          <a:xfrm>
            <a:off x="14404980" y="8594499"/>
            <a:ext cx="43434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Tactics</a:t>
            </a:r>
            <a:endParaRPr sz="1400" b="1" i="0" u="none" strike="noStrike" cap="none">
              <a:solidFill>
                <a:srgbClr val="000000"/>
              </a:solidFill>
              <a:latin typeface="Helvetica Neue"/>
              <a:ea typeface="Helvetica Neue"/>
              <a:cs typeface="Helvetica Neue"/>
              <a:sym typeface="Helvetica Neue"/>
            </a:endParaRPr>
          </a:p>
        </p:txBody>
      </p:sp>
      <p:sp>
        <p:nvSpPr>
          <p:cNvPr id="666" name="Google Shape;666;p21"/>
          <p:cNvSpPr/>
          <p:nvPr/>
        </p:nvSpPr>
        <p:spPr>
          <a:xfrm>
            <a:off x="14409820" y="9210450"/>
            <a:ext cx="8204100" cy="1219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i="1">
                <a:solidFill>
                  <a:schemeClr val="dk1"/>
                </a:solidFill>
                <a:latin typeface="Helvetica Neue"/>
                <a:ea typeface="Helvetica Neue"/>
                <a:cs typeface="Helvetica Neue"/>
                <a:sym typeface="Helvetica Neue"/>
              </a:rPr>
              <a:t>Ex. Set up remarketing email and/or Facebook campaigns to bring guests back onto website.</a:t>
            </a:r>
            <a:endParaRPr sz="3000" i="1">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667" name="Google Shape;667;p21"/>
          <p:cNvSpPr/>
          <p:nvPr/>
        </p:nvSpPr>
        <p:spPr>
          <a:xfrm>
            <a:off x="4006825" y="10645653"/>
            <a:ext cx="4584600" cy="11064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EXPERIENCE</a:t>
            </a:r>
            <a:br>
              <a:rPr lang="en-US" sz="3600" b="1" i="0" u="none" strike="noStrike" cap="none">
                <a:solidFill>
                  <a:schemeClr val="dk1"/>
                </a:solidFill>
                <a:latin typeface="Helvetica Neue"/>
                <a:ea typeface="Helvetica Neue"/>
                <a:cs typeface="Helvetica Neue"/>
                <a:sym typeface="Helvetica Neue"/>
              </a:rPr>
            </a:br>
            <a:r>
              <a:rPr lang="en-US" sz="3600" b="1">
                <a:solidFill>
                  <a:schemeClr val="dk1"/>
                </a:solidFill>
                <a:latin typeface="Helvetica Neue"/>
                <a:ea typeface="Helvetica Neue"/>
                <a:cs typeface="Helvetica Neue"/>
                <a:sym typeface="Helvetica Neue"/>
              </a:rPr>
              <a:t>(RETENTION)</a:t>
            </a:r>
            <a:endParaRPr sz="1400" b="1" i="0" u="none" strike="noStrike" cap="none">
              <a:solidFill>
                <a:srgbClr val="000000"/>
              </a:solidFill>
              <a:latin typeface="Helvetica Neue"/>
              <a:ea typeface="Helvetica Neue"/>
              <a:cs typeface="Helvetica Neue"/>
              <a:sym typeface="Helvetica Neue"/>
            </a:endParaRPr>
          </a:p>
        </p:txBody>
      </p:sp>
      <p:sp>
        <p:nvSpPr>
          <p:cNvPr id="668" name="Google Shape;668;p21"/>
          <p:cNvSpPr/>
          <p:nvPr/>
        </p:nvSpPr>
        <p:spPr>
          <a:xfrm>
            <a:off x="14402555" y="10806424"/>
            <a:ext cx="2793900" cy="5589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Tactics</a:t>
            </a:r>
            <a:endParaRPr sz="1400" b="1" i="0" u="none" strike="noStrike" cap="none">
              <a:solidFill>
                <a:srgbClr val="000000"/>
              </a:solidFill>
              <a:latin typeface="Helvetica Neue"/>
              <a:ea typeface="Helvetica Neue"/>
              <a:cs typeface="Helvetica Neue"/>
              <a:sym typeface="Helvetica Neue"/>
            </a:endParaRPr>
          </a:p>
        </p:txBody>
      </p:sp>
      <p:sp>
        <p:nvSpPr>
          <p:cNvPr id="669" name="Google Shape;669;p21"/>
          <p:cNvSpPr/>
          <p:nvPr/>
        </p:nvSpPr>
        <p:spPr>
          <a:xfrm>
            <a:off x="14407395" y="11422375"/>
            <a:ext cx="8204100" cy="1219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i="1">
                <a:solidFill>
                  <a:schemeClr val="dk1"/>
                </a:solidFill>
                <a:latin typeface="Helvetica Neue"/>
                <a:ea typeface="Helvetica Neue"/>
                <a:cs typeface="Helvetica Neue"/>
                <a:sym typeface="Helvetica Neue"/>
              </a:rPr>
              <a:t>Ex. Add a “leave a review” message to post-stay email campaigns. Share UGC on social media.</a:t>
            </a:r>
            <a:endParaRPr sz="3000" i="1">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73"/>
        <p:cNvGrpSpPr/>
        <p:nvPr/>
      </p:nvGrpSpPr>
      <p:grpSpPr>
        <a:xfrm>
          <a:off x="0" y="0"/>
          <a:ext cx="0" cy="0"/>
          <a:chOff x="0" y="0"/>
          <a:chExt cx="0" cy="0"/>
        </a:xfrm>
      </p:grpSpPr>
      <p:sp>
        <p:nvSpPr>
          <p:cNvPr id="674" name="Google Shape;674;p23"/>
          <p:cNvSpPr txBox="1">
            <a:spLocks noGrp="1"/>
          </p:cNvSpPr>
          <p:nvPr>
            <p:ph type="sldNum" idx="12"/>
          </p:nvPr>
        </p:nvSpPr>
        <p:spPr>
          <a:xfrm>
            <a:off x="23592713" y="584199"/>
            <a:ext cx="693574" cy="660401"/>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26</a:t>
            </a:fld>
            <a:endParaRPr>
              <a:solidFill>
                <a:schemeClr val="dk1"/>
              </a:solidFill>
              <a:latin typeface="Helvetica Neue"/>
              <a:ea typeface="Helvetica Neue"/>
              <a:cs typeface="Helvetica Neue"/>
              <a:sym typeface="Helvetica Neue"/>
            </a:endParaRPr>
          </a:p>
        </p:txBody>
      </p:sp>
      <p:sp>
        <p:nvSpPr>
          <p:cNvPr id="675" name="Google Shape;675;p23"/>
          <p:cNvSpPr/>
          <p:nvPr/>
        </p:nvSpPr>
        <p:spPr>
          <a:xfrm>
            <a:off x="4267199" y="584199"/>
            <a:ext cx="158496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 TACTICS</a:t>
            </a:r>
            <a:endParaRPr sz="1400" b="1" i="0" u="none" strike="noStrike" cap="none">
              <a:solidFill>
                <a:srgbClr val="000000"/>
              </a:solidFill>
              <a:latin typeface="Helvetica Neue"/>
              <a:ea typeface="Helvetica Neue"/>
              <a:cs typeface="Helvetica Neue"/>
              <a:sym typeface="Helvetica Neue"/>
            </a:endParaRPr>
          </a:p>
        </p:txBody>
      </p:sp>
      <p:sp>
        <p:nvSpPr>
          <p:cNvPr id="676" name="Google Shape;676;p23"/>
          <p:cNvSpPr/>
          <p:nvPr/>
        </p:nvSpPr>
        <p:spPr>
          <a:xfrm>
            <a:off x="5789036" y="3308959"/>
            <a:ext cx="8026500"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Content Marketing</a:t>
            </a:r>
            <a:endParaRPr sz="6000" b="1" i="0" u="none" strike="noStrike" cap="none">
              <a:solidFill>
                <a:srgbClr val="000000"/>
              </a:solidFill>
              <a:latin typeface="Helvetica Neue"/>
              <a:ea typeface="Helvetica Neue"/>
              <a:cs typeface="Helvetica Neue"/>
              <a:sym typeface="Helvetica Neue"/>
            </a:endParaRPr>
          </a:p>
        </p:txBody>
      </p:sp>
      <p:sp>
        <p:nvSpPr>
          <p:cNvPr id="677" name="Google Shape;677;p23"/>
          <p:cNvSpPr/>
          <p:nvPr/>
        </p:nvSpPr>
        <p:spPr>
          <a:xfrm>
            <a:off x="5809525" y="6624325"/>
            <a:ext cx="16341599" cy="53391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What kind of content do you create for your hotel? Images and videos? A podcast for meeting planners? Does your hotel website have a blog? Content marketing is an important channel because the content you create feeds every other marketing channel.</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content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content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content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content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rgbClr val="000000"/>
              </a:buClr>
              <a:buSzPts val="3000"/>
              <a:buFont typeface="Arial"/>
              <a:buNone/>
            </a:pPr>
            <a:endParaRPr sz="3000" b="0" i="0" u="none" strike="noStrike" cap="none">
              <a:solidFill>
                <a:schemeClr val="dk1"/>
              </a:solidFill>
              <a:latin typeface="Helvetica Neue"/>
              <a:ea typeface="Helvetica Neue"/>
              <a:cs typeface="Helvetica Neue"/>
              <a:sym typeface="Helvetica Neue"/>
            </a:endParaRPr>
          </a:p>
        </p:txBody>
      </p:sp>
      <p:sp>
        <p:nvSpPr>
          <p:cNvPr id="678" name="Google Shape;678;p23"/>
          <p:cNvSpPr/>
          <p:nvPr/>
        </p:nvSpPr>
        <p:spPr>
          <a:xfrm>
            <a:off x="5866675" y="58115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79" name="Google Shape;679;p23"/>
          <p:cNvSpPr/>
          <p:nvPr/>
        </p:nvSpPr>
        <p:spPr>
          <a:xfrm>
            <a:off x="2047625" y="3308950"/>
            <a:ext cx="2426274" cy="2629584"/>
          </a:xfrm>
          <a:custGeom>
            <a:avLst/>
            <a:gdLst/>
            <a:ahLst/>
            <a:cxnLst/>
            <a:rect l="l" t="t" r="r" b="b"/>
            <a:pathLst>
              <a:path w="21600" h="21600" extrusionOk="0">
                <a:moveTo>
                  <a:pt x="21109" y="7364"/>
                </a:moveTo>
                <a:cubicBezTo>
                  <a:pt x="20838" y="7364"/>
                  <a:pt x="20618" y="7584"/>
                  <a:pt x="20618" y="7855"/>
                </a:cubicBezTo>
                <a:lnTo>
                  <a:pt x="20618" y="18655"/>
                </a:lnTo>
                <a:cubicBezTo>
                  <a:pt x="20618" y="19739"/>
                  <a:pt x="19739" y="20618"/>
                  <a:pt x="18655" y="20618"/>
                </a:cubicBezTo>
                <a:lnTo>
                  <a:pt x="2945" y="20618"/>
                </a:lnTo>
                <a:cubicBezTo>
                  <a:pt x="1861" y="20618"/>
                  <a:pt x="982" y="19739"/>
                  <a:pt x="982" y="18655"/>
                </a:cubicBezTo>
                <a:lnTo>
                  <a:pt x="982" y="2945"/>
                </a:lnTo>
                <a:cubicBezTo>
                  <a:pt x="982" y="1861"/>
                  <a:pt x="1861" y="982"/>
                  <a:pt x="2945" y="982"/>
                </a:cubicBezTo>
                <a:lnTo>
                  <a:pt x="13745" y="982"/>
                </a:lnTo>
                <a:cubicBezTo>
                  <a:pt x="14017" y="982"/>
                  <a:pt x="14236" y="762"/>
                  <a:pt x="14236" y="491"/>
                </a:cubicBezTo>
                <a:cubicBezTo>
                  <a:pt x="14236" y="220"/>
                  <a:pt x="14017" y="0"/>
                  <a:pt x="13745" y="0"/>
                </a:cubicBezTo>
                <a:lnTo>
                  <a:pt x="2945" y="0"/>
                </a:lnTo>
                <a:cubicBezTo>
                  <a:pt x="1318" y="0"/>
                  <a:pt x="0" y="1319"/>
                  <a:pt x="0" y="2945"/>
                </a:cubicBezTo>
                <a:lnTo>
                  <a:pt x="0" y="18655"/>
                </a:lnTo>
                <a:cubicBezTo>
                  <a:pt x="0" y="20282"/>
                  <a:pt x="1318" y="21600"/>
                  <a:pt x="2945" y="21600"/>
                </a:cubicBezTo>
                <a:lnTo>
                  <a:pt x="18655" y="21600"/>
                </a:lnTo>
                <a:cubicBezTo>
                  <a:pt x="20282" y="21600"/>
                  <a:pt x="21600" y="20282"/>
                  <a:pt x="21600" y="18655"/>
                </a:cubicBezTo>
                <a:lnTo>
                  <a:pt x="21600" y="7855"/>
                </a:lnTo>
                <a:cubicBezTo>
                  <a:pt x="21600" y="7584"/>
                  <a:pt x="21380" y="7364"/>
                  <a:pt x="21109" y="7364"/>
                </a:cubicBezTo>
                <a:moveTo>
                  <a:pt x="7006" y="12764"/>
                </a:moveTo>
                <a:lnTo>
                  <a:pt x="8836" y="12764"/>
                </a:lnTo>
                <a:lnTo>
                  <a:pt x="8836" y="14594"/>
                </a:lnTo>
                <a:lnTo>
                  <a:pt x="6627" y="14973"/>
                </a:lnTo>
                <a:cubicBezTo>
                  <a:pt x="6627" y="14973"/>
                  <a:pt x="7006" y="12764"/>
                  <a:pt x="7006" y="12764"/>
                </a:cubicBezTo>
                <a:close/>
                <a:moveTo>
                  <a:pt x="16775" y="2742"/>
                </a:moveTo>
                <a:lnTo>
                  <a:pt x="18858" y="4825"/>
                </a:lnTo>
                <a:lnTo>
                  <a:pt x="9818" y="13865"/>
                </a:lnTo>
                <a:lnTo>
                  <a:pt x="9818" y="11782"/>
                </a:lnTo>
                <a:lnTo>
                  <a:pt x="7736" y="11782"/>
                </a:lnTo>
                <a:cubicBezTo>
                  <a:pt x="7736" y="11782"/>
                  <a:pt x="16775" y="2742"/>
                  <a:pt x="16775" y="2742"/>
                </a:cubicBezTo>
                <a:close/>
                <a:moveTo>
                  <a:pt x="18104" y="1414"/>
                </a:moveTo>
                <a:cubicBezTo>
                  <a:pt x="18371" y="1147"/>
                  <a:pt x="18739" y="982"/>
                  <a:pt x="19145" y="982"/>
                </a:cubicBezTo>
                <a:cubicBezTo>
                  <a:pt x="19959" y="982"/>
                  <a:pt x="20618" y="1642"/>
                  <a:pt x="20618" y="2455"/>
                </a:cubicBezTo>
                <a:cubicBezTo>
                  <a:pt x="20618" y="2861"/>
                  <a:pt x="20453" y="3230"/>
                  <a:pt x="20187" y="3496"/>
                </a:cubicBezTo>
                <a:lnTo>
                  <a:pt x="19552" y="4131"/>
                </a:lnTo>
                <a:lnTo>
                  <a:pt x="17469" y="2048"/>
                </a:lnTo>
                <a:cubicBezTo>
                  <a:pt x="17469" y="2048"/>
                  <a:pt x="18104" y="1414"/>
                  <a:pt x="18104" y="1414"/>
                </a:cubicBezTo>
                <a:close/>
                <a:moveTo>
                  <a:pt x="5400" y="16200"/>
                </a:moveTo>
                <a:lnTo>
                  <a:pt x="9590" y="15481"/>
                </a:lnTo>
                <a:lnTo>
                  <a:pt x="20881" y="4190"/>
                </a:lnTo>
                <a:cubicBezTo>
                  <a:pt x="21325" y="3746"/>
                  <a:pt x="21600" y="3133"/>
                  <a:pt x="21600" y="2455"/>
                </a:cubicBezTo>
                <a:cubicBezTo>
                  <a:pt x="21600" y="1099"/>
                  <a:pt x="20501" y="0"/>
                  <a:pt x="19145" y="0"/>
                </a:cubicBezTo>
                <a:cubicBezTo>
                  <a:pt x="18468" y="0"/>
                  <a:pt x="17854" y="275"/>
                  <a:pt x="17410" y="719"/>
                </a:cubicBezTo>
                <a:lnTo>
                  <a:pt x="6119" y="12010"/>
                </a:lnTo>
                <a:cubicBezTo>
                  <a:pt x="6119" y="12010"/>
                  <a:pt x="5400" y="16200"/>
                  <a:pt x="5400" y="16200"/>
                </a:cubicBezTo>
                <a:close/>
                <a:moveTo>
                  <a:pt x="5400" y="16200"/>
                </a:move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83"/>
        <p:cNvGrpSpPr/>
        <p:nvPr/>
      </p:nvGrpSpPr>
      <p:grpSpPr>
        <a:xfrm>
          <a:off x="0" y="0"/>
          <a:ext cx="0" cy="0"/>
          <a:chOff x="0" y="0"/>
          <a:chExt cx="0" cy="0"/>
        </a:xfrm>
      </p:grpSpPr>
      <p:sp>
        <p:nvSpPr>
          <p:cNvPr id="684" name="Google Shape;684;p24"/>
          <p:cNvSpPr txBox="1">
            <a:spLocks noGrp="1"/>
          </p:cNvSpPr>
          <p:nvPr>
            <p:ph type="sldNum" idx="12"/>
          </p:nvPr>
        </p:nvSpPr>
        <p:spPr>
          <a:xfrm>
            <a:off x="23592713" y="584199"/>
            <a:ext cx="6936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27</a:t>
            </a:fld>
            <a:endParaRPr>
              <a:solidFill>
                <a:schemeClr val="dk1"/>
              </a:solidFill>
              <a:latin typeface="Helvetica Neue"/>
              <a:ea typeface="Helvetica Neue"/>
              <a:cs typeface="Helvetica Neue"/>
              <a:sym typeface="Helvetica Neue"/>
            </a:endParaRPr>
          </a:p>
        </p:txBody>
      </p:sp>
      <p:sp>
        <p:nvSpPr>
          <p:cNvPr id="685" name="Google Shape;685;p24"/>
          <p:cNvSpPr/>
          <p:nvPr/>
        </p:nvSpPr>
        <p:spPr>
          <a:xfrm>
            <a:off x="4267200" y="584199"/>
            <a:ext cx="15849599"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 TACTICS</a:t>
            </a:r>
            <a:endParaRPr sz="1400" b="1" i="0" u="none" strike="noStrike" cap="none">
              <a:solidFill>
                <a:srgbClr val="000000"/>
              </a:solidFill>
              <a:latin typeface="Helvetica Neue"/>
              <a:ea typeface="Helvetica Neue"/>
              <a:cs typeface="Helvetica Neue"/>
              <a:sym typeface="Helvetica Neue"/>
            </a:endParaRPr>
          </a:p>
        </p:txBody>
      </p:sp>
      <p:sp>
        <p:nvSpPr>
          <p:cNvPr id="686" name="Google Shape;686;p24"/>
          <p:cNvSpPr/>
          <p:nvPr/>
        </p:nvSpPr>
        <p:spPr>
          <a:xfrm>
            <a:off x="5789023" y="3308950"/>
            <a:ext cx="9281400"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Search Engine Optimization (SEO)</a:t>
            </a:r>
            <a:endParaRPr sz="6000" b="1" i="0" u="none" strike="noStrike" cap="none">
              <a:solidFill>
                <a:srgbClr val="000000"/>
              </a:solidFill>
              <a:latin typeface="Helvetica Neue"/>
              <a:ea typeface="Helvetica Neue"/>
              <a:cs typeface="Helvetica Neue"/>
              <a:sym typeface="Helvetica Neue"/>
            </a:endParaRPr>
          </a:p>
        </p:txBody>
      </p:sp>
      <p:sp>
        <p:nvSpPr>
          <p:cNvPr id="687" name="Google Shape;687;p24"/>
          <p:cNvSpPr/>
          <p:nvPr/>
        </p:nvSpPr>
        <p:spPr>
          <a:xfrm>
            <a:off x="5809525" y="6624325"/>
            <a:ext cx="16341599" cy="53391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“Natural search” aka “organic search” is a strategy hotels can use to drive traffic to their own website. Research keywords for your market/audience and optimize content to attract those searchers. Blogging (content marketing) is another strategy that helps SEO.</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SEO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SEO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SEO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SEO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rgbClr val="000000"/>
              </a:buClr>
              <a:buSzPts val="3000"/>
              <a:buFont typeface="Arial"/>
              <a:buNone/>
            </a:pPr>
            <a:endParaRPr sz="3000" b="0" i="0" u="none" strike="noStrike" cap="none">
              <a:solidFill>
                <a:schemeClr val="dk1"/>
              </a:solidFill>
              <a:latin typeface="Helvetica Neue"/>
              <a:ea typeface="Helvetica Neue"/>
              <a:cs typeface="Helvetica Neue"/>
              <a:sym typeface="Helvetica Neue"/>
            </a:endParaRPr>
          </a:p>
        </p:txBody>
      </p:sp>
      <p:sp>
        <p:nvSpPr>
          <p:cNvPr id="688" name="Google Shape;688;p24"/>
          <p:cNvSpPr/>
          <p:nvPr/>
        </p:nvSpPr>
        <p:spPr>
          <a:xfrm>
            <a:off x="5866675" y="58115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89" name="Google Shape;689;p24"/>
          <p:cNvSpPr/>
          <p:nvPr/>
        </p:nvSpPr>
        <p:spPr>
          <a:xfrm>
            <a:off x="2222850" y="3385150"/>
            <a:ext cx="2327271" cy="2629591"/>
          </a:xfrm>
          <a:custGeom>
            <a:avLst/>
            <a:gdLst/>
            <a:ahLst/>
            <a:cxnLst/>
            <a:rect l="l" t="t" r="r" b="b"/>
            <a:pathLst>
              <a:path w="21505" h="21528" extrusionOk="0">
                <a:moveTo>
                  <a:pt x="13441" y="9294"/>
                </a:moveTo>
                <a:lnTo>
                  <a:pt x="13441" y="9784"/>
                </a:lnTo>
                <a:lnTo>
                  <a:pt x="1344" y="9784"/>
                </a:lnTo>
                <a:lnTo>
                  <a:pt x="1344" y="9294"/>
                </a:lnTo>
                <a:cubicBezTo>
                  <a:pt x="1344" y="7028"/>
                  <a:pt x="3696" y="5163"/>
                  <a:pt x="6720" y="4919"/>
                </a:cubicBezTo>
                <a:lnTo>
                  <a:pt x="6720" y="9784"/>
                </a:lnTo>
                <a:lnTo>
                  <a:pt x="8065" y="9784"/>
                </a:lnTo>
                <a:lnTo>
                  <a:pt x="8065" y="4919"/>
                </a:lnTo>
                <a:cubicBezTo>
                  <a:pt x="11089" y="5163"/>
                  <a:pt x="13441" y="7028"/>
                  <a:pt x="13441" y="9294"/>
                </a:cubicBezTo>
                <a:moveTo>
                  <a:pt x="13441" y="16145"/>
                </a:moveTo>
                <a:cubicBezTo>
                  <a:pt x="13441" y="18578"/>
                  <a:pt x="10733" y="20549"/>
                  <a:pt x="7393" y="20549"/>
                </a:cubicBezTo>
                <a:cubicBezTo>
                  <a:pt x="4052" y="20549"/>
                  <a:pt x="1344" y="18578"/>
                  <a:pt x="1344" y="16145"/>
                </a:cubicBezTo>
                <a:lnTo>
                  <a:pt x="1344" y="10762"/>
                </a:lnTo>
                <a:lnTo>
                  <a:pt x="13441" y="10762"/>
                </a:lnTo>
                <a:cubicBezTo>
                  <a:pt x="13441" y="10762"/>
                  <a:pt x="13441" y="16145"/>
                  <a:pt x="13441" y="16145"/>
                </a:cubicBezTo>
                <a:close/>
                <a:moveTo>
                  <a:pt x="21134" y="48"/>
                </a:moveTo>
                <a:cubicBezTo>
                  <a:pt x="20801" y="-72"/>
                  <a:pt x="20436" y="41"/>
                  <a:pt x="20232" y="267"/>
                </a:cubicBezTo>
                <a:cubicBezTo>
                  <a:pt x="18723" y="1944"/>
                  <a:pt x="16716" y="3504"/>
                  <a:pt x="13069" y="2006"/>
                </a:cubicBezTo>
                <a:cubicBezTo>
                  <a:pt x="10993" y="1153"/>
                  <a:pt x="9603" y="1430"/>
                  <a:pt x="8642" y="1862"/>
                </a:cubicBezTo>
                <a:cubicBezTo>
                  <a:pt x="7655" y="2307"/>
                  <a:pt x="6969" y="3089"/>
                  <a:pt x="6778" y="3934"/>
                </a:cubicBezTo>
                <a:cubicBezTo>
                  <a:pt x="2984" y="4162"/>
                  <a:pt x="0" y="6472"/>
                  <a:pt x="0" y="9294"/>
                </a:cubicBezTo>
                <a:lnTo>
                  <a:pt x="0" y="16145"/>
                </a:lnTo>
                <a:cubicBezTo>
                  <a:pt x="0" y="19118"/>
                  <a:pt x="3310" y="21528"/>
                  <a:pt x="7393" y="21528"/>
                </a:cubicBezTo>
                <a:cubicBezTo>
                  <a:pt x="11475" y="21528"/>
                  <a:pt x="14785" y="19118"/>
                  <a:pt x="14785" y="16145"/>
                </a:cubicBezTo>
                <a:lnTo>
                  <a:pt x="14785" y="9294"/>
                </a:lnTo>
                <a:cubicBezTo>
                  <a:pt x="14785" y="6507"/>
                  <a:pt x="11875" y="4215"/>
                  <a:pt x="8146" y="3940"/>
                </a:cubicBezTo>
                <a:cubicBezTo>
                  <a:pt x="8301" y="3479"/>
                  <a:pt x="8690" y="2991"/>
                  <a:pt x="9348" y="2695"/>
                </a:cubicBezTo>
                <a:cubicBezTo>
                  <a:pt x="10308" y="2263"/>
                  <a:pt x="10946" y="2328"/>
                  <a:pt x="12468" y="2881"/>
                </a:cubicBezTo>
                <a:cubicBezTo>
                  <a:pt x="15022" y="3811"/>
                  <a:pt x="16657" y="3571"/>
                  <a:pt x="17947" y="3205"/>
                </a:cubicBezTo>
                <a:cubicBezTo>
                  <a:pt x="19526" y="2759"/>
                  <a:pt x="20650" y="1847"/>
                  <a:pt x="21434" y="705"/>
                </a:cubicBezTo>
                <a:cubicBezTo>
                  <a:pt x="21600" y="463"/>
                  <a:pt x="21466" y="170"/>
                  <a:pt x="21134" y="48"/>
                </a:cubicBezTo>
                <a:moveTo>
                  <a:pt x="7393" y="18592"/>
                </a:moveTo>
                <a:cubicBezTo>
                  <a:pt x="8134" y="18592"/>
                  <a:pt x="8737" y="18153"/>
                  <a:pt x="8737" y="17613"/>
                </a:cubicBezTo>
                <a:cubicBezTo>
                  <a:pt x="8737" y="17073"/>
                  <a:pt x="8134" y="16634"/>
                  <a:pt x="7393" y="16634"/>
                </a:cubicBezTo>
                <a:cubicBezTo>
                  <a:pt x="6650" y="16634"/>
                  <a:pt x="6048" y="17073"/>
                  <a:pt x="6048" y="17613"/>
                </a:cubicBezTo>
                <a:cubicBezTo>
                  <a:pt x="6048" y="18153"/>
                  <a:pt x="6650" y="18592"/>
                  <a:pt x="7393" y="18592"/>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93"/>
        <p:cNvGrpSpPr/>
        <p:nvPr/>
      </p:nvGrpSpPr>
      <p:grpSpPr>
        <a:xfrm>
          <a:off x="0" y="0"/>
          <a:ext cx="0" cy="0"/>
          <a:chOff x="0" y="0"/>
          <a:chExt cx="0" cy="0"/>
        </a:xfrm>
      </p:grpSpPr>
      <p:sp>
        <p:nvSpPr>
          <p:cNvPr id="694" name="Google Shape;694;p25"/>
          <p:cNvSpPr txBox="1">
            <a:spLocks noGrp="1"/>
          </p:cNvSpPr>
          <p:nvPr>
            <p:ph type="sldNum" idx="12"/>
          </p:nvPr>
        </p:nvSpPr>
        <p:spPr>
          <a:xfrm>
            <a:off x="23592713" y="584199"/>
            <a:ext cx="6936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28</a:t>
            </a:fld>
            <a:endParaRPr>
              <a:solidFill>
                <a:schemeClr val="dk1"/>
              </a:solidFill>
              <a:latin typeface="Helvetica Neue"/>
              <a:ea typeface="Helvetica Neue"/>
              <a:cs typeface="Helvetica Neue"/>
              <a:sym typeface="Helvetica Neue"/>
            </a:endParaRPr>
          </a:p>
        </p:txBody>
      </p:sp>
      <p:sp>
        <p:nvSpPr>
          <p:cNvPr id="695" name="Google Shape;695;p25"/>
          <p:cNvSpPr/>
          <p:nvPr/>
        </p:nvSpPr>
        <p:spPr>
          <a:xfrm>
            <a:off x="4267200" y="584199"/>
            <a:ext cx="15849599"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 TACTICS</a:t>
            </a:r>
            <a:endParaRPr sz="1400" b="1" i="0" u="none" strike="noStrike" cap="none">
              <a:solidFill>
                <a:srgbClr val="000000"/>
              </a:solidFill>
              <a:latin typeface="Helvetica Neue"/>
              <a:ea typeface="Helvetica Neue"/>
              <a:cs typeface="Helvetica Neue"/>
              <a:sym typeface="Helvetica Neue"/>
            </a:endParaRPr>
          </a:p>
        </p:txBody>
      </p:sp>
      <p:sp>
        <p:nvSpPr>
          <p:cNvPr id="696" name="Google Shape;696;p25"/>
          <p:cNvSpPr/>
          <p:nvPr/>
        </p:nvSpPr>
        <p:spPr>
          <a:xfrm>
            <a:off x="5789023" y="3308950"/>
            <a:ext cx="9281400"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Social Media</a:t>
            </a:r>
            <a:endParaRPr sz="6000" b="1" i="0" u="none" strike="noStrike" cap="none">
              <a:solidFill>
                <a:srgbClr val="000000"/>
              </a:solidFill>
              <a:latin typeface="Helvetica Neue"/>
              <a:ea typeface="Helvetica Neue"/>
              <a:cs typeface="Helvetica Neue"/>
              <a:sym typeface="Helvetica Neue"/>
            </a:endParaRPr>
          </a:p>
        </p:txBody>
      </p:sp>
      <p:sp>
        <p:nvSpPr>
          <p:cNvPr id="697" name="Google Shape;697;p25"/>
          <p:cNvSpPr/>
          <p:nvPr/>
        </p:nvSpPr>
        <p:spPr>
          <a:xfrm>
            <a:off x="5809525" y="6624325"/>
            <a:ext cx="16341599" cy="53391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Social sites like Facebook and Instagram can really boost your brand awareness by getting your message in front of more potential guests. This also includes reputation management and online review sites like TripAdvisor. </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social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social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social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social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rgbClr val="000000"/>
              </a:buClr>
              <a:buSzPts val="3000"/>
              <a:buFont typeface="Arial"/>
              <a:buNone/>
            </a:pPr>
            <a:endParaRPr sz="3000" b="0" i="0" u="none" strike="noStrike" cap="none">
              <a:solidFill>
                <a:schemeClr val="dk1"/>
              </a:solidFill>
              <a:latin typeface="Helvetica Neue"/>
              <a:ea typeface="Helvetica Neue"/>
              <a:cs typeface="Helvetica Neue"/>
              <a:sym typeface="Helvetica Neue"/>
            </a:endParaRPr>
          </a:p>
        </p:txBody>
      </p:sp>
      <p:sp>
        <p:nvSpPr>
          <p:cNvPr id="698" name="Google Shape;698;p25"/>
          <p:cNvSpPr/>
          <p:nvPr/>
        </p:nvSpPr>
        <p:spPr>
          <a:xfrm>
            <a:off x="5866675" y="58115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699" name="Google Shape;699;p25"/>
          <p:cNvSpPr/>
          <p:nvPr/>
        </p:nvSpPr>
        <p:spPr>
          <a:xfrm>
            <a:off x="3038223" y="4080771"/>
            <a:ext cx="1406106" cy="1406106"/>
          </a:xfrm>
          <a:custGeom>
            <a:avLst/>
            <a:gdLst/>
            <a:ahLst/>
            <a:cxnLst/>
            <a:rect l="l" t="t"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
        <p:nvSpPr>
          <p:cNvPr id="700" name="Google Shape;700;p25"/>
          <p:cNvSpPr/>
          <p:nvPr/>
        </p:nvSpPr>
        <p:spPr>
          <a:xfrm>
            <a:off x="1921285" y="3215148"/>
            <a:ext cx="1406106" cy="1406106"/>
          </a:xfrm>
          <a:custGeom>
            <a:avLst/>
            <a:gdLst/>
            <a:ahLst/>
            <a:cxnLst/>
            <a:rect l="l" t="t" r="r" b="b"/>
            <a:pathLst>
              <a:path w="21600" h="21600" extrusionOk="0">
                <a:moveTo>
                  <a:pt x="14727" y="13745"/>
                </a:moveTo>
                <a:cubicBezTo>
                  <a:pt x="14727" y="14287"/>
                  <a:pt x="14287" y="14727"/>
                  <a:pt x="13745" y="14727"/>
                </a:cubicBezTo>
                <a:lnTo>
                  <a:pt x="7855" y="14727"/>
                </a:lnTo>
                <a:cubicBezTo>
                  <a:pt x="7313" y="14727"/>
                  <a:pt x="6873" y="14287"/>
                  <a:pt x="6873" y="13745"/>
                </a:cubicBezTo>
                <a:lnTo>
                  <a:pt x="6873" y="10309"/>
                </a:lnTo>
                <a:lnTo>
                  <a:pt x="7904" y="10309"/>
                </a:lnTo>
                <a:cubicBezTo>
                  <a:pt x="7877" y="10470"/>
                  <a:pt x="7855" y="10632"/>
                  <a:pt x="7855" y="10800"/>
                </a:cubicBezTo>
                <a:cubicBezTo>
                  <a:pt x="7855" y="12427"/>
                  <a:pt x="9173" y="13745"/>
                  <a:pt x="10800" y="13745"/>
                </a:cubicBezTo>
                <a:cubicBezTo>
                  <a:pt x="12426" y="13745"/>
                  <a:pt x="13745" y="12427"/>
                  <a:pt x="13745" y="10800"/>
                </a:cubicBezTo>
                <a:cubicBezTo>
                  <a:pt x="13745" y="10632"/>
                  <a:pt x="13723" y="10470"/>
                  <a:pt x="13696" y="10309"/>
                </a:cubicBezTo>
                <a:lnTo>
                  <a:pt x="14727" y="10309"/>
                </a:lnTo>
                <a:cubicBezTo>
                  <a:pt x="14727" y="10309"/>
                  <a:pt x="14727" y="13745"/>
                  <a:pt x="14727" y="13745"/>
                </a:cubicBezTo>
                <a:close/>
                <a:moveTo>
                  <a:pt x="10800" y="8836"/>
                </a:moveTo>
                <a:cubicBezTo>
                  <a:pt x="11884" y="8836"/>
                  <a:pt x="12764" y="9716"/>
                  <a:pt x="12764" y="10800"/>
                </a:cubicBezTo>
                <a:cubicBezTo>
                  <a:pt x="12764" y="11884"/>
                  <a:pt x="11884" y="12764"/>
                  <a:pt x="10800" y="12764"/>
                </a:cubicBezTo>
                <a:cubicBezTo>
                  <a:pt x="9716" y="12764"/>
                  <a:pt x="8836" y="11884"/>
                  <a:pt x="8836" y="10800"/>
                </a:cubicBezTo>
                <a:cubicBezTo>
                  <a:pt x="8836" y="9716"/>
                  <a:pt x="9716" y="8836"/>
                  <a:pt x="10800" y="8836"/>
                </a:cubicBezTo>
                <a:moveTo>
                  <a:pt x="12764" y="7364"/>
                </a:moveTo>
                <a:lnTo>
                  <a:pt x="14236" y="7364"/>
                </a:lnTo>
                <a:lnTo>
                  <a:pt x="14236" y="8836"/>
                </a:lnTo>
                <a:lnTo>
                  <a:pt x="12764" y="8836"/>
                </a:lnTo>
                <a:cubicBezTo>
                  <a:pt x="12764" y="8836"/>
                  <a:pt x="12764" y="7364"/>
                  <a:pt x="12764" y="7364"/>
                </a:cubicBezTo>
                <a:close/>
                <a:moveTo>
                  <a:pt x="13745" y="5891"/>
                </a:moveTo>
                <a:lnTo>
                  <a:pt x="7855" y="5891"/>
                </a:lnTo>
                <a:cubicBezTo>
                  <a:pt x="6770" y="5891"/>
                  <a:pt x="5891" y="6770"/>
                  <a:pt x="5891" y="7855"/>
                </a:cubicBezTo>
                <a:lnTo>
                  <a:pt x="5891" y="13745"/>
                </a:lnTo>
                <a:cubicBezTo>
                  <a:pt x="5891" y="14830"/>
                  <a:pt x="6770" y="15709"/>
                  <a:pt x="7855" y="15709"/>
                </a:cubicBezTo>
                <a:lnTo>
                  <a:pt x="13745" y="15709"/>
                </a:lnTo>
                <a:cubicBezTo>
                  <a:pt x="14830" y="15709"/>
                  <a:pt x="15709" y="14830"/>
                  <a:pt x="15709" y="13745"/>
                </a:cubicBezTo>
                <a:lnTo>
                  <a:pt x="15709" y="7855"/>
                </a:lnTo>
                <a:cubicBezTo>
                  <a:pt x="15709" y="6770"/>
                  <a:pt x="14830" y="5891"/>
                  <a:pt x="13745" y="5891"/>
                </a:cubicBezTo>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
        <p:nvSpPr>
          <p:cNvPr id="701" name="Google Shape;701;p25"/>
          <p:cNvSpPr/>
          <p:nvPr/>
        </p:nvSpPr>
        <p:spPr>
          <a:xfrm>
            <a:off x="1737598" y="4532435"/>
            <a:ext cx="1406106" cy="1406106"/>
          </a:xfrm>
          <a:custGeom>
            <a:avLst/>
            <a:gdLst/>
            <a:ahLst/>
            <a:cxnLst/>
            <a:rect l="l" t="t" r="r" b="b"/>
            <a:pathLst>
              <a:path w="21600" h="21600" extrusionOk="0">
                <a:moveTo>
                  <a:pt x="14324" y="12090"/>
                </a:moveTo>
                <a:cubicBezTo>
                  <a:pt x="14019" y="12090"/>
                  <a:pt x="14019" y="12428"/>
                  <a:pt x="14019" y="12428"/>
                </a:cubicBezTo>
                <a:lnTo>
                  <a:pt x="14019" y="12863"/>
                </a:lnTo>
                <a:lnTo>
                  <a:pt x="14628" y="12863"/>
                </a:lnTo>
                <a:lnTo>
                  <a:pt x="14628" y="12428"/>
                </a:lnTo>
                <a:cubicBezTo>
                  <a:pt x="14628" y="12428"/>
                  <a:pt x="14628" y="12090"/>
                  <a:pt x="14324" y="12090"/>
                </a:cubicBezTo>
                <a:moveTo>
                  <a:pt x="15287" y="12380"/>
                </a:moveTo>
                <a:lnTo>
                  <a:pt x="15287" y="13348"/>
                </a:lnTo>
                <a:lnTo>
                  <a:pt x="14019" y="13348"/>
                </a:lnTo>
                <a:lnTo>
                  <a:pt x="14019" y="14072"/>
                </a:lnTo>
                <a:cubicBezTo>
                  <a:pt x="14019" y="14072"/>
                  <a:pt x="14019" y="14411"/>
                  <a:pt x="14324" y="14411"/>
                </a:cubicBezTo>
                <a:cubicBezTo>
                  <a:pt x="14628" y="14411"/>
                  <a:pt x="14628" y="14072"/>
                  <a:pt x="14628" y="14072"/>
                </a:cubicBezTo>
                <a:lnTo>
                  <a:pt x="14628" y="13734"/>
                </a:lnTo>
                <a:lnTo>
                  <a:pt x="15287" y="13734"/>
                </a:lnTo>
                <a:lnTo>
                  <a:pt x="15287" y="14266"/>
                </a:lnTo>
                <a:cubicBezTo>
                  <a:pt x="15287" y="14266"/>
                  <a:pt x="15186" y="14943"/>
                  <a:pt x="14375" y="14943"/>
                </a:cubicBezTo>
                <a:cubicBezTo>
                  <a:pt x="13564" y="14943"/>
                  <a:pt x="13411" y="14266"/>
                  <a:pt x="13411" y="14266"/>
                </a:cubicBezTo>
                <a:lnTo>
                  <a:pt x="13411" y="12380"/>
                </a:lnTo>
                <a:cubicBezTo>
                  <a:pt x="13411" y="12380"/>
                  <a:pt x="13411" y="11558"/>
                  <a:pt x="14375" y="11558"/>
                </a:cubicBezTo>
                <a:cubicBezTo>
                  <a:pt x="15338" y="11558"/>
                  <a:pt x="15287" y="12380"/>
                  <a:pt x="15287" y="12380"/>
                </a:cubicBezTo>
                <a:moveTo>
                  <a:pt x="12904" y="14169"/>
                </a:moveTo>
                <a:cubicBezTo>
                  <a:pt x="12904" y="14169"/>
                  <a:pt x="12904" y="14943"/>
                  <a:pt x="12347" y="14943"/>
                </a:cubicBezTo>
                <a:cubicBezTo>
                  <a:pt x="12005" y="14943"/>
                  <a:pt x="11798" y="14762"/>
                  <a:pt x="11687" y="14621"/>
                </a:cubicBezTo>
                <a:lnTo>
                  <a:pt x="11687" y="14895"/>
                </a:lnTo>
                <a:lnTo>
                  <a:pt x="11028" y="14895"/>
                </a:lnTo>
                <a:lnTo>
                  <a:pt x="11028" y="10446"/>
                </a:lnTo>
                <a:lnTo>
                  <a:pt x="11687" y="10446"/>
                </a:lnTo>
                <a:lnTo>
                  <a:pt x="11687" y="11888"/>
                </a:lnTo>
                <a:cubicBezTo>
                  <a:pt x="11788" y="11782"/>
                  <a:pt x="12036" y="11558"/>
                  <a:pt x="12347" y="11558"/>
                </a:cubicBezTo>
                <a:cubicBezTo>
                  <a:pt x="12752" y="11558"/>
                  <a:pt x="12904" y="11896"/>
                  <a:pt x="12904" y="12332"/>
                </a:cubicBezTo>
                <a:cubicBezTo>
                  <a:pt x="12904" y="12332"/>
                  <a:pt x="12904" y="14169"/>
                  <a:pt x="12904" y="14169"/>
                </a:cubicBezTo>
                <a:close/>
                <a:moveTo>
                  <a:pt x="10521" y="14895"/>
                </a:moveTo>
                <a:lnTo>
                  <a:pt x="9913" y="14895"/>
                </a:lnTo>
                <a:lnTo>
                  <a:pt x="9913" y="14605"/>
                </a:lnTo>
                <a:cubicBezTo>
                  <a:pt x="9913" y="14605"/>
                  <a:pt x="9558" y="14943"/>
                  <a:pt x="9152" y="14943"/>
                </a:cubicBezTo>
                <a:cubicBezTo>
                  <a:pt x="8747" y="14943"/>
                  <a:pt x="8696" y="14556"/>
                  <a:pt x="8696" y="14556"/>
                </a:cubicBezTo>
                <a:lnTo>
                  <a:pt x="8696" y="11558"/>
                </a:lnTo>
                <a:lnTo>
                  <a:pt x="9304" y="11558"/>
                </a:lnTo>
                <a:lnTo>
                  <a:pt x="9304" y="14362"/>
                </a:lnTo>
                <a:cubicBezTo>
                  <a:pt x="9304" y="14362"/>
                  <a:pt x="9304" y="14508"/>
                  <a:pt x="9507" y="14508"/>
                </a:cubicBezTo>
                <a:cubicBezTo>
                  <a:pt x="9710" y="14508"/>
                  <a:pt x="9913" y="14266"/>
                  <a:pt x="9913" y="14266"/>
                </a:cubicBezTo>
                <a:lnTo>
                  <a:pt x="9913" y="11558"/>
                </a:lnTo>
                <a:lnTo>
                  <a:pt x="10521" y="11558"/>
                </a:lnTo>
                <a:cubicBezTo>
                  <a:pt x="10521" y="11558"/>
                  <a:pt x="10521" y="14895"/>
                  <a:pt x="10521" y="14895"/>
                </a:cubicBezTo>
                <a:close/>
                <a:moveTo>
                  <a:pt x="8595" y="11074"/>
                </a:moveTo>
                <a:lnTo>
                  <a:pt x="7834" y="11074"/>
                </a:lnTo>
                <a:lnTo>
                  <a:pt x="7834" y="14895"/>
                </a:lnTo>
                <a:lnTo>
                  <a:pt x="7124" y="14895"/>
                </a:lnTo>
                <a:lnTo>
                  <a:pt x="7124" y="11074"/>
                </a:lnTo>
                <a:lnTo>
                  <a:pt x="6363" y="11074"/>
                </a:lnTo>
                <a:lnTo>
                  <a:pt x="6363" y="10446"/>
                </a:lnTo>
                <a:lnTo>
                  <a:pt x="8595" y="10446"/>
                </a:lnTo>
                <a:cubicBezTo>
                  <a:pt x="8595" y="10446"/>
                  <a:pt x="8595" y="11074"/>
                  <a:pt x="8595" y="11074"/>
                </a:cubicBezTo>
                <a:close/>
                <a:moveTo>
                  <a:pt x="14527" y="9430"/>
                </a:moveTo>
                <a:cubicBezTo>
                  <a:pt x="14527" y="9430"/>
                  <a:pt x="12667" y="9334"/>
                  <a:pt x="10800" y="9334"/>
                </a:cubicBezTo>
                <a:cubicBezTo>
                  <a:pt x="8940" y="9334"/>
                  <a:pt x="7074" y="9430"/>
                  <a:pt x="7074" y="9430"/>
                </a:cubicBezTo>
                <a:cubicBezTo>
                  <a:pt x="6233" y="9430"/>
                  <a:pt x="5552" y="10080"/>
                  <a:pt x="5552" y="10881"/>
                </a:cubicBezTo>
                <a:cubicBezTo>
                  <a:pt x="5552" y="10881"/>
                  <a:pt x="5400" y="11822"/>
                  <a:pt x="5400" y="12767"/>
                </a:cubicBezTo>
                <a:cubicBezTo>
                  <a:pt x="5400" y="13708"/>
                  <a:pt x="5552" y="14652"/>
                  <a:pt x="5552" y="14652"/>
                </a:cubicBezTo>
                <a:cubicBezTo>
                  <a:pt x="5552" y="15454"/>
                  <a:pt x="6233" y="16103"/>
                  <a:pt x="7074" y="16103"/>
                </a:cubicBezTo>
                <a:cubicBezTo>
                  <a:pt x="7074" y="16103"/>
                  <a:pt x="8905" y="16200"/>
                  <a:pt x="10800" y="16200"/>
                </a:cubicBezTo>
                <a:cubicBezTo>
                  <a:pt x="12630" y="16200"/>
                  <a:pt x="14527" y="16103"/>
                  <a:pt x="14527" y="16103"/>
                </a:cubicBezTo>
                <a:cubicBezTo>
                  <a:pt x="15367" y="16103"/>
                  <a:pt x="16048" y="15454"/>
                  <a:pt x="16048" y="14652"/>
                </a:cubicBezTo>
                <a:cubicBezTo>
                  <a:pt x="16048" y="14652"/>
                  <a:pt x="16200" y="13700"/>
                  <a:pt x="16200" y="12767"/>
                </a:cubicBezTo>
                <a:cubicBezTo>
                  <a:pt x="16200" y="11814"/>
                  <a:pt x="16048" y="10881"/>
                  <a:pt x="16048" y="10881"/>
                </a:cubicBezTo>
                <a:cubicBezTo>
                  <a:pt x="16048" y="10080"/>
                  <a:pt x="15367" y="9430"/>
                  <a:pt x="14527" y="9430"/>
                </a:cubicBezTo>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1992" y="12090"/>
                </a:moveTo>
                <a:cubicBezTo>
                  <a:pt x="11860" y="12090"/>
                  <a:pt x="11757" y="12168"/>
                  <a:pt x="11687" y="12243"/>
                </a:cubicBezTo>
                <a:lnTo>
                  <a:pt x="11687" y="14276"/>
                </a:lnTo>
                <a:cubicBezTo>
                  <a:pt x="11751" y="14345"/>
                  <a:pt x="11847" y="14411"/>
                  <a:pt x="11992" y="14411"/>
                </a:cubicBezTo>
                <a:cubicBezTo>
                  <a:pt x="12296" y="14411"/>
                  <a:pt x="12296" y="14072"/>
                  <a:pt x="12296" y="14072"/>
                </a:cubicBezTo>
                <a:lnTo>
                  <a:pt x="12296" y="12428"/>
                </a:lnTo>
                <a:cubicBezTo>
                  <a:pt x="12296" y="12428"/>
                  <a:pt x="12245" y="12090"/>
                  <a:pt x="11992" y="12090"/>
                </a:cubicBezTo>
                <a:moveTo>
                  <a:pt x="7986" y="8751"/>
                </a:moveTo>
                <a:lnTo>
                  <a:pt x="8696" y="8751"/>
                </a:lnTo>
                <a:lnTo>
                  <a:pt x="8696" y="7188"/>
                </a:lnTo>
                <a:lnTo>
                  <a:pt x="9507" y="4970"/>
                </a:lnTo>
                <a:lnTo>
                  <a:pt x="8848" y="4970"/>
                </a:lnTo>
                <a:lnTo>
                  <a:pt x="8341" y="6433"/>
                </a:lnTo>
                <a:lnTo>
                  <a:pt x="7834" y="4970"/>
                </a:lnTo>
                <a:lnTo>
                  <a:pt x="7124" y="4970"/>
                </a:lnTo>
                <a:lnTo>
                  <a:pt x="7986" y="7188"/>
                </a:lnTo>
                <a:cubicBezTo>
                  <a:pt x="7986" y="7188"/>
                  <a:pt x="7986" y="8751"/>
                  <a:pt x="7986" y="8751"/>
                </a:cubicBezTo>
                <a:close/>
                <a:moveTo>
                  <a:pt x="12397" y="8801"/>
                </a:moveTo>
                <a:cubicBezTo>
                  <a:pt x="12802" y="8801"/>
                  <a:pt x="13158" y="8449"/>
                  <a:pt x="13158" y="8449"/>
                </a:cubicBezTo>
                <a:lnTo>
                  <a:pt x="13158" y="8751"/>
                </a:lnTo>
                <a:lnTo>
                  <a:pt x="13766" y="8751"/>
                </a:lnTo>
                <a:lnTo>
                  <a:pt x="13766" y="5878"/>
                </a:lnTo>
                <a:lnTo>
                  <a:pt x="13158" y="5878"/>
                </a:lnTo>
                <a:lnTo>
                  <a:pt x="13158" y="8096"/>
                </a:lnTo>
                <a:cubicBezTo>
                  <a:pt x="13158" y="8096"/>
                  <a:pt x="12955" y="8348"/>
                  <a:pt x="12752" y="8348"/>
                </a:cubicBezTo>
                <a:cubicBezTo>
                  <a:pt x="12549" y="8348"/>
                  <a:pt x="12549" y="8196"/>
                  <a:pt x="12549" y="8196"/>
                </a:cubicBezTo>
                <a:lnTo>
                  <a:pt x="12549" y="5878"/>
                </a:lnTo>
                <a:lnTo>
                  <a:pt x="11941" y="5878"/>
                </a:lnTo>
                <a:lnTo>
                  <a:pt x="11941" y="8398"/>
                </a:lnTo>
                <a:cubicBezTo>
                  <a:pt x="11941" y="8398"/>
                  <a:pt x="11992" y="8801"/>
                  <a:pt x="12397" y="8801"/>
                </a:cubicBezTo>
                <a:moveTo>
                  <a:pt x="10166" y="6634"/>
                </a:moveTo>
                <a:cubicBezTo>
                  <a:pt x="10166" y="6467"/>
                  <a:pt x="10302" y="6332"/>
                  <a:pt x="10470" y="6332"/>
                </a:cubicBezTo>
                <a:cubicBezTo>
                  <a:pt x="10639" y="6332"/>
                  <a:pt x="10775" y="6467"/>
                  <a:pt x="10775" y="6634"/>
                </a:cubicBezTo>
                <a:lnTo>
                  <a:pt x="10775" y="8045"/>
                </a:lnTo>
                <a:cubicBezTo>
                  <a:pt x="10775" y="8212"/>
                  <a:pt x="10639" y="8348"/>
                  <a:pt x="10470" y="8348"/>
                </a:cubicBezTo>
                <a:cubicBezTo>
                  <a:pt x="10302" y="8348"/>
                  <a:pt x="10166" y="8212"/>
                  <a:pt x="10166" y="8045"/>
                </a:cubicBezTo>
                <a:cubicBezTo>
                  <a:pt x="10166" y="8045"/>
                  <a:pt x="10166" y="6634"/>
                  <a:pt x="10166" y="6634"/>
                </a:cubicBezTo>
                <a:close/>
                <a:moveTo>
                  <a:pt x="10369" y="8801"/>
                </a:moveTo>
                <a:lnTo>
                  <a:pt x="10572" y="8801"/>
                </a:lnTo>
                <a:cubicBezTo>
                  <a:pt x="11020" y="8801"/>
                  <a:pt x="11383" y="8440"/>
                  <a:pt x="11383" y="7995"/>
                </a:cubicBezTo>
                <a:lnTo>
                  <a:pt x="11383" y="6684"/>
                </a:lnTo>
                <a:cubicBezTo>
                  <a:pt x="11383" y="6239"/>
                  <a:pt x="11020" y="5878"/>
                  <a:pt x="10572" y="5878"/>
                </a:cubicBezTo>
                <a:lnTo>
                  <a:pt x="10369" y="5878"/>
                </a:lnTo>
                <a:cubicBezTo>
                  <a:pt x="9921" y="5878"/>
                  <a:pt x="9558" y="6239"/>
                  <a:pt x="9558" y="6684"/>
                </a:cubicBezTo>
                <a:lnTo>
                  <a:pt x="9558" y="7995"/>
                </a:lnTo>
                <a:cubicBezTo>
                  <a:pt x="9558" y="8440"/>
                  <a:pt x="9921" y="8801"/>
                  <a:pt x="10369" y="8801"/>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05"/>
        <p:cNvGrpSpPr/>
        <p:nvPr/>
      </p:nvGrpSpPr>
      <p:grpSpPr>
        <a:xfrm>
          <a:off x="0" y="0"/>
          <a:ext cx="0" cy="0"/>
          <a:chOff x="0" y="0"/>
          <a:chExt cx="0" cy="0"/>
        </a:xfrm>
      </p:grpSpPr>
      <p:sp>
        <p:nvSpPr>
          <p:cNvPr id="706" name="Google Shape;706;p26"/>
          <p:cNvSpPr txBox="1">
            <a:spLocks noGrp="1"/>
          </p:cNvSpPr>
          <p:nvPr>
            <p:ph type="sldNum" idx="12"/>
          </p:nvPr>
        </p:nvSpPr>
        <p:spPr>
          <a:xfrm>
            <a:off x="23592713" y="584199"/>
            <a:ext cx="6936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29</a:t>
            </a:fld>
            <a:endParaRPr>
              <a:solidFill>
                <a:schemeClr val="dk1"/>
              </a:solidFill>
              <a:latin typeface="Helvetica Neue"/>
              <a:ea typeface="Helvetica Neue"/>
              <a:cs typeface="Helvetica Neue"/>
              <a:sym typeface="Helvetica Neue"/>
            </a:endParaRPr>
          </a:p>
        </p:txBody>
      </p:sp>
      <p:sp>
        <p:nvSpPr>
          <p:cNvPr id="707" name="Google Shape;707;p26"/>
          <p:cNvSpPr/>
          <p:nvPr/>
        </p:nvSpPr>
        <p:spPr>
          <a:xfrm>
            <a:off x="4267200" y="584199"/>
            <a:ext cx="15849599"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 TACTICS</a:t>
            </a:r>
            <a:endParaRPr sz="1400" b="1" i="0" u="none" strike="noStrike" cap="none">
              <a:solidFill>
                <a:srgbClr val="000000"/>
              </a:solidFill>
              <a:latin typeface="Helvetica Neue"/>
              <a:ea typeface="Helvetica Neue"/>
              <a:cs typeface="Helvetica Neue"/>
              <a:sym typeface="Helvetica Neue"/>
            </a:endParaRPr>
          </a:p>
        </p:txBody>
      </p:sp>
      <p:sp>
        <p:nvSpPr>
          <p:cNvPr id="708" name="Google Shape;708;p26"/>
          <p:cNvSpPr/>
          <p:nvPr/>
        </p:nvSpPr>
        <p:spPr>
          <a:xfrm>
            <a:off x="5789023" y="3308950"/>
            <a:ext cx="9281400"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Pay-Per-Click Advertising (PPC)</a:t>
            </a:r>
            <a:endParaRPr sz="6000" b="1" i="0" u="none" strike="noStrike" cap="none">
              <a:solidFill>
                <a:srgbClr val="000000"/>
              </a:solidFill>
              <a:latin typeface="Helvetica Neue"/>
              <a:ea typeface="Helvetica Neue"/>
              <a:cs typeface="Helvetica Neue"/>
              <a:sym typeface="Helvetica Neue"/>
            </a:endParaRPr>
          </a:p>
        </p:txBody>
      </p:sp>
      <p:sp>
        <p:nvSpPr>
          <p:cNvPr id="709" name="Google Shape;709;p26"/>
          <p:cNvSpPr/>
          <p:nvPr/>
        </p:nvSpPr>
        <p:spPr>
          <a:xfrm>
            <a:off x="5809525" y="6624325"/>
            <a:ext cx="16341599" cy="53391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PPC is a great way to convert a warm lead into a conversion. Depending on your budget, you may want to have an “always on” strategy intended to drive traffic, paired with a “retargeting” campaign that reminds users to come back and complete their direct booking.</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paid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paid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paid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paid media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rgbClr val="000000"/>
              </a:buClr>
              <a:buSzPts val="3000"/>
              <a:buFont typeface="Arial"/>
              <a:buNone/>
            </a:pPr>
            <a:endParaRPr sz="3000" b="0" i="0" u="none" strike="noStrike" cap="none">
              <a:solidFill>
                <a:schemeClr val="dk1"/>
              </a:solidFill>
              <a:latin typeface="Helvetica Neue"/>
              <a:ea typeface="Helvetica Neue"/>
              <a:cs typeface="Helvetica Neue"/>
              <a:sym typeface="Helvetica Neue"/>
            </a:endParaRPr>
          </a:p>
        </p:txBody>
      </p:sp>
      <p:sp>
        <p:nvSpPr>
          <p:cNvPr id="710" name="Google Shape;710;p26"/>
          <p:cNvSpPr/>
          <p:nvPr/>
        </p:nvSpPr>
        <p:spPr>
          <a:xfrm>
            <a:off x="5866675" y="58115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711" name="Google Shape;711;p26"/>
          <p:cNvSpPr/>
          <p:nvPr/>
        </p:nvSpPr>
        <p:spPr>
          <a:xfrm>
            <a:off x="1669971" y="3871424"/>
            <a:ext cx="2446578" cy="1779300"/>
          </a:xfrm>
          <a:custGeom>
            <a:avLst/>
            <a:gdLst/>
            <a:ahLst/>
            <a:cxnLst/>
            <a:rect l="l" t="t" r="r" b="b"/>
            <a:pathLst>
              <a:path w="21600" h="21600" extrusionOk="0">
                <a:moveTo>
                  <a:pt x="17075" y="12150"/>
                </a:moveTo>
                <a:lnTo>
                  <a:pt x="17294" y="9450"/>
                </a:lnTo>
                <a:lnTo>
                  <a:pt x="19843" y="9450"/>
                </a:lnTo>
                <a:lnTo>
                  <a:pt x="19406" y="12150"/>
                </a:lnTo>
                <a:cubicBezTo>
                  <a:pt x="19406" y="12150"/>
                  <a:pt x="17075" y="12150"/>
                  <a:pt x="17075" y="12150"/>
                </a:cubicBezTo>
                <a:close/>
                <a:moveTo>
                  <a:pt x="18752" y="16200"/>
                </a:moveTo>
                <a:lnTo>
                  <a:pt x="16748" y="16200"/>
                </a:lnTo>
                <a:lnTo>
                  <a:pt x="16967" y="13500"/>
                </a:lnTo>
                <a:lnTo>
                  <a:pt x="19188" y="13500"/>
                </a:lnTo>
                <a:cubicBezTo>
                  <a:pt x="19188" y="13500"/>
                  <a:pt x="18752" y="16200"/>
                  <a:pt x="18752" y="16200"/>
                </a:cubicBezTo>
                <a:close/>
                <a:moveTo>
                  <a:pt x="17673" y="20250"/>
                </a:moveTo>
                <a:cubicBezTo>
                  <a:pt x="17131" y="20250"/>
                  <a:pt x="16691" y="19645"/>
                  <a:pt x="16691" y="18900"/>
                </a:cubicBezTo>
                <a:cubicBezTo>
                  <a:pt x="16691" y="18155"/>
                  <a:pt x="17131" y="17550"/>
                  <a:pt x="17673" y="17550"/>
                </a:cubicBezTo>
                <a:cubicBezTo>
                  <a:pt x="18215" y="17550"/>
                  <a:pt x="18655" y="18155"/>
                  <a:pt x="18655" y="18900"/>
                </a:cubicBezTo>
                <a:cubicBezTo>
                  <a:pt x="18655" y="19645"/>
                  <a:pt x="18215" y="20250"/>
                  <a:pt x="17673" y="20250"/>
                </a:cubicBezTo>
                <a:moveTo>
                  <a:pt x="16415" y="8100"/>
                </a:moveTo>
                <a:lnTo>
                  <a:pt x="13745" y="8100"/>
                </a:lnTo>
                <a:lnTo>
                  <a:pt x="13745" y="5400"/>
                </a:lnTo>
                <a:lnTo>
                  <a:pt x="16633" y="5400"/>
                </a:lnTo>
                <a:cubicBezTo>
                  <a:pt x="16633" y="5400"/>
                  <a:pt x="16415" y="8100"/>
                  <a:pt x="16415" y="8100"/>
                </a:cubicBezTo>
                <a:close/>
                <a:moveTo>
                  <a:pt x="16088" y="12150"/>
                </a:moveTo>
                <a:lnTo>
                  <a:pt x="13745" y="12150"/>
                </a:lnTo>
                <a:lnTo>
                  <a:pt x="13745" y="9450"/>
                </a:lnTo>
                <a:lnTo>
                  <a:pt x="16306" y="9450"/>
                </a:lnTo>
                <a:cubicBezTo>
                  <a:pt x="16306" y="9450"/>
                  <a:pt x="16088" y="12150"/>
                  <a:pt x="16088" y="12150"/>
                </a:cubicBezTo>
                <a:close/>
                <a:moveTo>
                  <a:pt x="15761" y="16200"/>
                </a:moveTo>
                <a:lnTo>
                  <a:pt x="13745" y="16200"/>
                </a:lnTo>
                <a:lnTo>
                  <a:pt x="13745" y="13500"/>
                </a:lnTo>
                <a:lnTo>
                  <a:pt x="15979" y="13500"/>
                </a:lnTo>
                <a:cubicBezTo>
                  <a:pt x="15979" y="13500"/>
                  <a:pt x="15761" y="16200"/>
                  <a:pt x="15761" y="16200"/>
                </a:cubicBezTo>
                <a:close/>
                <a:moveTo>
                  <a:pt x="12764" y="8100"/>
                </a:moveTo>
                <a:lnTo>
                  <a:pt x="10094" y="8100"/>
                </a:lnTo>
                <a:lnTo>
                  <a:pt x="9876" y="5400"/>
                </a:lnTo>
                <a:lnTo>
                  <a:pt x="12764" y="5400"/>
                </a:lnTo>
                <a:cubicBezTo>
                  <a:pt x="12764" y="5400"/>
                  <a:pt x="12764" y="8100"/>
                  <a:pt x="12764" y="8100"/>
                </a:cubicBezTo>
                <a:close/>
                <a:moveTo>
                  <a:pt x="12764" y="12150"/>
                </a:moveTo>
                <a:lnTo>
                  <a:pt x="10421" y="12150"/>
                </a:lnTo>
                <a:lnTo>
                  <a:pt x="10203" y="9450"/>
                </a:lnTo>
                <a:lnTo>
                  <a:pt x="12764" y="9450"/>
                </a:lnTo>
                <a:cubicBezTo>
                  <a:pt x="12764" y="9450"/>
                  <a:pt x="12764" y="12150"/>
                  <a:pt x="12764" y="12150"/>
                </a:cubicBezTo>
                <a:close/>
                <a:moveTo>
                  <a:pt x="12764" y="16200"/>
                </a:moveTo>
                <a:lnTo>
                  <a:pt x="10748" y="16200"/>
                </a:lnTo>
                <a:lnTo>
                  <a:pt x="10531" y="13500"/>
                </a:lnTo>
                <a:lnTo>
                  <a:pt x="12764" y="13500"/>
                </a:lnTo>
                <a:cubicBezTo>
                  <a:pt x="12764" y="13500"/>
                  <a:pt x="12764" y="16200"/>
                  <a:pt x="12764" y="16200"/>
                </a:cubicBezTo>
                <a:close/>
                <a:moveTo>
                  <a:pt x="8836" y="20250"/>
                </a:moveTo>
                <a:cubicBezTo>
                  <a:pt x="8294" y="20250"/>
                  <a:pt x="7855" y="19645"/>
                  <a:pt x="7855" y="18900"/>
                </a:cubicBezTo>
                <a:cubicBezTo>
                  <a:pt x="7855" y="18155"/>
                  <a:pt x="8294" y="17550"/>
                  <a:pt x="8836" y="17550"/>
                </a:cubicBezTo>
                <a:cubicBezTo>
                  <a:pt x="9379" y="17550"/>
                  <a:pt x="9818" y="18155"/>
                  <a:pt x="9818" y="18900"/>
                </a:cubicBezTo>
                <a:cubicBezTo>
                  <a:pt x="9818" y="19645"/>
                  <a:pt x="9379" y="20250"/>
                  <a:pt x="8836" y="20250"/>
                </a:cubicBezTo>
                <a:moveTo>
                  <a:pt x="7213" y="13500"/>
                </a:moveTo>
                <a:lnTo>
                  <a:pt x="9543" y="13500"/>
                </a:lnTo>
                <a:lnTo>
                  <a:pt x="9761" y="16200"/>
                </a:lnTo>
                <a:lnTo>
                  <a:pt x="7740" y="16200"/>
                </a:lnTo>
                <a:cubicBezTo>
                  <a:pt x="7740" y="16200"/>
                  <a:pt x="7213" y="13500"/>
                  <a:pt x="7213" y="13500"/>
                </a:cubicBezTo>
                <a:close/>
                <a:moveTo>
                  <a:pt x="6950" y="12150"/>
                </a:moveTo>
                <a:lnTo>
                  <a:pt x="6423" y="9450"/>
                </a:lnTo>
                <a:lnTo>
                  <a:pt x="9215" y="9450"/>
                </a:lnTo>
                <a:lnTo>
                  <a:pt x="9434" y="12150"/>
                </a:lnTo>
                <a:cubicBezTo>
                  <a:pt x="9434" y="12150"/>
                  <a:pt x="6950" y="12150"/>
                  <a:pt x="6950" y="12150"/>
                </a:cubicBezTo>
                <a:close/>
                <a:moveTo>
                  <a:pt x="5633" y="5400"/>
                </a:moveTo>
                <a:lnTo>
                  <a:pt x="8888" y="5400"/>
                </a:lnTo>
                <a:lnTo>
                  <a:pt x="9106" y="8100"/>
                </a:lnTo>
                <a:lnTo>
                  <a:pt x="6160" y="8100"/>
                </a:lnTo>
                <a:cubicBezTo>
                  <a:pt x="6160" y="8100"/>
                  <a:pt x="5633" y="5400"/>
                  <a:pt x="5633" y="5400"/>
                </a:cubicBezTo>
                <a:close/>
                <a:moveTo>
                  <a:pt x="17621" y="5400"/>
                </a:moveTo>
                <a:lnTo>
                  <a:pt x="20497" y="5400"/>
                </a:lnTo>
                <a:lnTo>
                  <a:pt x="20061" y="8100"/>
                </a:lnTo>
                <a:lnTo>
                  <a:pt x="17403" y="8100"/>
                </a:lnTo>
                <a:cubicBezTo>
                  <a:pt x="17403" y="8100"/>
                  <a:pt x="17621" y="5400"/>
                  <a:pt x="17621" y="5400"/>
                </a:cubicBezTo>
                <a:close/>
                <a:moveTo>
                  <a:pt x="19619" y="17038"/>
                </a:moveTo>
                <a:lnTo>
                  <a:pt x="19622" y="17038"/>
                </a:lnTo>
                <a:lnTo>
                  <a:pt x="21586" y="4889"/>
                </a:lnTo>
                <a:lnTo>
                  <a:pt x="21577" y="4886"/>
                </a:lnTo>
                <a:cubicBezTo>
                  <a:pt x="21586" y="4833"/>
                  <a:pt x="21600" y="4782"/>
                  <a:pt x="21600" y="4725"/>
                </a:cubicBezTo>
                <a:cubicBezTo>
                  <a:pt x="21600" y="4352"/>
                  <a:pt x="21380" y="4050"/>
                  <a:pt x="21109" y="4050"/>
                </a:cubicBezTo>
                <a:lnTo>
                  <a:pt x="5370" y="4050"/>
                </a:lnTo>
                <a:lnTo>
                  <a:pt x="4674" y="481"/>
                </a:lnTo>
                <a:lnTo>
                  <a:pt x="4667" y="484"/>
                </a:lnTo>
                <a:cubicBezTo>
                  <a:pt x="4605" y="207"/>
                  <a:pt x="4425" y="0"/>
                  <a:pt x="4203" y="0"/>
                </a:cubicBezTo>
                <a:lnTo>
                  <a:pt x="491" y="0"/>
                </a:lnTo>
                <a:cubicBezTo>
                  <a:pt x="220" y="0"/>
                  <a:pt x="0" y="302"/>
                  <a:pt x="0" y="675"/>
                </a:cubicBezTo>
                <a:cubicBezTo>
                  <a:pt x="0" y="1048"/>
                  <a:pt x="220" y="1350"/>
                  <a:pt x="491" y="1350"/>
                </a:cubicBezTo>
                <a:lnTo>
                  <a:pt x="3827" y="1350"/>
                </a:lnTo>
                <a:lnTo>
                  <a:pt x="6893" y="17069"/>
                </a:lnTo>
                <a:lnTo>
                  <a:pt x="6894" y="17069"/>
                </a:lnTo>
                <a:cubicBezTo>
                  <a:pt x="6936" y="17259"/>
                  <a:pt x="7037" y="17414"/>
                  <a:pt x="7168" y="17493"/>
                </a:cubicBezTo>
                <a:cubicBezTo>
                  <a:pt x="6984" y="17903"/>
                  <a:pt x="6873" y="18383"/>
                  <a:pt x="6873" y="18900"/>
                </a:cubicBezTo>
                <a:cubicBezTo>
                  <a:pt x="6873" y="20391"/>
                  <a:pt x="7752" y="21600"/>
                  <a:pt x="8836" y="21600"/>
                </a:cubicBezTo>
                <a:cubicBezTo>
                  <a:pt x="9921" y="21600"/>
                  <a:pt x="10800" y="20391"/>
                  <a:pt x="10800" y="18900"/>
                </a:cubicBezTo>
                <a:cubicBezTo>
                  <a:pt x="10800" y="18406"/>
                  <a:pt x="10696" y="17949"/>
                  <a:pt x="10528" y="17550"/>
                </a:cubicBezTo>
                <a:lnTo>
                  <a:pt x="15981" y="17550"/>
                </a:lnTo>
                <a:cubicBezTo>
                  <a:pt x="15813" y="17949"/>
                  <a:pt x="15709" y="18406"/>
                  <a:pt x="15709" y="18900"/>
                </a:cubicBezTo>
                <a:cubicBezTo>
                  <a:pt x="15709" y="20391"/>
                  <a:pt x="16588" y="21600"/>
                  <a:pt x="17673" y="21600"/>
                </a:cubicBezTo>
                <a:cubicBezTo>
                  <a:pt x="18757" y="21600"/>
                  <a:pt x="19636" y="20391"/>
                  <a:pt x="19636" y="18900"/>
                </a:cubicBezTo>
                <a:cubicBezTo>
                  <a:pt x="19636" y="18383"/>
                  <a:pt x="19525" y="17903"/>
                  <a:pt x="19341" y="17493"/>
                </a:cubicBezTo>
                <a:cubicBezTo>
                  <a:pt x="19479" y="17410"/>
                  <a:pt x="19581" y="17242"/>
                  <a:pt x="19619" y="17038"/>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2"/>
          <p:cNvSpPr txBox="1">
            <a:spLocks noGrp="1"/>
          </p:cNvSpPr>
          <p:nvPr>
            <p:ph type="sldNum" idx="12"/>
          </p:nvPr>
        </p:nvSpPr>
        <p:spPr>
          <a:xfrm>
            <a:off x="23751948" y="588010"/>
            <a:ext cx="375103"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3</a:t>
            </a:fld>
            <a:endParaRPr>
              <a:solidFill>
                <a:schemeClr val="dk1"/>
              </a:solidFill>
              <a:latin typeface="Helvetica Neue"/>
              <a:ea typeface="Helvetica Neue"/>
              <a:cs typeface="Helvetica Neue"/>
              <a:sym typeface="Helvetica Neue"/>
            </a:endParaRPr>
          </a:p>
        </p:txBody>
      </p:sp>
      <p:sp>
        <p:nvSpPr>
          <p:cNvPr id="58" name="Google Shape;58;p2"/>
          <p:cNvSpPr/>
          <p:nvPr/>
        </p:nvSpPr>
        <p:spPr>
          <a:xfrm>
            <a:off x="5767689" y="588010"/>
            <a:ext cx="12820343"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EXECUTIVE SUMMARY</a:t>
            </a:r>
            <a:endParaRPr sz="1400" b="1" i="0" u="none" strike="noStrike" cap="none">
              <a:solidFill>
                <a:srgbClr val="000000"/>
              </a:solidFill>
              <a:latin typeface="Helvetica Neue"/>
              <a:ea typeface="Helvetica Neue"/>
              <a:cs typeface="Helvetica Neue"/>
              <a:sym typeface="Helvetica Neue"/>
            </a:endParaRPr>
          </a:p>
        </p:txBody>
      </p:sp>
      <p:sp>
        <p:nvSpPr>
          <p:cNvPr id="59" name="Google Shape;59;p2"/>
          <p:cNvSpPr/>
          <p:nvPr/>
        </p:nvSpPr>
        <p:spPr>
          <a:xfrm>
            <a:off x="6760590" y="4291300"/>
            <a:ext cx="10834539" cy="17793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6000" b="1" i="0" u="none" strike="noStrike" cap="none">
                <a:solidFill>
                  <a:srgbClr val="232323"/>
                </a:solidFill>
                <a:latin typeface="Helvetica Neue"/>
                <a:ea typeface="Helvetica Neue"/>
                <a:cs typeface="Helvetica Neue"/>
                <a:sym typeface="Helvetica Neue"/>
              </a:rPr>
              <a:t>[</a:t>
            </a:r>
            <a:r>
              <a:rPr lang="en-US" sz="6000" b="1">
                <a:solidFill>
                  <a:srgbClr val="232323"/>
                </a:solidFill>
                <a:latin typeface="Helvetica Neue"/>
                <a:ea typeface="Helvetica Neue"/>
                <a:cs typeface="Helvetica Neue"/>
                <a:sym typeface="Helvetica Neue"/>
              </a:rPr>
              <a:t>Write</a:t>
            </a:r>
            <a:r>
              <a:rPr lang="en-US" sz="6000" b="1" i="0" u="none" strike="noStrike" cap="none">
                <a:solidFill>
                  <a:srgbClr val="232323"/>
                </a:solidFill>
                <a:latin typeface="Helvetica Neue"/>
                <a:ea typeface="Helvetica Neue"/>
                <a:cs typeface="Helvetica Neue"/>
                <a:sym typeface="Helvetica Neue"/>
              </a:rPr>
              <a:t> Your “Big Picture” Objective Here.]</a:t>
            </a:r>
            <a:endParaRPr sz="6000" b="1" i="0" u="none" strike="noStrike" cap="none">
              <a:solidFill>
                <a:srgbClr val="232323"/>
              </a:solidFill>
              <a:latin typeface="Helvetica Neue"/>
              <a:ea typeface="Helvetica Neue"/>
              <a:cs typeface="Helvetica Neue"/>
              <a:sym typeface="Helvetica Neue"/>
            </a:endParaRPr>
          </a:p>
        </p:txBody>
      </p:sp>
      <p:sp>
        <p:nvSpPr>
          <p:cNvPr id="60" name="Google Shape;60;p2"/>
          <p:cNvSpPr/>
          <p:nvPr/>
        </p:nvSpPr>
        <p:spPr>
          <a:xfrm>
            <a:off x="2597150" y="7645400"/>
            <a:ext cx="19164300" cy="2338200"/>
          </a:xfrm>
          <a:prstGeom prst="rect">
            <a:avLst/>
          </a:prstGeom>
          <a:noFill/>
          <a:ln>
            <a:noFill/>
          </a:ln>
        </p:spPr>
        <p:txBody>
          <a:bodyPr spcFirstLastPara="1" wrap="square" lIns="0" tIns="0" rIns="0" bIns="0" anchor="t" anchorCtr="0">
            <a:noAutofit/>
          </a:bodyPr>
          <a:lstStyle/>
          <a:p>
            <a:pPr marL="0" marR="0" lvl="0" indent="0" algn="ct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Opening your hotel sales and marketing plan with an executive summary sets the tone for your entire presentation. Think of your executive summary as a broad overview of everything you’re about to present in your wider marketing plan. In a few sentences, you’re using this space to introduce the “big idea” or “big objective” for the upcoming year. Include any context driving your plan, like a major renovation.</a:t>
            </a:r>
            <a:endParaRPr sz="3000">
              <a:solidFill>
                <a:schemeClr val="dk1"/>
              </a:solidFill>
              <a:latin typeface="Helvetica Neue"/>
              <a:ea typeface="Helvetica Neue"/>
              <a:cs typeface="Helvetica Neue"/>
              <a:sym typeface="Helvetica Neue"/>
            </a:endParaRPr>
          </a:p>
        </p:txBody>
      </p:sp>
      <p:sp>
        <p:nvSpPr>
          <p:cNvPr id="61" name="Google Shape;61;p2"/>
          <p:cNvSpPr/>
          <p:nvPr/>
        </p:nvSpPr>
        <p:spPr>
          <a:xfrm>
            <a:off x="11582400" y="6711950"/>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15"/>
        <p:cNvGrpSpPr/>
        <p:nvPr/>
      </p:nvGrpSpPr>
      <p:grpSpPr>
        <a:xfrm>
          <a:off x="0" y="0"/>
          <a:ext cx="0" cy="0"/>
          <a:chOff x="0" y="0"/>
          <a:chExt cx="0" cy="0"/>
        </a:xfrm>
      </p:grpSpPr>
      <p:sp>
        <p:nvSpPr>
          <p:cNvPr id="716" name="Google Shape;716;p27"/>
          <p:cNvSpPr txBox="1">
            <a:spLocks noGrp="1"/>
          </p:cNvSpPr>
          <p:nvPr>
            <p:ph type="sldNum" idx="12"/>
          </p:nvPr>
        </p:nvSpPr>
        <p:spPr>
          <a:xfrm>
            <a:off x="23592713" y="584199"/>
            <a:ext cx="6936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30</a:t>
            </a:fld>
            <a:endParaRPr>
              <a:solidFill>
                <a:schemeClr val="dk1"/>
              </a:solidFill>
              <a:latin typeface="Helvetica Neue"/>
              <a:ea typeface="Helvetica Neue"/>
              <a:cs typeface="Helvetica Neue"/>
              <a:sym typeface="Helvetica Neue"/>
            </a:endParaRPr>
          </a:p>
        </p:txBody>
      </p:sp>
      <p:sp>
        <p:nvSpPr>
          <p:cNvPr id="717" name="Google Shape;717;p27"/>
          <p:cNvSpPr/>
          <p:nvPr/>
        </p:nvSpPr>
        <p:spPr>
          <a:xfrm>
            <a:off x="4267200" y="584199"/>
            <a:ext cx="15849599"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 TACTICS</a:t>
            </a:r>
            <a:endParaRPr sz="1400" b="1" i="0" u="none" strike="noStrike" cap="none">
              <a:solidFill>
                <a:srgbClr val="000000"/>
              </a:solidFill>
              <a:latin typeface="Helvetica Neue"/>
              <a:ea typeface="Helvetica Neue"/>
              <a:cs typeface="Helvetica Neue"/>
              <a:sym typeface="Helvetica Neue"/>
            </a:endParaRPr>
          </a:p>
        </p:txBody>
      </p:sp>
      <p:sp>
        <p:nvSpPr>
          <p:cNvPr id="718" name="Google Shape;718;p27"/>
          <p:cNvSpPr/>
          <p:nvPr/>
        </p:nvSpPr>
        <p:spPr>
          <a:xfrm>
            <a:off x="5789022" y="3308950"/>
            <a:ext cx="9812927"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Public Relations</a:t>
            </a:r>
            <a:br>
              <a:rPr lang="en-US" sz="6000" b="1" i="0" u="none" strike="noStrike" cap="none">
                <a:solidFill>
                  <a:schemeClr val="dk1"/>
                </a:solidFill>
                <a:latin typeface="Helvetica Neue"/>
                <a:ea typeface="Helvetica Neue"/>
                <a:cs typeface="Helvetica Neue"/>
                <a:sym typeface="Helvetica Neue"/>
              </a:rPr>
            </a:br>
            <a:r>
              <a:rPr lang="en-US" sz="6000" b="1" i="0" u="none" strike="noStrike" cap="none">
                <a:solidFill>
                  <a:schemeClr val="dk1"/>
                </a:solidFill>
                <a:latin typeface="Helvetica Neue"/>
                <a:ea typeface="Helvetica Neue"/>
                <a:cs typeface="Helvetica Neue"/>
                <a:sym typeface="Helvetica Neue"/>
              </a:rPr>
              <a:t>(PR)</a:t>
            </a:r>
            <a:endParaRPr sz="6000" b="1" i="0" u="none" strike="noStrike" cap="none">
              <a:solidFill>
                <a:srgbClr val="000000"/>
              </a:solidFill>
              <a:latin typeface="Helvetica Neue"/>
              <a:ea typeface="Helvetica Neue"/>
              <a:cs typeface="Helvetica Neue"/>
              <a:sym typeface="Helvetica Neue"/>
            </a:endParaRPr>
          </a:p>
        </p:txBody>
      </p:sp>
      <p:sp>
        <p:nvSpPr>
          <p:cNvPr id="719" name="Google Shape;719;p27"/>
          <p:cNvSpPr/>
          <p:nvPr/>
        </p:nvSpPr>
        <p:spPr>
          <a:xfrm>
            <a:off x="5809525" y="6624325"/>
            <a:ext cx="16341599" cy="53391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Some PR strategies for hotels focus on developing relationships with journalists and traditional media outlets. Now, PR has grown to include online influencers and bloggers. Be proactive and consider what campaigns (new suite offer) or stories (major renovation) are “newsworthy.”</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PR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PR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PR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PR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rgbClr val="000000"/>
              </a:buClr>
              <a:buSzPts val="3000"/>
              <a:buFont typeface="Arial"/>
              <a:buNone/>
            </a:pPr>
            <a:endParaRPr sz="3000" b="0" i="0" u="none" strike="noStrike" cap="none">
              <a:solidFill>
                <a:schemeClr val="dk1"/>
              </a:solidFill>
              <a:latin typeface="Helvetica Neue"/>
              <a:ea typeface="Helvetica Neue"/>
              <a:cs typeface="Helvetica Neue"/>
              <a:sym typeface="Helvetica Neue"/>
            </a:endParaRPr>
          </a:p>
        </p:txBody>
      </p:sp>
      <p:sp>
        <p:nvSpPr>
          <p:cNvPr id="720" name="Google Shape;720;p27"/>
          <p:cNvSpPr/>
          <p:nvPr/>
        </p:nvSpPr>
        <p:spPr>
          <a:xfrm>
            <a:off x="5866675" y="58115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721" name="Google Shape;721;p27"/>
          <p:cNvSpPr/>
          <p:nvPr/>
        </p:nvSpPr>
        <p:spPr>
          <a:xfrm>
            <a:off x="1756450" y="3468274"/>
            <a:ext cx="2717442" cy="2470230"/>
          </a:xfrm>
          <a:custGeom>
            <a:avLst/>
            <a:gdLst/>
            <a:ahLst/>
            <a:cxnLst/>
            <a:rect l="l" t="t" r="r" b="b"/>
            <a:pathLst>
              <a:path w="21600" h="21600" extrusionOk="0">
                <a:moveTo>
                  <a:pt x="7855" y="18900"/>
                </a:moveTo>
                <a:cubicBezTo>
                  <a:pt x="7279" y="18900"/>
                  <a:pt x="6684" y="18827"/>
                  <a:pt x="6086" y="18683"/>
                </a:cubicBezTo>
                <a:cubicBezTo>
                  <a:pt x="6017" y="18666"/>
                  <a:pt x="5946" y="18658"/>
                  <a:pt x="5876" y="18658"/>
                </a:cubicBezTo>
                <a:cubicBezTo>
                  <a:pt x="5756" y="18658"/>
                  <a:pt x="5636" y="18682"/>
                  <a:pt x="5523" y="18729"/>
                </a:cubicBezTo>
                <a:lnTo>
                  <a:pt x="2957" y="19815"/>
                </a:lnTo>
                <a:lnTo>
                  <a:pt x="3365" y="18243"/>
                </a:lnTo>
                <a:cubicBezTo>
                  <a:pt x="3474" y="17827"/>
                  <a:pt x="3345" y="17380"/>
                  <a:pt x="3039" y="17108"/>
                </a:cubicBezTo>
                <a:cubicBezTo>
                  <a:pt x="1712" y="15926"/>
                  <a:pt x="982" y="14358"/>
                  <a:pt x="982" y="12690"/>
                </a:cubicBezTo>
                <a:cubicBezTo>
                  <a:pt x="982" y="9266"/>
                  <a:pt x="4065" y="6480"/>
                  <a:pt x="7855" y="6480"/>
                </a:cubicBezTo>
                <a:cubicBezTo>
                  <a:pt x="11644" y="6480"/>
                  <a:pt x="14727" y="9266"/>
                  <a:pt x="14727" y="12690"/>
                </a:cubicBezTo>
                <a:cubicBezTo>
                  <a:pt x="14727" y="16114"/>
                  <a:pt x="11644" y="18900"/>
                  <a:pt x="7855" y="18900"/>
                </a:cubicBezTo>
                <a:moveTo>
                  <a:pt x="7855" y="5400"/>
                </a:moveTo>
                <a:cubicBezTo>
                  <a:pt x="3517" y="5400"/>
                  <a:pt x="0" y="8664"/>
                  <a:pt x="0" y="12690"/>
                </a:cubicBezTo>
                <a:cubicBezTo>
                  <a:pt x="0" y="14758"/>
                  <a:pt x="932" y="16620"/>
                  <a:pt x="2422" y="17947"/>
                </a:cubicBezTo>
                <a:lnTo>
                  <a:pt x="1473" y="21600"/>
                </a:lnTo>
                <a:lnTo>
                  <a:pt x="5876" y="19738"/>
                </a:lnTo>
                <a:cubicBezTo>
                  <a:pt x="6509" y="19891"/>
                  <a:pt x="7169" y="19980"/>
                  <a:pt x="7855" y="19980"/>
                </a:cubicBezTo>
                <a:cubicBezTo>
                  <a:pt x="12192" y="19980"/>
                  <a:pt x="15709" y="16716"/>
                  <a:pt x="15709" y="12690"/>
                </a:cubicBezTo>
                <a:cubicBezTo>
                  <a:pt x="15709" y="8664"/>
                  <a:pt x="12192" y="5400"/>
                  <a:pt x="7855" y="5400"/>
                </a:cubicBezTo>
                <a:moveTo>
                  <a:pt x="21600" y="7290"/>
                </a:moveTo>
                <a:cubicBezTo>
                  <a:pt x="21600" y="3264"/>
                  <a:pt x="18084" y="0"/>
                  <a:pt x="13745" y="0"/>
                </a:cubicBezTo>
                <a:cubicBezTo>
                  <a:pt x="10506" y="0"/>
                  <a:pt x="7725" y="1821"/>
                  <a:pt x="6525" y="4422"/>
                </a:cubicBezTo>
                <a:cubicBezTo>
                  <a:pt x="6912" y="4367"/>
                  <a:pt x="7306" y="4332"/>
                  <a:pt x="7708" y="4326"/>
                </a:cubicBezTo>
                <a:cubicBezTo>
                  <a:pt x="8875" y="2394"/>
                  <a:pt x="11143" y="1080"/>
                  <a:pt x="13745" y="1080"/>
                </a:cubicBezTo>
                <a:cubicBezTo>
                  <a:pt x="17535" y="1080"/>
                  <a:pt x="20618" y="3866"/>
                  <a:pt x="20618" y="7290"/>
                </a:cubicBezTo>
                <a:cubicBezTo>
                  <a:pt x="20618" y="8958"/>
                  <a:pt x="19888" y="10526"/>
                  <a:pt x="18561" y="11707"/>
                </a:cubicBezTo>
                <a:cubicBezTo>
                  <a:pt x="18255" y="11980"/>
                  <a:pt x="18126" y="12428"/>
                  <a:pt x="18234" y="12843"/>
                </a:cubicBezTo>
                <a:lnTo>
                  <a:pt x="18643" y="14415"/>
                </a:lnTo>
                <a:lnTo>
                  <a:pt x="16613" y="13556"/>
                </a:lnTo>
                <a:cubicBezTo>
                  <a:pt x="16573" y="13922"/>
                  <a:pt x="16500" y="14278"/>
                  <a:pt x="16411" y="14628"/>
                </a:cubicBezTo>
                <a:lnTo>
                  <a:pt x="20127" y="16200"/>
                </a:lnTo>
                <a:lnTo>
                  <a:pt x="19178" y="12547"/>
                </a:lnTo>
                <a:cubicBezTo>
                  <a:pt x="20669" y="11220"/>
                  <a:pt x="21600" y="9358"/>
                  <a:pt x="21600" y="7290"/>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25"/>
        <p:cNvGrpSpPr/>
        <p:nvPr/>
      </p:nvGrpSpPr>
      <p:grpSpPr>
        <a:xfrm>
          <a:off x="0" y="0"/>
          <a:ext cx="0" cy="0"/>
          <a:chOff x="0" y="0"/>
          <a:chExt cx="0" cy="0"/>
        </a:xfrm>
      </p:grpSpPr>
      <p:sp>
        <p:nvSpPr>
          <p:cNvPr id="726" name="Google Shape;726;p28"/>
          <p:cNvSpPr txBox="1">
            <a:spLocks noGrp="1"/>
          </p:cNvSpPr>
          <p:nvPr>
            <p:ph type="sldNum" idx="12"/>
          </p:nvPr>
        </p:nvSpPr>
        <p:spPr>
          <a:xfrm>
            <a:off x="23592713" y="584199"/>
            <a:ext cx="6936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31</a:t>
            </a:fld>
            <a:endParaRPr>
              <a:solidFill>
                <a:schemeClr val="dk1"/>
              </a:solidFill>
              <a:latin typeface="Helvetica Neue"/>
              <a:ea typeface="Helvetica Neue"/>
              <a:cs typeface="Helvetica Neue"/>
              <a:sym typeface="Helvetica Neue"/>
            </a:endParaRPr>
          </a:p>
        </p:txBody>
      </p:sp>
      <p:sp>
        <p:nvSpPr>
          <p:cNvPr id="727" name="Google Shape;727;p28"/>
          <p:cNvSpPr/>
          <p:nvPr/>
        </p:nvSpPr>
        <p:spPr>
          <a:xfrm>
            <a:off x="4267200" y="584199"/>
            <a:ext cx="15849599"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CHANNEL TACTICS</a:t>
            </a:r>
            <a:endParaRPr sz="1400" b="1" i="0" u="none" strike="noStrike" cap="none">
              <a:solidFill>
                <a:srgbClr val="000000"/>
              </a:solidFill>
              <a:latin typeface="Helvetica Neue"/>
              <a:ea typeface="Helvetica Neue"/>
              <a:cs typeface="Helvetica Neue"/>
              <a:sym typeface="Helvetica Neue"/>
            </a:endParaRPr>
          </a:p>
        </p:txBody>
      </p:sp>
      <p:sp>
        <p:nvSpPr>
          <p:cNvPr id="728" name="Google Shape;728;p28"/>
          <p:cNvSpPr/>
          <p:nvPr/>
        </p:nvSpPr>
        <p:spPr>
          <a:xfrm>
            <a:off x="5789023" y="3308950"/>
            <a:ext cx="9281400"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Email Marketing</a:t>
            </a:r>
            <a:endParaRPr sz="6000" b="1" i="0" u="none" strike="noStrike" cap="none">
              <a:solidFill>
                <a:srgbClr val="000000"/>
              </a:solidFill>
              <a:latin typeface="Helvetica Neue"/>
              <a:ea typeface="Helvetica Neue"/>
              <a:cs typeface="Helvetica Neue"/>
              <a:sym typeface="Helvetica Neue"/>
            </a:endParaRPr>
          </a:p>
        </p:txBody>
      </p:sp>
      <p:sp>
        <p:nvSpPr>
          <p:cNvPr id="729" name="Google Shape;729;p28"/>
          <p:cNvSpPr/>
          <p:nvPr/>
        </p:nvSpPr>
        <p:spPr>
          <a:xfrm>
            <a:off x="5809525" y="6624325"/>
            <a:ext cx="16341599" cy="53391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You own your email list, so use it! Consider creating a lead magnet to attract more subscribers with something of value, like a destination guide. Determine a consistent schedule, like a bi-weekly newsletter, and focus on sharing value more than promoting offers.</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email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email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email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457200" marR="0" lvl="0" indent="-419100" algn="l" rtl="0">
              <a:lnSpc>
                <a:spcPct val="130000"/>
              </a:lnSpc>
              <a:spcBef>
                <a:spcPts val="0"/>
              </a:spcBef>
              <a:spcAft>
                <a:spcPts val="0"/>
              </a:spcAft>
              <a:buClr>
                <a:schemeClr val="dk1"/>
              </a:buClr>
              <a:buSzPts val="3000"/>
              <a:buFont typeface="Arial"/>
              <a:buChar char="●"/>
            </a:pPr>
            <a:r>
              <a:rPr lang="en-US" sz="3000" b="0" i="0" u="none" strike="noStrike" cap="none">
                <a:solidFill>
                  <a:schemeClr val="dk1"/>
                </a:solidFill>
                <a:latin typeface="Helvetica Neue"/>
                <a:ea typeface="Helvetica Neue"/>
                <a:cs typeface="Helvetica Neue"/>
                <a:sym typeface="Helvetica Neue"/>
              </a:rPr>
              <a:t>[List the specific email marketing actions you will implement with desired outcome.]</a:t>
            </a:r>
            <a:endParaRPr sz="3000" b="0" i="0" u="none" strike="noStrike" cap="none">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rgbClr val="000000"/>
              </a:buClr>
              <a:buSzPts val="3000"/>
              <a:buFont typeface="Arial"/>
              <a:buNone/>
            </a:pPr>
            <a:endParaRPr sz="3000" b="0" i="0" u="none" strike="noStrike" cap="none">
              <a:solidFill>
                <a:schemeClr val="dk1"/>
              </a:solidFill>
              <a:latin typeface="Helvetica Neue"/>
              <a:ea typeface="Helvetica Neue"/>
              <a:cs typeface="Helvetica Neue"/>
              <a:sym typeface="Helvetica Neue"/>
            </a:endParaRPr>
          </a:p>
        </p:txBody>
      </p:sp>
      <p:sp>
        <p:nvSpPr>
          <p:cNvPr id="730" name="Google Shape;730;p28"/>
          <p:cNvSpPr/>
          <p:nvPr/>
        </p:nvSpPr>
        <p:spPr>
          <a:xfrm>
            <a:off x="5866675" y="58115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731" name="Google Shape;731;p28"/>
          <p:cNvSpPr/>
          <p:nvPr/>
        </p:nvSpPr>
        <p:spPr>
          <a:xfrm>
            <a:off x="1858000" y="3790149"/>
            <a:ext cx="2615922" cy="2021328"/>
          </a:xfrm>
          <a:custGeom>
            <a:avLst/>
            <a:gdLst/>
            <a:ahLst/>
            <a:cxnLst/>
            <a:rect l="l" t="t" r="r" b="b"/>
            <a:pathLst>
              <a:path w="21600" h="21600" extrusionOk="0">
                <a:moveTo>
                  <a:pt x="16691" y="18667"/>
                </a:moveTo>
                <a:lnTo>
                  <a:pt x="12576" y="13341"/>
                </a:lnTo>
                <a:lnTo>
                  <a:pt x="16691" y="8016"/>
                </a:lnTo>
                <a:cubicBezTo>
                  <a:pt x="16691" y="8016"/>
                  <a:pt x="16691" y="18667"/>
                  <a:pt x="16691" y="18667"/>
                </a:cubicBezTo>
                <a:close/>
                <a:moveTo>
                  <a:pt x="15709" y="20329"/>
                </a:moveTo>
                <a:lnTo>
                  <a:pt x="1964" y="20329"/>
                </a:lnTo>
                <a:cubicBezTo>
                  <a:pt x="1719" y="20329"/>
                  <a:pt x="1498" y="20210"/>
                  <a:pt x="1326" y="20018"/>
                </a:cubicBezTo>
                <a:lnTo>
                  <a:pt x="5791" y="14240"/>
                </a:lnTo>
                <a:lnTo>
                  <a:pt x="7477" y="16421"/>
                </a:lnTo>
                <a:cubicBezTo>
                  <a:pt x="7853" y="16907"/>
                  <a:pt x="8344" y="17150"/>
                  <a:pt x="8836" y="17150"/>
                </a:cubicBezTo>
                <a:cubicBezTo>
                  <a:pt x="9329" y="17150"/>
                  <a:pt x="9821" y="16907"/>
                  <a:pt x="10195" y="16421"/>
                </a:cubicBezTo>
                <a:lnTo>
                  <a:pt x="11882" y="14240"/>
                </a:lnTo>
                <a:lnTo>
                  <a:pt x="16347" y="20018"/>
                </a:lnTo>
                <a:cubicBezTo>
                  <a:pt x="16175" y="20210"/>
                  <a:pt x="15954" y="20329"/>
                  <a:pt x="15709" y="20329"/>
                </a:cubicBezTo>
                <a:moveTo>
                  <a:pt x="982" y="8016"/>
                </a:moveTo>
                <a:lnTo>
                  <a:pt x="5097" y="13341"/>
                </a:lnTo>
                <a:lnTo>
                  <a:pt x="982" y="18667"/>
                </a:lnTo>
                <a:cubicBezTo>
                  <a:pt x="982" y="18667"/>
                  <a:pt x="982" y="8016"/>
                  <a:pt x="982" y="8016"/>
                </a:cubicBezTo>
                <a:close/>
                <a:moveTo>
                  <a:pt x="1964" y="6353"/>
                </a:moveTo>
                <a:lnTo>
                  <a:pt x="15709" y="6353"/>
                </a:lnTo>
                <a:cubicBezTo>
                  <a:pt x="15954" y="6353"/>
                  <a:pt x="16175" y="6473"/>
                  <a:pt x="16347" y="6665"/>
                </a:cubicBezTo>
                <a:lnTo>
                  <a:pt x="9502" y="15523"/>
                </a:lnTo>
                <a:cubicBezTo>
                  <a:pt x="9324" y="15752"/>
                  <a:pt x="9088" y="15880"/>
                  <a:pt x="8836" y="15880"/>
                </a:cubicBezTo>
                <a:cubicBezTo>
                  <a:pt x="8585" y="15880"/>
                  <a:pt x="8349" y="15752"/>
                  <a:pt x="8170" y="15523"/>
                </a:cubicBezTo>
                <a:lnTo>
                  <a:pt x="1326" y="6664"/>
                </a:lnTo>
                <a:cubicBezTo>
                  <a:pt x="1498" y="6473"/>
                  <a:pt x="1719" y="6353"/>
                  <a:pt x="1964" y="6353"/>
                </a:cubicBezTo>
                <a:moveTo>
                  <a:pt x="15709" y="5082"/>
                </a:moveTo>
                <a:lnTo>
                  <a:pt x="1964" y="5082"/>
                </a:lnTo>
                <a:cubicBezTo>
                  <a:pt x="879" y="5082"/>
                  <a:pt x="0" y="6220"/>
                  <a:pt x="0" y="7624"/>
                </a:cubicBezTo>
                <a:lnTo>
                  <a:pt x="0" y="19059"/>
                </a:lnTo>
                <a:cubicBezTo>
                  <a:pt x="0" y="20462"/>
                  <a:pt x="879" y="21600"/>
                  <a:pt x="1964" y="21600"/>
                </a:cubicBezTo>
                <a:lnTo>
                  <a:pt x="15709" y="21600"/>
                </a:lnTo>
                <a:cubicBezTo>
                  <a:pt x="16794" y="21600"/>
                  <a:pt x="17673" y="20462"/>
                  <a:pt x="17673" y="19059"/>
                </a:cubicBezTo>
                <a:lnTo>
                  <a:pt x="17673" y="7624"/>
                </a:lnTo>
                <a:cubicBezTo>
                  <a:pt x="17673" y="6220"/>
                  <a:pt x="16794" y="5082"/>
                  <a:pt x="15709" y="5082"/>
                </a:cubicBezTo>
                <a:moveTo>
                  <a:pt x="19636" y="0"/>
                </a:moveTo>
                <a:lnTo>
                  <a:pt x="5891" y="0"/>
                </a:lnTo>
                <a:cubicBezTo>
                  <a:pt x="4806" y="0"/>
                  <a:pt x="3927" y="1138"/>
                  <a:pt x="3927" y="2541"/>
                </a:cubicBezTo>
                <a:lnTo>
                  <a:pt x="3927" y="3176"/>
                </a:lnTo>
                <a:cubicBezTo>
                  <a:pt x="3927" y="3528"/>
                  <a:pt x="4147" y="3812"/>
                  <a:pt x="4418" y="3812"/>
                </a:cubicBezTo>
                <a:cubicBezTo>
                  <a:pt x="4690" y="3812"/>
                  <a:pt x="4909" y="3528"/>
                  <a:pt x="4909" y="3176"/>
                </a:cubicBezTo>
                <a:lnTo>
                  <a:pt x="4909" y="2541"/>
                </a:lnTo>
                <a:cubicBezTo>
                  <a:pt x="4909" y="1840"/>
                  <a:pt x="5348" y="1271"/>
                  <a:pt x="5891" y="1271"/>
                </a:cubicBezTo>
                <a:lnTo>
                  <a:pt x="19636" y="1271"/>
                </a:lnTo>
                <a:cubicBezTo>
                  <a:pt x="20178" y="1271"/>
                  <a:pt x="20618" y="1840"/>
                  <a:pt x="20618" y="2541"/>
                </a:cubicBezTo>
                <a:lnTo>
                  <a:pt x="20618" y="13976"/>
                </a:lnTo>
                <a:cubicBezTo>
                  <a:pt x="20618" y="14679"/>
                  <a:pt x="20178" y="15247"/>
                  <a:pt x="19636" y="15247"/>
                </a:cubicBezTo>
                <a:lnTo>
                  <a:pt x="19145" y="15247"/>
                </a:lnTo>
                <a:cubicBezTo>
                  <a:pt x="18874" y="15247"/>
                  <a:pt x="18655" y="15532"/>
                  <a:pt x="18655" y="15882"/>
                </a:cubicBezTo>
                <a:cubicBezTo>
                  <a:pt x="18655" y="16234"/>
                  <a:pt x="18874" y="16518"/>
                  <a:pt x="19145" y="16518"/>
                </a:cubicBezTo>
                <a:lnTo>
                  <a:pt x="19636" y="16518"/>
                </a:lnTo>
                <a:cubicBezTo>
                  <a:pt x="20721" y="16518"/>
                  <a:pt x="21600" y="15380"/>
                  <a:pt x="21600" y="13976"/>
                </a:cubicBezTo>
                <a:lnTo>
                  <a:pt x="21600" y="2541"/>
                </a:lnTo>
                <a:cubicBezTo>
                  <a:pt x="21600" y="1138"/>
                  <a:pt x="20721" y="0"/>
                  <a:pt x="19636" y="0"/>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b="0" i="0" u="none" strike="noStrike" cap="none">
              <a:solidFill>
                <a:srgbClr val="000000"/>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35"/>
        <p:cNvGrpSpPr/>
        <p:nvPr/>
      </p:nvGrpSpPr>
      <p:grpSpPr>
        <a:xfrm>
          <a:off x="0" y="0"/>
          <a:ext cx="0" cy="0"/>
          <a:chOff x="0" y="0"/>
          <a:chExt cx="0" cy="0"/>
        </a:xfrm>
      </p:grpSpPr>
      <p:sp>
        <p:nvSpPr>
          <p:cNvPr id="736" name="Google Shape;736;p31"/>
          <p:cNvSpPr txBox="1">
            <a:spLocks noGrp="1"/>
          </p:cNvSpPr>
          <p:nvPr>
            <p:ph type="sldNum" idx="12"/>
          </p:nvPr>
        </p:nvSpPr>
        <p:spPr>
          <a:xfrm>
            <a:off x="23580141" y="584199"/>
            <a:ext cx="718800" cy="6603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32</a:t>
            </a:fld>
            <a:endParaRPr>
              <a:latin typeface="Helvetica Neue"/>
              <a:ea typeface="Helvetica Neue"/>
              <a:cs typeface="Helvetica Neue"/>
              <a:sym typeface="Helvetica Neue"/>
            </a:endParaRPr>
          </a:p>
        </p:txBody>
      </p:sp>
      <p:sp>
        <p:nvSpPr>
          <p:cNvPr id="737" name="Google Shape;737;p31"/>
          <p:cNvSpPr/>
          <p:nvPr/>
        </p:nvSpPr>
        <p:spPr>
          <a:xfrm>
            <a:off x="4991100" y="584199"/>
            <a:ext cx="14401800" cy="11175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BUDGET</a:t>
            </a:r>
            <a:endParaRPr sz="1400" b="1" i="0" u="none" strike="noStrike" cap="none">
              <a:solidFill>
                <a:srgbClr val="000000"/>
              </a:solidFill>
              <a:latin typeface="Helvetica Neue"/>
              <a:ea typeface="Helvetica Neue"/>
              <a:cs typeface="Helvetica Neue"/>
              <a:sym typeface="Helvetica Neue"/>
            </a:endParaRPr>
          </a:p>
        </p:txBody>
      </p:sp>
      <p:graphicFrame>
        <p:nvGraphicFramePr>
          <p:cNvPr id="738" name="Google Shape;738;p31"/>
          <p:cNvGraphicFramePr/>
          <p:nvPr/>
        </p:nvGraphicFramePr>
        <p:xfrm>
          <a:off x="933450" y="2491844"/>
          <a:ext cx="22517100" cy="10303650"/>
        </p:xfrm>
        <a:graphic>
          <a:graphicData uri="http://schemas.openxmlformats.org/drawingml/2006/table">
            <a:tbl>
              <a:tblPr firstRow="1" firstCol="1" lastRow="1">
                <a:noFill/>
                <a:tableStyleId>{1F049A20-F157-435F-827E-D457E8E28A4C}</a:tableStyleId>
              </a:tblPr>
              <a:tblGrid>
                <a:gridCol w="5930950"/>
                <a:gridCol w="3698575"/>
                <a:gridCol w="4462825"/>
                <a:gridCol w="8424750"/>
              </a:tblGrid>
              <a:tr h="1144850">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b="1" u="none" strike="noStrike" cap="none">
                          <a:solidFill>
                            <a:srgbClr val="FFFFFF"/>
                          </a:solidFill>
                        </a:rPr>
                        <a:t>Item</a:t>
                      </a:r>
                      <a:endParaRPr sz="3000" b="1" u="none" strike="noStrike" cap="none">
                        <a:solidFill>
                          <a:srgbClr val="FFFFFF"/>
                        </a:solidFill>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latin typeface="Helvetica Neue"/>
                          <a:ea typeface="Helvetica Neue"/>
                          <a:cs typeface="Helvetica Neue"/>
                          <a:sym typeface="Helvetica Neue"/>
                        </a:rPr>
                        <a:t>Budget</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latin typeface="Helvetica Neue"/>
                          <a:ea typeface="Helvetica Neue"/>
                          <a:cs typeface="Helvetica Neue"/>
                          <a:sym typeface="Helvetica Neue"/>
                        </a:rPr>
                        <a:t>Owner</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c>
                  <a:txBody>
                    <a:bodyPr/>
                    <a:lstStyle/>
                    <a:p>
                      <a:pPr marL="0" marR="0" lvl="0" indent="0" algn="ctr" rtl="0">
                        <a:lnSpc>
                          <a:spcPct val="100000"/>
                        </a:lnSpc>
                        <a:spcBef>
                          <a:spcPts val="0"/>
                        </a:spcBef>
                        <a:spcAft>
                          <a:spcPts val="0"/>
                        </a:spcAft>
                        <a:buClr>
                          <a:srgbClr val="FFFFFF"/>
                        </a:buClr>
                        <a:buSzPts val="3000"/>
                        <a:buFont typeface="Montserrat"/>
                        <a:buNone/>
                      </a:pPr>
                      <a:r>
                        <a:rPr lang="en-US" sz="3000" u="none" strike="noStrike" cap="none">
                          <a:solidFill>
                            <a:srgbClr val="FFFFFF"/>
                          </a:solidFill>
                          <a:latin typeface="Helvetica Neue"/>
                          <a:ea typeface="Helvetica Neue"/>
                          <a:cs typeface="Helvetica Neue"/>
                          <a:sym typeface="Helvetica Neue"/>
                        </a:rPr>
                        <a:t>Notes</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67747D"/>
                    </a:solidFill>
                  </a:tcPr>
                </a:tc>
              </a:tr>
              <a:tr h="11448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latin typeface="Helvetica Neue"/>
                          <a:ea typeface="Helvetica Neue"/>
                          <a:cs typeface="Helvetica Neue"/>
                          <a:sym typeface="Helvetica Neue"/>
                        </a:rPr>
                        <a:t>Content Marketing</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$0.00</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lvl="0" indent="0" algn="ctr" rtl="0">
                        <a:spcBef>
                          <a:spcPts val="0"/>
                        </a:spcBef>
                        <a:spcAft>
                          <a:spcPts val="0"/>
                        </a:spcAft>
                        <a:buClr>
                          <a:schemeClr val="dk1"/>
                        </a:buClr>
                        <a:buSzPts val="3000"/>
                        <a:buFont typeface="Arial"/>
                        <a:buNone/>
                      </a:pP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1448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latin typeface="Helvetica Neue"/>
                          <a:ea typeface="Helvetica Neue"/>
                          <a:cs typeface="Helvetica Neue"/>
                          <a:sym typeface="Helvetica Neue"/>
                        </a:rPr>
                        <a:t>Search Engine Optimization</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$0.00</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r>
              <a:tr h="11448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latin typeface="Helvetica Neue"/>
                          <a:ea typeface="Helvetica Neue"/>
                          <a:cs typeface="Helvetica Neue"/>
                          <a:sym typeface="Helvetica Neue"/>
                        </a:rPr>
                        <a:t>Social Media</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$0.00</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1448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latin typeface="Helvetica Neue"/>
                          <a:ea typeface="Helvetica Neue"/>
                          <a:cs typeface="Helvetica Neue"/>
                          <a:sym typeface="Helvetica Neue"/>
                        </a:rPr>
                        <a:t>Paid Advertising</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$0.00</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Arial"/>
                        <a:buNone/>
                      </a:pP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r>
              <a:tr h="1144850">
                <a:tc>
                  <a:txBody>
                    <a:bodyPr/>
                    <a:lstStyle/>
                    <a:p>
                      <a:pPr marL="0" marR="0" lvl="0" indent="0" algn="ctr" rtl="0">
                        <a:lnSpc>
                          <a:spcPct val="100000"/>
                        </a:lnSpc>
                        <a:spcBef>
                          <a:spcPts val="0"/>
                        </a:spcBef>
                        <a:spcAft>
                          <a:spcPts val="0"/>
                        </a:spcAft>
                        <a:buClr>
                          <a:schemeClr val="dk1"/>
                        </a:buClr>
                        <a:buSzPts val="3000"/>
                        <a:buFont typeface="Arial"/>
                        <a:buNone/>
                      </a:pPr>
                      <a:r>
                        <a:rPr lang="en-US" sz="3000" b="0" u="none" strike="noStrike" cap="none">
                          <a:solidFill>
                            <a:schemeClr val="dk1"/>
                          </a:solidFill>
                          <a:latin typeface="Helvetica Neue"/>
                          <a:ea typeface="Helvetica Neue"/>
                          <a:cs typeface="Helvetica Neue"/>
                          <a:sym typeface="Helvetica Neue"/>
                        </a:rPr>
                        <a:t>Public Relations</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b="0" i="0" u="none" strike="noStrike" cap="none">
                          <a:solidFill>
                            <a:schemeClr val="dk1"/>
                          </a:solidFill>
                          <a:latin typeface="Helvetica Neue"/>
                          <a:ea typeface="Helvetica Neue"/>
                          <a:cs typeface="Helvetica Neue"/>
                          <a:sym typeface="Helvetica Neue"/>
                        </a:rPr>
                        <a:t>$0.00</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chemeClr val="dk1"/>
                        </a:buClr>
                        <a:buSzPts val="3000"/>
                        <a:buFont typeface="Arial"/>
                        <a:buNone/>
                      </a:pP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144850">
                <a:tc>
                  <a:txBody>
                    <a:bodyPr/>
                    <a:lstStyle/>
                    <a:p>
                      <a:pPr marL="0" marR="0" lvl="0" indent="0" algn="ctr" rtl="0">
                        <a:lnSpc>
                          <a:spcPct val="100000"/>
                        </a:lnSpc>
                        <a:spcBef>
                          <a:spcPts val="0"/>
                        </a:spcBef>
                        <a:spcAft>
                          <a:spcPts val="0"/>
                        </a:spcAft>
                        <a:buClr>
                          <a:srgbClr val="000000"/>
                        </a:buClr>
                        <a:buSzPts val="3000"/>
                        <a:buFont typeface="Arial"/>
                        <a:buNone/>
                      </a:pPr>
                      <a:r>
                        <a:rPr lang="en-US" sz="3000" b="0" u="none" strike="noStrike" cap="none">
                          <a:solidFill>
                            <a:schemeClr val="dk1"/>
                          </a:solidFill>
                          <a:latin typeface="Helvetica Neue"/>
                          <a:ea typeface="Helvetica Neue"/>
                          <a:cs typeface="Helvetica Neue"/>
                          <a:sym typeface="Helvetica Neue"/>
                        </a:rPr>
                        <a:t>Email Marketing</a:t>
                      </a:r>
                      <a:endParaRPr sz="3000" b="0" i="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latin typeface="Helvetica Neue"/>
                          <a:ea typeface="Helvetica Neue"/>
                          <a:cs typeface="Helvetica Neue"/>
                          <a:sym typeface="Helvetica Neue"/>
                        </a:rPr>
                        <a:t>$0.00</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Clr>
                          <a:schemeClr val="dk1"/>
                        </a:buClr>
                        <a:buSzPts val="3000"/>
                        <a:buFont typeface="Arial"/>
                        <a:buNone/>
                      </a:pPr>
                      <a:endParaRPr sz="3000">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r>
              <a:tr h="1144850">
                <a:tc>
                  <a:txBody>
                    <a:bodyPr/>
                    <a:lstStyle/>
                    <a:p>
                      <a:pPr marL="0" marR="0" lvl="0" indent="0" algn="ctr" rtl="0">
                        <a:lnSpc>
                          <a:spcPct val="100000"/>
                        </a:lnSpc>
                        <a:spcBef>
                          <a:spcPts val="0"/>
                        </a:spcBef>
                        <a:spcAft>
                          <a:spcPts val="0"/>
                        </a:spcAft>
                        <a:buClr>
                          <a:srgbClr val="000000"/>
                        </a:buClr>
                        <a:buSzPts val="3000"/>
                        <a:buFont typeface="Arial"/>
                        <a:buNone/>
                      </a:pPr>
                      <a:r>
                        <a:rPr lang="en-US" sz="3000" b="0" u="none" strike="noStrike" cap="none">
                          <a:solidFill>
                            <a:schemeClr val="dk1"/>
                          </a:solidFill>
                          <a:latin typeface="Helvetica Neue"/>
                          <a:ea typeface="Helvetica Neue"/>
                          <a:cs typeface="Helvetica Neue"/>
                          <a:sym typeface="Helvetica Neue"/>
                        </a:rPr>
                        <a:t>Other Tools &amp; Resources</a:t>
                      </a:r>
                      <a:endParaRPr sz="3000" b="0" i="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latin typeface="Helvetica Neue"/>
                          <a:ea typeface="Helvetica Neue"/>
                          <a:cs typeface="Helvetica Neue"/>
                          <a:sym typeface="Helvetica Neue"/>
                        </a:rPr>
                        <a:t>$0.00</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SzPts val="3000"/>
                        <a:buFont typeface="Arial"/>
                        <a:buNone/>
                      </a:pPr>
                      <a:r>
                        <a:rPr lang="en-US" sz="3000" u="none" strike="noStrike" cap="none">
                          <a:solidFill>
                            <a:schemeClr val="dk1"/>
                          </a:solidFill>
                          <a:latin typeface="Helvetica Neue"/>
                          <a:ea typeface="Helvetica Neue"/>
                          <a:cs typeface="Helvetica Neue"/>
                          <a:sym typeface="Helvetica Neue"/>
                        </a:rPr>
                        <a:t>[Name]</a:t>
                      </a:r>
                      <a:endParaRPr sz="30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c>
                  <a:txBody>
                    <a:bodyPr/>
                    <a:lstStyle/>
                    <a:p>
                      <a:pPr marL="0" lvl="0" indent="0" algn="ctr" rtl="0">
                        <a:spcBef>
                          <a:spcPts val="0"/>
                        </a:spcBef>
                        <a:spcAft>
                          <a:spcPts val="0"/>
                        </a:spcAft>
                        <a:buClr>
                          <a:schemeClr val="dk1"/>
                        </a:buClr>
                        <a:buSzPts val="3000"/>
                        <a:buFont typeface="Arial"/>
                        <a:buNone/>
                      </a:pPr>
                      <a:r>
                        <a:rPr lang="en-US" sz="3000" i="1">
                          <a:solidFill>
                            <a:schemeClr val="dk1"/>
                          </a:solidFill>
                          <a:latin typeface="Helvetica Neue"/>
                          <a:ea typeface="Helvetica Neue"/>
                          <a:cs typeface="Helvetica Neue"/>
                          <a:sym typeface="Helvetica Neue"/>
                        </a:rPr>
                        <a:t>Eg. Subscriptions, software</a:t>
                      </a:r>
                      <a:endParaRPr sz="3000" i="1"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2"/>
                    </a:solidFill>
                  </a:tcPr>
                </a:tc>
              </a:tr>
              <a:tr h="1144850">
                <a:tc>
                  <a:txBody>
                    <a:bodyPr/>
                    <a:lstStyle/>
                    <a:p>
                      <a:pPr marL="0" marR="0" lvl="0" indent="0" algn="ctr" rtl="0">
                        <a:lnSpc>
                          <a:spcPct val="100000"/>
                        </a:lnSpc>
                        <a:spcBef>
                          <a:spcPts val="0"/>
                        </a:spcBef>
                        <a:spcAft>
                          <a:spcPts val="0"/>
                        </a:spcAft>
                        <a:buClr>
                          <a:schemeClr val="dk1"/>
                        </a:buClr>
                        <a:buSzPts val="3000"/>
                        <a:buFont typeface="Montserrat"/>
                        <a:buNone/>
                      </a:pPr>
                      <a:r>
                        <a:rPr lang="en-US" sz="3000" b="1">
                          <a:solidFill>
                            <a:schemeClr val="dk1"/>
                          </a:solidFill>
                        </a:rPr>
                        <a:t>TOTAL</a:t>
                      </a:r>
                      <a:endParaRPr sz="1400" b="1" u="none" strike="noStrike" cap="none"/>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Montserrat"/>
                        <a:buNone/>
                      </a:pPr>
                      <a:r>
                        <a:rPr lang="en-US" sz="3000" u="none" strike="noStrike" cap="none">
                          <a:solidFill>
                            <a:schemeClr val="dk1"/>
                          </a:solidFill>
                          <a:latin typeface="Helvetica Neue"/>
                          <a:ea typeface="Helvetica Neue"/>
                          <a:cs typeface="Helvetica Neue"/>
                          <a:sym typeface="Helvetica Neue"/>
                        </a:rPr>
                        <a:t>$0.00</a:t>
                      </a: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323C40"/>
                        </a:buClr>
                        <a:buSzPts val="3600"/>
                        <a:buFont typeface="Montserrat"/>
                        <a:buNone/>
                      </a:pPr>
                      <a:endParaRPr sz="3600" u="none" strike="noStrike" cap="none">
                        <a:solidFill>
                          <a:schemeClr val="dk1"/>
                        </a:solidFill>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3000"/>
                        <a:buFont typeface="Montserrat"/>
                        <a:buNone/>
                      </a:pPr>
                      <a:endParaRPr sz="1400" u="none" strike="noStrike" cap="none">
                        <a:latin typeface="Helvetica Neue"/>
                        <a:ea typeface="Helvetica Neue"/>
                        <a:cs typeface="Helvetica Neue"/>
                        <a:sym typeface="Helvetica Neue"/>
                      </a:endParaRPr>
                    </a:p>
                  </a:txBody>
                  <a:tcPr marL="49350" marR="49350" marT="49350" marB="4935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Google Shape;743;p32"/>
          <p:cNvSpPr txBox="1">
            <a:spLocks noGrp="1"/>
          </p:cNvSpPr>
          <p:nvPr>
            <p:ph type="sldNum" idx="12"/>
          </p:nvPr>
        </p:nvSpPr>
        <p:spPr>
          <a:xfrm>
            <a:off x="23402925" y="584199"/>
            <a:ext cx="981075" cy="673101"/>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33</a:t>
            </a:fld>
            <a:endParaRPr>
              <a:solidFill>
                <a:schemeClr val="dk1"/>
              </a:solidFill>
              <a:latin typeface="Helvetica Neue"/>
              <a:ea typeface="Helvetica Neue"/>
              <a:cs typeface="Helvetica Neue"/>
              <a:sym typeface="Helvetica Neue"/>
            </a:endParaRPr>
          </a:p>
        </p:txBody>
      </p:sp>
      <p:sp>
        <p:nvSpPr>
          <p:cNvPr id="744" name="Google Shape;744;p32"/>
          <p:cNvSpPr/>
          <p:nvPr/>
        </p:nvSpPr>
        <p:spPr>
          <a:xfrm>
            <a:off x="6445248" y="720888"/>
            <a:ext cx="114935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MARKETING TEAM</a:t>
            </a:r>
            <a:endParaRPr sz="1400" b="1" i="0" u="none" strike="noStrike" cap="none">
              <a:solidFill>
                <a:srgbClr val="000000"/>
              </a:solidFill>
              <a:latin typeface="Helvetica Neue"/>
              <a:ea typeface="Helvetica Neue"/>
              <a:cs typeface="Helvetica Neue"/>
              <a:sym typeface="Helvetica Neue"/>
            </a:endParaRPr>
          </a:p>
        </p:txBody>
      </p:sp>
      <p:sp>
        <p:nvSpPr>
          <p:cNvPr id="745" name="Google Shape;745;p32"/>
          <p:cNvSpPr/>
          <p:nvPr/>
        </p:nvSpPr>
        <p:spPr>
          <a:xfrm>
            <a:off x="3916500" y="5430375"/>
            <a:ext cx="6984600" cy="4617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1" i="0" u="none" strike="noStrike" cap="none">
                <a:solidFill>
                  <a:schemeClr val="dk1"/>
                </a:solidFill>
                <a:latin typeface="Helvetica Neue"/>
                <a:ea typeface="Helvetica Neue"/>
                <a:cs typeface="Helvetica Neue"/>
                <a:sym typeface="Helvetica Neue"/>
              </a:rPr>
              <a:t>DIRECTOR OF SALES &amp; MARKETING</a:t>
            </a:r>
            <a:endParaRPr sz="3000" b="1" i="0" u="none" strike="noStrike" cap="none">
              <a:solidFill>
                <a:schemeClr val="dk1"/>
              </a:solidFill>
              <a:latin typeface="Helvetica Neue"/>
              <a:ea typeface="Helvetica Neue"/>
              <a:cs typeface="Helvetica Neue"/>
              <a:sym typeface="Helvetica Neue"/>
            </a:endParaRPr>
          </a:p>
        </p:txBody>
      </p:sp>
      <p:sp>
        <p:nvSpPr>
          <p:cNvPr id="746" name="Google Shape;746;p32"/>
          <p:cNvSpPr/>
          <p:nvPr/>
        </p:nvSpPr>
        <p:spPr>
          <a:xfrm>
            <a:off x="4030647" y="6340348"/>
            <a:ext cx="6756300" cy="1206600"/>
          </a:xfrm>
          <a:prstGeom prst="rect">
            <a:avLst/>
          </a:prstGeom>
          <a:noFill/>
          <a:ln>
            <a:noFill/>
          </a:ln>
        </p:spPr>
        <p:txBody>
          <a:bodyPr spcFirstLastPara="1" wrap="square" lIns="0" tIns="0" rIns="0" bIns="0" anchor="t" anchorCtr="0">
            <a:noAutofit/>
          </a:bodyPr>
          <a:lstStyle/>
          <a:p>
            <a:pPr marL="0" marR="0" lvl="0" indent="0" algn="ctr" rtl="0">
              <a:lnSpc>
                <a:spcPct val="130000"/>
              </a:lnSpc>
              <a:spcBef>
                <a:spcPts val="0"/>
              </a:spcBef>
              <a:spcAft>
                <a:spcPts val="0"/>
              </a:spcAft>
              <a:buClr>
                <a:schemeClr val="dk1"/>
              </a:buClr>
              <a:buSzPts val="3000"/>
              <a:buFont typeface="Helvetica Neue"/>
              <a:buNone/>
            </a:pPr>
            <a:r>
              <a:rPr lang="en-US" sz="3000" i="0" u="none" strike="noStrike" cap="none">
                <a:solidFill>
                  <a:schemeClr val="dk1"/>
                </a:solidFill>
                <a:latin typeface="Helvetica Neue"/>
                <a:ea typeface="Helvetica Neue"/>
                <a:cs typeface="Helvetica Neue"/>
                <a:sym typeface="Helvetica Neue"/>
              </a:rPr>
              <a:t>[First Name Last Name]</a:t>
            </a:r>
            <a:endParaRPr sz="1400" i="0" u="none" strike="noStrike" cap="none">
              <a:solidFill>
                <a:srgbClr val="000000"/>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r>
              <a:rPr lang="en-US" sz="3000" i="0" u="none" strike="noStrike" cap="none">
                <a:solidFill>
                  <a:schemeClr val="dk1"/>
                </a:solidFill>
                <a:latin typeface="Helvetica Neue"/>
                <a:ea typeface="Helvetica Neue"/>
                <a:cs typeface="Helvetica Neue"/>
                <a:sym typeface="Helvetica Neue"/>
              </a:rPr>
              <a:t>name@yourwebsite.com</a:t>
            </a:r>
            <a:endParaRPr sz="1400" i="0" u="none" strike="noStrike" cap="none">
              <a:solidFill>
                <a:srgbClr val="000000"/>
              </a:solidFill>
              <a:latin typeface="Helvetica Neue"/>
              <a:ea typeface="Helvetica Neue"/>
              <a:cs typeface="Helvetica Neue"/>
              <a:sym typeface="Helvetica Neue"/>
            </a:endParaRPr>
          </a:p>
        </p:txBody>
      </p:sp>
      <p:sp>
        <p:nvSpPr>
          <p:cNvPr id="747" name="Google Shape;747;p32"/>
          <p:cNvSpPr/>
          <p:nvPr/>
        </p:nvSpPr>
        <p:spPr>
          <a:xfrm>
            <a:off x="4030800" y="7995225"/>
            <a:ext cx="6756300" cy="4617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1" i="0" u="none" strike="noStrike" cap="none">
                <a:solidFill>
                  <a:schemeClr val="dk1"/>
                </a:solidFill>
                <a:latin typeface="Helvetica Neue"/>
                <a:ea typeface="Helvetica Neue"/>
                <a:cs typeface="Helvetica Neue"/>
                <a:sym typeface="Helvetica Neue"/>
              </a:rPr>
              <a:t>MARKETING MANAGER</a:t>
            </a:r>
            <a:endParaRPr sz="1400" b="1" i="0" u="none" strike="noStrike" cap="none">
              <a:solidFill>
                <a:srgbClr val="000000"/>
              </a:solidFill>
              <a:latin typeface="Helvetica Neue"/>
              <a:ea typeface="Helvetica Neue"/>
              <a:cs typeface="Helvetica Neue"/>
              <a:sym typeface="Helvetica Neue"/>
            </a:endParaRPr>
          </a:p>
        </p:txBody>
      </p:sp>
      <p:sp>
        <p:nvSpPr>
          <p:cNvPr id="748" name="Google Shape;748;p32"/>
          <p:cNvSpPr/>
          <p:nvPr/>
        </p:nvSpPr>
        <p:spPr>
          <a:xfrm>
            <a:off x="4030647" y="8918448"/>
            <a:ext cx="6756300" cy="1206600"/>
          </a:xfrm>
          <a:prstGeom prst="rect">
            <a:avLst/>
          </a:prstGeom>
          <a:noFill/>
          <a:ln>
            <a:noFill/>
          </a:ln>
        </p:spPr>
        <p:txBody>
          <a:bodyPr spcFirstLastPara="1" wrap="square" lIns="0" tIns="0" rIns="0" bIns="0" anchor="t" anchorCtr="0">
            <a:noAutofit/>
          </a:bodyPr>
          <a:lstStyle/>
          <a:p>
            <a:pPr marL="0" marR="0" lvl="0" indent="0" algn="ctr" rtl="0">
              <a:lnSpc>
                <a:spcPct val="130000"/>
              </a:lnSpc>
              <a:spcBef>
                <a:spcPts val="0"/>
              </a:spcBef>
              <a:spcAft>
                <a:spcPts val="0"/>
              </a:spcAft>
              <a:buClr>
                <a:schemeClr val="dk1"/>
              </a:buClr>
              <a:buSzPts val="3000"/>
              <a:buFont typeface="Helvetica Neue"/>
              <a:buNone/>
            </a:pPr>
            <a:r>
              <a:rPr lang="en-US" sz="3000" i="0" u="none" strike="noStrike" cap="none">
                <a:solidFill>
                  <a:schemeClr val="dk1"/>
                </a:solidFill>
                <a:latin typeface="Helvetica Neue"/>
                <a:ea typeface="Helvetica Neue"/>
                <a:cs typeface="Helvetica Neue"/>
                <a:sym typeface="Helvetica Neue"/>
              </a:rPr>
              <a:t>[First Name Last Name]</a:t>
            </a:r>
            <a:endParaRPr sz="1400" i="0" u="none" strike="noStrike" cap="none">
              <a:solidFill>
                <a:srgbClr val="000000"/>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r>
              <a:rPr lang="en-US" sz="3000" i="0" u="none" strike="noStrike" cap="none">
                <a:solidFill>
                  <a:schemeClr val="dk1"/>
                </a:solidFill>
                <a:latin typeface="Helvetica Neue"/>
                <a:ea typeface="Helvetica Neue"/>
                <a:cs typeface="Helvetica Neue"/>
                <a:sym typeface="Helvetica Neue"/>
              </a:rPr>
              <a:t>name@yourwebsite.com</a:t>
            </a:r>
            <a:endParaRPr sz="1400" i="0" u="none" strike="noStrike" cap="none">
              <a:solidFill>
                <a:srgbClr val="000000"/>
              </a:solidFill>
              <a:latin typeface="Helvetica Neue"/>
              <a:ea typeface="Helvetica Neue"/>
              <a:cs typeface="Helvetica Neue"/>
              <a:sym typeface="Helvetica Neue"/>
            </a:endParaRPr>
          </a:p>
        </p:txBody>
      </p:sp>
      <p:sp>
        <p:nvSpPr>
          <p:cNvPr id="749" name="Google Shape;749;p32"/>
          <p:cNvSpPr/>
          <p:nvPr/>
        </p:nvSpPr>
        <p:spPr>
          <a:xfrm>
            <a:off x="13711200" y="5429825"/>
            <a:ext cx="6756300" cy="4617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1" i="0" u="none" strike="noStrike" cap="none">
                <a:solidFill>
                  <a:schemeClr val="dk1"/>
                </a:solidFill>
                <a:latin typeface="Helvetica Neue"/>
                <a:ea typeface="Helvetica Neue"/>
                <a:cs typeface="Helvetica Neue"/>
                <a:sym typeface="Helvetica Neue"/>
              </a:rPr>
              <a:t>MARKETING COORDINATOR</a:t>
            </a:r>
            <a:endParaRPr sz="1400" b="1" i="0" u="none" strike="noStrike" cap="none">
              <a:solidFill>
                <a:srgbClr val="000000"/>
              </a:solidFill>
              <a:latin typeface="Helvetica Neue"/>
              <a:ea typeface="Helvetica Neue"/>
              <a:cs typeface="Helvetica Neue"/>
              <a:sym typeface="Helvetica Neue"/>
            </a:endParaRPr>
          </a:p>
        </p:txBody>
      </p:sp>
      <p:sp>
        <p:nvSpPr>
          <p:cNvPr id="750" name="Google Shape;750;p32"/>
          <p:cNvSpPr/>
          <p:nvPr/>
        </p:nvSpPr>
        <p:spPr>
          <a:xfrm>
            <a:off x="13711047" y="6353048"/>
            <a:ext cx="6756300" cy="1206600"/>
          </a:xfrm>
          <a:prstGeom prst="rect">
            <a:avLst/>
          </a:prstGeom>
          <a:noFill/>
          <a:ln>
            <a:noFill/>
          </a:ln>
        </p:spPr>
        <p:txBody>
          <a:bodyPr spcFirstLastPara="1" wrap="square" lIns="0" tIns="0" rIns="0" bIns="0" anchor="t" anchorCtr="0">
            <a:noAutofit/>
          </a:bodyPr>
          <a:lstStyle/>
          <a:p>
            <a:pPr marL="0" marR="0" lvl="0" indent="0" algn="ctr" rtl="0">
              <a:lnSpc>
                <a:spcPct val="130000"/>
              </a:lnSpc>
              <a:spcBef>
                <a:spcPts val="0"/>
              </a:spcBef>
              <a:spcAft>
                <a:spcPts val="0"/>
              </a:spcAft>
              <a:buClr>
                <a:schemeClr val="dk1"/>
              </a:buClr>
              <a:buSzPts val="3000"/>
              <a:buFont typeface="Helvetica Neue"/>
              <a:buNone/>
            </a:pPr>
            <a:r>
              <a:rPr lang="en-US" sz="3000" i="0" u="none" strike="noStrike" cap="none">
                <a:solidFill>
                  <a:schemeClr val="dk1"/>
                </a:solidFill>
                <a:latin typeface="Helvetica Neue"/>
                <a:ea typeface="Helvetica Neue"/>
                <a:cs typeface="Helvetica Neue"/>
                <a:sym typeface="Helvetica Neue"/>
              </a:rPr>
              <a:t>[First Name Last Name]</a:t>
            </a:r>
            <a:endParaRPr sz="1400" i="0" u="none" strike="noStrike" cap="none">
              <a:solidFill>
                <a:srgbClr val="000000"/>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r>
              <a:rPr lang="en-US" sz="3000" i="0" u="none" strike="noStrike" cap="none">
                <a:solidFill>
                  <a:schemeClr val="dk1"/>
                </a:solidFill>
                <a:latin typeface="Helvetica Neue"/>
                <a:ea typeface="Helvetica Neue"/>
                <a:cs typeface="Helvetica Neue"/>
                <a:sym typeface="Helvetica Neue"/>
              </a:rPr>
              <a:t>name@yourwebsite.com</a:t>
            </a:r>
            <a:endParaRPr sz="1400" i="0" u="none" strike="noStrike" cap="none">
              <a:solidFill>
                <a:srgbClr val="000000"/>
              </a:solidFill>
              <a:latin typeface="Helvetica Neue"/>
              <a:ea typeface="Helvetica Neue"/>
              <a:cs typeface="Helvetica Neue"/>
              <a:sym typeface="Helvetica Neue"/>
            </a:endParaRPr>
          </a:p>
          <a:p>
            <a:pPr marL="0" marR="0" lvl="0" indent="0" algn="ctr" rtl="0">
              <a:lnSpc>
                <a:spcPct val="130000"/>
              </a:lnSpc>
              <a:spcBef>
                <a:spcPts val="0"/>
              </a:spcBef>
              <a:spcAft>
                <a:spcPts val="0"/>
              </a:spcAft>
              <a:buClr>
                <a:schemeClr val="dk1"/>
              </a:buClr>
              <a:buSzPts val="3000"/>
              <a:buFont typeface="Helvetica Neue"/>
              <a:buNone/>
            </a:pPr>
            <a:endParaRPr sz="3000" i="0" u="none" strike="noStrike" cap="none">
              <a:solidFill>
                <a:schemeClr val="dk1"/>
              </a:solidFill>
              <a:latin typeface="Helvetica Neue"/>
              <a:ea typeface="Helvetica Neue"/>
              <a:cs typeface="Helvetica Neue"/>
              <a:sym typeface="Helvetica Neue"/>
            </a:endParaRPr>
          </a:p>
        </p:txBody>
      </p:sp>
      <p:sp>
        <p:nvSpPr>
          <p:cNvPr id="751" name="Google Shape;751;p32"/>
          <p:cNvSpPr/>
          <p:nvPr/>
        </p:nvSpPr>
        <p:spPr>
          <a:xfrm>
            <a:off x="14285750" y="8122225"/>
            <a:ext cx="5613300" cy="4617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3000"/>
              <a:buFont typeface="Helvetica Neue"/>
              <a:buNone/>
            </a:pPr>
            <a:r>
              <a:rPr lang="en-US" sz="3000" b="1" i="0" u="none" strike="noStrike" cap="none">
                <a:solidFill>
                  <a:schemeClr val="dk1"/>
                </a:solidFill>
                <a:latin typeface="Helvetica Neue"/>
                <a:ea typeface="Helvetica Neue"/>
                <a:cs typeface="Helvetica Neue"/>
                <a:sym typeface="Helvetica Neue"/>
              </a:rPr>
              <a:t>SOCIAL LINKS</a:t>
            </a:r>
            <a:endParaRPr sz="1400" b="1" i="0" u="none" strike="noStrike" cap="none">
              <a:solidFill>
                <a:srgbClr val="000000"/>
              </a:solidFill>
              <a:latin typeface="Helvetica Neue"/>
              <a:ea typeface="Helvetica Neue"/>
              <a:cs typeface="Helvetica Neue"/>
              <a:sym typeface="Helvetica Neue"/>
            </a:endParaRPr>
          </a:p>
        </p:txBody>
      </p:sp>
      <p:sp>
        <p:nvSpPr>
          <p:cNvPr id="752" name="Google Shape;752;p32"/>
          <p:cNvSpPr/>
          <p:nvPr/>
        </p:nvSpPr>
        <p:spPr>
          <a:xfrm>
            <a:off x="17794608" y="9146600"/>
            <a:ext cx="934902" cy="939816"/>
          </a:xfrm>
          <a:custGeom>
            <a:avLst/>
            <a:gdLst/>
            <a:ahLst/>
            <a:cxnLst/>
            <a:rect l="l" t="t"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
        <p:nvSpPr>
          <p:cNvPr id="753" name="Google Shape;753;p32"/>
          <p:cNvSpPr/>
          <p:nvPr/>
        </p:nvSpPr>
        <p:spPr>
          <a:xfrm>
            <a:off x="14285750" y="9157275"/>
            <a:ext cx="934902" cy="939816"/>
          </a:xfrm>
          <a:custGeom>
            <a:avLst/>
            <a:gdLst/>
            <a:ahLst/>
            <a:cxnLst/>
            <a:rect l="l" t="t"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
        <p:nvSpPr>
          <p:cNvPr id="754" name="Google Shape;754;p32"/>
          <p:cNvSpPr/>
          <p:nvPr/>
        </p:nvSpPr>
        <p:spPr>
          <a:xfrm>
            <a:off x="18964213" y="9146600"/>
            <a:ext cx="934902" cy="939816"/>
          </a:xfrm>
          <a:custGeom>
            <a:avLst/>
            <a:gdLst/>
            <a:ahLst/>
            <a:cxnLst/>
            <a:rect l="l" t="t"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0672" y="6382"/>
                </a:moveTo>
                <a:cubicBezTo>
                  <a:pt x="10464" y="6409"/>
                  <a:pt x="10255" y="6435"/>
                  <a:pt x="10045" y="6460"/>
                </a:cubicBezTo>
                <a:cubicBezTo>
                  <a:pt x="9652" y="6558"/>
                  <a:pt x="9223" y="6650"/>
                  <a:pt x="8905" y="6836"/>
                </a:cubicBezTo>
                <a:cubicBezTo>
                  <a:pt x="8055" y="7333"/>
                  <a:pt x="7467" y="7913"/>
                  <a:pt x="7073" y="8856"/>
                </a:cubicBezTo>
                <a:cubicBezTo>
                  <a:pt x="7009" y="9009"/>
                  <a:pt x="7007" y="9157"/>
                  <a:pt x="6960" y="9326"/>
                </a:cubicBezTo>
                <a:cubicBezTo>
                  <a:pt x="6658" y="10425"/>
                  <a:pt x="7194" y="11563"/>
                  <a:pt x="7844" y="11956"/>
                </a:cubicBezTo>
                <a:cubicBezTo>
                  <a:pt x="7969" y="12032"/>
                  <a:pt x="8254" y="12166"/>
                  <a:pt x="8358" y="11987"/>
                </a:cubicBezTo>
                <a:cubicBezTo>
                  <a:pt x="8416" y="11889"/>
                  <a:pt x="8403" y="11758"/>
                  <a:pt x="8439" y="11643"/>
                </a:cubicBezTo>
                <a:cubicBezTo>
                  <a:pt x="8462" y="11568"/>
                  <a:pt x="8536" y="11425"/>
                  <a:pt x="8519" y="11330"/>
                </a:cubicBezTo>
                <a:cubicBezTo>
                  <a:pt x="8490" y="11170"/>
                  <a:pt x="8318" y="11068"/>
                  <a:pt x="8246" y="10939"/>
                </a:cubicBezTo>
                <a:cubicBezTo>
                  <a:pt x="8099" y="10677"/>
                  <a:pt x="8092" y="10444"/>
                  <a:pt x="8020" y="10093"/>
                </a:cubicBezTo>
                <a:cubicBezTo>
                  <a:pt x="8026" y="10046"/>
                  <a:pt x="8031" y="9999"/>
                  <a:pt x="8037" y="9952"/>
                </a:cubicBezTo>
                <a:cubicBezTo>
                  <a:pt x="8058" y="9559"/>
                  <a:pt x="8124" y="9276"/>
                  <a:pt x="8246" y="8997"/>
                </a:cubicBezTo>
                <a:cubicBezTo>
                  <a:pt x="8601" y="8177"/>
                  <a:pt x="9172" y="7720"/>
                  <a:pt x="10094" y="7447"/>
                </a:cubicBezTo>
                <a:cubicBezTo>
                  <a:pt x="10300" y="7386"/>
                  <a:pt x="10882" y="7288"/>
                  <a:pt x="11187" y="7353"/>
                </a:cubicBezTo>
                <a:cubicBezTo>
                  <a:pt x="11369" y="7385"/>
                  <a:pt x="11551" y="7415"/>
                  <a:pt x="11733" y="7447"/>
                </a:cubicBezTo>
                <a:cubicBezTo>
                  <a:pt x="12393" y="7655"/>
                  <a:pt x="12874" y="8038"/>
                  <a:pt x="13131" y="8637"/>
                </a:cubicBezTo>
                <a:cubicBezTo>
                  <a:pt x="13292" y="9010"/>
                  <a:pt x="13339" y="9724"/>
                  <a:pt x="13227" y="10203"/>
                </a:cubicBezTo>
                <a:cubicBezTo>
                  <a:pt x="13174" y="10429"/>
                  <a:pt x="13183" y="10624"/>
                  <a:pt x="13115" y="10829"/>
                </a:cubicBezTo>
                <a:cubicBezTo>
                  <a:pt x="12865" y="11589"/>
                  <a:pt x="12498" y="12293"/>
                  <a:pt x="11668" y="12488"/>
                </a:cubicBezTo>
                <a:cubicBezTo>
                  <a:pt x="11121" y="12618"/>
                  <a:pt x="10711" y="12284"/>
                  <a:pt x="10576" y="11941"/>
                </a:cubicBezTo>
                <a:cubicBezTo>
                  <a:pt x="10538" y="11846"/>
                  <a:pt x="10474" y="11677"/>
                  <a:pt x="10512" y="11518"/>
                </a:cubicBezTo>
                <a:cubicBezTo>
                  <a:pt x="10656" y="10901"/>
                  <a:pt x="10865" y="10349"/>
                  <a:pt x="11026" y="9733"/>
                </a:cubicBezTo>
                <a:cubicBezTo>
                  <a:pt x="11179" y="9146"/>
                  <a:pt x="10888" y="8683"/>
                  <a:pt x="10431" y="8575"/>
                </a:cubicBezTo>
                <a:cubicBezTo>
                  <a:pt x="9863" y="8439"/>
                  <a:pt x="9424" y="8966"/>
                  <a:pt x="9274" y="9310"/>
                </a:cubicBezTo>
                <a:cubicBezTo>
                  <a:pt x="9155" y="9584"/>
                  <a:pt x="9083" y="10089"/>
                  <a:pt x="9177" y="10453"/>
                </a:cubicBezTo>
                <a:cubicBezTo>
                  <a:pt x="9207" y="10569"/>
                  <a:pt x="9347" y="10878"/>
                  <a:pt x="9322" y="10986"/>
                </a:cubicBezTo>
                <a:cubicBezTo>
                  <a:pt x="9213" y="11462"/>
                  <a:pt x="9088" y="11974"/>
                  <a:pt x="8953" y="12442"/>
                </a:cubicBezTo>
                <a:cubicBezTo>
                  <a:pt x="8812" y="12929"/>
                  <a:pt x="8736" y="13427"/>
                  <a:pt x="8599" y="13898"/>
                </a:cubicBezTo>
                <a:cubicBezTo>
                  <a:pt x="8536" y="14114"/>
                  <a:pt x="8539" y="14346"/>
                  <a:pt x="8487" y="14571"/>
                </a:cubicBezTo>
                <a:lnTo>
                  <a:pt x="8487" y="14900"/>
                </a:lnTo>
                <a:cubicBezTo>
                  <a:pt x="8440" y="15108"/>
                  <a:pt x="8475" y="15478"/>
                  <a:pt x="8519" y="15683"/>
                </a:cubicBezTo>
                <a:cubicBezTo>
                  <a:pt x="8547" y="15815"/>
                  <a:pt x="8502" y="15978"/>
                  <a:pt x="8567" y="16074"/>
                </a:cubicBezTo>
                <a:cubicBezTo>
                  <a:pt x="8568" y="16144"/>
                  <a:pt x="8577" y="16160"/>
                  <a:pt x="8599" y="16200"/>
                </a:cubicBezTo>
                <a:cubicBezTo>
                  <a:pt x="8800" y="16194"/>
                  <a:pt x="9077" y="15665"/>
                  <a:pt x="9177" y="15511"/>
                </a:cubicBezTo>
                <a:cubicBezTo>
                  <a:pt x="9369" y="15216"/>
                  <a:pt x="9546" y="14901"/>
                  <a:pt x="9692" y="14556"/>
                </a:cubicBezTo>
                <a:cubicBezTo>
                  <a:pt x="9823" y="14245"/>
                  <a:pt x="9844" y="13901"/>
                  <a:pt x="9949" y="13569"/>
                </a:cubicBezTo>
                <a:cubicBezTo>
                  <a:pt x="10025" y="13329"/>
                  <a:pt x="10133" y="13049"/>
                  <a:pt x="10158" y="12786"/>
                </a:cubicBezTo>
                <a:lnTo>
                  <a:pt x="10174" y="12786"/>
                </a:lnTo>
                <a:cubicBezTo>
                  <a:pt x="10216" y="12930"/>
                  <a:pt x="10367" y="13035"/>
                  <a:pt x="10480" y="13115"/>
                </a:cubicBezTo>
                <a:cubicBezTo>
                  <a:pt x="10833" y="13367"/>
                  <a:pt x="11441" y="13600"/>
                  <a:pt x="12102" y="13444"/>
                </a:cubicBezTo>
                <a:cubicBezTo>
                  <a:pt x="12850" y="13267"/>
                  <a:pt x="13446" y="12916"/>
                  <a:pt x="13838" y="12394"/>
                </a:cubicBezTo>
                <a:cubicBezTo>
                  <a:pt x="14127" y="12011"/>
                  <a:pt x="14345" y="11567"/>
                  <a:pt x="14513" y="11064"/>
                </a:cubicBezTo>
                <a:cubicBezTo>
                  <a:pt x="14596" y="10817"/>
                  <a:pt x="14613" y="10543"/>
                  <a:pt x="14674" y="10281"/>
                </a:cubicBezTo>
                <a:cubicBezTo>
                  <a:pt x="14827" y="9624"/>
                  <a:pt x="14623" y="8833"/>
                  <a:pt x="14433" y="8402"/>
                </a:cubicBezTo>
                <a:cubicBezTo>
                  <a:pt x="13856" y="7098"/>
                  <a:pt x="12630" y="6354"/>
                  <a:pt x="10672" y="6382"/>
                </a:cubicBezTo>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
        <p:nvSpPr>
          <p:cNvPr id="755" name="Google Shape;755;p32"/>
          <p:cNvSpPr/>
          <p:nvPr/>
        </p:nvSpPr>
        <p:spPr>
          <a:xfrm>
            <a:off x="16624991" y="9157275"/>
            <a:ext cx="934902" cy="939816"/>
          </a:xfrm>
          <a:custGeom>
            <a:avLst/>
            <a:gdLst/>
            <a:ahLst/>
            <a:cxnLst/>
            <a:rect l="l" t="t"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
        <p:nvSpPr>
          <p:cNvPr id="756" name="Google Shape;756;p32"/>
          <p:cNvSpPr/>
          <p:nvPr/>
        </p:nvSpPr>
        <p:spPr>
          <a:xfrm>
            <a:off x="15455375" y="9146605"/>
            <a:ext cx="934902" cy="934902"/>
          </a:xfrm>
          <a:custGeom>
            <a:avLst/>
            <a:gdLst/>
            <a:ahLst/>
            <a:cxnLst/>
            <a:rect l="l" t="t" r="r" b="b"/>
            <a:pathLst>
              <a:path w="21600" h="21600" extrusionOk="0">
                <a:moveTo>
                  <a:pt x="14727" y="13745"/>
                </a:moveTo>
                <a:cubicBezTo>
                  <a:pt x="14727" y="14287"/>
                  <a:pt x="14287" y="14727"/>
                  <a:pt x="13745" y="14727"/>
                </a:cubicBezTo>
                <a:lnTo>
                  <a:pt x="7855" y="14727"/>
                </a:lnTo>
                <a:cubicBezTo>
                  <a:pt x="7313" y="14727"/>
                  <a:pt x="6873" y="14287"/>
                  <a:pt x="6873" y="13745"/>
                </a:cubicBezTo>
                <a:lnTo>
                  <a:pt x="6873" y="10309"/>
                </a:lnTo>
                <a:lnTo>
                  <a:pt x="7904" y="10309"/>
                </a:lnTo>
                <a:cubicBezTo>
                  <a:pt x="7877" y="10470"/>
                  <a:pt x="7855" y="10632"/>
                  <a:pt x="7855" y="10800"/>
                </a:cubicBezTo>
                <a:cubicBezTo>
                  <a:pt x="7855" y="12427"/>
                  <a:pt x="9173" y="13745"/>
                  <a:pt x="10800" y="13745"/>
                </a:cubicBezTo>
                <a:cubicBezTo>
                  <a:pt x="12426" y="13745"/>
                  <a:pt x="13745" y="12427"/>
                  <a:pt x="13745" y="10800"/>
                </a:cubicBezTo>
                <a:cubicBezTo>
                  <a:pt x="13745" y="10632"/>
                  <a:pt x="13723" y="10470"/>
                  <a:pt x="13696" y="10309"/>
                </a:cubicBezTo>
                <a:lnTo>
                  <a:pt x="14727" y="10309"/>
                </a:lnTo>
                <a:cubicBezTo>
                  <a:pt x="14727" y="10309"/>
                  <a:pt x="14727" y="13745"/>
                  <a:pt x="14727" y="13745"/>
                </a:cubicBezTo>
                <a:close/>
                <a:moveTo>
                  <a:pt x="10800" y="8836"/>
                </a:moveTo>
                <a:cubicBezTo>
                  <a:pt x="11884" y="8836"/>
                  <a:pt x="12764" y="9716"/>
                  <a:pt x="12764" y="10800"/>
                </a:cubicBezTo>
                <a:cubicBezTo>
                  <a:pt x="12764" y="11884"/>
                  <a:pt x="11884" y="12764"/>
                  <a:pt x="10800" y="12764"/>
                </a:cubicBezTo>
                <a:cubicBezTo>
                  <a:pt x="9716" y="12764"/>
                  <a:pt x="8836" y="11884"/>
                  <a:pt x="8836" y="10800"/>
                </a:cubicBezTo>
                <a:cubicBezTo>
                  <a:pt x="8836" y="9716"/>
                  <a:pt x="9716" y="8836"/>
                  <a:pt x="10800" y="8836"/>
                </a:cubicBezTo>
                <a:moveTo>
                  <a:pt x="12764" y="7364"/>
                </a:moveTo>
                <a:lnTo>
                  <a:pt x="14236" y="7364"/>
                </a:lnTo>
                <a:lnTo>
                  <a:pt x="14236" y="8836"/>
                </a:lnTo>
                <a:lnTo>
                  <a:pt x="12764" y="8836"/>
                </a:lnTo>
                <a:cubicBezTo>
                  <a:pt x="12764" y="8836"/>
                  <a:pt x="12764" y="7364"/>
                  <a:pt x="12764" y="7364"/>
                </a:cubicBezTo>
                <a:close/>
                <a:moveTo>
                  <a:pt x="13745" y="5891"/>
                </a:moveTo>
                <a:lnTo>
                  <a:pt x="7855" y="5891"/>
                </a:lnTo>
                <a:cubicBezTo>
                  <a:pt x="6770" y="5891"/>
                  <a:pt x="5891" y="6770"/>
                  <a:pt x="5891" y="7855"/>
                </a:cubicBezTo>
                <a:lnTo>
                  <a:pt x="5891" y="13745"/>
                </a:lnTo>
                <a:cubicBezTo>
                  <a:pt x="5891" y="14830"/>
                  <a:pt x="6770" y="15709"/>
                  <a:pt x="7855" y="15709"/>
                </a:cubicBezTo>
                <a:lnTo>
                  <a:pt x="13745" y="15709"/>
                </a:lnTo>
                <a:cubicBezTo>
                  <a:pt x="14830" y="15709"/>
                  <a:pt x="15709" y="14830"/>
                  <a:pt x="15709" y="13745"/>
                </a:cubicBezTo>
                <a:lnTo>
                  <a:pt x="15709" y="7855"/>
                </a:lnTo>
                <a:cubicBezTo>
                  <a:pt x="15709" y="6770"/>
                  <a:pt x="14830" y="5891"/>
                  <a:pt x="13745" y="5891"/>
                </a:cubicBezTo>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rgbClr val="67747D"/>
          </a:solid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5800"/>
              <a:buFont typeface="Arial"/>
              <a:buNone/>
            </a:pPr>
            <a:endParaRPr sz="5800" i="0" u="none" strike="noStrike" cap="none">
              <a:solidFill>
                <a:srgbClr val="000000"/>
              </a:solidFill>
              <a:latin typeface="Helvetica Neue"/>
              <a:ea typeface="Helvetica Neue"/>
              <a:cs typeface="Helvetica Neue"/>
              <a:sym typeface="Helvetica Neue"/>
            </a:endParaRPr>
          </a:p>
        </p:txBody>
      </p:sp>
      <p:sp>
        <p:nvSpPr>
          <p:cNvPr id="757" name="Google Shape;757;p32"/>
          <p:cNvSpPr/>
          <p:nvPr/>
        </p:nvSpPr>
        <p:spPr>
          <a:xfrm>
            <a:off x="11588738" y="3659825"/>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l"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txBox="1">
            <a:spLocks noGrp="1"/>
          </p:cNvSpPr>
          <p:nvPr>
            <p:ph type="sldNum" idx="12"/>
          </p:nvPr>
        </p:nvSpPr>
        <p:spPr>
          <a:xfrm>
            <a:off x="23744734" y="588010"/>
            <a:ext cx="389400" cy="65670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4</a:t>
            </a:fld>
            <a:endParaRPr>
              <a:solidFill>
                <a:schemeClr val="dk1"/>
              </a:solidFill>
              <a:latin typeface="Helvetica Neue"/>
              <a:ea typeface="Helvetica Neue"/>
              <a:cs typeface="Helvetica Neue"/>
              <a:sym typeface="Helvetica Neue"/>
            </a:endParaRPr>
          </a:p>
        </p:txBody>
      </p:sp>
      <p:sp>
        <p:nvSpPr>
          <p:cNvPr id="67" name="Google Shape;67;p3"/>
          <p:cNvSpPr/>
          <p:nvPr/>
        </p:nvSpPr>
        <p:spPr>
          <a:xfrm>
            <a:off x="4044301" y="588010"/>
            <a:ext cx="16295398" cy="892800"/>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VISION &amp; MISSION STATEMENT</a:t>
            </a:r>
            <a:endParaRPr sz="1400" b="1" i="0" u="none" strike="noStrike" cap="none">
              <a:solidFill>
                <a:srgbClr val="000000"/>
              </a:solidFill>
              <a:latin typeface="Helvetica Neue"/>
              <a:ea typeface="Helvetica Neue"/>
              <a:cs typeface="Helvetica Neue"/>
              <a:sym typeface="Helvetica Neue"/>
            </a:endParaRPr>
          </a:p>
        </p:txBody>
      </p:sp>
      <p:sp>
        <p:nvSpPr>
          <p:cNvPr id="68" name="Google Shape;68;p3"/>
          <p:cNvSpPr/>
          <p:nvPr/>
        </p:nvSpPr>
        <p:spPr>
          <a:xfrm>
            <a:off x="13298448" y="4240275"/>
            <a:ext cx="9530100" cy="1779300"/>
          </a:xfrm>
          <a:prstGeom prst="rect">
            <a:avLst/>
          </a:prstGeom>
          <a:noFill/>
          <a:ln>
            <a:noFill/>
          </a:ln>
        </p:spPr>
        <p:txBody>
          <a:bodyPr spcFirstLastPara="1" wrap="square" lIns="0" tIns="0" rIns="0" bIns="0" anchor="ctr" anchorCtr="0">
            <a:noAutofit/>
          </a:bodyPr>
          <a:lstStyle/>
          <a:p>
            <a:pPr marL="0" marR="0" lvl="0" indent="0" algn="r"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Our Mission</a:t>
            </a:r>
            <a:endParaRPr sz="6000" b="1" i="0" u="none" strike="noStrike" cap="none">
              <a:solidFill>
                <a:srgbClr val="000000"/>
              </a:solidFill>
              <a:latin typeface="Helvetica Neue"/>
              <a:ea typeface="Helvetica Neue"/>
              <a:cs typeface="Helvetica Neue"/>
              <a:sym typeface="Helvetica Neue"/>
            </a:endParaRPr>
          </a:p>
        </p:txBody>
      </p:sp>
      <p:sp>
        <p:nvSpPr>
          <p:cNvPr id="69" name="Google Shape;69;p3"/>
          <p:cNvSpPr/>
          <p:nvPr/>
        </p:nvSpPr>
        <p:spPr>
          <a:xfrm>
            <a:off x="13298550" y="7441350"/>
            <a:ext cx="9537600" cy="4738800"/>
          </a:xfrm>
          <a:prstGeom prst="rect">
            <a:avLst/>
          </a:prstGeom>
          <a:noFill/>
          <a:ln>
            <a:noFill/>
          </a:ln>
        </p:spPr>
        <p:txBody>
          <a:bodyPr spcFirstLastPara="1" wrap="square" lIns="0" tIns="0" rIns="0" bIns="0" anchor="t" anchorCtr="0">
            <a:noAutofit/>
          </a:bodyPr>
          <a:lstStyle/>
          <a:p>
            <a:pPr marL="0" marR="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Your hotel mission statement is about who you are and what you do right now, today. When you write a hotel mission statement, you’re thinking about your immediate objectives. Who do you serve and how do you serve them? This is your purpose for the present.</a:t>
            </a:r>
            <a:endParaRPr sz="3000">
              <a:solidFill>
                <a:schemeClr val="dk1"/>
              </a:solidFill>
              <a:latin typeface="Helvetica Neue"/>
              <a:ea typeface="Helvetica Neue"/>
              <a:cs typeface="Helvetica Neue"/>
              <a:sym typeface="Helvetica Neue"/>
            </a:endParaRPr>
          </a:p>
          <a:p>
            <a:pPr marL="0" marR="0" lvl="0" indent="0" algn="r" rtl="0">
              <a:lnSpc>
                <a:spcPct val="130000"/>
              </a:lnSpc>
              <a:spcBef>
                <a:spcPts val="0"/>
              </a:spcBef>
              <a:spcAft>
                <a:spcPts val="0"/>
              </a:spcAft>
              <a:buClr>
                <a:schemeClr val="dk1"/>
              </a:buClr>
              <a:buSzPts val="3000"/>
              <a:buFont typeface="Helvetica Neue"/>
              <a:buNone/>
            </a:pPr>
            <a:endParaRPr sz="2200" i="1">
              <a:solidFill>
                <a:schemeClr val="dk1"/>
              </a:solidFill>
              <a:latin typeface="Helvetica Neue"/>
              <a:ea typeface="Helvetica Neue"/>
              <a:cs typeface="Helvetica Neue"/>
              <a:sym typeface="Helvetica Neue"/>
            </a:endParaRPr>
          </a:p>
          <a:p>
            <a:pPr marL="0" marR="0" lvl="0" indent="0" algn="r" rtl="0">
              <a:lnSpc>
                <a:spcPct val="130000"/>
              </a:lnSpc>
              <a:spcBef>
                <a:spcPts val="0"/>
              </a:spcBef>
              <a:spcAft>
                <a:spcPts val="0"/>
              </a:spcAft>
              <a:buClr>
                <a:schemeClr val="dk1"/>
              </a:buClr>
              <a:buSzPts val="3000"/>
              <a:buFont typeface="Helvetica Neue"/>
              <a:buNone/>
            </a:pPr>
            <a:r>
              <a:rPr lang="en-US" sz="2200" i="1">
                <a:solidFill>
                  <a:schemeClr val="dk1"/>
                </a:solidFill>
                <a:latin typeface="Helvetica Neue"/>
                <a:ea typeface="Helvetica Neue"/>
                <a:cs typeface="Helvetica Neue"/>
                <a:sym typeface="Helvetica Neue"/>
              </a:rPr>
              <a:t>Example: Hyatt Hotels, “To deliver distinctive experiences for our guests.” </a:t>
            </a:r>
            <a:endParaRPr sz="2200" i="1">
              <a:solidFill>
                <a:schemeClr val="dk1"/>
              </a:solidFill>
              <a:latin typeface="Helvetica Neue"/>
              <a:ea typeface="Helvetica Neue"/>
              <a:cs typeface="Helvetica Neue"/>
              <a:sym typeface="Helvetica Neue"/>
            </a:endParaRPr>
          </a:p>
        </p:txBody>
      </p:sp>
      <p:sp>
        <p:nvSpPr>
          <p:cNvPr id="70" name="Google Shape;70;p3"/>
          <p:cNvSpPr/>
          <p:nvPr/>
        </p:nvSpPr>
        <p:spPr>
          <a:xfrm>
            <a:off x="21509098" y="6539950"/>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
        <p:nvSpPr>
          <p:cNvPr id="71" name="Google Shape;71;p3"/>
          <p:cNvSpPr/>
          <p:nvPr/>
        </p:nvSpPr>
        <p:spPr>
          <a:xfrm>
            <a:off x="1547848" y="4240275"/>
            <a:ext cx="9530100" cy="1779300"/>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Our Vision</a:t>
            </a:r>
            <a:endParaRPr sz="6000" b="1" i="0" u="none" strike="noStrike" cap="none">
              <a:solidFill>
                <a:srgbClr val="000000"/>
              </a:solidFill>
              <a:latin typeface="Helvetica Neue"/>
              <a:ea typeface="Helvetica Neue"/>
              <a:cs typeface="Helvetica Neue"/>
              <a:sym typeface="Helvetica Neue"/>
            </a:endParaRPr>
          </a:p>
        </p:txBody>
      </p:sp>
      <p:sp>
        <p:nvSpPr>
          <p:cNvPr id="72" name="Google Shape;72;p3"/>
          <p:cNvSpPr/>
          <p:nvPr/>
        </p:nvSpPr>
        <p:spPr>
          <a:xfrm>
            <a:off x="1547850" y="7441350"/>
            <a:ext cx="9537600" cy="4738800"/>
          </a:xfrm>
          <a:prstGeom prst="rect">
            <a:avLst/>
          </a:prstGeom>
          <a:noFill/>
          <a:ln>
            <a:noFill/>
          </a:ln>
        </p:spPr>
        <p:txBody>
          <a:bodyPr spcFirstLastPara="1" wrap="square" lIns="0" tIns="0" rIns="0" bIns="0" anchor="t" anchorCtr="0">
            <a:noAutofit/>
          </a:bodyPr>
          <a:lstStyle/>
          <a:p>
            <a:pPr marL="0" marR="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Your hotel vision statement looks ahead to the future, focusing on what you want to do or achieve long-term. To write a hotel vision statement, you need to be clear on your company’s direction. Where do you want to be in 5, 10, 15 years? Vision statements are aspirational.</a:t>
            </a:r>
            <a:endParaRPr sz="3000">
              <a:solidFill>
                <a:schemeClr val="dk1"/>
              </a:solidFill>
              <a:latin typeface="Helvetica Neue"/>
              <a:ea typeface="Helvetica Neue"/>
              <a:cs typeface="Helvetica Neue"/>
              <a:sym typeface="Helvetica Neue"/>
            </a:endParaRPr>
          </a:p>
          <a:p>
            <a:pPr marL="0" lvl="0" indent="0" algn="l" rtl="0">
              <a:lnSpc>
                <a:spcPct val="130000"/>
              </a:lnSpc>
              <a:spcBef>
                <a:spcPts val="0"/>
              </a:spcBef>
              <a:spcAft>
                <a:spcPts val="0"/>
              </a:spcAft>
              <a:buClr>
                <a:schemeClr val="dk1"/>
              </a:buClr>
              <a:buSzPts val="3000"/>
              <a:buFont typeface="Helvetica Neue"/>
              <a:buNone/>
            </a:pPr>
            <a:endParaRPr sz="2200" i="1">
              <a:solidFill>
                <a:schemeClr val="dk1"/>
              </a:solidFill>
              <a:latin typeface="Helvetica Neue"/>
              <a:ea typeface="Helvetica Neue"/>
              <a:cs typeface="Helvetica Neue"/>
              <a:sym typeface="Helvetica Neue"/>
            </a:endParaRPr>
          </a:p>
          <a:p>
            <a:pPr marL="0" lvl="0" indent="0" algn="l" rtl="0">
              <a:lnSpc>
                <a:spcPct val="130000"/>
              </a:lnSpc>
              <a:spcBef>
                <a:spcPts val="0"/>
              </a:spcBef>
              <a:spcAft>
                <a:spcPts val="0"/>
              </a:spcAft>
              <a:buClr>
                <a:schemeClr val="dk1"/>
              </a:buClr>
              <a:buSzPts val="3000"/>
              <a:buFont typeface="Helvetica Neue"/>
              <a:buNone/>
            </a:pPr>
            <a:r>
              <a:rPr lang="en-US" sz="2200" i="1">
                <a:solidFill>
                  <a:schemeClr val="dk1"/>
                </a:solidFill>
                <a:latin typeface="Helvetica Neue"/>
                <a:ea typeface="Helvetica Neue"/>
                <a:cs typeface="Helvetica Neue"/>
                <a:sym typeface="Helvetica Neue"/>
              </a:rPr>
              <a:t>Example: Hyatt Hotels, “A world of understanding and care.”</a:t>
            </a:r>
            <a:endParaRPr sz="3000">
              <a:solidFill>
                <a:schemeClr val="dk1"/>
              </a:solidFill>
              <a:latin typeface="Helvetica Neue"/>
              <a:ea typeface="Helvetica Neue"/>
              <a:cs typeface="Helvetica Neue"/>
              <a:sym typeface="Helvetica Neue"/>
            </a:endParaRPr>
          </a:p>
        </p:txBody>
      </p:sp>
      <p:sp>
        <p:nvSpPr>
          <p:cNvPr id="73" name="Google Shape;73;p3"/>
          <p:cNvSpPr/>
          <p:nvPr/>
        </p:nvSpPr>
        <p:spPr>
          <a:xfrm>
            <a:off x="1547848" y="6539950"/>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4"/>
          <p:cNvSpPr txBox="1">
            <a:spLocks noGrp="1"/>
          </p:cNvSpPr>
          <p:nvPr>
            <p:ph type="sldNum" idx="12"/>
          </p:nvPr>
        </p:nvSpPr>
        <p:spPr>
          <a:xfrm>
            <a:off x="23729506" y="588010"/>
            <a:ext cx="419987"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5</a:t>
            </a:fld>
            <a:endParaRPr>
              <a:solidFill>
                <a:schemeClr val="dk1"/>
              </a:solidFill>
              <a:latin typeface="Helvetica Neue"/>
              <a:ea typeface="Helvetica Neue"/>
              <a:cs typeface="Helvetica Neue"/>
              <a:sym typeface="Helvetica Neue"/>
            </a:endParaRPr>
          </a:p>
        </p:txBody>
      </p:sp>
      <p:sp>
        <p:nvSpPr>
          <p:cNvPr id="79" name="Google Shape;79;p4"/>
          <p:cNvSpPr/>
          <p:nvPr/>
        </p:nvSpPr>
        <p:spPr>
          <a:xfrm>
            <a:off x="6888180" y="386130"/>
            <a:ext cx="10607640" cy="11175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MARKET ANALYSIS</a:t>
            </a:r>
            <a:endParaRPr sz="1400" b="1" i="0" u="none" strike="noStrike" cap="none">
              <a:solidFill>
                <a:srgbClr val="000000"/>
              </a:solidFill>
              <a:latin typeface="Helvetica Neue"/>
              <a:ea typeface="Helvetica Neue"/>
              <a:cs typeface="Helvetica Neue"/>
              <a:sym typeface="Helvetica Neue"/>
            </a:endParaRPr>
          </a:p>
        </p:txBody>
      </p:sp>
      <p:sp>
        <p:nvSpPr>
          <p:cNvPr id="80" name="Google Shape;80;p4"/>
          <p:cNvSpPr/>
          <p:nvPr/>
        </p:nvSpPr>
        <p:spPr>
          <a:xfrm>
            <a:off x="1920423" y="8761549"/>
            <a:ext cx="2870201" cy="49859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Company</a:t>
            </a:r>
            <a:endParaRPr sz="1400" b="1" i="0" u="none" strike="noStrike" cap="none">
              <a:solidFill>
                <a:srgbClr val="000000"/>
              </a:solidFill>
              <a:latin typeface="Helvetica Neue"/>
              <a:ea typeface="Helvetica Neue"/>
              <a:cs typeface="Helvetica Neue"/>
              <a:sym typeface="Helvetica Neue"/>
            </a:endParaRPr>
          </a:p>
        </p:txBody>
      </p:sp>
      <p:sp>
        <p:nvSpPr>
          <p:cNvPr id="81" name="Google Shape;81;p4"/>
          <p:cNvSpPr/>
          <p:nvPr/>
        </p:nvSpPr>
        <p:spPr>
          <a:xfrm>
            <a:off x="5832023" y="5497649"/>
            <a:ext cx="3568701" cy="49859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Competitors</a:t>
            </a:r>
            <a:endParaRPr sz="1400" b="1" i="0" u="none" strike="noStrike" cap="none">
              <a:solidFill>
                <a:srgbClr val="000000"/>
              </a:solidFill>
              <a:latin typeface="Helvetica Neue"/>
              <a:ea typeface="Helvetica Neue"/>
              <a:cs typeface="Helvetica Neue"/>
              <a:sym typeface="Helvetica Neue"/>
            </a:endParaRPr>
          </a:p>
        </p:txBody>
      </p:sp>
      <p:sp>
        <p:nvSpPr>
          <p:cNvPr id="82" name="Google Shape;82;p4"/>
          <p:cNvSpPr/>
          <p:nvPr/>
        </p:nvSpPr>
        <p:spPr>
          <a:xfrm>
            <a:off x="10594523" y="8761549"/>
            <a:ext cx="3073401" cy="49859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Customers</a:t>
            </a:r>
            <a:endParaRPr sz="1400" b="1" i="0" u="none" strike="noStrike" cap="none">
              <a:solidFill>
                <a:srgbClr val="000000"/>
              </a:solidFill>
              <a:latin typeface="Helvetica Neue"/>
              <a:ea typeface="Helvetica Neue"/>
              <a:cs typeface="Helvetica Neue"/>
              <a:sym typeface="Helvetica Neue"/>
            </a:endParaRPr>
          </a:p>
        </p:txBody>
      </p:sp>
      <p:sp>
        <p:nvSpPr>
          <p:cNvPr id="83" name="Google Shape;83;p4"/>
          <p:cNvSpPr/>
          <p:nvPr/>
        </p:nvSpPr>
        <p:spPr>
          <a:xfrm>
            <a:off x="14315623" y="5497649"/>
            <a:ext cx="4152901" cy="49859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Collaborators</a:t>
            </a:r>
            <a:endParaRPr sz="1400" b="1" i="0" u="none" strike="noStrike" cap="none">
              <a:solidFill>
                <a:srgbClr val="000000"/>
              </a:solidFill>
              <a:latin typeface="Helvetica Neue"/>
              <a:ea typeface="Helvetica Neue"/>
              <a:cs typeface="Helvetica Neue"/>
              <a:sym typeface="Helvetica Neue"/>
            </a:endParaRPr>
          </a:p>
        </p:txBody>
      </p:sp>
      <p:sp>
        <p:nvSpPr>
          <p:cNvPr id="84" name="Google Shape;84;p4"/>
          <p:cNvSpPr/>
          <p:nvPr/>
        </p:nvSpPr>
        <p:spPr>
          <a:xfrm>
            <a:off x="19649623" y="8761549"/>
            <a:ext cx="2641601" cy="49859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3600"/>
              <a:buFont typeface="Montserrat"/>
              <a:buNone/>
            </a:pPr>
            <a:r>
              <a:rPr lang="en-US" sz="3600" b="1" i="0" u="none" strike="noStrike" cap="none">
                <a:solidFill>
                  <a:schemeClr val="dk1"/>
                </a:solidFill>
                <a:latin typeface="Helvetica Neue"/>
                <a:ea typeface="Helvetica Neue"/>
                <a:cs typeface="Helvetica Neue"/>
                <a:sym typeface="Helvetica Neue"/>
              </a:rPr>
              <a:t>Climate</a:t>
            </a:r>
            <a:endParaRPr sz="1400" b="1" i="0" u="none" strike="noStrike" cap="none">
              <a:solidFill>
                <a:srgbClr val="000000"/>
              </a:solidFill>
              <a:latin typeface="Helvetica Neue"/>
              <a:ea typeface="Helvetica Neue"/>
              <a:cs typeface="Helvetica Neue"/>
              <a:sym typeface="Helvetica Neue"/>
            </a:endParaRPr>
          </a:p>
        </p:txBody>
      </p:sp>
      <p:cxnSp>
        <p:nvCxnSpPr>
          <p:cNvPr id="85" name="Google Shape;85;p4"/>
          <p:cNvCxnSpPr/>
          <p:nvPr/>
        </p:nvCxnSpPr>
        <p:spPr>
          <a:xfrm>
            <a:off x="3350764" y="5356448"/>
            <a:ext cx="0" cy="861418"/>
          </a:xfrm>
          <a:prstGeom prst="straightConnector1">
            <a:avLst/>
          </a:prstGeom>
          <a:noFill/>
          <a:ln w="38100" cap="flat" cmpd="sng">
            <a:solidFill>
              <a:schemeClr val="accent4"/>
            </a:solidFill>
            <a:prstDash val="dashDot"/>
            <a:miter lim="400000"/>
            <a:headEnd type="none" w="sm" len="sm"/>
            <a:tailEnd type="none" w="sm" len="sm"/>
          </a:ln>
        </p:spPr>
      </p:cxnSp>
      <p:cxnSp>
        <p:nvCxnSpPr>
          <p:cNvPr id="86" name="Google Shape;86;p4"/>
          <p:cNvCxnSpPr/>
          <p:nvPr/>
        </p:nvCxnSpPr>
        <p:spPr>
          <a:xfrm>
            <a:off x="7617962" y="8814248"/>
            <a:ext cx="0" cy="861417"/>
          </a:xfrm>
          <a:prstGeom prst="straightConnector1">
            <a:avLst/>
          </a:prstGeom>
          <a:noFill/>
          <a:ln w="38100" cap="flat" cmpd="sng">
            <a:solidFill>
              <a:schemeClr val="accent4"/>
            </a:solidFill>
            <a:prstDash val="dashDot"/>
            <a:miter lim="400000"/>
            <a:headEnd type="none" w="sm" len="sm"/>
            <a:tailEnd type="none" w="sm" len="sm"/>
          </a:ln>
        </p:spPr>
      </p:cxnSp>
      <p:cxnSp>
        <p:nvCxnSpPr>
          <p:cNvPr id="87" name="Google Shape;87;p4"/>
          <p:cNvCxnSpPr/>
          <p:nvPr/>
        </p:nvCxnSpPr>
        <p:spPr>
          <a:xfrm>
            <a:off x="12126462" y="5356448"/>
            <a:ext cx="0" cy="861418"/>
          </a:xfrm>
          <a:prstGeom prst="straightConnector1">
            <a:avLst/>
          </a:prstGeom>
          <a:noFill/>
          <a:ln w="38100" cap="flat" cmpd="sng">
            <a:solidFill>
              <a:schemeClr val="accent4"/>
            </a:solidFill>
            <a:prstDash val="dashDot"/>
            <a:miter lim="400000"/>
            <a:headEnd type="none" w="sm" len="sm"/>
            <a:tailEnd type="none" w="sm" len="sm"/>
          </a:ln>
        </p:spPr>
      </p:cxnSp>
      <p:cxnSp>
        <p:nvCxnSpPr>
          <p:cNvPr id="88" name="Google Shape;88;p4"/>
          <p:cNvCxnSpPr/>
          <p:nvPr/>
        </p:nvCxnSpPr>
        <p:spPr>
          <a:xfrm>
            <a:off x="16393663" y="8814248"/>
            <a:ext cx="0" cy="861417"/>
          </a:xfrm>
          <a:prstGeom prst="straightConnector1">
            <a:avLst/>
          </a:prstGeom>
          <a:noFill/>
          <a:ln w="38100" cap="flat" cmpd="sng">
            <a:solidFill>
              <a:schemeClr val="accent4"/>
            </a:solidFill>
            <a:prstDash val="dashDot"/>
            <a:miter lim="400000"/>
            <a:headEnd type="none" w="sm" len="sm"/>
            <a:tailEnd type="none" w="sm" len="sm"/>
          </a:ln>
        </p:spPr>
      </p:cxnSp>
      <p:cxnSp>
        <p:nvCxnSpPr>
          <p:cNvPr id="89" name="Google Shape;89;p4"/>
          <p:cNvCxnSpPr/>
          <p:nvPr/>
        </p:nvCxnSpPr>
        <p:spPr>
          <a:xfrm>
            <a:off x="20965663" y="5340350"/>
            <a:ext cx="0" cy="893615"/>
          </a:xfrm>
          <a:prstGeom prst="straightConnector1">
            <a:avLst/>
          </a:prstGeom>
          <a:noFill/>
          <a:ln w="38100" cap="flat" cmpd="sng">
            <a:solidFill>
              <a:schemeClr val="accent4"/>
            </a:solidFill>
            <a:prstDash val="dashDot"/>
            <a:miter lim="400000"/>
            <a:headEnd type="none" w="sm" len="sm"/>
            <a:tailEnd type="none" w="sm" len="sm"/>
          </a:ln>
        </p:spPr>
      </p:cxnSp>
      <p:sp>
        <p:nvSpPr>
          <p:cNvPr id="90" name="Google Shape;90;p4"/>
          <p:cNvSpPr/>
          <p:nvPr/>
        </p:nvSpPr>
        <p:spPr>
          <a:xfrm>
            <a:off x="473096" y="2432050"/>
            <a:ext cx="5753101" cy="2794000"/>
          </a:xfrm>
          <a:prstGeom prst="rect">
            <a:avLst/>
          </a:prstGeom>
          <a:noFill/>
          <a:ln>
            <a:noFill/>
          </a:ln>
        </p:spPr>
        <p:txBody>
          <a:bodyPr spcFirstLastPara="1" wrap="square" lIns="0" tIns="0" rIns="0" bIns="0" anchor="ctr"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2700">
                <a:solidFill>
                  <a:schemeClr val="dk1"/>
                </a:solidFill>
                <a:latin typeface="Helvetica Neue"/>
                <a:ea typeface="Helvetica Neue"/>
                <a:cs typeface="Helvetica Neue"/>
                <a:sym typeface="Helvetica Neue"/>
              </a:rPr>
              <a:t>What’s happening at your hotel company which could impact your business? Are you changing up your product or service? Rebranding?</a:t>
            </a:r>
            <a:endParaRPr sz="2700">
              <a:solidFill>
                <a:schemeClr val="dk1"/>
              </a:solidFill>
              <a:latin typeface="Helvetica Neue"/>
              <a:ea typeface="Helvetica Neue"/>
              <a:cs typeface="Helvetica Neue"/>
              <a:sym typeface="Helvetica Neue"/>
            </a:endParaRPr>
          </a:p>
        </p:txBody>
      </p:sp>
      <p:sp>
        <p:nvSpPr>
          <p:cNvPr id="91" name="Google Shape;91;p4"/>
          <p:cNvSpPr/>
          <p:nvPr/>
        </p:nvSpPr>
        <p:spPr>
          <a:xfrm>
            <a:off x="4740296" y="9696450"/>
            <a:ext cx="5753101" cy="2794000"/>
          </a:xfrm>
          <a:prstGeom prst="rect">
            <a:avLst/>
          </a:prstGeom>
          <a:noFill/>
          <a:ln>
            <a:noFill/>
          </a:ln>
        </p:spPr>
        <p:txBody>
          <a:bodyPr spcFirstLastPara="1" wrap="square" lIns="0" tIns="0" rIns="0" bIns="0" anchor="ctr"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2700">
                <a:solidFill>
                  <a:schemeClr val="dk1"/>
                </a:solidFill>
                <a:latin typeface="Helvetica Neue"/>
                <a:ea typeface="Helvetica Neue"/>
                <a:cs typeface="Helvetica Neue"/>
                <a:sym typeface="Helvetica Neue"/>
              </a:rPr>
              <a:t>Who are the key players and what are they up to? Opening a buzzy new restaurant? Starting or finishing a major renovation?</a:t>
            </a:r>
            <a:endParaRPr sz="2700" b="0" i="0" u="none" strike="noStrike" cap="none">
              <a:solidFill>
                <a:srgbClr val="000000"/>
              </a:solidFill>
              <a:latin typeface="Helvetica Neue"/>
              <a:ea typeface="Helvetica Neue"/>
              <a:cs typeface="Helvetica Neue"/>
              <a:sym typeface="Helvetica Neue"/>
            </a:endParaRPr>
          </a:p>
        </p:txBody>
      </p:sp>
      <p:sp>
        <p:nvSpPr>
          <p:cNvPr id="92" name="Google Shape;92;p4"/>
          <p:cNvSpPr/>
          <p:nvPr/>
        </p:nvSpPr>
        <p:spPr>
          <a:xfrm>
            <a:off x="9248796" y="2432050"/>
            <a:ext cx="5753101" cy="2794000"/>
          </a:xfrm>
          <a:prstGeom prst="rect">
            <a:avLst/>
          </a:prstGeom>
          <a:noFill/>
          <a:ln>
            <a:noFill/>
          </a:ln>
        </p:spPr>
        <p:txBody>
          <a:bodyPr spcFirstLastPara="1" wrap="square" lIns="0" tIns="0" rIns="0" bIns="0" anchor="ctr"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2700">
                <a:solidFill>
                  <a:schemeClr val="dk1"/>
                </a:solidFill>
                <a:latin typeface="Helvetica Neue"/>
                <a:ea typeface="Helvetica Neue"/>
                <a:cs typeface="Helvetica Neue"/>
                <a:sym typeface="Helvetica Neue"/>
              </a:rPr>
              <a:t>What do your guests think of your hotel? Is there less interest from certain groups or more from others? Are they communicating with you in a new way?</a:t>
            </a:r>
            <a:endParaRPr sz="2700" b="0" i="0" u="none" strike="noStrike" cap="none">
              <a:solidFill>
                <a:srgbClr val="000000"/>
              </a:solidFill>
              <a:latin typeface="Helvetica Neue"/>
              <a:ea typeface="Helvetica Neue"/>
              <a:cs typeface="Helvetica Neue"/>
              <a:sym typeface="Helvetica Neue"/>
            </a:endParaRPr>
          </a:p>
        </p:txBody>
      </p:sp>
      <p:sp>
        <p:nvSpPr>
          <p:cNvPr id="93" name="Google Shape;93;p4"/>
          <p:cNvSpPr/>
          <p:nvPr/>
        </p:nvSpPr>
        <p:spPr>
          <a:xfrm>
            <a:off x="13515995" y="9696450"/>
            <a:ext cx="5753101" cy="2794000"/>
          </a:xfrm>
          <a:prstGeom prst="rect">
            <a:avLst/>
          </a:prstGeom>
          <a:noFill/>
          <a:ln>
            <a:noFill/>
          </a:ln>
        </p:spPr>
        <p:txBody>
          <a:bodyPr spcFirstLastPara="1" wrap="square" lIns="0" tIns="0" rIns="0" bIns="0" anchor="ctr"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2700">
                <a:solidFill>
                  <a:schemeClr val="dk1"/>
                </a:solidFill>
                <a:latin typeface="Helvetica Neue"/>
                <a:ea typeface="Helvetica Neue"/>
                <a:cs typeface="Helvetica Neue"/>
                <a:sym typeface="Helvetica Neue"/>
              </a:rPr>
              <a:t>Who are your partners and what’s going on with them? Think: Convention &amp; Visitors Bureau, your PR firm, a top-producing travel agency, or another service provider.</a:t>
            </a:r>
            <a:endParaRPr sz="2700" b="0" i="0" u="none" strike="noStrike" cap="none">
              <a:solidFill>
                <a:srgbClr val="000000"/>
              </a:solidFill>
              <a:latin typeface="Helvetica Neue"/>
              <a:ea typeface="Helvetica Neue"/>
              <a:cs typeface="Helvetica Neue"/>
              <a:sym typeface="Helvetica Neue"/>
            </a:endParaRPr>
          </a:p>
        </p:txBody>
      </p:sp>
      <p:sp>
        <p:nvSpPr>
          <p:cNvPr id="94" name="Google Shape;94;p4"/>
          <p:cNvSpPr/>
          <p:nvPr/>
        </p:nvSpPr>
        <p:spPr>
          <a:xfrm>
            <a:off x="18087995" y="2432050"/>
            <a:ext cx="5753101" cy="2794000"/>
          </a:xfrm>
          <a:prstGeom prst="rect">
            <a:avLst/>
          </a:prstGeom>
          <a:noFill/>
          <a:ln>
            <a:noFill/>
          </a:ln>
        </p:spPr>
        <p:txBody>
          <a:bodyPr spcFirstLastPara="1" wrap="square" lIns="0" tIns="0" rIns="0" bIns="0" anchor="ctr" anchorCtr="0">
            <a:noAutofit/>
          </a:bodyPr>
          <a:lstStyle/>
          <a:p>
            <a:pPr marL="0" lvl="0" indent="0" algn="ctr" rtl="0">
              <a:lnSpc>
                <a:spcPct val="130000"/>
              </a:lnSpc>
              <a:spcBef>
                <a:spcPts val="0"/>
              </a:spcBef>
              <a:spcAft>
                <a:spcPts val="0"/>
              </a:spcAft>
              <a:buClr>
                <a:schemeClr val="dk1"/>
              </a:buClr>
              <a:buSzPts val="3000"/>
              <a:buFont typeface="Helvetica Neue"/>
              <a:buNone/>
            </a:pPr>
            <a:r>
              <a:rPr lang="en-US" sz="2700">
                <a:solidFill>
                  <a:schemeClr val="dk1"/>
                </a:solidFill>
                <a:latin typeface="Helvetica Neue"/>
                <a:ea typeface="Helvetica Neue"/>
                <a:cs typeface="Helvetica Neue"/>
                <a:sym typeface="Helvetica Neue"/>
              </a:rPr>
              <a:t>How is the economy doing? Are there any new laws or regulations that impact your business or the hospitality industry where you are?</a:t>
            </a:r>
            <a:endParaRPr sz="2700" b="0" i="0" u="none" strike="noStrike" cap="none">
              <a:solidFill>
                <a:srgbClr val="000000"/>
              </a:solidFill>
              <a:latin typeface="Helvetica Neue"/>
              <a:ea typeface="Helvetica Neue"/>
              <a:cs typeface="Helvetica Neue"/>
              <a:sym typeface="Helvetica Neue"/>
            </a:endParaRPr>
          </a:p>
        </p:txBody>
      </p:sp>
      <p:sp>
        <p:nvSpPr>
          <p:cNvPr id="95" name="Google Shape;95;p4"/>
          <p:cNvSpPr/>
          <p:nvPr/>
        </p:nvSpPr>
        <p:spPr>
          <a:xfrm>
            <a:off x="2358538" y="6473339"/>
            <a:ext cx="1981201" cy="1981201"/>
          </a:xfrm>
          <a:prstGeom prst="ellipse">
            <a:avLst/>
          </a:prstGeom>
          <a:solidFill>
            <a:srgbClr val="67747D"/>
          </a:solidFill>
          <a:ln w="63500" cap="flat" cmpd="sng">
            <a:solidFill>
              <a:srgbClr val="67747D"/>
            </a:solidFill>
            <a:prstDash val="solid"/>
            <a:miter lim="400000"/>
            <a:headEnd type="none" w="sm" len="sm"/>
            <a:tailEnd type="none" w="sm" len="sm"/>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96" name="Google Shape;96;p4"/>
          <p:cNvSpPr/>
          <p:nvPr/>
        </p:nvSpPr>
        <p:spPr>
          <a:xfrm>
            <a:off x="6625738" y="6473339"/>
            <a:ext cx="1981201" cy="1981201"/>
          </a:xfrm>
          <a:prstGeom prst="ellipse">
            <a:avLst/>
          </a:prstGeom>
          <a:solidFill>
            <a:srgbClr val="67747D"/>
          </a:solidFill>
          <a:ln w="63500" cap="flat" cmpd="sng">
            <a:solidFill>
              <a:srgbClr val="67747D"/>
            </a:solidFill>
            <a:prstDash val="solid"/>
            <a:miter lim="400000"/>
            <a:headEnd type="none" w="sm" len="sm"/>
            <a:tailEnd type="none" w="sm" len="sm"/>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97" name="Google Shape;97;p4"/>
          <p:cNvSpPr/>
          <p:nvPr/>
        </p:nvSpPr>
        <p:spPr>
          <a:xfrm>
            <a:off x="11134238" y="6473339"/>
            <a:ext cx="1981201" cy="1981201"/>
          </a:xfrm>
          <a:prstGeom prst="ellipse">
            <a:avLst/>
          </a:prstGeom>
          <a:solidFill>
            <a:srgbClr val="67747D"/>
          </a:solidFill>
          <a:ln w="63500" cap="flat" cmpd="sng">
            <a:solidFill>
              <a:srgbClr val="67747D"/>
            </a:solidFill>
            <a:prstDash val="solid"/>
            <a:miter lim="400000"/>
            <a:headEnd type="none" w="sm" len="sm"/>
            <a:tailEnd type="none" w="sm" len="sm"/>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98" name="Google Shape;98;p4"/>
          <p:cNvSpPr/>
          <p:nvPr/>
        </p:nvSpPr>
        <p:spPr>
          <a:xfrm>
            <a:off x="15401438" y="6473339"/>
            <a:ext cx="1981201" cy="1981201"/>
          </a:xfrm>
          <a:prstGeom prst="ellipse">
            <a:avLst/>
          </a:prstGeom>
          <a:solidFill>
            <a:srgbClr val="67747D"/>
          </a:solidFill>
          <a:ln w="63500" cap="flat" cmpd="sng">
            <a:solidFill>
              <a:srgbClr val="67747D"/>
            </a:solidFill>
            <a:prstDash val="solid"/>
            <a:miter lim="400000"/>
            <a:headEnd type="none" w="sm" len="sm"/>
            <a:tailEnd type="none" w="sm" len="sm"/>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99" name="Google Shape;99;p4"/>
          <p:cNvSpPr/>
          <p:nvPr/>
        </p:nvSpPr>
        <p:spPr>
          <a:xfrm>
            <a:off x="19973438" y="6473339"/>
            <a:ext cx="1981200" cy="1981200"/>
          </a:xfrm>
          <a:prstGeom prst="ellipse">
            <a:avLst/>
          </a:prstGeom>
          <a:solidFill>
            <a:srgbClr val="67747D"/>
          </a:solidFill>
          <a:ln w="63500" cap="flat" cmpd="sng">
            <a:solidFill>
              <a:srgbClr val="67747D"/>
            </a:solidFill>
            <a:prstDash val="solid"/>
            <a:miter lim="400000"/>
            <a:headEnd type="none" w="sm" len="sm"/>
            <a:tailEnd type="none" w="sm" len="sm"/>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727171"/>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00" name="Google Shape;100;p4"/>
          <p:cNvSpPr/>
          <p:nvPr/>
        </p:nvSpPr>
        <p:spPr>
          <a:xfrm>
            <a:off x="2800350" y="7016750"/>
            <a:ext cx="1130300" cy="927100"/>
          </a:xfrm>
          <a:custGeom>
            <a:avLst/>
            <a:gdLst/>
            <a:ahLst/>
            <a:cxnLst/>
            <a:rect l="l" t="t" r="r" b="b"/>
            <a:pathLst>
              <a:path w="21600" h="21600" extrusionOk="0">
                <a:moveTo>
                  <a:pt x="20618" y="9600"/>
                </a:moveTo>
                <a:lnTo>
                  <a:pt x="17673" y="9600"/>
                </a:lnTo>
                <a:lnTo>
                  <a:pt x="17673" y="8400"/>
                </a:lnTo>
                <a:cubicBezTo>
                  <a:pt x="17673" y="7738"/>
                  <a:pt x="17233" y="7200"/>
                  <a:pt x="16691" y="7200"/>
                </a:cubicBezTo>
                <a:lnTo>
                  <a:pt x="14727" y="7200"/>
                </a:lnTo>
                <a:cubicBezTo>
                  <a:pt x="14186" y="7200"/>
                  <a:pt x="13745" y="7738"/>
                  <a:pt x="13745" y="8400"/>
                </a:cubicBezTo>
                <a:lnTo>
                  <a:pt x="13745" y="9600"/>
                </a:lnTo>
                <a:lnTo>
                  <a:pt x="7855" y="9600"/>
                </a:lnTo>
                <a:lnTo>
                  <a:pt x="7855" y="8400"/>
                </a:lnTo>
                <a:cubicBezTo>
                  <a:pt x="7855" y="7738"/>
                  <a:pt x="7414" y="7200"/>
                  <a:pt x="6873" y="7200"/>
                </a:cubicBezTo>
                <a:lnTo>
                  <a:pt x="4909" y="7200"/>
                </a:lnTo>
                <a:cubicBezTo>
                  <a:pt x="4367" y="7200"/>
                  <a:pt x="3927" y="7738"/>
                  <a:pt x="3927" y="8400"/>
                </a:cubicBezTo>
                <a:lnTo>
                  <a:pt x="3927" y="9600"/>
                </a:lnTo>
                <a:lnTo>
                  <a:pt x="982" y="9600"/>
                </a:lnTo>
                <a:lnTo>
                  <a:pt x="982" y="3601"/>
                </a:lnTo>
                <a:lnTo>
                  <a:pt x="20618" y="3601"/>
                </a:lnTo>
                <a:cubicBezTo>
                  <a:pt x="20618" y="3601"/>
                  <a:pt x="20618" y="9600"/>
                  <a:pt x="20618" y="9600"/>
                </a:cubicBezTo>
                <a:close/>
                <a:moveTo>
                  <a:pt x="14727" y="8400"/>
                </a:moveTo>
                <a:lnTo>
                  <a:pt x="16691" y="8400"/>
                </a:lnTo>
                <a:lnTo>
                  <a:pt x="16691" y="12001"/>
                </a:lnTo>
                <a:lnTo>
                  <a:pt x="14727" y="12001"/>
                </a:lnTo>
                <a:cubicBezTo>
                  <a:pt x="14727" y="12001"/>
                  <a:pt x="14727" y="8400"/>
                  <a:pt x="14727" y="8400"/>
                </a:cubicBezTo>
                <a:close/>
                <a:moveTo>
                  <a:pt x="4909" y="8400"/>
                </a:moveTo>
                <a:lnTo>
                  <a:pt x="6873" y="8400"/>
                </a:lnTo>
                <a:lnTo>
                  <a:pt x="6873" y="12001"/>
                </a:lnTo>
                <a:lnTo>
                  <a:pt x="4909" y="12001"/>
                </a:lnTo>
                <a:cubicBezTo>
                  <a:pt x="4909" y="12001"/>
                  <a:pt x="4909" y="8400"/>
                  <a:pt x="4909" y="8400"/>
                </a:cubicBezTo>
                <a:close/>
                <a:moveTo>
                  <a:pt x="19636" y="20400"/>
                </a:moveTo>
                <a:lnTo>
                  <a:pt x="1964" y="20400"/>
                </a:lnTo>
                <a:lnTo>
                  <a:pt x="1964" y="10800"/>
                </a:lnTo>
                <a:lnTo>
                  <a:pt x="3927" y="10800"/>
                </a:lnTo>
                <a:lnTo>
                  <a:pt x="3927" y="12001"/>
                </a:lnTo>
                <a:cubicBezTo>
                  <a:pt x="3927" y="12662"/>
                  <a:pt x="4367" y="13200"/>
                  <a:pt x="4909" y="13200"/>
                </a:cubicBezTo>
                <a:lnTo>
                  <a:pt x="6873" y="13200"/>
                </a:lnTo>
                <a:cubicBezTo>
                  <a:pt x="7414" y="13200"/>
                  <a:pt x="7855" y="12662"/>
                  <a:pt x="7855" y="12001"/>
                </a:cubicBezTo>
                <a:lnTo>
                  <a:pt x="7855" y="10800"/>
                </a:lnTo>
                <a:lnTo>
                  <a:pt x="13745" y="10800"/>
                </a:lnTo>
                <a:lnTo>
                  <a:pt x="13745" y="12001"/>
                </a:lnTo>
                <a:cubicBezTo>
                  <a:pt x="13745" y="12662"/>
                  <a:pt x="14186" y="13200"/>
                  <a:pt x="14727" y="13200"/>
                </a:cubicBezTo>
                <a:lnTo>
                  <a:pt x="16691" y="13200"/>
                </a:lnTo>
                <a:cubicBezTo>
                  <a:pt x="17233" y="13200"/>
                  <a:pt x="17673" y="12662"/>
                  <a:pt x="17673" y="12001"/>
                </a:cubicBezTo>
                <a:lnTo>
                  <a:pt x="17673" y="10800"/>
                </a:lnTo>
                <a:lnTo>
                  <a:pt x="19636" y="10800"/>
                </a:lnTo>
                <a:cubicBezTo>
                  <a:pt x="19636" y="10800"/>
                  <a:pt x="19636" y="20400"/>
                  <a:pt x="19636" y="20400"/>
                </a:cubicBezTo>
                <a:close/>
                <a:moveTo>
                  <a:pt x="8836" y="1200"/>
                </a:moveTo>
                <a:lnTo>
                  <a:pt x="12764" y="1200"/>
                </a:lnTo>
                <a:cubicBezTo>
                  <a:pt x="13305" y="1200"/>
                  <a:pt x="13745" y="1738"/>
                  <a:pt x="13745" y="2400"/>
                </a:cubicBezTo>
                <a:lnTo>
                  <a:pt x="7855" y="2400"/>
                </a:lnTo>
                <a:cubicBezTo>
                  <a:pt x="7855" y="1738"/>
                  <a:pt x="8295" y="1200"/>
                  <a:pt x="8836" y="1200"/>
                </a:cubicBezTo>
                <a:moveTo>
                  <a:pt x="20618" y="2400"/>
                </a:moveTo>
                <a:lnTo>
                  <a:pt x="14727" y="2400"/>
                </a:lnTo>
                <a:cubicBezTo>
                  <a:pt x="14727" y="1075"/>
                  <a:pt x="13848" y="0"/>
                  <a:pt x="12764" y="0"/>
                </a:cubicBezTo>
                <a:lnTo>
                  <a:pt x="8836" y="0"/>
                </a:lnTo>
                <a:cubicBezTo>
                  <a:pt x="7752" y="0"/>
                  <a:pt x="6873" y="1075"/>
                  <a:pt x="6873" y="2400"/>
                </a:cubicBezTo>
                <a:lnTo>
                  <a:pt x="982" y="2400"/>
                </a:lnTo>
                <a:cubicBezTo>
                  <a:pt x="440" y="2400"/>
                  <a:pt x="0" y="2938"/>
                  <a:pt x="0" y="3601"/>
                </a:cubicBezTo>
                <a:lnTo>
                  <a:pt x="0" y="9600"/>
                </a:lnTo>
                <a:cubicBezTo>
                  <a:pt x="0" y="10262"/>
                  <a:pt x="440" y="10800"/>
                  <a:pt x="982" y="10800"/>
                </a:cubicBezTo>
                <a:lnTo>
                  <a:pt x="982" y="20400"/>
                </a:lnTo>
                <a:cubicBezTo>
                  <a:pt x="982" y="21062"/>
                  <a:pt x="1422" y="21600"/>
                  <a:pt x="1964" y="21600"/>
                </a:cubicBezTo>
                <a:lnTo>
                  <a:pt x="19636" y="21600"/>
                </a:lnTo>
                <a:cubicBezTo>
                  <a:pt x="20178" y="21600"/>
                  <a:pt x="20618" y="21062"/>
                  <a:pt x="20618" y="20400"/>
                </a:cubicBezTo>
                <a:lnTo>
                  <a:pt x="20618" y="10800"/>
                </a:lnTo>
                <a:cubicBezTo>
                  <a:pt x="21160" y="10800"/>
                  <a:pt x="21600" y="10262"/>
                  <a:pt x="21600" y="9600"/>
                </a:cubicBezTo>
                <a:lnTo>
                  <a:pt x="21600" y="3601"/>
                </a:lnTo>
                <a:cubicBezTo>
                  <a:pt x="21600" y="2938"/>
                  <a:pt x="21160" y="2400"/>
                  <a:pt x="20618" y="2400"/>
                </a:cubicBezTo>
              </a:path>
            </a:pathLst>
          </a:custGeom>
          <a:solidFill>
            <a:schemeClr val="accent1"/>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01" name="Google Shape;101;p4"/>
          <p:cNvSpPr/>
          <p:nvPr/>
        </p:nvSpPr>
        <p:spPr>
          <a:xfrm>
            <a:off x="7086600" y="6927850"/>
            <a:ext cx="1092200" cy="1092200"/>
          </a:xfrm>
          <a:custGeom>
            <a:avLst/>
            <a:gdLst/>
            <a:ahLst/>
            <a:cxnLst/>
            <a:rect l="l" t="t" r="r" b="b"/>
            <a:pathLst>
              <a:path w="21600" h="21600" extrusionOk="0">
                <a:moveTo>
                  <a:pt x="10800" y="20619"/>
                </a:moveTo>
                <a:cubicBezTo>
                  <a:pt x="5377" y="20619"/>
                  <a:pt x="982" y="16223"/>
                  <a:pt x="982" y="10800"/>
                </a:cubicBezTo>
                <a:cubicBezTo>
                  <a:pt x="982" y="5378"/>
                  <a:pt x="5377" y="982"/>
                  <a:pt x="10800" y="982"/>
                </a:cubicBezTo>
                <a:cubicBezTo>
                  <a:pt x="13336" y="982"/>
                  <a:pt x="15638" y="1950"/>
                  <a:pt x="17377" y="3529"/>
                </a:cubicBezTo>
                <a:lnTo>
                  <a:pt x="10453" y="10453"/>
                </a:lnTo>
                <a:cubicBezTo>
                  <a:pt x="10364" y="10542"/>
                  <a:pt x="10309" y="10665"/>
                  <a:pt x="10309" y="10800"/>
                </a:cubicBezTo>
                <a:cubicBezTo>
                  <a:pt x="10309" y="11072"/>
                  <a:pt x="10529" y="11291"/>
                  <a:pt x="10800" y="11291"/>
                </a:cubicBezTo>
                <a:lnTo>
                  <a:pt x="20594" y="11291"/>
                </a:lnTo>
                <a:cubicBezTo>
                  <a:pt x="20336" y="16484"/>
                  <a:pt x="16057" y="20619"/>
                  <a:pt x="10800" y="20619"/>
                </a:cubicBezTo>
                <a:moveTo>
                  <a:pt x="20594" y="10309"/>
                </a:moveTo>
                <a:lnTo>
                  <a:pt x="11985" y="10309"/>
                </a:lnTo>
                <a:lnTo>
                  <a:pt x="18071" y="4223"/>
                </a:lnTo>
                <a:cubicBezTo>
                  <a:pt x="19541" y="5852"/>
                  <a:pt x="20477" y="7971"/>
                  <a:pt x="20594" y="10309"/>
                </a:cubicBezTo>
                <a:moveTo>
                  <a:pt x="10800" y="0"/>
                </a:moveTo>
                <a:cubicBezTo>
                  <a:pt x="4836" y="0"/>
                  <a:pt x="0" y="4836"/>
                  <a:pt x="0" y="10800"/>
                </a:cubicBezTo>
                <a:cubicBezTo>
                  <a:pt x="0" y="16765"/>
                  <a:pt x="4836" y="21600"/>
                  <a:pt x="10800" y="21600"/>
                </a:cubicBezTo>
                <a:cubicBezTo>
                  <a:pt x="16764" y="21600"/>
                  <a:pt x="21600" y="16765"/>
                  <a:pt x="21600" y="10800"/>
                </a:cubicBezTo>
                <a:cubicBezTo>
                  <a:pt x="21600" y="4836"/>
                  <a:pt x="16764" y="0"/>
                  <a:pt x="10800" y="0"/>
                </a:cubicBezTo>
              </a:path>
            </a:pathLst>
          </a:custGeom>
          <a:solidFill>
            <a:schemeClr val="accent1"/>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02" name="Google Shape;102;p4"/>
          <p:cNvSpPr/>
          <p:nvPr/>
        </p:nvSpPr>
        <p:spPr>
          <a:xfrm>
            <a:off x="11506200" y="6940574"/>
            <a:ext cx="1244600" cy="1016001"/>
          </a:xfrm>
          <a:custGeom>
            <a:avLst/>
            <a:gdLst/>
            <a:ahLst/>
            <a:cxnLst/>
            <a:rect l="l" t="t" r="r" b="b"/>
            <a:pathLst>
              <a:path w="21600" h="21600" extrusionOk="0">
                <a:moveTo>
                  <a:pt x="4457" y="20400"/>
                </a:moveTo>
                <a:cubicBezTo>
                  <a:pt x="4686" y="18710"/>
                  <a:pt x="5897" y="18036"/>
                  <a:pt x="7134" y="17493"/>
                </a:cubicBezTo>
                <a:lnTo>
                  <a:pt x="7173" y="17477"/>
                </a:lnTo>
                <a:cubicBezTo>
                  <a:pt x="8055" y="17190"/>
                  <a:pt x="9626" y="16039"/>
                  <a:pt x="9626" y="13569"/>
                </a:cubicBezTo>
                <a:cubicBezTo>
                  <a:pt x="9626" y="11474"/>
                  <a:pt x="8932" y="10452"/>
                  <a:pt x="8558" y="9902"/>
                </a:cubicBezTo>
                <a:cubicBezTo>
                  <a:pt x="8484" y="9791"/>
                  <a:pt x="8394" y="9649"/>
                  <a:pt x="8414" y="9680"/>
                </a:cubicBezTo>
                <a:cubicBezTo>
                  <a:pt x="8384" y="9599"/>
                  <a:pt x="8237" y="9129"/>
                  <a:pt x="8449" y="8035"/>
                </a:cubicBezTo>
                <a:cubicBezTo>
                  <a:pt x="8549" y="7522"/>
                  <a:pt x="8380" y="7241"/>
                  <a:pt x="8380" y="7241"/>
                </a:cubicBezTo>
                <a:cubicBezTo>
                  <a:pt x="8112" y="6504"/>
                  <a:pt x="7614" y="5133"/>
                  <a:pt x="7988" y="4025"/>
                </a:cubicBezTo>
                <a:cubicBezTo>
                  <a:pt x="8490" y="2492"/>
                  <a:pt x="8935" y="2190"/>
                  <a:pt x="9741" y="1747"/>
                </a:cubicBezTo>
                <a:cubicBezTo>
                  <a:pt x="9788" y="1721"/>
                  <a:pt x="9834" y="1691"/>
                  <a:pt x="9877" y="1657"/>
                </a:cubicBezTo>
                <a:cubicBezTo>
                  <a:pt x="10029" y="1535"/>
                  <a:pt x="10674" y="1200"/>
                  <a:pt x="11403" y="1200"/>
                </a:cubicBezTo>
                <a:cubicBezTo>
                  <a:pt x="11768" y="1200"/>
                  <a:pt x="12075" y="1285"/>
                  <a:pt x="12318" y="1454"/>
                </a:cubicBezTo>
                <a:cubicBezTo>
                  <a:pt x="12610" y="1656"/>
                  <a:pt x="12890" y="2039"/>
                  <a:pt x="13313" y="3271"/>
                </a:cubicBezTo>
                <a:cubicBezTo>
                  <a:pt x="14101" y="5469"/>
                  <a:pt x="13602" y="6698"/>
                  <a:pt x="13350" y="7124"/>
                </a:cubicBezTo>
                <a:cubicBezTo>
                  <a:pt x="13183" y="7407"/>
                  <a:pt x="13126" y="7764"/>
                  <a:pt x="13191" y="8103"/>
                </a:cubicBezTo>
                <a:cubicBezTo>
                  <a:pt x="13386" y="9109"/>
                  <a:pt x="13260" y="9535"/>
                  <a:pt x="13227" y="9619"/>
                </a:cubicBezTo>
                <a:cubicBezTo>
                  <a:pt x="13219" y="9631"/>
                  <a:pt x="13101" y="9813"/>
                  <a:pt x="13041" y="9902"/>
                </a:cubicBezTo>
                <a:cubicBezTo>
                  <a:pt x="12668" y="10452"/>
                  <a:pt x="11973" y="11474"/>
                  <a:pt x="11973" y="13569"/>
                </a:cubicBezTo>
                <a:cubicBezTo>
                  <a:pt x="11973" y="16039"/>
                  <a:pt x="13545" y="17190"/>
                  <a:pt x="14427" y="17477"/>
                </a:cubicBezTo>
                <a:lnTo>
                  <a:pt x="14466" y="17493"/>
                </a:lnTo>
                <a:cubicBezTo>
                  <a:pt x="15703" y="18036"/>
                  <a:pt x="16914" y="18710"/>
                  <a:pt x="17143" y="20400"/>
                </a:cubicBezTo>
                <a:cubicBezTo>
                  <a:pt x="17143" y="20400"/>
                  <a:pt x="4457" y="20400"/>
                  <a:pt x="4457" y="20400"/>
                </a:cubicBezTo>
                <a:close/>
                <a:moveTo>
                  <a:pt x="14715" y="16328"/>
                </a:moveTo>
                <a:cubicBezTo>
                  <a:pt x="14715" y="16328"/>
                  <a:pt x="12955" y="15815"/>
                  <a:pt x="12955" y="13569"/>
                </a:cubicBezTo>
                <a:cubicBezTo>
                  <a:pt x="12955" y="11596"/>
                  <a:pt x="13678" y="10901"/>
                  <a:pt x="13957" y="10421"/>
                </a:cubicBezTo>
                <a:cubicBezTo>
                  <a:pt x="13957" y="10421"/>
                  <a:pt x="14531" y="9808"/>
                  <a:pt x="14146" y="7826"/>
                </a:cubicBezTo>
                <a:cubicBezTo>
                  <a:pt x="14787" y="6740"/>
                  <a:pt x="14995" y="4972"/>
                  <a:pt x="14211" y="2789"/>
                </a:cubicBezTo>
                <a:cubicBezTo>
                  <a:pt x="13774" y="1514"/>
                  <a:pt x="13389" y="814"/>
                  <a:pt x="12801" y="409"/>
                </a:cubicBezTo>
                <a:cubicBezTo>
                  <a:pt x="12370" y="110"/>
                  <a:pt x="11880" y="0"/>
                  <a:pt x="11403" y="0"/>
                </a:cubicBezTo>
                <a:cubicBezTo>
                  <a:pt x="10516" y="0"/>
                  <a:pt x="9675" y="384"/>
                  <a:pt x="9339" y="653"/>
                </a:cubicBezTo>
                <a:cubicBezTo>
                  <a:pt x="8357" y="1192"/>
                  <a:pt x="7697" y="1688"/>
                  <a:pt x="7077" y="3580"/>
                </a:cubicBezTo>
                <a:cubicBezTo>
                  <a:pt x="6540" y="5168"/>
                  <a:pt x="7179" y="6892"/>
                  <a:pt x="7494" y="7758"/>
                </a:cubicBezTo>
                <a:cubicBezTo>
                  <a:pt x="7110" y="9740"/>
                  <a:pt x="7642" y="10421"/>
                  <a:pt x="7642" y="10421"/>
                </a:cubicBezTo>
                <a:cubicBezTo>
                  <a:pt x="7922" y="10901"/>
                  <a:pt x="8644" y="11596"/>
                  <a:pt x="8644" y="13569"/>
                </a:cubicBezTo>
                <a:cubicBezTo>
                  <a:pt x="8644" y="15815"/>
                  <a:pt x="6885" y="16328"/>
                  <a:pt x="6885" y="16328"/>
                </a:cubicBezTo>
                <a:cubicBezTo>
                  <a:pt x="5768" y="16819"/>
                  <a:pt x="3436" y="17760"/>
                  <a:pt x="3436" y="21000"/>
                </a:cubicBezTo>
                <a:cubicBezTo>
                  <a:pt x="3436" y="21000"/>
                  <a:pt x="3436" y="21600"/>
                  <a:pt x="3927" y="21600"/>
                </a:cubicBezTo>
                <a:lnTo>
                  <a:pt x="17673" y="21600"/>
                </a:lnTo>
                <a:cubicBezTo>
                  <a:pt x="18164" y="21600"/>
                  <a:pt x="18164" y="21000"/>
                  <a:pt x="18164" y="21000"/>
                </a:cubicBezTo>
                <a:cubicBezTo>
                  <a:pt x="18164" y="17760"/>
                  <a:pt x="15832" y="16819"/>
                  <a:pt x="14715" y="16328"/>
                </a:cubicBezTo>
                <a:moveTo>
                  <a:pt x="19516" y="15007"/>
                </a:moveTo>
                <a:cubicBezTo>
                  <a:pt x="19516" y="15007"/>
                  <a:pt x="18416" y="14701"/>
                  <a:pt x="18416" y="12954"/>
                </a:cubicBezTo>
                <a:cubicBezTo>
                  <a:pt x="18416" y="11419"/>
                  <a:pt x="18794" y="10879"/>
                  <a:pt x="19017" y="10506"/>
                </a:cubicBezTo>
                <a:cubicBezTo>
                  <a:pt x="19017" y="10506"/>
                  <a:pt x="19443" y="9975"/>
                  <a:pt x="19136" y="8434"/>
                </a:cubicBezTo>
                <a:cubicBezTo>
                  <a:pt x="19388" y="7760"/>
                  <a:pt x="19900" y="6419"/>
                  <a:pt x="19470" y="5184"/>
                </a:cubicBezTo>
                <a:cubicBezTo>
                  <a:pt x="18974" y="3713"/>
                  <a:pt x="18645" y="3327"/>
                  <a:pt x="17860" y="2908"/>
                </a:cubicBezTo>
                <a:cubicBezTo>
                  <a:pt x="17591" y="2699"/>
                  <a:pt x="16918" y="2400"/>
                  <a:pt x="16208" y="2400"/>
                </a:cubicBezTo>
                <a:cubicBezTo>
                  <a:pt x="15873" y="2400"/>
                  <a:pt x="15531" y="2473"/>
                  <a:pt x="15218" y="2647"/>
                </a:cubicBezTo>
                <a:cubicBezTo>
                  <a:pt x="15343" y="3035"/>
                  <a:pt x="15449" y="3420"/>
                  <a:pt x="15525" y="3799"/>
                </a:cubicBezTo>
                <a:cubicBezTo>
                  <a:pt x="15537" y="3790"/>
                  <a:pt x="15550" y="3779"/>
                  <a:pt x="15563" y="3770"/>
                </a:cubicBezTo>
                <a:cubicBezTo>
                  <a:pt x="15730" y="3657"/>
                  <a:pt x="15948" y="3600"/>
                  <a:pt x="16208" y="3600"/>
                </a:cubicBezTo>
                <a:cubicBezTo>
                  <a:pt x="16716" y="3600"/>
                  <a:pt x="17211" y="3825"/>
                  <a:pt x="17332" y="3919"/>
                </a:cubicBezTo>
                <a:cubicBezTo>
                  <a:pt x="17375" y="3953"/>
                  <a:pt x="17421" y="3983"/>
                  <a:pt x="17467" y="4007"/>
                </a:cubicBezTo>
                <a:cubicBezTo>
                  <a:pt x="17950" y="4265"/>
                  <a:pt x="18131" y="4361"/>
                  <a:pt x="18562" y="5641"/>
                </a:cubicBezTo>
                <a:cubicBezTo>
                  <a:pt x="18822" y="6387"/>
                  <a:pt x="18452" y="7378"/>
                  <a:pt x="18253" y="7910"/>
                </a:cubicBezTo>
                <a:cubicBezTo>
                  <a:pt x="18161" y="8155"/>
                  <a:pt x="18130" y="8456"/>
                  <a:pt x="18182" y="8718"/>
                </a:cubicBezTo>
                <a:cubicBezTo>
                  <a:pt x="18316" y="9392"/>
                  <a:pt x="18254" y="9707"/>
                  <a:pt x="18232" y="9784"/>
                </a:cubicBezTo>
                <a:cubicBezTo>
                  <a:pt x="18230" y="9789"/>
                  <a:pt x="18227" y="9793"/>
                  <a:pt x="18224" y="9798"/>
                </a:cubicBezTo>
                <a:lnTo>
                  <a:pt x="18191" y="9853"/>
                </a:lnTo>
                <a:cubicBezTo>
                  <a:pt x="17926" y="10290"/>
                  <a:pt x="17434" y="11106"/>
                  <a:pt x="17434" y="12954"/>
                </a:cubicBezTo>
                <a:cubicBezTo>
                  <a:pt x="17434" y="15019"/>
                  <a:pt x="18570" y="15932"/>
                  <a:pt x="19229" y="16155"/>
                </a:cubicBezTo>
                <a:cubicBezTo>
                  <a:pt x="19856" y="16429"/>
                  <a:pt x="20435" y="16859"/>
                  <a:pt x="20582" y="17999"/>
                </a:cubicBezTo>
                <a:lnTo>
                  <a:pt x="18459" y="18000"/>
                </a:lnTo>
                <a:cubicBezTo>
                  <a:pt x="18647" y="18353"/>
                  <a:pt x="18802" y="18755"/>
                  <a:pt x="18920" y="19200"/>
                </a:cubicBezTo>
                <a:lnTo>
                  <a:pt x="21109" y="19199"/>
                </a:lnTo>
                <a:cubicBezTo>
                  <a:pt x="21600" y="19199"/>
                  <a:pt x="21600" y="18599"/>
                  <a:pt x="21600" y="18599"/>
                </a:cubicBezTo>
                <a:cubicBezTo>
                  <a:pt x="21600" y="16199"/>
                  <a:pt x="20410" y="15387"/>
                  <a:pt x="19516" y="15007"/>
                </a:cubicBezTo>
                <a:moveTo>
                  <a:pt x="2371" y="16155"/>
                </a:moveTo>
                <a:cubicBezTo>
                  <a:pt x="3030" y="15932"/>
                  <a:pt x="4166" y="15019"/>
                  <a:pt x="4166" y="12954"/>
                </a:cubicBezTo>
                <a:cubicBezTo>
                  <a:pt x="4166" y="11106"/>
                  <a:pt x="3673" y="10290"/>
                  <a:pt x="3409" y="9853"/>
                </a:cubicBezTo>
                <a:lnTo>
                  <a:pt x="3376" y="9798"/>
                </a:lnTo>
                <a:cubicBezTo>
                  <a:pt x="3373" y="9793"/>
                  <a:pt x="3370" y="9789"/>
                  <a:pt x="3367" y="9784"/>
                </a:cubicBezTo>
                <a:cubicBezTo>
                  <a:pt x="3346" y="9707"/>
                  <a:pt x="3283" y="9392"/>
                  <a:pt x="3418" y="8718"/>
                </a:cubicBezTo>
                <a:cubicBezTo>
                  <a:pt x="3470" y="8456"/>
                  <a:pt x="3439" y="8155"/>
                  <a:pt x="3347" y="7910"/>
                </a:cubicBezTo>
                <a:cubicBezTo>
                  <a:pt x="3148" y="7378"/>
                  <a:pt x="2778" y="6387"/>
                  <a:pt x="3038" y="5641"/>
                </a:cubicBezTo>
                <a:cubicBezTo>
                  <a:pt x="3469" y="4361"/>
                  <a:pt x="3649" y="4265"/>
                  <a:pt x="4133" y="4007"/>
                </a:cubicBezTo>
                <a:cubicBezTo>
                  <a:pt x="4180" y="3983"/>
                  <a:pt x="4225" y="3953"/>
                  <a:pt x="4268" y="3919"/>
                </a:cubicBezTo>
                <a:cubicBezTo>
                  <a:pt x="4389" y="3825"/>
                  <a:pt x="4884" y="3600"/>
                  <a:pt x="5392" y="3600"/>
                </a:cubicBezTo>
                <a:cubicBezTo>
                  <a:pt x="5636" y="3600"/>
                  <a:pt x="5839" y="3655"/>
                  <a:pt x="6002" y="3754"/>
                </a:cubicBezTo>
                <a:cubicBezTo>
                  <a:pt x="6045" y="3548"/>
                  <a:pt x="6096" y="3341"/>
                  <a:pt x="6165" y="3133"/>
                </a:cubicBezTo>
                <a:cubicBezTo>
                  <a:pt x="6225" y="2950"/>
                  <a:pt x="6289" y="2793"/>
                  <a:pt x="6351" y="2631"/>
                </a:cubicBezTo>
                <a:cubicBezTo>
                  <a:pt x="6046" y="2468"/>
                  <a:pt x="5716" y="2400"/>
                  <a:pt x="5392" y="2400"/>
                </a:cubicBezTo>
                <a:cubicBezTo>
                  <a:pt x="4682" y="2400"/>
                  <a:pt x="4009" y="2699"/>
                  <a:pt x="3740" y="2908"/>
                </a:cubicBezTo>
                <a:cubicBezTo>
                  <a:pt x="2955" y="3327"/>
                  <a:pt x="2625" y="3713"/>
                  <a:pt x="2130" y="5184"/>
                </a:cubicBezTo>
                <a:cubicBezTo>
                  <a:pt x="1700" y="6419"/>
                  <a:pt x="2212" y="7760"/>
                  <a:pt x="2464" y="8434"/>
                </a:cubicBezTo>
                <a:cubicBezTo>
                  <a:pt x="2156" y="9975"/>
                  <a:pt x="2583" y="10506"/>
                  <a:pt x="2583" y="10506"/>
                </a:cubicBezTo>
                <a:cubicBezTo>
                  <a:pt x="2806" y="10879"/>
                  <a:pt x="3185" y="11419"/>
                  <a:pt x="3185" y="12954"/>
                </a:cubicBezTo>
                <a:cubicBezTo>
                  <a:pt x="3185" y="14701"/>
                  <a:pt x="2084" y="15007"/>
                  <a:pt x="2084" y="15007"/>
                </a:cubicBezTo>
                <a:cubicBezTo>
                  <a:pt x="1191" y="15387"/>
                  <a:pt x="0" y="16199"/>
                  <a:pt x="0" y="18599"/>
                </a:cubicBezTo>
                <a:cubicBezTo>
                  <a:pt x="0" y="18599"/>
                  <a:pt x="0" y="19199"/>
                  <a:pt x="491" y="19199"/>
                </a:cubicBezTo>
                <a:lnTo>
                  <a:pt x="2680" y="19200"/>
                </a:lnTo>
                <a:cubicBezTo>
                  <a:pt x="2798" y="18755"/>
                  <a:pt x="2952" y="18353"/>
                  <a:pt x="3141" y="18000"/>
                </a:cubicBezTo>
                <a:lnTo>
                  <a:pt x="1018" y="17999"/>
                </a:lnTo>
                <a:cubicBezTo>
                  <a:pt x="1165" y="16859"/>
                  <a:pt x="1744" y="16429"/>
                  <a:pt x="2371" y="16155"/>
                </a:cubicBezTo>
              </a:path>
            </a:pathLst>
          </a:custGeom>
          <a:solidFill>
            <a:schemeClr val="accent1"/>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03" name="Google Shape;103;p4"/>
          <p:cNvSpPr/>
          <p:nvPr/>
        </p:nvSpPr>
        <p:spPr>
          <a:xfrm>
            <a:off x="15805150" y="6902450"/>
            <a:ext cx="1143000" cy="1143000"/>
          </a:xfrm>
          <a:custGeom>
            <a:avLst/>
            <a:gdLst/>
            <a:ahLst/>
            <a:cxnLst/>
            <a:rect l="l" t="t" r="r" b="b"/>
            <a:pathLst>
              <a:path w="21600" h="21600" extrusionOk="0">
                <a:moveTo>
                  <a:pt x="17958" y="17505"/>
                </a:moveTo>
                <a:cubicBezTo>
                  <a:pt x="17372" y="16944"/>
                  <a:pt x="16242" y="15945"/>
                  <a:pt x="15117" y="15413"/>
                </a:cubicBezTo>
                <a:cubicBezTo>
                  <a:pt x="14189" y="14976"/>
                  <a:pt x="13657" y="14531"/>
                  <a:pt x="13491" y="14057"/>
                </a:cubicBezTo>
                <a:cubicBezTo>
                  <a:pt x="13377" y="13728"/>
                  <a:pt x="13428" y="13351"/>
                  <a:pt x="13649" y="12905"/>
                </a:cubicBezTo>
                <a:cubicBezTo>
                  <a:pt x="13815" y="12567"/>
                  <a:pt x="13972" y="12287"/>
                  <a:pt x="14117" y="12028"/>
                </a:cubicBezTo>
                <a:cubicBezTo>
                  <a:pt x="14730" y="10935"/>
                  <a:pt x="15203" y="10145"/>
                  <a:pt x="15203" y="7348"/>
                </a:cubicBezTo>
                <a:cubicBezTo>
                  <a:pt x="15203" y="3163"/>
                  <a:pt x="12787" y="2951"/>
                  <a:pt x="12309" y="2951"/>
                </a:cubicBezTo>
                <a:cubicBezTo>
                  <a:pt x="11917" y="2951"/>
                  <a:pt x="11672" y="3037"/>
                  <a:pt x="11435" y="3121"/>
                </a:cubicBezTo>
                <a:cubicBezTo>
                  <a:pt x="11175" y="3214"/>
                  <a:pt x="10907" y="3309"/>
                  <a:pt x="10296" y="3319"/>
                </a:cubicBezTo>
                <a:cubicBezTo>
                  <a:pt x="9190" y="3338"/>
                  <a:pt x="6873" y="3376"/>
                  <a:pt x="6873" y="7226"/>
                </a:cubicBezTo>
                <a:cubicBezTo>
                  <a:pt x="6873" y="9920"/>
                  <a:pt x="7574" y="11156"/>
                  <a:pt x="8125" y="12150"/>
                </a:cubicBezTo>
                <a:cubicBezTo>
                  <a:pt x="8266" y="12405"/>
                  <a:pt x="8399" y="12646"/>
                  <a:pt x="8505" y="12885"/>
                </a:cubicBezTo>
                <a:cubicBezTo>
                  <a:pt x="8973" y="13949"/>
                  <a:pt x="8631" y="14693"/>
                  <a:pt x="7426" y="15224"/>
                </a:cubicBezTo>
                <a:cubicBezTo>
                  <a:pt x="5905" y="15897"/>
                  <a:pt x="5188" y="16247"/>
                  <a:pt x="3693" y="17562"/>
                </a:cubicBezTo>
                <a:cubicBezTo>
                  <a:pt x="2017" y="15801"/>
                  <a:pt x="982" y="13423"/>
                  <a:pt x="982" y="10800"/>
                </a:cubicBezTo>
                <a:cubicBezTo>
                  <a:pt x="982" y="5378"/>
                  <a:pt x="5377" y="982"/>
                  <a:pt x="10800" y="982"/>
                </a:cubicBezTo>
                <a:cubicBezTo>
                  <a:pt x="16223" y="982"/>
                  <a:pt x="20618" y="5378"/>
                  <a:pt x="20618" y="10800"/>
                </a:cubicBezTo>
                <a:cubicBezTo>
                  <a:pt x="20618" y="13395"/>
                  <a:pt x="19603" y="15749"/>
                  <a:pt x="17958" y="17505"/>
                </a:cubicBezTo>
                <a:moveTo>
                  <a:pt x="10800" y="20618"/>
                </a:moveTo>
                <a:cubicBezTo>
                  <a:pt x="8356" y="20618"/>
                  <a:pt x="6125" y="19720"/>
                  <a:pt x="4407" y="18242"/>
                </a:cubicBezTo>
                <a:cubicBezTo>
                  <a:pt x="5730" y="17085"/>
                  <a:pt x="6362" y="16768"/>
                  <a:pt x="7823" y="16122"/>
                </a:cubicBezTo>
                <a:cubicBezTo>
                  <a:pt x="9515" y="15375"/>
                  <a:pt x="10091" y="14051"/>
                  <a:pt x="9403" y="12489"/>
                </a:cubicBezTo>
                <a:cubicBezTo>
                  <a:pt x="9279" y="12208"/>
                  <a:pt x="9136" y="11949"/>
                  <a:pt x="8984" y="11674"/>
                </a:cubicBezTo>
                <a:cubicBezTo>
                  <a:pt x="8461" y="10732"/>
                  <a:pt x="7855" y="9665"/>
                  <a:pt x="7855" y="7226"/>
                </a:cubicBezTo>
                <a:cubicBezTo>
                  <a:pt x="7855" y="4341"/>
                  <a:pt x="9224" y="4318"/>
                  <a:pt x="10312" y="4300"/>
                </a:cubicBezTo>
                <a:cubicBezTo>
                  <a:pt x="11084" y="4287"/>
                  <a:pt x="11461" y="4155"/>
                  <a:pt x="11763" y="4047"/>
                </a:cubicBezTo>
                <a:cubicBezTo>
                  <a:pt x="11964" y="3975"/>
                  <a:pt x="12086" y="3933"/>
                  <a:pt x="12309" y="3933"/>
                </a:cubicBezTo>
                <a:cubicBezTo>
                  <a:pt x="13218" y="3933"/>
                  <a:pt x="14221" y="4830"/>
                  <a:pt x="14221" y="7348"/>
                </a:cubicBezTo>
                <a:cubicBezTo>
                  <a:pt x="14221" y="9889"/>
                  <a:pt x="13840" y="10513"/>
                  <a:pt x="13261" y="11548"/>
                </a:cubicBezTo>
                <a:cubicBezTo>
                  <a:pt x="13108" y="11820"/>
                  <a:pt x="12943" y="12115"/>
                  <a:pt x="12768" y="12470"/>
                </a:cubicBezTo>
                <a:cubicBezTo>
                  <a:pt x="12430" y="13156"/>
                  <a:pt x="12362" y="13798"/>
                  <a:pt x="12565" y="14380"/>
                </a:cubicBezTo>
                <a:cubicBezTo>
                  <a:pt x="12825" y="15126"/>
                  <a:pt x="13502" y="15737"/>
                  <a:pt x="14696" y="16302"/>
                </a:cubicBezTo>
                <a:cubicBezTo>
                  <a:pt x="15675" y="16764"/>
                  <a:pt x="16700" y="17667"/>
                  <a:pt x="17251" y="18190"/>
                </a:cubicBezTo>
                <a:cubicBezTo>
                  <a:pt x="15525" y="19698"/>
                  <a:pt x="13272"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accent1"/>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04" name="Google Shape;104;p4"/>
          <p:cNvSpPr/>
          <p:nvPr/>
        </p:nvSpPr>
        <p:spPr>
          <a:xfrm>
            <a:off x="20421600" y="6870700"/>
            <a:ext cx="1117600" cy="1117600"/>
          </a:xfrm>
          <a:custGeom>
            <a:avLst/>
            <a:gdLst/>
            <a:ahLst/>
            <a:cxnLst/>
            <a:rect l="l" t="t" r="r" b="b"/>
            <a:pathLst>
              <a:path w="21600" h="21600" extrusionOk="0">
                <a:moveTo>
                  <a:pt x="13745" y="3927"/>
                </a:moveTo>
                <a:cubicBezTo>
                  <a:pt x="13204" y="3927"/>
                  <a:pt x="12764" y="4367"/>
                  <a:pt x="12764" y="4909"/>
                </a:cubicBezTo>
                <a:cubicBezTo>
                  <a:pt x="12764" y="5451"/>
                  <a:pt x="13204" y="5891"/>
                  <a:pt x="13745" y="5891"/>
                </a:cubicBezTo>
                <a:cubicBezTo>
                  <a:pt x="14287" y="5891"/>
                  <a:pt x="14727" y="5451"/>
                  <a:pt x="14727" y="4909"/>
                </a:cubicBezTo>
                <a:cubicBezTo>
                  <a:pt x="14727" y="4367"/>
                  <a:pt x="14287" y="3927"/>
                  <a:pt x="13745" y="3927"/>
                </a:cubicBezTo>
                <a:moveTo>
                  <a:pt x="16691" y="7855"/>
                </a:moveTo>
                <a:cubicBezTo>
                  <a:pt x="16149" y="7855"/>
                  <a:pt x="15709" y="8295"/>
                  <a:pt x="15709" y="8836"/>
                </a:cubicBezTo>
                <a:cubicBezTo>
                  <a:pt x="15709" y="9378"/>
                  <a:pt x="16149" y="9818"/>
                  <a:pt x="16691" y="9818"/>
                </a:cubicBezTo>
                <a:cubicBezTo>
                  <a:pt x="17233" y="9818"/>
                  <a:pt x="17673" y="9378"/>
                  <a:pt x="17673" y="8836"/>
                </a:cubicBezTo>
                <a:cubicBezTo>
                  <a:pt x="17673" y="8295"/>
                  <a:pt x="17233" y="7855"/>
                  <a:pt x="16691" y="7855"/>
                </a:cubicBezTo>
                <a:moveTo>
                  <a:pt x="7855" y="4909"/>
                </a:moveTo>
                <a:cubicBezTo>
                  <a:pt x="7313" y="4909"/>
                  <a:pt x="6873" y="5349"/>
                  <a:pt x="6873" y="5891"/>
                </a:cubicBezTo>
                <a:cubicBezTo>
                  <a:pt x="6873" y="6433"/>
                  <a:pt x="7313" y="6873"/>
                  <a:pt x="7855" y="6873"/>
                </a:cubicBezTo>
                <a:cubicBezTo>
                  <a:pt x="8396" y="6873"/>
                  <a:pt x="8836" y="6433"/>
                  <a:pt x="8836" y="5891"/>
                </a:cubicBezTo>
                <a:cubicBezTo>
                  <a:pt x="8836" y="5349"/>
                  <a:pt x="8396" y="4909"/>
                  <a:pt x="7855" y="4909"/>
                </a:cubicBezTo>
                <a:moveTo>
                  <a:pt x="3927" y="7855"/>
                </a:moveTo>
                <a:cubicBezTo>
                  <a:pt x="3385" y="7855"/>
                  <a:pt x="2945" y="8295"/>
                  <a:pt x="2945" y="8836"/>
                </a:cubicBezTo>
                <a:cubicBezTo>
                  <a:pt x="2945" y="9378"/>
                  <a:pt x="3385" y="9818"/>
                  <a:pt x="3927" y="9818"/>
                </a:cubicBezTo>
                <a:cubicBezTo>
                  <a:pt x="4469" y="9818"/>
                  <a:pt x="4909" y="9378"/>
                  <a:pt x="4909" y="8836"/>
                </a:cubicBezTo>
                <a:cubicBezTo>
                  <a:pt x="4909" y="8295"/>
                  <a:pt x="4469" y="7855"/>
                  <a:pt x="3927" y="7855"/>
                </a:cubicBezTo>
                <a:moveTo>
                  <a:pt x="1008" y="10800"/>
                </a:moveTo>
                <a:cubicBezTo>
                  <a:pt x="1278" y="5878"/>
                  <a:pt x="5552" y="1964"/>
                  <a:pt x="10800" y="1964"/>
                </a:cubicBezTo>
                <a:cubicBezTo>
                  <a:pt x="16048" y="1964"/>
                  <a:pt x="20322" y="5878"/>
                  <a:pt x="20592" y="10800"/>
                </a:cubicBezTo>
                <a:cubicBezTo>
                  <a:pt x="20592" y="10800"/>
                  <a:pt x="1008" y="10800"/>
                  <a:pt x="1008" y="10800"/>
                </a:cubicBezTo>
                <a:close/>
                <a:moveTo>
                  <a:pt x="11291" y="1005"/>
                </a:moveTo>
                <a:lnTo>
                  <a:pt x="11291" y="491"/>
                </a:lnTo>
                <a:cubicBezTo>
                  <a:pt x="11291" y="220"/>
                  <a:pt x="11071" y="0"/>
                  <a:pt x="10800" y="0"/>
                </a:cubicBezTo>
                <a:cubicBezTo>
                  <a:pt x="10529" y="0"/>
                  <a:pt x="10309" y="220"/>
                  <a:pt x="10309" y="491"/>
                </a:cubicBezTo>
                <a:lnTo>
                  <a:pt x="10309" y="1005"/>
                </a:lnTo>
                <a:cubicBezTo>
                  <a:pt x="4574" y="1252"/>
                  <a:pt x="0" y="5756"/>
                  <a:pt x="0" y="11291"/>
                </a:cubicBezTo>
                <a:cubicBezTo>
                  <a:pt x="0" y="11562"/>
                  <a:pt x="220" y="11782"/>
                  <a:pt x="491" y="11782"/>
                </a:cubicBezTo>
                <a:lnTo>
                  <a:pt x="10309" y="11782"/>
                </a:lnTo>
                <a:lnTo>
                  <a:pt x="10309" y="18655"/>
                </a:lnTo>
                <a:cubicBezTo>
                  <a:pt x="10309" y="19739"/>
                  <a:pt x="9430" y="20618"/>
                  <a:pt x="8345" y="20618"/>
                </a:cubicBezTo>
                <a:cubicBezTo>
                  <a:pt x="7261" y="20618"/>
                  <a:pt x="6382" y="19739"/>
                  <a:pt x="6382" y="18655"/>
                </a:cubicBezTo>
                <a:cubicBezTo>
                  <a:pt x="6382" y="18383"/>
                  <a:pt x="6162" y="18164"/>
                  <a:pt x="5891" y="18164"/>
                </a:cubicBezTo>
                <a:cubicBezTo>
                  <a:pt x="5620" y="18164"/>
                  <a:pt x="5400" y="18383"/>
                  <a:pt x="5400" y="18655"/>
                </a:cubicBezTo>
                <a:cubicBezTo>
                  <a:pt x="5400" y="20281"/>
                  <a:pt x="6719" y="21600"/>
                  <a:pt x="8345" y="21600"/>
                </a:cubicBezTo>
                <a:cubicBezTo>
                  <a:pt x="9804" y="21600"/>
                  <a:pt x="11007" y="20537"/>
                  <a:pt x="11242" y="19145"/>
                </a:cubicBezTo>
                <a:lnTo>
                  <a:pt x="11291" y="19145"/>
                </a:lnTo>
                <a:lnTo>
                  <a:pt x="11291" y="11782"/>
                </a:lnTo>
                <a:lnTo>
                  <a:pt x="21109" y="11782"/>
                </a:lnTo>
                <a:cubicBezTo>
                  <a:pt x="21380" y="11782"/>
                  <a:pt x="21600" y="11562"/>
                  <a:pt x="21600" y="11291"/>
                </a:cubicBezTo>
                <a:cubicBezTo>
                  <a:pt x="21600" y="5756"/>
                  <a:pt x="17026" y="1252"/>
                  <a:pt x="11291" y="1005"/>
                </a:cubicBezTo>
                <a:moveTo>
                  <a:pt x="10800" y="6873"/>
                </a:moveTo>
                <a:cubicBezTo>
                  <a:pt x="10258" y="6873"/>
                  <a:pt x="9818" y="7313"/>
                  <a:pt x="9818" y="7855"/>
                </a:cubicBezTo>
                <a:cubicBezTo>
                  <a:pt x="9818" y="8396"/>
                  <a:pt x="10258" y="8836"/>
                  <a:pt x="10800" y="8836"/>
                </a:cubicBezTo>
                <a:cubicBezTo>
                  <a:pt x="11342" y="8836"/>
                  <a:pt x="11782" y="8396"/>
                  <a:pt x="11782" y="7855"/>
                </a:cubicBezTo>
                <a:cubicBezTo>
                  <a:pt x="11782" y="7313"/>
                  <a:pt x="11342" y="6873"/>
                  <a:pt x="10800" y="6873"/>
                </a:cubicBezTo>
              </a:path>
            </a:pathLst>
          </a:custGeom>
          <a:solidFill>
            <a:schemeClr val="accent1"/>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5"/>
          <p:cNvSpPr txBox="1">
            <a:spLocks noGrp="1"/>
          </p:cNvSpPr>
          <p:nvPr>
            <p:ph type="sldNum" idx="12"/>
          </p:nvPr>
        </p:nvSpPr>
        <p:spPr>
          <a:xfrm>
            <a:off x="23759964" y="588010"/>
            <a:ext cx="359073" cy="656590"/>
          </a:xfrm>
          <a:prstGeom prst="rect">
            <a:avLst/>
          </a:prstGeom>
          <a:noFill/>
          <a:ln>
            <a:noFill/>
          </a:ln>
        </p:spPr>
        <p:txBody>
          <a:bodyPr spcFirstLastPara="1" wrap="square" lIns="50800" tIns="50800" rIns="50800" bIns="50800" anchor="b" anchorCtr="0">
            <a:spAutoFit/>
          </a:bodyPr>
          <a:lstStyle/>
          <a:p>
            <a:pPr marL="0" marR="0" lvl="0" indent="0" algn="ctr" rtl="0">
              <a:lnSpc>
                <a:spcPct val="100000"/>
              </a:lnSpc>
              <a:spcBef>
                <a:spcPts val="0"/>
              </a:spcBef>
              <a:spcAft>
                <a:spcPts val="0"/>
              </a:spcAft>
              <a:buClr>
                <a:schemeClr val="dk1"/>
              </a:buClr>
              <a:buSzPts val="3600"/>
              <a:buFont typeface="Arial"/>
              <a:buNone/>
            </a:pPr>
            <a:fld id="{00000000-1234-1234-1234-123412341234}" type="slidenum">
              <a:rPr lang="en-US" sz="3600" b="0" i="0" u="none" strike="noStrike" cap="none">
                <a:solidFill>
                  <a:schemeClr val="dk1"/>
                </a:solidFill>
                <a:latin typeface="Helvetica Neue"/>
                <a:ea typeface="Helvetica Neue"/>
                <a:cs typeface="Helvetica Neue"/>
                <a:sym typeface="Helvetica Neue"/>
              </a:rPr>
              <a:t>6</a:t>
            </a:fld>
            <a:endParaRPr sz="3600" b="0" i="0" u="none" strike="noStrike" cap="none">
              <a:solidFill>
                <a:schemeClr val="dk1"/>
              </a:solidFill>
              <a:latin typeface="Helvetica Neue"/>
              <a:ea typeface="Helvetica Neue"/>
              <a:cs typeface="Helvetica Neue"/>
              <a:sym typeface="Helvetica Neue"/>
            </a:endParaRPr>
          </a:p>
        </p:txBody>
      </p:sp>
      <p:sp>
        <p:nvSpPr>
          <p:cNvPr id="110" name="Google Shape;110;p5"/>
          <p:cNvSpPr/>
          <p:nvPr/>
        </p:nvSpPr>
        <p:spPr>
          <a:xfrm>
            <a:off x="6481681" y="591862"/>
            <a:ext cx="11493501" cy="919547"/>
          </a:xfrm>
          <a:prstGeom prst="rect">
            <a:avLst/>
          </a:prstGeom>
          <a:noFill/>
          <a:ln>
            <a:noFill/>
          </a:ln>
        </p:spPr>
        <p:txBody>
          <a:bodyPr spcFirstLastPara="1" wrap="square" lIns="0" tIns="0" rIns="0" bIns="0" anchor="ctr" anchorCtr="0">
            <a:spAutoFit/>
          </a:bodyPr>
          <a:lstStyle/>
          <a:p>
            <a:pPr marL="0" marR="0" lvl="0" indent="0" algn="ctr" rtl="0">
              <a:lnSpc>
                <a:spcPct val="80000"/>
              </a:lnSpc>
              <a:spcBef>
                <a:spcPts val="0"/>
              </a:spcBef>
              <a:spcAft>
                <a:spcPts val="0"/>
              </a:spcAft>
              <a:buNone/>
            </a:pPr>
            <a:r>
              <a:rPr lang="en-US" sz="7200" b="1" i="0" u="none" strike="noStrike" cap="none">
                <a:solidFill>
                  <a:schemeClr val="dk1"/>
                </a:solidFill>
                <a:latin typeface="Helvetica Neue"/>
                <a:ea typeface="Helvetica Neue"/>
                <a:cs typeface="Helvetica Neue"/>
                <a:sym typeface="Helvetica Neue"/>
              </a:rPr>
              <a:t>PRICING STRATEGY</a:t>
            </a:r>
            <a:endParaRPr/>
          </a:p>
        </p:txBody>
      </p:sp>
      <p:sp>
        <p:nvSpPr>
          <p:cNvPr id="111" name="Google Shape;111;p5"/>
          <p:cNvSpPr/>
          <p:nvPr/>
        </p:nvSpPr>
        <p:spPr>
          <a:xfrm>
            <a:off x="13049675" y="4975056"/>
            <a:ext cx="4855500" cy="3073500"/>
          </a:xfrm>
          <a:prstGeom prst="rect">
            <a:avLst/>
          </a:prstGeom>
          <a:solidFill>
            <a:schemeClr val="accent2"/>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12" name="Google Shape;112;p5"/>
          <p:cNvSpPr/>
          <p:nvPr/>
        </p:nvSpPr>
        <p:spPr>
          <a:xfrm>
            <a:off x="18363117" y="4975056"/>
            <a:ext cx="4855500" cy="3086400"/>
          </a:xfrm>
          <a:prstGeom prst="rect">
            <a:avLst/>
          </a:prstGeom>
          <a:solidFill>
            <a:schemeClr val="accent2"/>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13" name="Google Shape;113;p5"/>
          <p:cNvSpPr/>
          <p:nvPr/>
        </p:nvSpPr>
        <p:spPr>
          <a:xfrm>
            <a:off x="13049675" y="8510157"/>
            <a:ext cx="4855500" cy="3086400"/>
          </a:xfrm>
          <a:prstGeom prst="rect">
            <a:avLst/>
          </a:prstGeom>
          <a:solidFill>
            <a:schemeClr val="accent2"/>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14" name="Google Shape;114;p5"/>
          <p:cNvSpPr/>
          <p:nvPr/>
        </p:nvSpPr>
        <p:spPr>
          <a:xfrm>
            <a:off x="18363117" y="8510157"/>
            <a:ext cx="4855500" cy="3086400"/>
          </a:xfrm>
          <a:prstGeom prst="rect">
            <a:avLst/>
          </a:prstGeom>
          <a:solidFill>
            <a:schemeClr val="accent2"/>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15" name="Google Shape;115;p5"/>
          <p:cNvSpPr/>
          <p:nvPr/>
        </p:nvSpPr>
        <p:spPr>
          <a:xfrm rot="-5400000">
            <a:off x="7959600" y="6717591"/>
            <a:ext cx="7835400" cy="1896600"/>
          </a:xfrm>
          <a:prstGeom prst="rightArrow">
            <a:avLst>
              <a:gd name="adj1" fmla="val 45004"/>
              <a:gd name="adj2" fmla="val 69864"/>
            </a:avLst>
          </a:prstGeom>
          <a:solidFill>
            <a:srgbClr val="D3DADA"/>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16" name="Google Shape;116;p5"/>
          <p:cNvSpPr/>
          <p:nvPr/>
        </p:nvSpPr>
        <p:spPr>
          <a:xfrm>
            <a:off x="12807407" y="2808625"/>
            <a:ext cx="10653300" cy="1860000"/>
          </a:xfrm>
          <a:prstGeom prst="rightArrow">
            <a:avLst>
              <a:gd name="adj1" fmla="val 45004"/>
              <a:gd name="adj2" fmla="val 69864"/>
            </a:avLst>
          </a:prstGeom>
          <a:solidFill>
            <a:srgbClr val="D3DADA"/>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17" name="Google Shape;117;p5"/>
          <p:cNvSpPr/>
          <p:nvPr/>
        </p:nvSpPr>
        <p:spPr>
          <a:xfrm rot="-5400000">
            <a:off x="10317399" y="6288153"/>
            <a:ext cx="3132900" cy="5784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3600" b="0" i="0" u="none" strike="noStrike" cap="none">
                <a:solidFill>
                  <a:schemeClr val="dk1"/>
                </a:solidFill>
                <a:latin typeface="Helvetica Neue"/>
                <a:ea typeface="Helvetica Neue"/>
                <a:cs typeface="Helvetica Neue"/>
                <a:sym typeface="Helvetica Neue"/>
              </a:rPr>
              <a:t>High Quality</a:t>
            </a:r>
            <a:endParaRPr sz="3600" b="0" i="0" u="none" strike="noStrike" cap="none">
              <a:solidFill>
                <a:schemeClr val="dk1"/>
              </a:solidFill>
              <a:latin typeface="Helvetica Neue"/>
              <a:ea typeface="Helvetica Neue"/>
              <a:cs typeface="Helvetica Neue"/>
              <a:sym typeface="Helvetica Neue"/>
            </a:endParaRPr>
          </a:p>
        </p:txBody>
      </p:sp>
      <p:sp>
        <p:nvSpPr>
          <p:cNvPr id="118" name="Google Shape;118;p5"/>
          <p:cNvSpPr/>
          <p:nvPr/>
        </p:nvSpPr>
        <p:spPr>
          <a:xfrm rot="-5400000">
            <a:off x="10370055" y="9764194"/>
            <a:ext cx="3014400" cy="5784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3600" b="0" i="0" u="none" strike="noStrike" cap="none">
                <a:solidFill>
                  <a:schemeClr val="dk1"/>
                </a:solidFill>
                <a:latin typeface="Helvetica Neue"/>
                <a:ea typeface="Helvetica Neue"/>
                <a:cs typeface="Helvetica Neue"/>
                <a:sym typeface="Helvetica Neue"/>
              </a:rPr>
              <a:t>Low Quality</a:t>
            </a:r>
            <a:endParaRPr sz="3600" b="0" i="0" u="none" strike="noStrike" cap="none">
              <a:solidFill>
                <a:schemeClr val="dk1"/>
              </a:solidFill>
              <a:latin typeface="Helvetica Neue"/>
              <a:ea typeface="Helvetica Neue"/>
              <a:cs typeface="Helvetica Neue"/>
              <a:sym typeface="Helvetica Neue"/>
            </a:endParaRPr>
          </a:p>
        </p:txBody>
      </p:sp>
      <p:sp>
        <p:nvSpPr>
          <p:cNvPr id="119" name="Google Shape;119;p5"/>
          <p:cNvSpPr/>
          <p:nvPr/>
        </p:nvSpPr>
        <p:spPr>
          <a:xfrm>
            <a:off x="13715464" y="3454968"/>
            <a:ext cx="3524100" cy="567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3600" b="0" i="0" u="none" strike="noStrike" cap="none">
                <a:solidFill>
                  <a:schemeClr val="dk1"/>
                </a:solidFill>
                <a:latin typeface="Helvetica Neue"/>
                <a:ea typeface="Helvetica Neue"/>
                <a:cs typeface="Helvetica Neue"/>
                <a:sym typeface="Helvetica Neue"/>
              </a:rPr>
              <a:t>Low Price</a:t>
            </a:r>
            <a:endParaRPr sz="3600" b="0" i="0" u="none" strike="noStrike" cap="none">
              <a:solidFill>
                <a:schemeClr val="dk1"/>
              </a:solidFill>
              <a:latin typeface="Helvetica Neue"/>
              <a:ea typeface="Helvetica Neue"/>
              <a:cs typeface="Helvetica Neue"/>
              <a:sym typeface="Helvetica Neue"/>
            </a:endParaRPr>
          </a:p>
        </p:txBody>
      </p:sp>
      <p:sp>
        <p:nvSpPr>
          <p:cNvPr id="120" name="Google Shape;120;p5"/>
          <p:cNvSpPr/>
          <p:nvPr/>
        </p:nvSpPr>
        <p:spPr>
          <a:xfrm>
            <a:off x="19028958" y="3455071"/>
            <a:ext cx="3524100" cy="567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3600" b="0" i="0" u="none" strike="noStrike" cap="none">
                <a:solidFill>
                  <a:schemeClr val="dk1"/>
                </a:solidFill>
                <a:latin typeface="Helvetica Neue"/>
                <a:ea typeface="Helvetica Neue"/>
                <a:cs typeface="Helvetica Neue"/>
                <a:sym typeface="Helvetica Neue"/>
              </a:rPr>
              <a:t>High Price</a:t>
            </a:r>
            <a:endParaRPr sz="3600" b="0" i="0" u="none" strike="noStrike" cap="none">
              <a:solidFill>
                <a:schemeClr val="dk1"/>
              </a:solidFill>
              <a:latin typeface="Helvetica Neue"/>
              <a:ea typeface="Helvetica Neue"/>
              <a:cs typeface="Helvetica Neue"/>
              <a:sym typeface="Helvetica Neue"/>
            </a:endParaRPr>
          </a:p>
        </p:txBody>
      </p:sp>
      <p:sp>
        <p:nvSpPr>
          <p:cNvPr id="121" name="Google Shape;121;p5"/>
          <p:cNvSpPr/>
          <p:nvPr/>
        </p:nvSpPr>
        <p:spPr>
          <a:xfrm>
            <a:off x="923482" y="3293770"/>
            <a:ext cx="8026401" cy="1504964"/>
          </a:xfrm>
          <a:prstGeom prst="rect">
            <a:avLst/>
          </a:prstGeom>
          <a:noFill/>
          <a:ln>
            <a:noFill/>
          </a:ln>
        </p:spPr>
        <p:txBody>
          <a:bodyPr spcFirstLastPara="1" wrap="square" lIns="0" tIns="0" rIns="0" bIns="0" anchor="ctr" anchorCtr="0">
            <a:spAutoFit/>
          </a:bodyPr>
          <a:lstStyle/>
          <a:p>
            <a:pPr marL="0" marR="0" lvl="0" indent="0" algn="l" rtl="0">
              <a:lnSpc>
                <a:spcPct val="80000"/>
              </a:lnSpc>
              <a:spcBef>
                <a:spcPts val="0"/>
              </a:spcBef>
              <a:spcAft>
                <a:spcPts val="0"/>
              </a:spcAft>
              <a:buNone/>
            </a:pPr>
            <a:r>
              <a:rPr lang="en-US" sz="6000" b="1" i="0" u="none" strike="noStrike" cap="none">
                <a:solidFill>
                  <a:schemeClr val="dk1"/>
                </a:solidFill>
                <a:latin typeface="Helvetica Neue"/>
                <a:ea typeface="Helvetica Neue"/>
                <a:cs typeface="Helvetica Neue"/>
                <a:sym typeface="Helvetica Neue"/>
              </a:rPr>
              <a:t>STR</a:t>
            </a:r>
            <a:br>
              <a:rPr lang="en-US" sz="6000" b="1" i="0" u="none" strike="noStrike" cap="none">
                <a:solidFill>
                  <a:schemeClr val="dk1"/>
                </a:solidFill>
                <a:latin typeface="Helvetica Neue"/>
                <a:ea typeface="Helvetica Neue"/>
                <a:cs typeface="Helvetica Neue"/>
                <a:sym typeface="Helvetica Neue"/>
              </a:rPr>
            </a:br>
            <a:r>
              <a:rPr lang="en-US" sz="6000" b="1" i="0" u="none" strike="noStrike" cap="none">
                <a:solidFill>
                  <a:schemeClr val="dk1"/>
                </a:solidFill>
                <a:latin typeface="Helvetica Neue"/>
                <a:ea typeface="Helvetica Neue"/>
                <a:cs typeface="Helvetica Neue"/>
                <a:sym typeface="Helvetica Neue"/>
              </a:rPr>
              <a:t>Competitive Set</a:t>
            </a:r>
            <a:endParaRPr sz="6000" b="1" i="0" u="none" strike="noStrike" cap="none">
              <a:solidFill>
                <a:schemeClr val="dk1"/>
              </a:solidFill>
              <a:latin typeface="Helvetica Neue"/>
              <a:ea typeface="Helvetica Neue"/>
              <a:cs typeface="Helvetica Neue"/>
              <a:sym typeface="Helvetica Neue"/>
            </a:endParaRPr>
          </a:p>
        </p:txBody>
      </p:sp>
      <p:sp>
        <p:nvSpPr>
          <p:cNvPr id="122" name="Google Shape;122;p5"/>
          <p:cNvSpPr/>
          <p:nvPr/>
        </p:nvSpPr>
        <p:spPr>
          <a:xfrm>
            <a:off x="923475" y="6140550"/>
            <a:ext cx="9610500" cy="5965200"/>
          </a:xfrm>
          <a:prstGeom prst="rect">
            <a:avLst/>
          </a:prstGeom>
          <a:noFill/>
          <a:ln>
            <a:noFill/>
          </a:ln>
        </p:spPr>
        <p:txBody>
          <a:bodyPr spcFirstLastPara="1" wrap="square" lIns="0" tIns="0" rIns="0" bIns="0" anchor="t" anchorCtr="0">
            <a:spAutoFit/>
          </a:bodyPr>
          <a:lstStyle/>
          <a:p>
            <a:pPr marL="0" marR="0" lvl="0" indent="0" algn="l" rtl="0">
              <a:lnSpc>
                <a:spcPct val="130000"/>
              </a:lnSpc>
              <a:spcBef>
                <a:spcPts val="0"/>
              </a:spcBef>
              <a:spcAft>
                <a:spcPts val="0"/>
              </a:spcAft>
              <a:buNone/>
            </a:pPr>
            <a:r>
              <a:rPr lang="en-US" sz="3000">
                <a:solidFill>
                  <a:schemeClr val="dk1"/>
                </a:solidFill>
                <a:latin typeface="Helvetica Neue"/>
                <a:ea typeface="Helvetica Neue"/>
                <a:cs typeface="Helvetica Neue"/>
                <a:sym typeface="Helvetica Neue"/>
              </a:rPr>
              <a:t>Hotel rate positioning strategies fall under four primary (broad) categories: Economy, penetration, skimming, and premium pricing. Explain your rate strategy here and Visualize where your competitors fall in comparison.</a:t>
            </a: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None/>
            </a:pPr>
            <a:endParaRPr sz="3000" b="0" i="0" u="none" strike="noStrike" cap="none">
              <a:solidFill>
                <a:schemeClr val="dk1"/>
              </a:solidFill>
              <a:latin typeface="Helvetica Neue"/>
              <a:ea typeface="Helvetica Neue"/>
              <a:cs typeface="Helvetica Neue"/>
              <a:sym typeface="Helvetica Neue"/>
            </a:endParaRPr>
          </a:p>
          <a:p>
            <a:pPr marL="457200" marR="0" lvl="0" indent="-457200" algn="l" rtl="0">
              <a:lnSpc>
                <a:spcPct val="130000"/>
              </a:lnSpc>
              <a:spcBef>
                <a:spcPts val="0"/>
              </a:spcBef>
              <a:spcAft>
                <a:spcPts val="0"/>
              </a:spcAft>
              <a:buClr>
                <a:schemeClr val="dk2"/>
              </a:buClr>
              <a:buSzPts val="3000"/>
              <a:buFont typeface="Noto Sans Symbols"/>
              <a:buChar char="▪"/>
            </a:pPr>
            <a:r>
              <a:rPr lang="en-US" sz="3000" b="0" i="0" u="none" strike="noStrike" cap="none">
                <a:solidFill>
                  <a:schemeClr val="dk1"/>
                </a:solidFill>
                <a:latin typeface="Helvetica Neue"/>
                <a:ea typeface="Helvetica Neue"/>
                <a:cs typeface="Helvetica Neue"/>
                <a:sym typeface="Helvetica Neue"/>
              </a:rPr>
              <a:t>Comp Set Hotel 1</a:t>
            </a:r>
            <a:endParaRPr/>
          </a:p>
          <a:p>
            <a:pPr marL="457200" marR="0" lvl="0" indent="-457200" algn="l" rtl="0">
              <a:lnSpc>
                <a:spcPct val="130000"/>
              </a:lnSpc>
              <a:spcBef>
                <a:spcPts val="0"/>
              </a:spcBef>
              <a:spcAft>
                <a:spcPts val="0"/>
              </a:spcAft>
              <a:buClr>
                <a:schemeClr val="dk2"/>
              </a:buClr>
              <a:buSzPts val="3000"/>
              <a:buFont typeface="Noto Sans Symbols"/>
              <a:buChar char="▪"/>
            </a:pPr>
            <a:r>
              <a:rPr lang="en-US" sz="3000" b="0" i="0" u="none" strike="noStrike" cap="none">
                <a:solidFill>
                  <a:schemeClr val="dk1"/>
                </a:solidFill>
                <a:latin typeface="Helvetica Neue"/>
                <a:ea typeface="Helvetica Neue"/>
                <a:cs typeface="Helvetica Neue"/>
                <a:sym typeface="Helvetica Neue"/>
              </a:rPr>
              <a:t>Comp Set Hotel 2</a:t>
            </a:r>
            <a:endParaRPr/>
          </a:p>
          <a:p>
            <a:pPr marL="457200" marR="0" lvl="0" indent="-457200" algn="l" rtl="0">
              <a:lnSpc>
                <a:spcPct val="130000"/>
              </a:lnSpc>
              <a:spcBef>
                <a:spcPts val="0"/>
              </a:spcBef>
              <a:spcAft>
                <a:spcPts val="0"/>
              </a:spcAft>
              <a:buClr>
                <a:schemeClr val="dk2"/>
              </a:buClr>
              <a:buSzPts val="3000"/>
              <a:buFont typeface="Noto Sans Symbols"/>
              <a:buChar char="▪"/>
            </a:pPr>
            <a:r>
              <a:rPr lang="en-US" sz="3000" b="0" i="0" u="none" strike="noStrike" cap="none">
                <a:solidFill>
                  <a:schemeClr val="dk1"/>
                </a:solidFill>
                <a:latin typeface="Helvetica Neue"/>
                <a:ea typeface="Helvetica Neue"/>
                <a:cs typeface="Helvetica Neue"/>
                <a:sym typeface="Helvetica Neue"/>
              </a:rPr>
              <a:t>Comp Set Hotel 3</a:t>
            </a:r>
            <a:endParaRPr/>
          </a:p>
          <a:p>
            <a:pPr marL="457200" marR="0" lvl="0" indent="-457200" algn="l" rtl="0">
              <a:lnSpc>
                <a:spcPct val="130000"/>
              </a:lnSpc>
              <a:spcBef>
                <a:spcPts val="0"/>
              </a:spcBef>
              <a:spcAft>
                <a:spcPts val="0"/>
              </a:spcAft>
              <a:buClr>
                <a:schemeClr val="dk2"/>
              </a:buClr>
              <a:buSzPts val="3000"/>
              <a:buFont typeface="Noto Sans Symbols"/>
              <a:buChar char="▪"/>
            </a:pPr>
            <a:r>
              <a:rPr lang="en-US" sz="3000" b="0" i="0" u="none" strike="noStrike" cap="none">
                <a:solidFill>
                  <a:schemeClr val="dk1"/>
                </a:solidFill>
                <a:latin typeface="Helvetica Neue"/>
                <a:ea typeface="Helvetica Neue"/>
                <a:cs typeface="Helvetica Neue"/>
                <a:sym typeface="Helvetica Neue"/>
              </a:rPr>
              <a:t>Comp Set Hotel 4</a:t>
            </a:r>
            <a:endParaRPr/>
          </a:p>
        </p:txBody>
      </p:sp>
      <p:sp>
        <p:nvSpPr>
          <p:cNvPr id="123" name="Google Shape;123;p5"/>
          <p:cNvSpPr/>
          <p:nvPr/>
        </p:nvSpPr>
        <p:spPr>
          <a:xfrm>
            <a:off x="923482" y="5474734"/>
            <a:ext cx="1206522" cy="127008"/>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grpSp>
        <p:nvGrpSpPr>
          <p:cNvPr id="124" name="Google Shape;124;p5"/>
          <p:cNvGrpSpPr/>
          <p:nvPr/>
        </p:nvGrpSpPr>
        <p:grpSpPr>
          <a:xfrm>
            <a:off x="19019902" y="7456741"/>
            <a:ext cx="2889258" cy="2020949"/>
            <a:chOff x="16485255" y="11041982"/>
            <a:chExt cx="2727774" cy="1945840"/>
          </a:xfrm>
        </p:grpSpPr>
        <p:sp>
          <p:nvSpPr>
            <p:cNvPr id="125" name="Google Shape;125;p5"/>
            <p:cNvSpPr/>
            <p:nvPr/>
          </p:nvSpPr>
          <p:spPr>
            <a:xfrm>
              <a:off x="16485255" y="12495379"/>
              <a:ext cx="2727774" cy="492443"/>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n-US" sz="3200" b="0" i="0" u="none" strike="noStrike" cap="none">
                  <a:solidFill>
                    <a:srgbClr val="252C30"/>
                  </a:solidFill>
                  <a:latin typeface="Helvetica Neue"/>
                  <a:ea typeface="Helvetica Neue"/>
                  <a:cs typeface="Helvetica Neue"/>
                  <a:sym typeface="Helvetica Neue"/>
                </a:rPr>
                <a:t>Hotel 4</a:t>
              </a:r>
              <a:endParaRPr sz="3200" b="0" i="0" u="none" strike="noStrike" cap="none">
                <a:solidFill>
                  <a:srgbClr val="252C30"/>
                </a:solidFill>
                <a:latin typeface="Helvetica Neue"/>
                <a:ea typeface="Helvetica Neue"/>
                <a:cs typeface="Helvetica Neue"/>
                <a:sym typeface="Helvetica Neue"/>
              </a:endParaRPr>
            </a:p>
          </p:txBody>
        </p:sp>
        <p:grpSp>
          <p:nvGrpSpPr>
            <p:cNvPr id="126" name="Google Shape;126;p5"/>
            <p:cNvGrpSpPr/>
            <p:nvPr/>
          </p:nvGrpSpPr>
          <p:grpSpPr>
            <a:xfrm>
              <a:off x="17153602" y="11041982"/>
              <a:ext cx="1444025" cy="1402765"/>
              <a:chOff x="18377205" y="7227464"/>
              <a:chExt cx="1626462" cy="1579989"/>
            </a:xfrm>
          </p:grpSpPr>
          <p:sp>
            <p:nvSpPr>
              <p:cNvPr id="127" name="Google Shape;127;p5"/>
              <p:cNvSpPr/>
              <p:nvPr/>
            </p:nvSpPr>
            <p:spPr>
              <a:xfrm>
                <a:off x="18377205" y="7227464"/>
                <a:ext cx="1626462" cy="1579989"/>
              </a:xfrm>
              <a:prstGeom prst="ellipse">
                <a:avLst/>
              </a:prstGeom>
              <a:solidFill>
                <a:srgbClr val="A6B4B8"/>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28" name="Google Shape;128;p5"/>
              <p:cNvSpPr/>
              <p:nvPr/>
            </p:nvSpPr>
            <p:spPr>
              <a:xfrm>
                <a:off x="18783766" y="7536829"/>
                <a:ext cx="753705" cy="1036344"/>
              </a:xfrm>
              <a:custGeom>
                <a:avLst/>
                <a:gdLst/>
                <a:ahLst/>
                <a:cxnLst/>
                <a:rect l="l" t="t" r="r" b="b"/>
                <a:pathLst>
                  <a:path w="21600" h="21600" extrusionOk="0">
                    <a:moveTo>
                      <a:pt x="10800" y="10800"/>
                    </a:moveTo>
                    <a:cubicBezTo>
                      <a:pt x="8563" y="10800"/>
                      <a:pt x="6750" y="9481"/>
                      <a:pt x="6750" y="7855"/>
                    </a:cubicBezTo>
                    <a:cubicBezTo>
                      <a:pt x="6750" y="6228"/>
                      <a:pt x="8563" y="4909"/>
                      <a:pt x="10800" y="4909"/>
                    </a:cubicBezTo>
                    <a:cubicBezTo>
                      <a:pt x="13037" y="4909"/>
                      <a:pt x="14850" y="6228"/>
                      <a:pt x="14850" y="7855"/>
                    </a:cubicBezTo>
                    <a:cubicBezTo>
                      <a:pt x="14850" y="9481"/>
                      <a:pt x="13037" y="10800"/>
                      <a:pt x="10800" y="10800"/>
                    </a:cubicBezTo>
                    <a:moveTo>
                      <a:pt x="10800" y="3927"/>
                    </a:moveTo>
                    <a:cubicBezTo>
                      <a:pt x="7817" y="3927"/>
                      <a:pt x="5400" y="5686"/>
                      <a:pt x="5400" y="7855"/>
                    </a:cubicBezTo>
                    <a:cubicBezTo>
                      <a:pt x="5400" y="10023"/>
                      <a:pt x="7817" y="11782"/>
                      <a:pt x="10800" y="11782"/>
                    </a:cubicBezTo>
                    <a:cubicBezTo>
                      <a:pt x="13783" y="11782"/>
                      <a:pt x="16200" y="10023"/>
                      <a:pt x="16200" y="7855"/>
                    </a:cubicBezTo>
                    <a:cubicBezTo>
                      <a:pt x="16200" y="5686"/>
                      <a:pt x="13783" y="3927"/>
                      <a:pt x="10800" y="3927"/>
                    </a:cubicBezTo>
                    <a:moveTo>
                      <a:pt x="10800" y="20127"/>
                    </a:moveTo>
                    <a:cubicBezTo>
                      <a:pt x="10800" y="20127"/>
                      <a:pt x="1350" y="13745"/>
                      <a:pt x="1350" y="7855"/>
                    </a:cubicBezTo>
                    <a:cubicBezTo>
                      <a:pt x="1350" y="4059"/>
                      <a:pt x="5581" y="982"/>
                      <a:pt x="10800" y="982"/>
                    </a:cubicBezTo>
                    <a:cubicBezTo>
                      <a:pt x="16019" y="982"/>
                      <a:pt x="20250" y="4059"/>
                      <a:pt x="20250" y="7855"/>
                    </a:cubicBezTo>
                    <a:cubicBezTo>
                      <a:pt x="20250" y="13745"/>
                      <a:pt x="10800" y="20127"/>
                      <a:pt x="10800" y="20127"/>
                    </a:cubicBezTo>
                    <a:moveTo>
                      <a:pt x="10800" y="0"/>
                    </a:moveTo>
                    <a:cubicBezTo>
                      <a:pt x="4836" y="0"/>
                      <a:pt x="0" y="3517"/>
                      <a:pt x="0" y="7855"/>
                    </a:cubicBezTo>
                    <a:cubicBezTo>
                      <a:pt x="0" y="14236"/>
                      <a:pt x="10800" y="21600"/>
                      <a:pt x="10800" y="21600"/>
                    </a:cubicBezTo>
                    <a:cubicBezTo>
                      <a:pt x="10800" y="21600"/>
                      <a:pt x="21600" y="14236"/>
                      <a:pt x="21600" y="7855"/>
                    </a:cubicBezTo>
                    <a:cubicBezTo>
                      <a:pt x="21600" y="3517"/>
                      <a:pt x="16764" y="0"/>
                      <a:pt x="10800" y="0"/>
                    </a:cubicBezTo>
                  </a:path>
                </a:pathLst>
              </a:custGeom>
              <a:solidFill>
                <a:schemeClr val="accent5"/>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grpSp>
      </p:grpSp>
      <p:grpSp>
        <p:nvGrpSpPr>
          <p:cNvPr id="129" name="Google Shape;129;p5"/>
          <p:cNvGrpSpPr/>
          <p:nvPr/>
        </p:nvGrpSpPr>
        <p:grpSpPr>
          <a:xfrm>
            <a:off x="20381003" y="4899252"/>
            <a:ext cx="2889392" cy="2020801"/>
            <a:chOff x="16485255" y="11041982"/>
            <a:chExt cx="2727900" cy="1945697"/>
          </a:xfrm>
        </p:grpSpPr>
        <p:sp>
          <p:nvSpPr>
            <p:cNvPr id="130" name="Google Shape;130;p5"/>
            <p:cNvSpPr/>
            <p:nvPr/>
          </p:nvSpPr>
          <p:spPr>
            <a:xfrm>
              <a:off x="16485255" y="12495379"/>
              <a:ext cx="2727900" cy="4923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n-US" sz="3200" b="0" i="0" u="none" strike="noStrike" cap="none">
                  <a:solidFill>
                    <a:srgbClr val="252C30"/>
                  </a:solidFill>
                  <a:latin typeface="Helvetica Neue"/>
                  <a:ea typeface="Helvetica Neue"/>
                  <a:cs typeface="Helvetica Neue"/>
                  <a:sym typeface="Helvetica Neue"/>
                </a:rPr>
                <a:t>Hotel </a:t>
              </a:r>
              <a:r>
                <a:rPr lang="en-US" sz="3200">
                  <a:solidFill>
                    <a:srgbClr val="252C30"/>
                  </a:solidFill>
                  <a:latin typeface="Helvetica Neue"/>
                  <a:ea typeface="Helvetica Neue"/>
                  <a:cs typeface="Helvetica Neue"/>
                  <a:sym typeface="Helvetica Neue"/>
                </a:rPr>
                <a:t>2</a:t>
              </a:r>
              <a:endParaRPr sz="3200" b="0" i="0" u="none" strike="noStrike" cap="none">
                <a:solidFill>
                  <a:srgbClr val="252C30"/>
                </a:solidFill>
                <a:latin typeface="Helvetica Neue"/>
                <a:ea typeface="Helvetica Neue"/>
                <a:cs typeface="Helvetica Neue"/>
                <a:sym typeface="Helvetica Neue"/>
              </a:endParaRPr>
            </a:p>
          </p:txBody>
        </p:sp>
        <p:grpSp>
          <p:nvGrpSpPr>
            <p:cNvPr id="131" name="Google Shape;131;p5"/>
            <p:cNvGrpSpPr/>
            <p:nvPr/>
          </p:nvGrpSpPr>
          <p:grpSpPr>
            <a:xfrm>
              <a:off x="17153602" y="11041982"/>
              <a:ext cx="1444025" cy="1402765"/>
              <a:chOff x="18377205" y="7227464"/>
              <a:chExt cx="1626462" cy="1579989"/>
            </a:xfrm>
          </p:grpSpPr>
          <p:sp>
            <p:nvSpPr>
              <p:cNvPr id="132" name="Google Shape;132;p5"/>
              <p:cNvSpPr/>
              <p:nvPr/>
            </p:nvSpPr>
            <p:spPr>
              <a:xfrm>
                <a:off x="18377205" y="7227464"/>
                <a:ext cx="1626462" cy="1579989"/>
              </a:xfrm>
              <a:prstGeom prst="ellipse">
                <a:avLst/>
              </a:prstGeom>
              <a:solidFill>
                <a:srgbClr val="A6B4B8"/>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33" name="Google Shape;133;p5"/>
              <p:cNvSpPr/>
              <p:nvPr/>
            </p:nvSpPr>
            <p:spPr>
              <a:xfrm>
                <a:off x="18783766" y="7536829"/>
                <a:ext cx="753705" cy="1036344"/>
              </a:xfrm>
              <a:custGeom>
                <a:avLst/>
                <a:gdLst/>
                <a:ahLst/>
                <a:cxnLst/>
                <a:rect l="l" t="t" r="r" b="b"/>
                <a:pathLst>
                  <a:path w="21600" h="21600" extrusionOk="0">
                    <a:moveTo>
                      <a:pt x="10800" y="10800"/>
                    </a:moveTo>
                    <a:cubicBezTo>
                      <a:pt x="8563" y="10800"/>
                      <a:pt x="6750" y="9481"/>
                      <a:pt x="6750" y="7855"/>
                    </a:cubicBezTo>
                    <a:cubicBezTo>
                      <a:pt x="6750" y="6228"/>
                      <a:pt x="8563" y="4909"/>
                      <a:pt x="10800" y="4909"/>
                    </a:cubicBezTo>
                    <a:cubicBezTo>
                      <a:pt x="13037" y="4909"/>
                      <a:pt x="14850" y="6228"/>
                      <a:pt x="14850" y="7855"/>
                    </a:cubicBezTo>
                    <a:cubicBezTo>
                      <a:pt x="14850" y="9481"/>
                      <a:pt x="13037" y="10800"/>
                      <a:pt x="10800" y="10800"/>
                    </a:cubicBezTo>
                    <a:moveTo>
                      <a:pt x="10800" y="3927"/>
                    </a:moveTo>
                    <a:cubicBezTo>
                      <a:pt x="7817" y="3927"/>
                      <a:pt x="5400" y="5686"/>
                      <a:pt x="5400" y="7855"/>
                    </a:cubicBezTo>
                    <a:cubicBezTo>
                      <a:pt x="5400" y="10023"/>
                      <a:pt x="7817" y="11782"/>
                      <a:pt x="10800" y="11782"/>
                    </a:cubicBezTo>
                    <a:cubicBezTo>
                      <a:pt x="13783" y="11782"/>
                      <a:pt x="16200" y="10023"/>
                      <a:pt x="16200" y="7855"/>
                    </a:cubicBezTo>
                    <a:cubicBezTo>
                      <a:pt x="16200" y="5686"/>
                      <a:pt x="13783" y="3927"/>
                      <a:pt x="10800" y="3927"/>
                    </a:cubicBezTo>
                    <a:moveTo>
                      <a:pt x="10800" y="20127"/>
                    </a:moveTo>
                    <a:cubicBezTo>
                      <a:pt x="10800" y="20127"/>
                      <a:pt x="1350" y="13745"/>
                      <a:pt x="1350" y="7855"/>
                    </a:cubicBezTo>
                    <a:cubicBezTo>
                      <a:pt x="1350" y="4059"/>
                      <a:pt x="5581" y="982"/>
                      <a:pt x="10800" y="982"/>
                    </a:cubicBezTo>
                    <a:cubicBezTo>
                      <a:pt x="16019" y="982"/>
                      <a:pt x="20250" y="4059"/>
                      <a:pt x="20250" y="7855"/>
                    </a:cubicBezTo>
                    <a:cubicBezTo>
                      <a:pt x="20250" y="13745"/>
                      <a:pt x="10800" y="20127"/>
                      <a:pt x="10800" y="20127"/>
                    </a:cubicBezTo>
                    <a:moveTo>
                      <a:pt x="10800" y="0"/>
                    </a:moveTo>
                    <a:cubicBezTo>
                      <a:pt x="4836" y="0"/>
                      <a:pt x="0" y="3517"/>
                      <a:pt x="0" y="7855"/>
                    </a:cubicBezTo>
                    <a:cubicBezTo>
                      <a:pt x="0" y="14236"/>
                      <a:pt x="10800" y="21600"/>
                      <a:pt x="10800" y="21600"/>
                    </a:cubicBezTo>
                    <a:cubicBezTo>
                      <a:pt x="10800" y="21600"/>
                      <a:pt x="21600" y="14236"/>
                      <a:pt x="21600" y="7855"/>
                    </a:cubicBezTo>
                    <a:cubicBezTo>
                      <a:pt x="21600" y="3517"/>
                      <a:pt x="16764" y="0"/>
                      <a:pt x="10800" y="0"/>
                    </a:cubicBezTo>
                  </a:path>
                </a:pathLst>
              </a:custGeom>
              <a:solidFill>
                <a:schemeClr val="accent5"/>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grpSp>
      </p:grpSp>
      <p:grpSp>
        <p:nvGrpSpPr>
          <p:cNvPr id="134" name="Google Shape;134;p5"/>
          <p:cNvGrpSpPr/>
          <p:nvPr/>
        </p:nvGrpSpPr>
        <p:grpSpPr>
          <a:xfrm>
            <a:off x="16130650" y="7800449"/>
            <a:ext cx="2889258" cy="2020949"/>
            <a:chOff x="16485255" y="11041982"/>
            <a:chExt cx="2727774" cy="1945840"/>
          </a:xfrm>
        </p:grpSpPr>
        <p:sp>
          <p:nvSpPr>
            <p:cNvPr id="135" name="Google Shape;135;p5"/>
            <p:cNvSpPr/>
            <p:nvPr/>
          </p:nvSpPr>
          <p:spPr>
            <a:xfrm>
              <a:off x="16485255" y="12495379"/>
              <a:ext cx="2727774" cy="492443"/>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n-US" sz="3200" b="0" i="0" u="none" strike="noStrike" cap="none">
                  <a:solidFill>
                    <a:srgbClr val="252C30"/>
                  </a:solidFill>
                  <a:latin typeface="Helvetica Neue"/>
                  <a:ea typeface="Helvetica Neue"/>
                  <a:cs typeface="Helvetica Neue"/>
                  <a:sym typeface="Helvetica Neue"/>
                </a:rPr>
                <a:t>Hotel </a:t>
              </a:r>
              <a:r>
                <a:rPr lang="en-US" sz="3200">
                  <a:solidFill>
                    <a:srgbClr val="252C30"/>
                  </a:solidFill>
                  <a:latin typeface="Helvetica Neue"/>
                  <a:ea typeface="Helvetica Neue"/>
                  <a:cs typeface="Helvetica Neue"/>
                  <a:sym typeface="Helvetica Neue"/>
                </a:rPr>
                <a:t>3</a:t>
              </a:r>
              <a:endParaRPr sz="3200" b="0" i="0" u="none" strike="noStrike" cap="none">
                <a:solidFill>
                  <a:srgbClr val="252C30"/>
                </a:solidFill>
                <a:latin typeface="Helvetica Neue"/>
                <a:ea typeface="Helvetica Neue"/>
                <a:cs typeface="Helvetica Neue"/>
                <a:sym typeface="Helvetica Neue"/>
              </a:endParaRPr>
            </a:p>
          </p:txBody>
        </p:sp>
        <p:grpSp>
          <p:nvGrpSpPr>
            <p:cNvPr id="136" name="Google Shape;136;p5"/>
            <p:cNvGrpSpPr/>
            <p:nvPr/>
          </p:nvGrpSpPr>
          <p:grpSpPr>
            <a:xfrm>
              <a:off x="17153602" y="11041982"/>
              <a:ext cx="1444025" cy="1402765"/>
              <a:chOff x="18377205" y="7227464"/>
              <a:chExt cx="1626462" cy="1579989"/>
            </a:xfrm>
          </p:grpSpPr>
          <p:sp>
            <p:nvSpPr>
              <p:cNvPr id="137" name="Google Shape;137;p5"/>
              <p:cNvSpPr/>
              <p:nvPr/>
            </p:nvSpPr>
            <p:spPr>
              <a:xfrm>
                <a:off x="18377205" y="7227464"/>
                <a:ext cx="1626462" cy="1579989"/>
              </a:xfrm>
              <a:prstGeom prst="ellipse">
                <a:avLst/>
              </a:prstGeom>
              <a:solidFill>
                <a:srgbClr val="A6B4B8"/>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38" name="Google Shape;138;p5"/>
              <p:cNvSpPr/>
              <p:nvPr/>
            </p:nvSpPr>
            <p:spPr>
              <a:xfrm>
                <a:off x="18783766" y="7536829"/>
                <a:ext cx="753705" cy="1036344"/>
              </a:xfrm>
              <a:custGeom>
                <a:avLst/>
                <a:gdLst/>
                <a:ahLst/>
                <a:cxnLst/>
                <a:rect l="l" t="t" r="r" b="b"/>
                <a:pathLst>
                  <a:path w="21600" h="21600" extrusionOk="0">
                    <a:moveTo>
                      <a:pt x="10800" y="10800"/>
                    </a:moveTo>
                    <a:cubicBezTo>
                      <a:pt x="8563" y="10800"/>
                      <a:pt x="6750" y="9481"/>
                      <a:pt x="6750" y="7855"/>
                    </a:cubicBezTo>
                    <a:cubicBezTo>
                      <a:pt x="6750" y="6228"/>
                      <a:pt x="8563" y="4909"/>
                      <a:pt x="10800" y="4909"/>
                    </a:cubicBezTo>
                    <a:cubicBezTo>
                      <a:pt x="13037" y="4909"/>
                      <a:pt x="14850" y="6228"/>
                      <a:pt x="14850" y="7855"/>
                    </a:cubicBezTo>
                    <a:cubicBezTo>
                      <a:pt x="14850" y="9481"/>
                      <a:pt x="13037" y="10800"/>
                      <a:pt x="10800" y="10800"/>
                    </a:cubicBezTo>
                    <a:moveTo>
                      <a:pt x="10800" y="3927"/>
                    </a:moveTo>
                    <a:cubicBezTo>
                      <a:pt x="7817" y="3927"/>
                      <a:pt x="5400" y="5686"/>
                      <a:pt x="5400" y="7855"/>
                    </a:cubicBezTo>
                    <a:cubicBezTo>
                      <a:pt x="5400" y="10023"/>
                      <a:pt x="7817" y="11782"/>
                      <a:pt x="10800" y="11782"/>
                    </a:cubicBezTo>
                    <a:cubicBezTo>
                      <a:pt x="13783" y="11782"/>
                      <a:pt x="16200" y="10023"/>
                      <a:pt x="16200" y="7855"/>
                    </a:cubicBezTo>
                    <a:cubicBezTo>
                      <a:pt x="16200" y="5686"/>
                      <a:pt x="13783" y="3927"/>
                      <a:pt x="10800" y="3927"/>
                    </a:cubicBezTo>
                    <a:moveTo>
                      <a:pt x="10800" y="20127"/>
                    </a:moveTo>
                    <a:cubicBezTo>
                      <a:pt x="10800" y="20127"/>
                      <a:pt x="1350" y="13745"/>
                      <a:pt x="1350" y="7855"/>
                    </a:cubicBezTo>
                    <a:cubicBezTo>
                      <a:pt x="1350" y="4059"/>
                      <a:pt x="5581" y="982"/>
                      <a:pt x="10800" y="982"/>
                    </a:cubicBezTo>
                    <a:cubicBezTo>
                      <a:pt x="16019" y="982"/>
                      <a:pt x="20250" y="4059"/>
                      <a:pt x="20250" y="7855"/>
                    </a:cubicBezTo>
                    <a:cubicBezTo>
                      <a:pt x="20250" y="13745"/>
                      <a:pt x="10800" y="20127"/>
                      <a:pt x="10800" y="20127"/>
                    </a:cubicBezTo>
                    <a:moveTo>
                      <a:pt x="10800" y="0"/>
                    </a:moveTo>
                    <a:cubicBezTo>
                      <a:pt x="4836" y="0"/>
                      <a:pt x="0" y="3517"/>
                      <a:pt x="0" y="7855"/>
                    </a:cubicBezTo>
                    <a:cubicBezTo>
                      <a:pt x="0" y="14236"/>
                      <a:pt x="10800" y="21600"/>
                      <a:pt x="10800" y="21600"/>
                    </a:cubicBezTo>
                    <a:cubicBezTo>
                      <a:pt x="10800" y="21600"/>
                      <a:pt x="21600" y="14236"/>
                      <a:pt x="21600" y="7855"/>
                    </a:cubicBezTo>
                    <a:cubicBezTo>
                      <a:pt x="21600" y="3517"/>
                      <a:pt x="16764" y="0"/>
                      <a:pt x="10800" y="0"/>
                    </a:cubicBezTo>
                  </a:path>
                </a:pathLst>
              </a:custGeom>
              <a:solidFill>
                <a:schemeClr val="accent5"/>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grpSp>
      </p:grpSp>
      <p:sp>
        <p:nvSpPr>
          <p:cNvPr id="139" name="Google Shape;139;p5"/>
          <p:cNvSpPr/>
          <p:nvPr/>
        </p:nvSpPr>
        <p:spPr>
          <a:xfrm>
            <a:off x="13049673" y="4523208"/>
            <a:ext cx="4855500" cy="567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2400" b="1">
                <a:solidFill>
                  <a:schemeClr val="accent4"/>
                </a:solidFill>
                <a:latin typeface="Helvetica Neue"/>
                <a:ea typeface="Helvetica Neue"/>
                <a:cs typeface="Helvetica Neue"/>
                <a:sym typeface="Helvetica Neue"/>
              </a:rPr>
              <a:t>“PENETRATION”</a:t>
            </a:r>
            <a:endParaRPr sz="2400" b="1" i="0" u="none" strike="noStrike" cap="none">
              <a:solidFill>
                <a:schemeClr val="accent4"/>
              </a:solidFill>
              <a:latin typeface="Helvetica Neue"/>
              <a:ea typeface="Helvetica Neue"/>
              <a:cs typeface="Helvetica Neue"/>
              <a:sym typeface="Helvetica Neue"/>
            </a:endParaRPr>
          </a:p>
        </p:txBody>
      </p:sp>
      <p:sp>
        <p:nvSpPr>
          <p:cNvPr id="140" name="Google Shape;140;p5"/>
          <p:cNvSpPr/>
          <p:nvPr/>
        </p:nvSpPr>
        <p:spPr>
          <a:xfrm>
            <a:off x="13049726" y="11481452"/>
            <a:ext cx="4855500" cy="567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2400" b="1">
                <a:solidFill>
                  <a:schemeClr val="accent4"/>
                </a:solidFill>
                <a:latin typeface="Helvetica Neue"/>
                <a:ea typeface="Helvetica Neue"/>
                <a:cs typeface="Helvetica Neue"/>
                <a:sym typeface="Helvetica Neue"/>
              </a:rPr>
              <a:t>“ECONOMY”</a:t>
            </a:r>
            <a:endParaRPr sz="2400" b="1" i="0" u="none" strike="noStrike" cap="none">
              <a:solidFill>
                <a:schemeClr val="accent4"/>
              </a:solidFill>
              <a:latin typeface="Helvetica Neue"/>
              <a:ea typeface="Helvetica Neue"/>
              <a:cs typeface="Helvetica Neue"/>
              <a:sym typeface="Helvetica Neue"/>
            </a:endParaRPr>
          </a:p>
        </p:txBody>
      </p:sp>
      <p:sp>
        <p:nvSpPr>
          <p:cNvPr id="141" name="Google Shape;141;p5"/>
          <p:cNvSpPr/>
          <p:nvPr/>
        </p:nvSpPr>
        <p:spPr>
          <a:xfrm>
            <a:off x="18363160" y="11504458"/>
            <a:ext cx="4855500" cy="567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2400" b="1">
                <a:solidFill>
                  <a:schemeClr val="accent4"/>
                </a:solidFill>
                <a:latin typeface="Helvetica Neue"/>
                <a:ea typeface="Helvetica Neue"/>
                <a:cs typeface="Helvetica Neue"/>
                <a:sym typeface="Helvetica Neue"/>
              </a:rPr>
              <a:t>“SKIMMING”</a:t>
            </a:r>
            <a:endParaRPr sz="2400" b="1" i="0" u="none" strike="noStrike" cap="none">
              <a:solidFill>
                <a:schemeClr val="accent4"/>
              </a:solidFill>
              <a:latin typeface="Helvetica Neue"/>
              <a:ea typeface="Helvetica Neue"/>
              <a:cs typeface="Helvetica Neue"/>
              <a:sym typeface="Helvetica Neue"/>
            </a:endParaRPr>
          </a:p>
        </p:txBody>
      </p:sp>
      <p:sp>
        <p:nvSpPr>
          <p:cNvPr id="142" name="Google Shape;142;p5"/>
          <p:cNvSpPr/>
          <p:nvPr/>
        </p:nvSpPr>
        <p:spPr>
          <a:xfrm>
            <a:off x="18363160" y="4523208"/>
            <a:ext cx="4855500" cy="567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2400" b="1">
                <a:solidFill>
                  <a:schemeClr val="accent4"/>
                </a:solidFill>
                <a:latin typeface="Helvetica Neue"/>
                <a:ea typeface="Helvetica Neue"/>
                <a:cs typeface="Helvetica Neue"/>
                <a:sym typeface="Helvetica Neue"/>
              </a:rPr>
              <a:t>“PREMIUM”</a:t>
            </a:r>
            <a:endParaRPr sz="2400" b="1" i="0" u="none" strike="noStrike" cap="none">
              <a:solidFill>
                <a:schemeClr val="accent4"/>
              </a:solidFill>
              <a:latin typeface="Helvetica Neue"/>
              <a:ea typeface="Helvetica Neue"/>
              <a:cs typeface="Helvetica Neue"/>
              <a:sym typeface="Helvetica Neue"/>
            </a:endParaRPr>
          </a:p>
        </p:txBody>
      </p:sp>
      <p:grpSp>
        <p:nvGrpSpPr>
          <p:cNvPr id="143" name="Google Shape;143;p5"/>
          <p:cNvGrpSpPr/>
          <p:nvPr/>
        </p:nvGrpSpPr>
        <p:grpSpPr>
          <a:xfrm>
            <a:off x="17785582" y="6547428"/>
            <a:ext cx="2474079" cy="1962718"/>
            <a:chOff x="18062725" y="7413377"/>
            <a:chExt cx="2335800" cy="1889773"/>
          </a:xfrm>
        </p:grpSpPr>
        <p:sp>
          <p:nvSpPr>
            <p:cNvPr id="144" name="Google Shape;144;p5"/>
            <p:cNvSpPr/>
            <p:nvPr/>
          </p:nvSpPr>
          <p:spPr>
            <a:xfrm>
              <a:off x="18532615" y="7413377"/>
              <a:ext cx="1443900" cy="1402800"/>
            </a:xfrm>
            <a:prstGeom prst="ellipse">
              <a:avLst/>
            </a:prstGeom>
            <a:solidFill>
              <a:schemeClr val="accent6"/>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45" name="Google Shape;145;p5"/>
            <p:cNvSpPr/>
            <p:nvPr/>
          </p:nvSpPr>
          <p:spPr>
            <a:xfrm>
              <a:off x="18919998" y="7672006"/>
              <a:ext cx="669114" cy="920052"/>
            </a:xfrm>
            <a:custGeom>
              <a:avLst/>
              <a:gdLst/>
              <a:ahLst/>
              <a:cxnLst/>
              <a:rect l="l" t="t" r="r" b="b"/>
              <a:pathLst>
                <a:path w="21600" h="21600" extrusionOk="0">
                  <a:moveTo>
                    <a:pt x="10800" y="10800"/>
                  </a:moveTo>
                  <a:cubicBezTo>
                    <a:pt x="8563" y="10800"/>
                    <a:pt x="6750" y="9481"/>
                    <a:pt x="6750" y="7855"/>
                  </a:cubicBezTo>
                  <a:cubicBezTo>
                    <a:pt x="6750" y="6228"/>
                    <a:pt x="8563" y="4909"/>
                    <a:pt x="10800" y="4909"/>
                  </a:cubicBezTo>
                  <a:cubicBezTo>
                    <a:pt x="13037" y="4909"/>
                    <a:pt x="14850" y="6228"/>
                    <a:pt x="14850" y="7855"/>
                  </a:cubicBezTo>
                  <a:cubicBezTo>
                    <a:pt x="14850" y="9481"/>
                    <a:pt x="13037" y="10800"/>
                    <a:pt x="10800" y="10800"/>
                  </a:cubicBezTo>
                  <a:moveTo>
                    <a:pt x="10800" y="3927"/>
                  </a:moveTo>
                  <a:cubicBezTo>
                    <a:pt x="7817" y="3927"/>
                    <a:pt x="5400" y="5686"/>
                    <a:pt x="5400" y="7855"/>
                  </a:cubicBezTo>
                  <a:cubicBezTo>
                    <a:pt x="5400" y="10023"/>
                    <a:pt x="7817" y="11782"/>
                    <a:pt x="10800" y="11782"/>
                  </a:cubicBezTo>
                  <a:cubicBezTo>
                    <a:pt x="13783" y="11782"/>
                    <a:pt x="16200" y="10023"/>
                    <a:pt x="16200" y="7855"/>
                  </a:cubicBezTo>
                  <a:cubicBezTo>
                    <a:pt x="16200" y="5686"/>
                    <a:pt x="13783" y="3927"/>
                    <a:pt x="10800" y="3927"/>
                  </a:cubicBezTo>
                  <a:moveTo>
                    <a:pt x="10800" y="20127"/>
                  </a:moveTo>
                  <a:cubicBezTo>
                    <a:pt x="10800" y="20127"/>
                    <a:pt x="1350" y="13745"/>
                    <a:pt x="1350" y="7855"/>
                  </a:cubicBezTo>
                  <a:cubicBezTo>
                    <a:pt x="1350" y="4059"/>
                    <a:pt x="5581" y="982"/>
                    <a:pt x="10800" y="982"/>
                  </a:cubicBezTo>
                  <a:cubicBezTo>
                    <a:pt x="16019" y="982"/>
                    <a:pt x="20250" y="4059"/>
                    <a:pt x="20250" y="7855"/>
                  </a:cubicBezTo>
                  <a:cubicBezTo>
                    <a:pt x="20250" y="13745"/>
                    <a:pt x="10800" y="20127"/>
                    <a:pt x="10800" y="20127"/>
                  </a:cubicBezTo>
                  <a:moveTo>
                    <a:pt x="10800" y="0"/>
                  </a:moveTo>
                  <a:cubicBezTo>
                    <a:pt x="4836" y="0"/>
                    <a:pt x="0" y="3517"/>
                    <a:pt x="0" y="7855"/>
                  </a:cubicBezTo>
                  <a:cubicBezTo>
                    <a:pt x="0" y="14236"/>
                    <a:pt x="10800" y="21600"/>
                    <a:pt x="10800" y="21600"/>
                  </a:cubicBezTo>
                  <a:cubicBezTo>
                    <a:pt x="10800" y="21600"/>
                    <a:pt x="21600" y="14236"/>
                    <a:pt x="21600" y="7855"/>
                  </a:cubicBezTo>
                  <a:cubicBezTo>
                    <a:pt x="21600" y="3517"/>
                    <a:pt x="16764" y="0"/>
                    <a:pt x="10800" y="0"/>
                  </a:cubicBezTo>
                </a:path>
              </a:pathLst>
            </a:custGeom>
            <a:solidFill>
              <a:schemeClr val="accent5"/>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46" name="Google Shape;146;p5"/>
            <p:cNvSpPr/>
            <p:nvPr/>
          </p:nvSpPr>
          <p:spPr>
            <a:xfrm>
              <a:off x="18062725" y="8757150"/>
              <a:ext cx="2335800" cy="5460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n-US" sz="3400" b="1" i="0" u="none" strike="noStrike" cap="none">
                  <a:solidFill>
                    <a:srgbClr val="252C30"/>
                  </a:solidFill>
                  <a:latin typeface="Helvetica Neue"/>
                  <a:ea typeface="Helvetica Neue"/>
                  <a:cs typeface="Helvetica Neue"/>
                  <a:sym typeface="Helvetica Neue"/>
                </a:rPr>
                <a:t>Our Hotel</a:t>
              </a:r>
              <a:endParaRPr sz="3400" b="1" i="0" u="none" strike="noStrike" cap="none">
                <a:solidFill>
                  <a:srgbClr val="252C30"/>
                </a:solidFill>
                <a:latin typeface="Helvetica Neue"/>
                <a:ea typeface="Helvetica Neue"/>
                <a:cs typeface="Helvetica Neue"/>
                <a:sym typeface="Helvetica Neue"/>
              </a:endParaRPr>
            </a:p>
          </p:txBody>
        </p:sp>
      </p:grpSp>
      <p:grpSp>
        <p:nvGrpSpPr>
          <p:cNvPr id="147" name="Google Shape;147;p5"/>
          <p:cNvGrpSpPr/>
          <p:nvPr/>
        </p:nvGrpSpPr>
        <p:grpSpPr>
          <a:xfrm>
            <a:off x="16291953" y="5318359"/>
            <a:ext cx="2889392" cy="2020805"/>
            <a:chOff x="16113430" y="10925053"/>
            <a:chExt cx="2727900" cy="1945701"/>
          </a:xfrm>
        </p:grpSpPr>
        <p:sp>
          <p:nvSpPr>
            <p:cNvPr id="148" name="Google Shape;148;p5"/>
            <p:cNvSpPr/>
            <p:nvPr/>
          </p:nvSpPr>
          <p:spPr>
            <a:xfrm>
              <a:off x="16113430" y="12378454"/>
              <a:ext cx="2727900" cy="4923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n-US" sz="3200">
                  <a:solidFill>
                    <a:srgbClr val="252C30"/>
                  </a:solidFill>
                  <a:latin typeface="Helvetica Neue"/>
                  <a:ea typeface="Helvetica Neue"/>
                  <a:cs typeface="Helvetica Neue"/>
                  <a:sym typeface="Helvetica Neue"/>
                </a:rPr>
                <a:t>Hotel 1</a:t>
              </a:r>
              <a:endParaRPr sz="3200" b="0" i="0" u="none" strike="noStrike" cap="none">
                <a:solidFill>
                  <a:srgbClr val="252C30"/>
                </a:solidFill>
                <a:latin typeface="Helvetica Neue"/>
                <a:ea typeface="Helvetica Neue"/>
                <a:cs typeface="Helvetica Neue"/>
                <a:sym typeface="Helvetica Neue"/>
              </a:endParaRPr>
            </a:p>
          </p:txBody>
        </p:sp>
        <p:grpSp>
          <p:nvGrpSpPr>
            <p:cNvPr id="149" name="Google Shape;149;p5"/>
            <p:cNvGrpSpPr/>
            <p:nvPr/>
          </p:nvGrpSpPr>
          <p:grpSpPr>
            <a:xfrm>
              <a:off x="16781763" y="10925053"/>
              <a:ext cx="1444148" cy="1402864"/>
              <a:chOff x="17958389" y="7095762"/>
              <a:chExt cx="1626600" cy="1580100"/>
            </a:xfrm>
          </p:grpSpPr>
          <p:sp>
            <p:nvSpPr>
              <p:cNvPr id="150" name="Google Shape;150;p5"/>
              <p:cNvSpPr/>
              <p:nvPr/>
            </p:nvSpPr>
            <p:spPr>
              <a:xfrm>
                <a:off x="17958389" y="7095762"/>
                <a:ext cx="1626600" cy="1580100"/>
              </a:xfrm>
              <a:prstGeom prst="ellipse">
                <a:avLst/>
              </a:prstGeom>
              <a:solidFill>
                <a:srgbClr val="A6B4B8"/>
              </a:solid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sp>
            <p:nvSpPr>
              <p:cNvPr id="151" name="Google Shape;151;p5"/>
              <p:cNvSpPr/>
              <p:nvPr/>
            </p:nvSpPr>
            <p:spPr>
              <a:xfrm>
                <a:off x="18364949" y="7405127"/>
                <a:ext cx="753732" cy="1036368"/>
              </a:xfrm>
              <a:custGeom>
                <a:avLst/>
                <a:gdLst/>
                <a:ahLst/>
                <a:cxnLst/>
                <a:rect l="l" t="t" r="r" b="b"/>
                <a:pathLst>
                  <a:path w="21600" h="21600" extrusionOk="0">
                    <a:moveTo>
                      <a:pt x="10800" y="10800"/>
                    </a:moveTo>
                    <a:cubicBezTo>
                      <a:pt x="8563" y="10800"/>
                      <a:pt x="6750" y="9481"/>
                      <a:pt x="6750" y="7855"/>
                    </a:cubicBezTo>
                    <a:cubicBezTo>
                      <a:pt x="6750" y="6228"/>
                      <a:pt x="8563" y="4909"/>
                      <a:pt x="10800" y="4909"/>
                    </a:cubicBezTo>
                    <a:cubicBezTo>
                      <a:pt x="13037" y="4909"/>
                      <a:pt x="14850" y="6228"/>
                      <a:pt x="14850" y="7855"/>
                    </a:cubicBezTo>
                    <a:cubicBezTo>
                      <a:pt x="14850" y="9481"/>
                      <a:pt x="13037" y="10800"/>
                      <a:pt x="10800" y="10800"/>
                    </a:cubicBezTo>
                    <a:moveTo>
                      <a:pt x="10800" y="3927"/>
                    </a:moveTo>
                    <a:cubicBezTo>
                      <a:pt x="7817" y="3927"/>
                      <a:pt x="5400" y="5686"/>
                      <a:pt x="5400" y="7855"/>
                    </a:cubicBezTo>
                    <a:cubicBezTo>
                      <a:pt x="5400" y="10023"/>
                      <a:pt x="7817" y="11782"/>
                      <a:pt x="10800" y="11782"/>
                    </a:cubicBezTo>
                    <a:cubicBezTo>
                      <a:pt x="13783" y="11782"/>
                      <a:pt x="16200" y="10023"/>
                      <a:pt x="16200" y="7855"/>
                    </a:cubicBezTo>
                    <a:cubicBezTo>
                      <a:pt x="16200" y="5686"/>
                      <a:pt x="13783" y="3927"/>
                      <a:pt x="10800" y="3927"/>
                    </a:cubicBezTo>
                    <a:moveTo>
                      <a:pt x="10800" y="20127"/>
                    </a:moveTo>
                    <a:cubicBezTo>
                      <a:pt x="10800" y="20127"/>
                      <a:pt x="1350" y="13745"/>
                      <a:pt x="1350" y="7855"/>
                    </a:cubicBezTo>
                    <a:cubicBezTo>
                      <a:pt x="1350" y="4059"/>
                      <a:pt x="5581" y="982"/>
                      <a:pt x="10800" y="982"/>
                    </a:cubicBezTo>
                    <a:cubicBezTo>
                      <a:pt x="16019" y="982"/>
                      <a:pt x="20250" y="4059"/>
                      <a:pt x="20250" y="7855"/>
                    </a:cubicBezTo>
                    <a:cubicBezTo>
                      <a:pt x="20250" y="13745"/>
                      <a:pt x="10800" y="20127"/>
                      <a:pt x="10800" y="20127"/>
                    </a:cubicBezTo>
                    <a:moveTo>
                      <a:pt x="10800" y="0"/>
                    </a:moveTo>
                    <a:cubicBezTo>
                      <a:pt x="4836" y="0"/>
                      <a:pt x="0" y="3517"/>
                      <a:pt x="0" y="7855"/>
                    </a:cubicBezTo>
                    <a:cubicBezTo>
                      <a:pt x="0" y="14236"/>
                      <a:pt x="10800" y="21600"/>
                      <a:pt x="10800" y="21600"/>
                    </a:cubicBezTo>
                    <a:cubicBezTo>
                      <a:pt x="10800" y="21600"/>
                      <a:pt x="21600" y="14236"/>
                      <a:pt x="21600" y="7855"/>
                    </a:cubicBezTo>
                    <a:cubicBezTo>
                      <a:pt x="21600" y="3517"/>
                      <a:pt x="16764" y="0"/>
                      <a:pt x="10800" y="0"/>
                    </a:cubicBezTo>
                  </a:path>
                </a:pathLst>
              </a:custGeom>
              <a:solidFill>
                <a:schemeClr val="accent5"/>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Helvetica Neue"/>
                  <a:ea typeface="Helvetica Neue"/>
                  <a:cs typeface="Helvetica Neue"/>
                  <a:sym typeface="Helvetica Neue"/>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6"/>
          <p:cNvSpPr txBox="1">
            <a:spLocks noGrp="1"/>
          </p:cNvSpPr>
          <p:nvPr>
            <p:ph type="sldNum" idx="12"/>
          </p:nvPr>
        </p:nvSpPr>
        <p:spPr>
          <a:xfrm>
            <a:off x="23661380" y="588010"/>
            <a:ext cx="556242" cy="656590"/>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7</a:t>
            </a:fld>
            <a:endParaRPr>
              <a:solidFill>
                <a:schemeClr val="dk1"/>
              </a:solidFill>
              <a:latin typeface="Helvetica Neue"/>
              <a:ea typeface="Helvetica Neue"/>
              <a:cs typeface="Helvetica Neue"/>
              <a:sym typeface="Helvetica Neue"/>
            </a:endParaRPr>
          </a:p>
        </p:txBody>
      </p:sp>
      <p:sp>
        <p:nvSpPr>
          <p:cNvPr id="157" name="Google Shape;157;p6"/>
          <p:cNvSpPr/>
          <p:nvPr/>
        </p:nvSpPr>
        <p:spPr>
          <a:xfrm>
            <a:off x="6445249" y="588010"/>
            <a:ext cx="114935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S.W.O.T. ANALYSIS</a:t>
            </a:r>
            <a:endParaRPr sz="1400" b="1" i="0" u="none" strike="noStrike" cap="none">
              <a:solidFill>
                <a:srgbClr val="000000"/>
              </a:solidFill>
              <a:latin typeface="Helvetica Neue"/>
              <a:ea typeface="Helvetica Neue"/>
              <a:cs typeface="Helvetica Neue"/>
              <a:sym typeface="Helvetica Neue"/>
            </a:endParaRPr>
          </a:p>
        </p:txBody>
      </p:sp>
      <p:sp>
        <p:nvSpPr>
          <p:cNvPr id="158" name="Google Shape;158;p6"/>
          <p:cNvSpPr/>
          <p:nvPr/>
        </p:nvSpPr>
        <p:spPr>
          <a:xfrm>
            <a:off x="1447800" y="2946400"/>
            <a:ext cx="7518400" cy="8572500"/>
          </a:xfrm>
          <a:custGeom>
            <a:avLst/>
            <a:gdLst/>
            <a:ahLst/>
            <a:cxnLst/>
            <a:rect l="l" t="t" r="r" b="b"/>
            <a:pathLst>
              <a:path w="21600" h="21600" extrusionOk="0">
                <a:moveTo>
                  <a:pt x="21600" y="2444"/>
                </a:moveTo>
                <a:lnTo>
                  <a:pt x="18952" y="7270"/>
                </a:lnTo>
                <a:cubicBezTo>
                  <a:pt x="16475" y="6034"/>
                  <a:pt x="12967" y="4917"/>
                  <a:pt x="10938" y="4917"/>
                </a:cubicBezTo>
                <a:cubicBezTo>
                  <a:pt x="9734" y="4917"/>
                  <a:pt x="8943" y="5279"/>
                  <a:pt x="8943" y="6064"/>
                </a:cubicBezTo>
                <a:cubicBezTo>
                  <a:pt x="8943" y="9171"/>
                  <a:pt x="21531" y="7331"/>
                  <a:pt x="21531" y="14963"/>
                </a:cubicBezTo>
                <a:cubicBezTo>
                  <a:pt x="21531" y="19458"/>
                  <a:pt x="16991" y="21600"/>
                  <a:pt x="11591" y="21600"/>
                </a:cubicBezTo>
                <a:cubicBezTo>
                  <a:pt x="7498" y="21600"/>
                  <a:pt x="3027" y="20333"/>
                  <a:pt x="0" y="18251"/>
                </a:cubicBezTo>
                <a:lnTo>
                  <a:pt x="2683" y="13485"/>
                </a:lnTo>
                <a:cubicBezTo>
                  <a:pt x="5159" y="15325"/>
                  <a:pt x="9183" y="16713"/>
                  <a:pt x="11660" y="16713"/>
                </a:cubicBezTo>
                <a:cubicBezTo>
                  <a:pt x="13173" y="16713"/>
                  <a:pt x="14136" y="16260"/>
                  <a:pt x="14136" y="15295"/>
                </a:cubicBezTo>
                <a:cubicBezTo>
                  <a:pt x="14136" y="12097"/>
                  <a:pt x="1548" y="14118"/>
                  <a:pt x="1548" y="6667"/>
                </a:cubicBezTo>
                <a:cubicBezTo>
                  <a:pt x="1548" y="2594"/>
                  <a:pt x="5503" y="0"/>
                  <a:pt x="11522" y="0"/>
                </a:cubicBezTo>
                <a:cubicBezTo>
                  <a:pt x="15202" y="0"/>
                  <a:pt x="18986" y="965"/>
                  <a:pt x="21600" y="2444"/>
                </a:cubicBezTo>
                <a:close/>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59" name="Google Shape;159;p6"/>
          <p:cNvSpPr/>
          <p:nvPr/>
        </p:nvSpPr>
        <p:spPr>
          <a:xfrm>
            <a:off x="12487296" y="6686550"/>
            <a:ext cx="10515601" cy="1981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Pick out a few strengths that stand out as Unique Selling Points or USPs.</a:t>
            </a:r>
            <a:endParaRPr sz="1400" b="0" i="0" u="none" strike="noStrike" cap="none">
              <a:solidFill>
                <a:srgbClr val="000000"/>
              </a:solidFill>
              <a:latin typeface="Helvetica Neue"/>
              <a:ea typeface="Helvetica Neue"/>
              <a:cs typeface="Helvetica Neue"/>
              <a:sym typeface="Helvetica Neue"/>
            </a:endParaRPr>
          </a:p>
        </p:txBody>
      </p:sp>
      <p:sp>
        <p:nvSpPr>
          <p:cNvPr id="160" name="Google Shape;160;p6"/>
          <p:cNvSpPr/>
          <p:nvPr/>
        </p:nvSpPr>
        <p:spPr>
          <a:xfrm>
            <a:off x="17932703" y="5784850"/>
            <a:ext cx="5045400" cy="5589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Strength #1]</a:t>
            </a:r>
            <a:endParaRPr sz="1400" b="0" i="0" u="none" strike="noStrike" cap="none">
              <a:solidFill>
                <a:srgbClr val="000000"/>
              </a:solidFill>
              <a:latin typeface="Helvetica Neue"/>
              <a:ea typeface="Helvetica Neue"/>
              <a:cs typeface="Helvetica Neue"/>
              <a:sym typeface="Helvetica Neue"/>
            </a:endParaRPr>
          </a:p>
        </p:txBody>
      </p:sp>
      <p:sp>
        <p:nvSpPr>
          <p:cNvPr id="161" name="Google Shape;161;p6"/>
          <p:cNvSpPr/>
          <p:nvPr/>
        </p:nvSpPr>
        <p:spPr>
          <a:xfrm>
            <a:off x="12487296" y="9582150"/>
            <a:ext cx="10515601" cy="1981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Strengths could be an excellent location, wonderful employees and service, or strong brand-name recognition.</a:t>
            </a:r>
            <a:endParaRPr>
              <a:latin typeface="Helvetica Neue"/>
              <a:ea typeface="Helvetica Neue"/>
              <a:cs typeface="Helvetica Neue"/>
              <a:sym typeface="Helvetica Neue"/>
            </a:endParaRPr>
          </a:p>
          <a:p>
            <a:pPr marL="0" lvl="0" indent="0" algn="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a:p>
            <a:pPr marL="0" marR="0" lvl="0" indent="0" algn="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162" name="Google Shape;162;p6"/>
          <p:cNvSpPr/>
          <p:nvPr/>
        </p:nvSpPr>
        <p:spPr>
          <a:xfrm>
            <a:off x="18650052" y="8682850"/>
            <a:ext cx="4328109" cy="55399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Strength #2]</a:t>
            </a:r>
            <a:endParaRPr sz="1400" b="0" i="0" u="none" strike="noStrike" cap="none">
              <a:solidFill>
                <a:srgbClr val="000000"/>
              </a:solidFill>
              <a:latin typeface="Helvetica Neue"/>
              <a:ea typeface="Helvetica Neue"/>
              <a:cs typeface="Helvetica Neue"/>
              <a:sym typeface="Helvetica Neue"/>
            </a:endParaRPr>
          </a:p>
        </p:txBody>
      </p:sp>
      <p:sp>
        <p:nvSpPr>
          <p:cNvPr id="163" name="Google Shape;163;p6"/>
          <p:cNvSpPr/>
          <p:nvPr/>
        </p:nvSpPr>
        <p:spPr>
          <a:xfrm>
            <a:off x="17613461" y="3213099"/>
            <a:ext cx="5346701" cy="1117601"/>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Strengths</a:t>
            </a:r>
            <a:endParaRPr sz="6000" b="1" i="0" u="none" strike="noStrike" cap="none">
              <a:solidFill>
                <a:srgbClr val="000000"/>
              </a:solidFill>
              <a:latin typeface="Helvetica Neue"/>
              <a:ea typeface="Helvetica Neue"/>
              <a:cs typeface="Helvetica Neue"/>
              <a:sym typeface="Helvetica Neue"/>
            </a:endParaRPr>
          </a:p>
        </p:txBody>
      </p:sp>
      <p:sp>
        <p:nvSpPr>
          <p:cNvPr id="164" name="Google Shape;164;p6"/>
          <p:cNvSpPr/>
          <p:nvPr/>
        </p:nvSpPr>
        <p:spPr>
          <a:xfrm>
            <a:off x="21729700" y="4921250"/>
            <a:ext cx="1206500" cy="127000"/>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7"/>
          <p:cNvSpPr txBox="1">
            <a:spLocks noGrp="1"/>
          </p:cNvSpPr>
          <p:nvPr>
            <p:ph type="sldNum" idx="12"/>
          </p:nvPr>
        </p:nvSpPr>
        <p:spPr>
          <a:xfrm>
            <a:off x="23612602" y="584199"/>
            <a:ext cx="653797" cy="660401"/>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8</a:t>
            </a:fld>
            <a:endParaRPr>
              <a:solidFill>
                <a:schemeClr val="dk1"/>
              </a:solidFill>
              <a:latin typeface="Helvetica Neue"/>
              <a:ea typeface="Helvetica Neue"/>
              <a:cs typeface="Helvetica Neue"/>
              <a:sym typeface="Helvetica Neue"/>
            </a:endParaRPr>
          </a:p>
        </p:txBody>
      </p:sp>
      <p:sp>
        <p:nvSpPr>
          <p:cNvPr id="170" name="Google Shape;170;p7"/>
          <p:cNvSpPr/>
          <p:nvPr/>
        </p:nvSpPr>
        <p:spPr>
          <a:xfrm>
            <a:off x="6445249" y="584199"/>
            <a:ext cx="114935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S.W.O.T. ANALYSIS</a:t>
            </a:r>
            <a:endParaRPr sz="1400" b="1" i="0" u="none" strike="noStrike" cap="none">
              <a:solidFill>
                <a:srgbClr val="000000"/>
              </a:solidFill>
              <a:latin typeface="Helvetica Neue"/>
              <a:ea typeface="Helvetica Neue"/>
              <a:cs typeface="Helvetica Neue"/>
              <a:sym typeface="Helvetica Neue"/>
            </a:endParaRPr>
          </a:p>
        </p:txBody>
      </p:sp>
      <p:sp>
        <p:nvSpPr>
          <p:cNvPr id="171" name="Google Shape;171;p7"/>
          <p:cNvSpPr/>
          <p:nvPr/>
        </p:nvSpPr>
        <p:spPr>
          <a:xfrm>
            <a:off x="13563600" y="3349383"/>
            <a:ext cx="9728200" cy="7683501"/>
          </a:xfrm>
          <a:custGeom>
            <a:avLst/>
            <a:gdLst/>
            <a:ahLst/>
            <a:cxnLst/>
            <a:rect l="l" t="t" r="r" b="b"/>
            <a:pathLst>
              <a:path w="21600" h="21600" extrusionOk="0">
                <a:moveTo>
                  <a:pt x="12976" y="21600"/>
                </a:moveTo>
                <a:lnTo>
                  <a:pt x="10800" y="7827"/>
                </a:lnTo>
                <a:lnTo>
                  <a:pt x="8586" y="21600"/>
                </a:lnTo>
                <a:lnTo>
                  <a:pt x="4429" y="21600"/>
                </a:lnTo>
                <a:lnTo>
                  <a:pt x="0" y="0"/>
                </a:lnTo>
                <a:lnTo>
                  <a:pt x="4312" y="0"/>
                </a:lnTo>
                <a:lnTo>
                  <a:pt x="6643" y="14944"/>
                </a:lnTo>
                <a:lnTo>
                  <a:pt x="8916" y="31"/>
                </a:lnTo>
                <a:lnTo>
                  <a:pt x="12859" y="0"/>
                </a:lnTo>
                <a:lnTo>
                  <a:pt x="15190" y="14944"/>
                </a:lnTo>
                <a:lnTo>
                  <a:pt x="17463" y="0"/>
                </a:lnTo>
                <a:lnTo>
                  <a:pt x="21600" y="0"/>
                </a:lnTo>
                <a:lnTo>
                  <a:pt x="17132" y="21600"/>
                </a:lnTo>
                <a:cubicBezTo>
                  <a:pt x="17132" y="21600"/>
                  <a:pt x="12976" y="21600"/>
                  <a:pt x="12976" y="21600"/>
                </a:cubicBezTo>
                <a:close/>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72" name="Google Shape;172;p7"/>
          <p:cNvSpPr/>
          <p:nvPr/>
        </p:nvSpPr>
        <p:spPr>
          <a:xfrm>
            <a:off x="752496" y="6940550"/>
            <a:ext cx="10515601" cy="1981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Be honest about what could be hindering your hotel’s growth.</a:t>
            </a:r>
            <a:endParaRPr sz="3000">
              <a:solidFill>
                <a:schemeClr val="dk1"/>
              </a:solidFill>
              <a:latin typeface="Helvetica Neue"/>
              <a:ea typeface="Helvetica Neue"/>
              <a:cs typeface="Helvetica Neue"/>
              <a:sym typeface="Helvetica Neue"/>
            </a:endParaRPr>
          </a:p>
        </p:txBody>
      </p:sp>
      <p:sp>
        <p:nvSpPr>
          <p:cNvPr id="173" name="Google Shape;173;p7"/>
          <p:cNvSpPr/>
          <p:nvPr/>
        </p:nvSpPr>
        <p:spPr>
          <a:xfrm>
            <a:off x="750724" y="6038849"/>
            <a:ext cx="5567224" cy="5588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Weakness #1]</a:t>
            </a:r>
            <a:endParaRPr sz="1400" b="0" i="0" u="none" strike="noStrike" cap="none">
              <a:solidFill>
                <a:srgbClr val="000000"/>
              </a:solidFill>
              <a:latin typeface="Helvetica Neue"/>
              <a:ea typeface="Helvetica Neue"/>
              <a:cs typeface="Helvetica Neue"/>
              <a:sym typeface="Helvetica Neue"/>
            </a:endParaRPr>
          </a:p>
        </p:txBody>
      </p:sp>
      <p:sp>
        <p:nvSpPr>
          <p:cNvPr id="174" name="Google Shape;174;p7"/>
          <p:cNvSpPr/>
          <p:nvPr/>
        </p:nvSpPr>
        <p:spPr>
          <a:xfrm>
            <a:off x="752496" y="9836150"/>
            <a:ext cx="10515601" cy="1981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These could be poor online reviews, an outdated website, lack of F&amp;B or gym facilities, or budget.</a:t>
            </a:r>
            <a:endParaRPr sz="3000">
              <a:solidFill>
                <a:schemeClr val="dk1"/>
              </a:solidFill>
              <a:latin typeface="Helvetica Neue"/>
              <a:ea typeface="Helvetica Neue"/>
              <a:cs typeface="Helvetica Neue"/>
              <a:sym typeface="Helvetica Neue"/>
            </a:endParaRPr>
          </a:p>
          <a:p>
            <a:pPr marL="0" marR="0" lvl="0" indent="0" algn="l"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175" name="Google Shape;175;p7"/>
          <p:cNvSpPr/>
          <p:nvPr/>
        </p:nvSpPr>
        <p:spPr>
          <a:xfrm>
            <a:off x="755848" y="9013050"/>
            <a:ext cx="5567100" cy="5541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Weakness #2]</a:t>
            </a:r>
            <a:endParaRPr sz="1400" b="0" i="0" u="none" strike="noStrike" cap="none">
              <a:solidFill>
                <a:srgbClr val="000000"/>
              </a:solidFill>
              <a:latin typeface="Helvetica Neue"/>
              <a:ea typeface="Helvetica Neue"/>
              <a:cs typeface="Helvetica Neue"/>
              <a:sym typeface="Helvetica Neue"/>
            </a:endParaRPr>
          </a:p>
        </p:txBody>
      </p:sp>
      <p:sp>
        <p:nvSpPr>
          <p:cNvPr id="176" name="Google Shape;176;p7"/>
          <p:cNvSpPr/>
          <p:nvPr/>
        </p:nvSpPr>
        <p:spPr>
          <a:xfrm>
            <a:off x="697061" y="3194049"/>
            <a:ext cx="6261101" cy="1117601"/>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Weaknesses</a:t>
            </a:r>
            <a:endParaRPr sz="6000" b="1" i="0" u="none" strike="noStrike" cap="none">
              <a:solidFill>
                <a:srgbClr val="000000"/>
              </a:solidFill>
              <a:latin typeface="Helvetica Neue"/>
              <a:ea typeface="Helvetica Neue"/>
              <a:cs typeface="Helvetica Neue"/>
              <a:sym typeface="Helvetica Neue"/>
            </a:endParaRPr>
          </a:p>
        </p:txBody>
      </p:sp>
      <p:sp>
        <p:nvSpPr>
          <p:cNvPr id="177" name="Google Shape;177;p7"/>
          <p:cNvSpPr/>
          <p:nvPr/>
        </p:nvSpPr>
        <p:spPr>
          <a:xfrm>
            <a:off x="825500" y="4921250"/>
            <a:ext cx="1206500" cy="127000"/>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8"/>
          <p:cNvSpPr txBox="1">
            <a:spLocks noGrp="1"/>
          </p:cNvSpPr>
          <p:nvPr>
            <p:ph type="sldNum" idx="12"/>
          </p:nvPr>
        </p:nvSpPr>
        <p:spPr>
          <a:xfrm>
            <a:off x="23612144" y="584199"/>
            <a:ext cx="654712" cy="660401"/>
          </a:xfrm>
          <a:prstGeom prst="rect">
            <a:avLst/>
          </a:prstGeom>
          <a:noFill/>
          <a:ln>
            <a:noFill/>
          </a:ln>
        </p:spPr>
        <p:txBody>
          <a:bodyPr spcFirstLastPara="1" wrap="square" lIns="50800" tIns="50800" rIns="50800" bIns="50800" anchor="b" anchorCtr="0">
            <a:noAutofit/>
          </a:bodyPr>
          <a:lstStyle/>
          <a:p>
            <a:pPr marL="0" lvl="0" indent="0" algn="ctr" rtl="0">
              <a:lnSpc>
                <a:spcPct val="100000"/>
              </a:lnSpc>
              <a:spcBef>
                <a:spcPts val="0"/>
              </a:spcBef>
              <a:spcAft>
                <a:spcPts val="0"/>
              </a:spcAft>
              <a:buClr>
                <a:schemeClr val="dk1"/>
              </a:buClr>
              <a:buSzPts val="3600"/>
              <a:buFont typeface="Montserrat"/>
              <a:buNone/>
            </a:pPr>
            <a:fld id="{00000000-1234-1234-1234-123412341234}" type="slidenum">
              <a:rPr lang="en-US">
                <a:solidFill>
                  <a:schemeClr val="dk1"/>
                </a:solidFill>
                <a:latin typeface="Helvetica Neue"/>
                <a:ea typeface="Helvetica Neue"/>
                <a:cs typeface="Helvetica Neue"/>
                <a:sym typeface="Helvetica Neue"/>
              </a:rPr>
              <a:t>9</a:t>
            </a:fld>
            <a:endParaRPr>
              <a:solidFill>
                <a:schemeClr val="dk1"/>
              </a:solidFill>
              <a:latin typeface="Helvetica Neue"/>
              <a:ea typeface="Helvetica Neue"/>
              <a:cs typeface="Helvetica Neue"/>
              <a:sym typeface="Helvetica Neue"/>
            </a:endParaRPr>
          </a:p>
        </p:txBody>
      </p:sp>
      <p:sp>
        <p:nvSpPr>
          <p:cNvPr id="183" name="Google Shape;183;p8"/>
          <p:cNvSpPr/>
          <p:nvPr/>
        </p:nvSpPr>
        <p:spPr>
          <a:xfrm>
            <a:off x="6445249" y="584199"/>
            <a:ext cx="11493501" cy="892937"/>
          </a:xfrm>
          <a:prstGeom prst="rect">
            <a:avLst/>
          </a:prstGeom>
          <a:noFill/>
          <a:ln>
            <a:noFill/>
          </a:ln>
        </p:spPr>
        <p:txBody>
          <a:bodyPr spcFirstLastPara="1" wrap="square" lIns="0" tIns="0" rIns="0" bIns="0" anchor="ctr" anchorCtr="0">
            <a:noAutofit/>
          </a:bodyPr>
          <a:lstStyle/>
          <a:p>
            <a:pPr marL="0" marR="0" lvl="0" indent="0" algn="ctr" rtl="0">
              <a:lnSpc>
                <a:spcPct val="80000"/>
              </a:lnSpc>
              <a:spcBef>
                <a:spcPts val="0"/>
              </a:spcBef>
              <a:spcAft>
                <a:spcPts val="0"/>
              </a:spcAft>
              <a:buClr>
                <a:schemeClr val="dk1"/>
              </a:buClr>
              <a:buSzPts val="7200"/>
              <a:buFont typeface="Montserrat"/>
              <a:buNone/>
            </a:pPr>
            <a:r>
              <a:rPr lang="en-US" sz="7200" b="1" i="0" u="none" strike="noStrike" cap="none">
                <a:solidFill>
                  <a:schemeClr val="dk1"/>
                </a:solidFill>
                <a:latin typeface="Helvetica Neue"/>
                <a:ea typeface="Helvetica Neue"/>
                <a:cs typeface="Helvetica Neue"/>
                <a:sym typeface="Helvetica Neue"/>
              </a:rPr>
              <a:t>S.W.O.T. ANALYSIS</a:t>
            </a:r>
            <a:endParaRPr sz="1400" b="1" i="0" u="none" strike="noStrike" cap="none">
              <a:solidFill>
                <a:srgbClr val="000000"/>
              </a:solidFill>
              <a:latin typeface="Helvetica Neue"/>
              <a:ea typeface="Helvetica Neue"/>
              <a:cs typeface="Helvetica Neue"/>
              <a:sym typeface="Helvetica Neue"/>
            </a:endParaRPr>
          </a:p>
        </p:txBody>
      </p:sp>
      <p:sp>
        <p:nvSpPr>
          <p:cNvPr id="184" name="Google Shape;184;p8"/>
          <p:cNvSpPr/>
          <p:nvPr/>
        </p:nvSpPr>
        <p:spPr>
          <a:xfrm>
            <a:off x="1206121" y="2777489"/>
            <a:ext cx="8775701" cy="8686801"/>
          </a:xfrm>
          <a:custGeom>
            <a:avLst/>
            <a:gdLst/>
            <a:ahLst/>
            <a:cxnLst/>
            <a:rect l="l" t="t" r="r" b="b"/>
            <a:pathLst>
              <a:path w="21600" h="21600" extrusionOk="0">
                <a:moveTo>
                  <a:pt x="6022" y="10770"/>
                </a:moveTo>
                <a:cubicBezTo>
                  <a:pt x="6022" y="13968"/>
                  <a:pt x="8284" y="16351"/>
                  <a:pt x="10885" y="16351"/>
                </a:cubicBezTo>
                <a:cubicBezTo>
                  <a:pt x="13486" y="16351"/>
                  <a:pt x="15578" y="13968"/>
                  <a:pt x="15578" y="10770"/>
                </a:cubicBezTo>
                <a:cubicBezTo>
                  <a:pt x="15578" y="7572"/>
                  <a:pt x="13486" y="5249"/>
                  <a:pt x="10885" y="5249"/>
                </a:cubicBezTo>
                <a:cubicBezTo>
                  <a:pt x="8255" y="5249"/>
                  <a:pt x="6022" y="7572"/>
                  <a:pt x="6022" y="10770"/>
                </a:cubicBezTo>
                <a:close/>
                <a:moveTo>
                  <a:pt x="21600" y="10740"/>
                </a:moveTo>
                <a:cubicBezTo>
                  <a:pt x="21600" y="16954"/>
                  <a:pt x="17020" y="21600"/>
                  <a:pt x="10800" y="21600"/>
                </a:cubicBezTo>
                <a:cubicBezTo>
                  <a:pt x="4580" y="21600"/>
                  <a:pt x="0" y="16984"/>
                  <a:pt x="0" y="10740"/>
                </a:cubicBezTo>
                <a:cubicBezTo>
                  <a:pt x="0" y="4525"/>
                  <a:pt x="4580" y="0"/>
                  <a:pt x="10800" y="0"/>
                </a:cubicBezTo>
                <a:cubicBezTo>
                  <a:pt x="17020" y="0"/>
                  <a:pt x="21600" y="4555"/>
                  <a:pt x="21600" y="10740"/>
                </a:cubicBezTo>
                <a:close/>
              </a:path>
            </a:pathLst>
          </a:custGeom>
          <a:solidFill>
            <a:srgbClr val="67747D"/>
          </a:solid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
        <p:nvSpPr>
          <p:cNvPr id="185" name="Google Shape;185;p8"/>
          <p:cNvSpPr/>
          <p:nvPr/>
        </p:nvSpPr>
        <p:spPr>
          <a:xfrm>
            <a:off x="12588896" y="6686550"/>
            <a:ext cx="10515601" cy="1981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Do a little research to get ideas for new markets to engage or revenue-driving products to launch.</a:t>
            </a:r>
            <a:endParaRPr>
              <a:latin typeface="Helvetica Neue"/>
              <a:ea typeface="Helvetica Neue"/>
              <a:cs typeface="Helvetica Neue"/>
              <a:sym typeface="Helvetica Neue"/>
            </a:endParaRPr>
          </a:p>
          <a:p>
            <a:pPr marL="0" marR="0" lvl="0" indent="0" algn="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186" name="Google Shape;186;p8"/>
          <p:cNvSpPr/>
          <p:nvPr/>
        </p:nvSpPr>
        <p:spPr>
          <a:xfrm>
            <a:off x="16602888" y="5784850"/>
            <a:ext cx="6502200" cy="5589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Opportunity #1]</a:t>
            </a:r>
            <a:endParaRPr sz="1400" b="0" i="0" u="none" strike="noStrike" cap="none">
              <a:solidFill>
                <a:srgbClr val="000000"/>
              </a:solidFill>
              <a:latin typeface="Helvetica Neue"/>
              <a:ea typeface="Helvetica Neue"/>
              <a:cs typeface="Helvetica Neue"/>
              <a:sym typeface="Helvetica Neue"/>
            </a:endParaRPr>
          </a:p>
        </p:txBody>
      </p:sp>
      <p:sp>
        <p:nvSpPr>
          <p:cNvPr id="187" name="Google Shape;187;p8"/>
          <p:cNvSpPr/>
          <p:nvPr/>
        </p:nvSpPr>
        <p:spPr>
          <a:xfrm>
            <a:off x="12588896" y="9582150"/>
            <a:ext cx="10515601" cy="1981200"/>
          </a:xfrm>
          <a:prstGeom prst="rect">
            <a:avLst/>
          </a:prstGeom>
          <a:noFill/>
          <a:ln>
            <a:noFill/>
          </a:ln>
        </p:spPr>
        <p:txBody>
          <a:bodyPr spcFirstLastPara="1" wrap="square" lIns="0" tIns="0" rIns="0" bIns="0" anchor="t" anchorCtr="0">
            <a:noAutofit/>
          </a:bodyPr>
          <a:lstStyle/>
          <a:p>
            <a:pPr marL="0" lvl="0" indent="0" algn="r" rtl="0">
              <a:lnSpc>
                <a:spcPct val="130000"/>
              </a:lnSpc>
              <a:spcBef>
                <a:spcPts val="0"/>
              </a:spcBef>
              <a:spcAft>
                <a:spcPts val="0"/>
              </a:spcAft>
              <a:buClr>
                <a:schemeClr val="dk1"/>
              </a:buClr>
              <a:buSzPts val="3000"/>
              <a:buFont typeface="Helvetica Neue"/>
              <a:buNone/>
            </a:pPr>
            <a:r>
              <a:rPr lang="en-US" sz="3000">
                <a:solidFill>
                  <a:schemeClr val="dk1"/>
                </a:solidFill>
                <a:latin typeface="Helvetica Neue"/>
                <a:ea typeface="Helvetica Neue"/>
                <a:cs typeface="Helvetica Neue"/>
                <a:sym typeface="Helvetica Neue"/>
              </a:rPr>
              <a:t>Two areas to look for opportunities are market trends and guest feedback.</a:t>
            </a:r>
            <a:endParaRPr>
              <a:latin typeface="Helvetica Neue"/>
              <a:ea typeface="Helvetica Neue"/>
              <a:cs typeface="Helvetica Neue"/>
              <a:sym typeface="Helvetica Neue"/>
            </a:endParaRPr>
          </a:p>
          <a:p>
            <a:pPr marL="0" marR="0" lvl="0" indent="0" algn="r" rtl="0">
              <a:lnSpc>
                <a:spcPct val="130000"/>
              </a:lnSpc>
              <a:spcBef>
                <a:spcPts val="0"/>
              </a:spcBef>
              <a:spcAft>
                <a:spcPts val="0"/>
              </a:spcAft>
              <a:buClr>
                <a:schemeClr val="dk1"/>
              </a:buClr>
              <a:buSzPts val="3000"/>
              <a:buFont typeface="Helvetica Neue"/>
              <a:buNone/>
            </a:pPr>
            <a:endParaRPr sz="3000">
              <a:solidFill>
                <a:schemeClr val="dk1"/>
              </a:solidFill>
              <a:latin typeface="Helvetica Neue"/>
              <a:ea typeface="Helvetica Neue"/>
              <a:cs typeface="Helvetica Neue"/>
              <a:sym typeface="Helvetica Neue"/>
            </a:endParaRPr>
          </a:p>
        </p:txBody>
      </p:sp>
      <p:sp>
        <p:nvSpPr>
          <p:cNvPr id="188" name="Google Shape;188;p8"/>
          <p:cNvSpPr/>
          <p:nvPr/>
        </p:nvSpPr>
        <p:spPr>
          <a:xfrm>
            <a:off x="16603073" y="8680450"/>
            <a:ext cx="6502200" cy="5589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3600"/>
              <a:buFont typeface="Montserrat"/>
              <a:buNone/>
            </a:pPr>
            <a:r>
              <a:rPr lang="en-US" sz="3600" b="0" i="0" u="none" strike="noStrike" cap="none">
                <a:solidFill>
                  <a:schemeClr val="dk1"/>
                </a:solidFill>
                <a:latin typeface="Helvetica Neue"/>
                <a:ea typeface="Helvetica Neue"/>
                <a:cs typeface="Helvetica Neue"/>
                <a:sym typeface="Helvetica Neue"/>
              </a:rPr>
              <a:t>[Your Opportunity #2]</a:t>
            </a:r>
            <a:endParaRPr sz="3600" b="0" i="0" u="none" strike="noStrike" cap="none">
              <a:solidFill>
                <a:schemeClr val="dk1"/>
              </a:solidFill>
              <a:latin typeface="Helvetica Neue"/>
              <a:ea typeface="Helvetica Neue"/>
              <a:cs typeface="Helvetica Neue"/>
              <a:sym typeface="Helvetica Neue"/>
            </a:endParaRPr>
          </a:p>
        </p:txBody>
      </p:sp>
      <p:sp>
        <p:nvSpPr>
          <p:cNvPr id="189" name="Google Shape;189;p8"/>
          <p:cNvSpPr/>
          <p:nvPr/>
        </p:nvSpPr>
        <p:spPr>
          <a:xfrm>
            <a:off x="15748000" y="3289299"/>
            <a:ext cx="7366000" cy="1117601"/>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chemeClr val="dk1"/>
              </a:buClr>
              <a:buSzPts val="7200"/>
              <a:buFont typeface="Montserrat"/>
              <a:buNone/>
            </a:pPr>
            <a:r>
              <a:rPr lang="en-US" sz="6000" b="1" i="0" u="none" strike="noStrike" cap="none">
                <a:solidFill>
                  <a:schemeClr val="dk1"/>
                </a:solidFill>
                <a:latin typeface="Helvetica Neue"/>
                <a:ea typeface="Helvetica Neue"/>
                <a:cs typeface="Helvetica Neue"/>
                <a:sym typeface="Helvetica Neue"/>
              </a:rPr>
              <a:t>Opportunities</a:t>
            </a:r>
            <a:endParaRPr sz="6000" b="1" i="0" u="none" strike="noStrike" cap="none">
              <a:solidFill>
                <a:srgbClr val="000000"/>
              </a:solidFill>
              <a:latin typeface="Helvetica Neue"/>
              <a:ea typeface="Helvetica Neue"/>
              <a:cs typeface="Helvetica Neue"/>
              <a:sym typeface="Helvetica Neue"/>
            </a:endParaRPr>
          </a:p>
        </p:txBody>
      </p:sp>
      <p:sp>
        <p:nvSpPr>
          <p:cNvPr id="190" name="Google Shape;190;p8"/>
          <p:cNvSpPr/>
          <p:nvPr/>
        </p:nvSpPr>
        <p:spPr>
          <a:xfrm>
            <a:off x="21856700" y="5054600"/>
            <a:ext cx="1206500" cy="127000"/>
          </a:xfrm>
          <a:custGeom>
            <a:avLst/>
            <a:gdLst/>
            <a:ahLst/>
            <a:cxnLst/>
            <a:rect l="l" t="t" r="r" b="b"/>
            <a:pathLst>
              <a:path w="21600" h="21600" extrusionOk="0">
                <a:moveTo>
                  <a:pt x="0" y="21600"/>
                </a:moveTo>
                <a:lnTo>
                  <a:pt x="2474" y="0"/>
                </a:lnTo>
                <a:lnTo>
                  <a:pt x="5264" y="21600"/>
                </a:lnTo>
                <a:lnTo>
                  <a:pt x="8054" y="0"/>
                </a:lnTo>
                <a:lnTo>
                  <a:pt x="10843" y="21600"/>
                </a:lnTo>
                <a:lnTo>
                  <a:pt x="13633" y="0"/>
                </a:lnTo>
                <a:lnTo>
                  <a:pt x="16423" y="21600"/>
                </a:lnTo>
                <a:lnTo>
                  <a:pt x="19212" y="0"/>
                </a:lnTo>
                <a:lnTo>
                  <a:pt x="21600" y="21600"/>
                </a:lnTo>
              </a:path>
            </a:pathLst>
          </a:custGeom>
          <a:noFill/>
          <a:ln w="101600" cap="flat" cmpd="sng">
            <a:solidFill>
              <a:srgbClr val="67747D"/>
            </a:solidFill>
            <a:prstDash val="solid"/>
            <a:miter lim="400000"/>
            <a:headEnd type="none" w="sm" len="sm"/>
            <a:tailEnd type="none" w="sm" len="sm"/>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Clr>
                <a:srgbClr val="FFFFFF"/>
              </a:buClr>
              <a:buSzPts val="5600"/>
              <a:buFont typeface="Helvetica Neue"/>
              <a:buNone/>
            </a:pPr>
            <a:endParaRPr sz="5600" b="0" i="0" u="none" strike="noStrike" cap="none">
              <a:solidFill>
                <a:schemeClr val="dk1"/>
              </a:solidFill>
              <a:latin typeface="Helvetica Neue"/>
              <a:ea typeface="Helvetica Neue"/>
              <a:cs typeface="Helvetica Neue"/>
              <a:sym typeface="Helvetica Neue"/>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w_Template8">
  <a:themeElements>
    <a:clrScheme name="Custom 31">
      <a:dk1>
        <a:srgbClr val="323C40"/>
      </a:dk1>
      <a:lt1>
        <a:srgbClr val="FFFFFF"/>
      </a:lt1>
      <a:dk2>
        <a:srgbClr val="323C40"/>
      </a:dk2>
      <a:lt2>
        <a:srgbClr val="FFFFFF"/>
      </a:lt2>
      <a:accent1>
        <a:srgbClr val="FFFFFF"/>
      </a:accent1>
      <a:accent2>
        <a:srgbClr val="ECECEC"/>
      </a:accent2>
      <a:accent3>
        <a:srgbClr val="CDCDCD"/>
      </a:accent3>
      <a:accent4>
        <a:srgbClr val="929292"/>
      </a:accent4>
      <a:accent5>
        <a:srgbClr val="323C40"/>
      </a:accent5>
      <a:accent6>
        <a:srgbClr val="9BD5DA"/>
      </a:accent6>
      <a:hlink>
        <a:srgbClr val="929292"/>
      </a:hlink>
      <a:folHlink>
        <a:srgbClr val="CDCD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ew_Template8">
  <a:themeElements>
    <a:clrScheme name="New_Template8">
      <a:dk1>
        <a:srgbClr val="000000"/>
      </a:dk1>
      <a:lt1>
        <a:srgbClr val="FFFFFF"/>
      </a:lt1>
      <a:dk2>
        <a:srgbClr val="5B5854"/>
      </a:dk2>
      <a:lt2>
        <a:srgbClr val="C9C3BA"/>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2575</Words>
  <Application>Microsoft Office PowerPoint</Application>
  <PresentationFormat>Custom</PresentationFormat>
  <Paragraphs>391</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New_Template8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Microsoft</cp:lastModifiedBy>
  <cp:revision>1</cp:revision>
  <dcterms:modified xsi:type="dcterms:W3CDTF">2022-09-03T03:16:39Z</dcterms:modified>
</cp:coreProperties>
</file>