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9144000" cy="5143500"/>
  <p:embeddedFontLst>
    <p:embeddedFont>
      <p:font typeface="Arial Unicode MS" panose="020B0604020202020204" pitchFamily="34" charset="-128"/>
      <p:regular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522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3825" y="1426535"/>
            <a:ext cx="8416349" cy="1685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24" y="1160275"/>
            <a:ext cx="3032760" cy="3983354"/>
          </a:xfrm>
          <a:custGeom>
            <a:avLst/>
            <a:gdLst/>
            <a:ahLst/>
            <a:cxnLst/>
            <a:rect l="l" t="t" r="r" b="b"/>
            <a:pathLst>
              <a:path w="3032760" h="3983354">
                <a:moveTo>
                  <a:pt x="0" y="3983099"/>
                </a:moveTo>
                <a:lnTo>
                  <a:pt x="3032155" y="3983099"/>
                </a:lnTo>
                <a:lnTo>
                  <a:pt x="3032155" y="0"/>
                </a:lnTo>
                <a:lnTo>
                  <a:pt x="0" y="0"/>
                </a:lnTo>
                <a:lnTo>
                  <a:pt x="0" y="39830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32030" y="1160275"/>
            <a:ext cx="3042285" cy="3983354"/>
          </a:xfrm>
          <a:custGeom>
            <a:avLst/>
            <a:gdLst/>
            <a:ahLst/>
            <a:cxnLst/>
            <a:rect l="l" t="t" r="r" b="b"/>
            <a:pathLst>
              <a:path w="3042285" h="3983354">
                <a:moveTo>
                  <a:pt x="0" y="3983099"/>
                </a:moveTo>
                <a:lnTo>
                  <a:pt x="3042273" y="3983099"/>
                </a:lnTo>
                <a:lnTo>
                  <a:pt x="3042273" y="0"/>
                </a:lnTo>
                <a:lnTo>
                  <a:pt x="0" y="0"/>
                </a:lnTo>
                <a:lnTo>
                  <a:pt x="0" y="3983099"/>
                </a:lnTo>
                <a:close/>
              </a:path>
            </a:pathLst>
          </a:custGeom>
          <a:solidFill>
            <a:srgbClr val="3C8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74303" y="1160275"/>
            <a:ext cx="3070225" cy="3983354"/>
          </a:xfrm>
          <a:custGeom>
            <a:avLst/>
            <a:gdLst/>
            <a:ahLst/>
            <a:cxnLst/>
            <a:rect l="l" t="t" r="r" b="b"/>
            <a:pathLst>
              <a:path w="3070225" h="3983354">
                <a:moveTo>
                  <a:pt x="3069599" y="3983099"/>
                </a:moveTo>
                <a:lnTo>
                  <a:pt x="0" y="3983099"/>
                </a:lnTo>
                <a:lnTo>
                  <a:pt x="0" y="0"/>
                </a:lnTo>
                <a:lnTo>
                  <a:pt x="3069599" y="0"/>
                </a:lnTo>
                <a:lnTo>
                  <a:pt x="3069599" y="39830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7337" y="219665"/>
            <a:ext cx="1989324" cy="668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8400" y="1497624"/>
            <a:ext cx="6987199" cy="214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otelavalanche.com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825" y="1426535"/>
            <a:ext cx="3027680" cy="1685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4300"/>
              </a:lnSpc>
              <a:spcBef>
                <a:spcPts val="110"/>
              </a:spcBef>
            </a:pPr>
            <a:r>
              <a:rPr sz="3000" spc="-120" dirty="0">
                <a:latin typeface="Arial Unicode MS"/>
                <a:cs typeface="Arial Unicode MS"/>
              </a:rPr>
              <a:t>For</a:t>
            </a:r>
            <a:r>
              <a:rPr sz="3000" spc="-110" dirty="0">
                <a:latin typeface="Arial Unicode MS"/>
                <a:cs typeface="Arial Unicode MS"/>
              </a:rPr>
              <a:t> </a:t>
            </a:r>
            <a:r>
              <a:rPr sz="3000" spc="-45" dirty="0">
                <a:latin typeface="Arial Unicode MS"/>
                <a:cs typeface="Arial Unicode MS"/>
              </a:rPr>
              <a:t>Hoteliers:</a:t>
            </a:r>
            <a:r>
              <a:rPr sz="3000" spc="-130" dirty="0">
                <a:latin typeface="Arial Unicode MS"/>
                <a:cs typeface="Arial Unicode MS"/>
              </a:rPr>
              <a:t> </a:t>
            </a:r>
            <a:r>
              <a:rPr sz="3000" spc="-100" dirty="0">
                <a:latin typeface="Arial Unicode MS"/>
                <a:cs typeface="Arial Unicode MS"/>
              </a:rPr>
              <a:t>Free </a:t>
            </a:r>
            <a:r>
              <a:rPr sz="3000" spc="-25" dirty="0">
                <a:latin typeface="Arial Unicode MS"/>
                <a:cs typeface="Arial Unicode MS"/>
              </a:rPr>
              <a:t>templates</a:t>
            </a:r>
            <a:r>
              <a:rPr sz="3000" spc="-140" dirty="0">
                <a:latin typeface="Arial Unicode MS"/>
                <a:cs typeface="Arial Unicode MS"/>
              </a:rPr>
              <a:t> </a:t>
            </a:r>
            <a:r>
              <a:rPr sz="3000" spc="-25" dirty="0">
                <a:latin typeface="Arial Unicode MS"/>
                <a:cs typeface="Arial Unicode MS"/>
              </a:rPr>
              <a:t>of </a:t>
            </a:r>
            <a:r>
              <a:rPr sz="3600" b="1" spc="-140" dirty="0">
                <a:solidFill>
                  <a:srgbClr val="3C8BD9"/>
                </a:solidFill>
                <a:latin typeface="Century Gothic"/>
                <a:cs typeface="Century Gothic"/>
              </a:rPr>
              <a:t>Google</a:t>
            </a:r>
            <a:r>
              <a:rPr sz="3600" b="1" spc="-85" dirty="0">
                <a:solidFill>
                  <a:srgbClr val="3C8BD9"/>
                </a:solidFill>
                <a:latin typeface="Century Gothic"/>
                <a:cs typeface="Century Gothic"/>
              </a:rPr>
              <a:t> </a:t>
            </a:r>
            <a:r>
              <a:rPr sz="3600" b="1" spc="-25" dirty="0">
                <a:solidFill>
                  <a:srgbClr val="3C8BD9"/>
                </a:solidFill>
                <a:latin typeface="Century Gothic"/>
                <a:cs typeface="Century Gothic"/>
              </a:rPr>
              <a:t>Ads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03199" y="0"/>
            <a:ext cx="5841365" cy="5143500"/>
            <a:chOff x="3303199" y="0"/>
            <a:chExt cx="5841365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3374" y="0"/>
              <a:ext cx="3790624" cy="51434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61274" y="641850"/>
              <a:ext cx="3860165" cy="3848100"/>
            </a:xfrm>
            <a:custGeom>
              <a:avLst/>
              <a:gdLst/>
              <a:ahLst/>
              <a:cxnLst/>
              <a:rect l="l" t="t" r="r" b="b"/>
              <a:pathLst>
                <a:path w="3860165" h="3848100">
                  <a:moveTo>
                    <a:pt x="2175475" y="12699"/>
                  </a:moveTo>
                  <a:lnTo>
                    <a:pt x="1691422" y="12699"/>
                  </a:lnTo>
                  <a:lnTo>
                    <a:pt x="1738479" y="0"/>
                  </a:lnTo>
                  <a:lnTo>
                    <a:pt x="2126753" y="0"/>
                  </a:lnTo>
                  <a:lnTo>
                    <a:pt x="2175475" y="12699"/>
                  </a:lnTo>
                  <a:close/>
                </a:path>
                <a:path w="3860165" h="3848100">
                  <a:moveTo>
                    <a:pt x="2307409" y="3822699"/>
                  </a:moveTo>
                  <a:lnTo>
                    <a:pt x="1552391" y="3822699"/>
                  </a:lnTo>
                  <a:lnTo>
                    <a:pt x="1285191" y="3746499"/>
                  </a:lnTo>
                  <a:lnTo>
                    <a:pt x="1242227" y="3721099"/>
                  </a:lnTo>
                  <a:lnTo>
                    <a:pt x="1157769" y="3695699"/>
                  </a:lnTo>
                  <a:lnTo>
                    <a:pt x="1116302" y="3670299"/>
                  </a:lnTo>
                  <a:lnTo>
                    <a:pt x="1075363" y="3657599"/>
                  </a:lnTo>
                  <a:lnTo>
                    <a:pt x="995119" y="3606799"/>
                  </a:lnTo>
                  <a:lnTo>
                    <a:pt x="955842" y="3594099"/>
                  </a:lnTo>
                  <a:lnTo>
                    <a:pt x="917147" y="3568699"/>
                  </a:lnTo>
                  <a:lnTo>
                    <a:pt x="879049" y="3543299"/>
                  </a:lnTo>
                  <a:lnTo>
                    <a:pt x="841560" y="3517899"/>
                  </a:lnTo>
                  <a:lnTo>
                    <a:pt x="804694" y="3492499"/>
                  </a:lnTo>
                  <a:lnTo>
                    <a:pt x="768466" y="3467099"/>
                  </a:lnTo>
                  <a:lnTo>
                    <a:pt x="732889" y="3441699"/>
                  </a:lnTo>
                  <a:lnTo>
                    <a:pt x="697977" y="3403599"/>
                  </a:lnTo>
                  <a:lnTo>
                    <a:pt x="663743" y="3378199"/>
                  </a:lnTo>
                  <a:lnTo>
                    <a:pt x="630203" y="3352799"/>
                  </a:lnTo>
                  <a:lnTo>
                    <a:pt x="597368" y="3314699"/>
                  </a:lnTo>
                  <a:lnTo>
                    <a:pt x="565254" y="3289299"/>
                  </a:lnTo>
                  <a:lnTo>
                    <a:pt x="533874" y="3251199"/>
                  </a:lnTo>
                  <a:lnTo>
                    <a:pt x="503242" y="3225799"/>
                  </a:lnTo>
                  <a:lnTo>
                    <a:pt x="473371" y="3187699"/>
                  </a:lnTo>
                  <a:lnTo>
                    <a:pt x="444277" y="3149599"/>
                  </a:lnTo>
                  <a:lnTo>
                    <a:pt x="415971" y="3124199"/>
                  </a:lnTo>
                  <a:lnTo>
                    <a:pt x="388468" y="3086099"/>
                  </a:lnTo>
                  <a:lnTo>
                    <a:pt x="361783" y="3047999"/>
                  </a:lnTo>
                  <a:lnTo>
                    <a:pt x="335928" y="3009899"/>
                  </a:lnTo>
                  <a:lnTo>
                    <a:pt x="310918" y="2971799"/>
                  </a:lnTo>
                  <a:lnTo>
                    <a:pt x="286767" y="2933699"/>
                  </a:lnTo>
                  <a:lnTo>
                    <a:pt x="263487" y="2895599"/>
                  </a:lnTo>
                  <a:lnTo>
                    <a:pt x="241094" y="2857499"/>
                  </a:lnTo>
                  <a:lnTo>
                    <a:pt x="219601" y="2819399"/>
                  </a:lnTo>
                  <a:lnTo>
                    <a:pt x="199021" y="2781299"/>
                  </a:lnTo>
                  <a:lnTo>
                    <a:pt x="179369" y="2743199"/>
                  </a:lnTo>
                  <a:lnTo>
                    <a:pt x="160659" y="2692399"/>
                  </a:lnTo>
                  <a:lnTo>
                    <a:pt x="142903" y="2654299"/>
                  </a:lnTo>
                  <a:lnTo>
                    <a:pt x="126117" y="2616199"/>
                  </a:lnTo>
                  <a:lnTo>
                    <a:pt x="110313" y="2565399"/>
                  </a:lnTo>
                  <a:lnTo>
                    <a:pt x="95506" y="2527299"/>
                  </a:lnTo>
                  <a:lnTo>
                    <a:pt x="81710" y="2476499"/>
                  </a:lnTo>
                  <a:lnTo>
                    <a:pt x="68937" y="2438399"/>
                  </a:lnTo>
                  <a:lnTo>
                    <a:pt x="57203" y="2387599"/>
                  </a:lnTo>
                  <a:lnTo>
                    <a:pt x="46521" y="2349499"/>
                  </a:lnTo>
                  <a:lnTo>
                    <a:pt x="36905" y="2298699"/>
                  </a:lnTo>
                  <a:lnTo>
                    <a:pt x="28368" y="2260599"/>
                  </a:lnTo>
                  <a:lnTo>
                    <a:pt x="20925" y="2209799"/>
                  </a:lnTo>
                  <a:lnTo>
                    <a:pt x="14588" y="2158999"/>
                  </a:lnTo>
                  <a:lnTo>
                    <a:pt x="9373" y="2120899"/>
                  </a:lnTo>
                  <a:lnTo>
                    <a:pt x="5293" y="2070099"/>
                  </a:lnTo>
                  <a:lnTo>
                    <a:pt x="2361" y="2019299"/>
                  </a:lnTo>
                  <a:lnTo>
                    <a:pt x="592" y="1968499"/>
                  </a:lnTo>
                  <a:lnTo>
                    <a:pt x="0" y="1917699"/>
                  </a:lnTo>
                  <a:lnTo>
                    <a:pt x="592" y="1879599"/>
                  </a:lnTo>
                  <a:lnTo>
                    <a:pt x="2361" y="1828799"/>
                  </a:lnTo>
                  <a:lnTo>
                    <a:pt x="5293" y="1777999"/>
                  </a:lnTo>
                  <a:lnTo>
                    <a:pt x="9373" y="1727199"/>
                  </a:lnTo>
                  <a:lnTo>
                    <a:pt x="14588" y="1689099"/>
                  </a:lnTo>
                  <a:lnTo>
                    <a:pt x="20925" y="1638299"/>
                  </a:lnTo>
                  <a:lnTo>
                    <a:pt x="28368" y="1587499"/>
                  </a:lnTo>
                  <a:lnTo>
                    <a:pt x="36905" y="1549399"/>
                  </a:lnTo>
                  <a:lnTo>
                    <a:pt x="46521" y="1498599"/>
                  </a:lnTo>
                  <a:lnTo>
                    <a:pt x="57203" y="1460499"/>
                  </a:lnTo>
                  <a:lnTo>
                    <a:pt x="68937" y="1409699"/>
                  </a:lnTo>
                  <a:lnTo>
                    <a:pt x="81710" y="1371599"/>
                  </a:lnTo>
                  <a:lnTo>
                    <a:pt x="95506" y="1320799"/>
                  </a:lnTo>
                  <a:lnTo>
                    <a:pt x="110313" y="1282699"/>
                  </a:lnTo>
                  <a:lnTo>
                    <a:pt x="126117" y="1231899"/>
                  </a:lnTo>
                  <a:lnTo>
                    <a:pt x="142903" y="1193799"/>
                  </a:lnTo>
                  <a:lnTo>
                    <a:pt x="160659" y="1155699"/>
                  </a:lnTo>
                  <a:lnTo>
                    <a:pt x="179369" y="1104899"/>
                  </a:lnTo>
                  <a:lnTo>
                    <a:pt x="199021" y="1066799"/>
                  </a:lnTo>
                  <a:lnTo>
                    <a:pt x="219601" y="1028699"/>
                  </a:lnTo>
                  <a:lnTo>
                    <a:pt x="241094" y="990599"/>
                  </a:lnTo>
                  <a:lnTo>
                    <a:pt x="263487" y="952499"/>
                  </a:lnTo>
                  <a:lnTo>
                    <a:pt x="286767" y="914399"/>
                  </a:lnTo>
                  <a:lnTo>
                    <a:pt x="310918" y="876299"/>
                  </a:lnTo>
                  <a:lnTo>
                    <a:pt x="335928" y="838199"/>
                  </a:lnTo>
                  <a:lnTo>
                    <a:pt x="361783" y="800099"/>
                  </a:lnTo>
                  <a:lnTo>
                    <a:pt x="388468" y="761999"/>
                  </a:lnTo>
                  <a:lnTo>
                    <a:pt x="415971" y="723899"/>
                  </a:lnTo>
                  <a:lnTo>
                    <a:pt x="444277" y="685799"/>
                  </a:lnTo>
                  <a:lnTo>
                    <a:pt x="473371" y="660399"/>
                  </a:lnTo>
                  <a:lnTo>
                    <a:pt x="503242" y="622299"/>
                  </a:lnTo>
                  <a:lnTo>
                    <a:pt x="533874" y="596899"/>
                  </a:lnTo>
                  <a:lnTo>
                    <a:pt x="565254" y="558799"/>
                  </a:lnTo>
                  <a:lnTo>
                    <a:pt x="597368" y="533399"/>
                  </a:lnTo>
                  <a:lnTo>
                    <a:pt x="630203" y="495299"/>
                  </a:lnTo>
                  <a:lnTo>
                    <a:pt x="663743" y="469899"/>
                  </a:lnTo>
                  <a:lnTo>
                    <a:pt x="697977" y="431799"/>
                  </a:lnTo>
                  <a:lnTo>
                    <a:pt x="732889" y="406399"/>
                  </a:lnTo>
                  <a:lnTo>
                    <a:pt x="768466" y="380999"/>
                  </a:lnTo>
                  <a:lnTo>
                    <a:pt x="804694" y="355599"/>
                  </a:lnTo>
                  <a:lnTo>
                    <a:pt x="841560" y="330199"/>
                  </a:lnTo>
                  <a:lnTo>
                    <a:pt x="879049" y="304799"/>
                  </a:lnTo>
                  <a:lnTo>
                    <a:pt x="917147" y="279399"/>
                  </a:lnTo>
                  <a:lnTo>
                    <a:pt x="995119" y="228599"/>
                  </a:lnTo>
                  <a:lnTo>
                    <a:pt x="1034963" y="215899"/>
                  </a:lnTo>
                  <a:lnTo>
                    <a:pt x="1075363" y="190499"/>
                  </a:lnTo>
                  <a:lnTo>
                    <a:pt x="1116302" y="177799"/>
                  </a:lnTo>
                  <a:lnTo>
                    <a:pt x="1157769" y="152399"/>
                  </a:lnTo>
                  <a:lnTo>
                    <a:pt x="1199748" y="139699"/>
                  </a:lnTo>
                  <a:lnTo>
                    <a:pt x="1242227" y="114299"/>
                  </a:lnTo>
                  <a:lnTo>
                    <a:pt x="1285191" y="101599"/>
                  </a:lnTo>
                  <a:lnTo>
                    <a:pt x="1552391" y="25399"/>
                  </a:lnTo>
                  <a:lnTo>
                    <a:pt x="1598364" y="25399"/>
                  </a:lnTo>
                  <a:lnTo>
                    <a:pt x="1644713" y="12699"/>
                  </a:lnTo>
                  <a:lnTo>
                    <a:pt x="2223959" y="12699"/>
                  </a:lnTo>
                  <a:lnTo>
                    <a:pt x="2320119" y="38099"/>
                  </a:lnTo>
                  <a:lnTo>
                    <a:pt x="2367753" y="38099"/>
                  </a:lnTo>
                  <a:lnTo>
                    <a:pt x="2508608" y="76199"/>
                  </a:lnTo>
                  <a:lnTo>
                    <a:pt x="2554805" y="101599"/>
                  </a:lnTo>
                  <a:lnTo>
                    <a:pt x="2645936" y="126999"/>
                  </a:lnTo>
                  <a:lnTo>
                    <a:pt x="2690827" y="152399"/>
                  </a:lnTo>
                  <a:lnTo>
                    <a:pt x="2735239" y="165099"/>
                  </a:lnTo>
                  <a:lnTo>
                    <a:pt x="2822539" y="215899"/>
                  </a:lnTo>
                  <a:lnTo>
                    <a:pt x="2865384" y="241299"/>
                  </a:lnTo>
                  <a:lnTo>
                    <a:pt x="2907663" y="253999"/>
                  </a:lnTo>
                  <a:lnTo>
                    <a:pt x="2949354" y="279399"/>
                  </a:lnTo>
                  <a:lnTo>
                    <a:pt x="2990436" y="317499"/>
                  </a:lnTo>
                  <a:lnTo>
                    <a:pt x="3030887" y="342899"/>
                  </a:lnTo>
                  <a:lnTo>
                    <a:pt x="3070685" y="368299"/>
                  </a:lnTo>
                  <a:lnTo>
                    <a:pt x="3109808" y="393699"/>
                  </a:lnTo>
                  <a:lnTo>
                    <a:pt x="3148235" y="431799"/>
                  </a:lnTo>
                  <a:lnTo>
                    <a:pt x="3185944" y="457199"/>
                  </a:lnTo>
                  <a:lnTo>
                    <a:pt x="3222913" y="495299"/>
                  </a:lnTo>
                  <a:lnTo>
                    <a:pt x="3259120" y="520699"/>
                  </a:lnTo>
                  <a:lnTo>
                    <a:pt x="3294544" y="558799"/>
                  </a:lnTo>
                  <a:lnTo>
                    <a:pt x="3329073" y="596899"/>
                  </a:lnTo>
                  <a:lnTo>
                    <a:pt x="3362602" y="634999"/>
                  </a:lnTo>
                  <a:lnTo>
                    <a:pt x="3395124" y="673099"/>
                  </a:lnTo>
                  <a:lnTo>
                    <a:pt x="3426627" y="711199"/>
                  </a:lnTo>
                  <a:lnTo>
                    <a:pt x="3457105" y="749299"/>
                  </a:lnTo>
                  <a:lnTo>
                    <a:pt x="3486548" y="787399"/>
                  </a:lnTo>
                  <a:lnTo>
                    <a:pt x="3514946" y="825499"/>
                  </a:lnTo>
                  <a:lnTo>
                    <a:pt x="3542290" y="863599"/>
                  </a:lnTo>
                  <a:lnTo>
                    <a:pt x="3568573" y="901699"/>
                  </a:lnTo>
                  <a:lnTo>
                    <a:pt x="3593784" y="939799"/>
                  </a:lnTo>
                  <a:lnTo>
                    <a:pt x="3617915" y="990599"/>
                  </a:lnTo>
                  <a:lnTo>
                    <a:pt x="3640957" y="1028699"/>
                  </a:lnTo>
                  <a:lnTo>
                    <a:pt x="3662900" y="1079499"/>
                  </a:lnTo>
                  <a:lnTo>
                    <a:pt x="3683736" y="1117599"/>
                  </a:lnTo>
                  <a:lnTo>
                    <a:pt x="3703456" y="1168399"/>
                  </a:lnTo>
                  <a:lnTo>
                    <a:pt x="3722051" y="1206499"/>
                  </a:lnTo>
                  <a:lnTo>
                    <a:pt x="3739511" y="1257299"/>
                  </a:lnTo>
                  <a:lnTo>
                    <a:pt x="3755827" y="1295399"/>
                  </a:lnTo>
                  <a:lnTo>
                    <a:pt x="3770992" y="1346199"/>
                  </a:lnTo>
                  <a:lnTo>
                    <a:pt x="3784994" y="1396999"/>
                  </a:lnTo>
                  <a:lnTo>
                    <a:pt x="3797827" y="1435099"/>
                  </a:lnTo>
                  <a:lnTo>
                    <a:pt x="3809480" y="1485899"/>
                  </a:lnTo>
                  <a:lnTo>
                    <a:pt x="3819945" y="1536699"/>
                  </a:lnTo>
                  <a:lnTo>
                    <a:pt x="3829212" y="1587499"/>
                  </a:lnTo>
                  <a:lnTo>
                    <a:pt x="3837273" y="1625599"/>
                  </a:lnTo>
                  <a:lnTo>
                    <a:pt x="3844119" y="1676399"/>
                  </a:lnTo>
                  <a:lnTo>
                    <a:pt x="3849740" y="1727199"/>
                  </a:lnTo>
                  <a:lnTo>
                    <a:pt x="3854127" y="1777999"/>
                  </a:lnTo>
                  <a:lnTo>
                    <a:pt x="3857273" y="1828799"/>
                  </a:lnTo>
                  <a:lnTo>
                    <a:pt x="3859166" y="1879599"/>
                  </a:lnTo>
                  <a:lnTo>
                    <a:pt x="3859799" y="1917699"/>
                  </a:lnTo>
                  <a:lnTo>
                    <a:pt x="3859207" y="1968499"/>
                  </a:lnTo>
                  <a:lnTo>
                    <a:pt x="3857438" y="2019299"/>
                  </a:lnTo>
                  <a:lnTo>
                    <a:pt x="3854506" y="2070099"/>
                  </a:lnTo>
                  <a:lnTo>
                    <a:pt x="3850426" y="2120899"/>
                  </a:lnTo>
                  <a:lnTo>
                    <a:pt x="3845211" y="2158999"/>
                  </a:lnTo>
                  <a:lnTo>
                    <a:pt x="3838874" y="2209799"/>
                  </a:lnTo>
                  <a:lnTo>
                    <a:pt x="3831431" y="2260599"/>
                  </a:lnTo>
                  <a:lnTo>
                    <a:pt x="3822894" y="2298699"/>
                  </a:lnTo>
                  <a:lnTo>
                    <a:pt x="3813278" y="2349499"/>
                  </a:lnTo>
                  <a:lnTo>
                    <a:pt x="3802596" y="2387599"/>
                  </a:lnTo>
                  <a:lnTo>
                    <a:pt x="3790862" y="2438399"/>
                  </a:lnTo>
                  <a:lnTo>
                    <a:pt x="3778089" y="2476499"/>
                  </a:lnTo>
                  <a:lnTo>
                    <a:pt x="3764293" y="2527299"/>
                  </a:lnTo>
                  <a:lnTo>
                    <a:pt x="3749486" y="2565399"/>
                  </a:lnTo>
                  <a:lnTo>
                    <a:pt x="3733682" y="2616199"/>
                  </a:lnTo>
                  <a:lnTo>
                    <a:pt x="3716896" y="2654299"/>
                  </a:lnTo>
                  <a:lnTo>
                    <a:pt x="3699140" y="2692399"/>
                  </a:lnTo>
                  <a:lnTo>
                    <a:pt x="3680430" y="2743199"/>
                  </a:lnTo>
                  <a:lnTo>
                    <a:pt x="3660778" y="2781299"/>
                  </a:lnTo>
                  <a:lnTo>
                    <a:pt x="3640198" y="2819399"/>
                  </a:lnTo>
                  <a:lnTo>
                    <a:pt x="3618705" y="2857499"/>
                  </a:lnTo>
                  <a:lnTo>
                    <a:pt x="3596312" y="2895599"/>
                  </a:lnTo>
                  <a:lnTo>
                    <a:pt x="3573032" y="2933699"/>
                  </a:lnTo>
                  <a:lnTo>
                    <a:pt x="3548881" y="2971799"/>
                  </a:lnTo>
                  <a:lnTo>
                    <a:pt x="3523871" y="3009899"/>
                  </a:lnTo>
                  <a:lnTo>
                    <a:pt x="3498016" y="3047999"/>
                  </a:lnTo>
                  <a:lnTo>
                    <a:pt x="3471331" y="3086099"/>
                  </a:lnTo>
                  <a:lnTo>
                    <a:pt x="3443828" y="3124199"/>
                  </a:lnTo>
                  <a:lnTo>
                    <a:pt x="3415523" y="3149599"/>
                  </a:lnTo>
                  <a:lnTo>
                    <a:pt x="3386428" y="3187699"/>
                  </a:lnTo>
                  <a:lnTo>
                    <a:pt x="3356557" y="3225799"/>
                  </a:lnTo>
                  <a:lnTo>
                    <a:pt x="3325925" y="3251199"/>
                  </a:lnTo>
                  <a:lnTo>
                    <a:pt x="3294545" y="3289299"/>
                  </a:lnTo>
                  <a:lnTo>
                    <a:pt x="3262431" y="3314699"/>
                  </a:lnTo>
                  <a:lnTo>
                    <a:pt x="3229597" y="3352799"/>
                  </a:lnTo>
                  <a:lnTo>
                    <a:pt x="3196056" y="3378199"/>
                  </a:lnTo>
                  <a:lnTo>
                    <a:pt x="3161823" y="3403599"/>
                  </a:lnTo>
                  <a:lnTo>
                    <a:pt x="3126910" y="3441699"/>
                  </a:lnTo>
                  <a:lnTo>
                    <a:pt x="3091333" y="3467099"/>
                  </a:lnTo>
                  <a:lnTo>
                    <a:pt x="3055105" y="3492499"/>
                  </a:lnTo>
                  <a:lnTo>
                    <a:pt x="3018240" y="3517899"/>
                  </a:lnTo>
                  <a:lnTo>
                    <a:pt x="2980751" y="3543299"/>
                  </a:lnTo>
                  <a:lnTo>
                    <a:pt x="2942652" y="3568699"/>
                  </a:lnTo>
                  <a:lnTo>
                    <a:pt x="2903957" y="3594099"/>
                  </a:lnTo>
                  <a:lnTo>
                    <a:pt x="2864681" y="3606799"/>
                  </a:lnTo>
                  <a:lnTo>
                    <a:pt x="2784437" y="3657599"/>
                  </a:lnTo>
                  <a:lnTo>
                    <a:pt x="2743497" y="3670299"/>
                  </a:lnTo>
                  <a:lnTo>
                    <a:pt x="2702030" y="3695699"/>
                  </a:lnTo>
                  <a:lnTo>
                    <a:pt x="2617572" y="3721099"/>
                  </a:lnTo>
                  <a:lnTo>
                    <a:pt x="2574609" y="3746499"/>
                  </a:lnTo>
                  <a:lnTo>
                    <a:pt x="2307409" y="3822699"/>
                  </a:lnTo>
                  <a:close/>
                </a:path>
                <a:path w="3860165" h="3848100">
                  <a:moveTo>
                    <a:pt x="2215086" y="3835399"/>
                  </a:moveTo>
                  <a:lnTo>
                    <a:pt x="1644713" y="3835399"/>
                  </a:lnTo>
                  <a:lnTo>
                    <a:pt x="1598364" y="3822699"/>
                  </a:lnTo>
                  <a:lnTo>
                    <a:pt x="2261435" y="3822699"/>
                  </a:lnTo>
                  <a:lnTo>
                    <a:pt x="2215086" y="3835399"/>
                  </a:lnTo>
                  <a:close/>
                </a:path>
                <a:path w="3860165" h="3848100">
                  <a:moveTo>
                    <a:pt x="2121320" y="3848099"/>
                  </a:moveTo>
                  <a:lnTo>
                    <a:pt x="1738479" y="3848099"/>
                  </a:lnTo>
                  <a:lnTo>
                    <a:pt x="1691422" y="3835399"/>
                  </a:lnTo>
                  <a:lnTo>
                    <a:pt x="2168377" y="3835399"/>
                  </a:lnTo>
                  <a:lnTo>
                    <a:pt x="2121320" y="384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3199" y="724100"/>
              <a:ext cx="3457499" cy="36856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7350" y="3537472"/>
            <a:ext cx="3803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C343D"/>
                </a:solidFill>
                <a:latin typeface="Arial Unicode MS"/>
                <a:cs typeface="Arial Unicode MS"/>
              </a:rPr>
              <a:t>By </a:t>
            </a:r>
            <a:r>
              <a:rPr lang="en-US" sz="1600" dirty="0" smtClean="0">
                <a:solidFill>
                  <a:srgbClr val="0C343D"/>
                </a:solidFill>
                <a:latin typeface="Arial Unicode MS"/>
                <a:cs typeface="Arial Unicode MS"/>
              </a:rPr>
              <a:t>Hotel  Management SPHM Hospitality</a:t>
            </a:r>
            <a:endParaRPr sz="16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4" y="1149674"/>
            <a:ext cx="9144635" cy="3994150"/>
            <a:chOff x="-124" y="1149674"/>
            <a:chExt cx="9144635" cy="3994150"/>
          </a:xfrm>
        </p:grpSpPr>
        <p:sp>
          <p:nvSpPr>
            <p:cNvPr id="3" name="object 3"/>
            <p:cNvSpPr/>
            <p:nvPr/>
          </p:nvSpPr>
          <p:spPr>
            <a:xfrm>
              <a:off x="0" y="3048974"/>
              <a:ext cx="9144000" cy="2094864"/>
            </a:xfrm>
            <a:custGeom>
              <a:avLst/>
              <a:gdLst/>
              <a:ahLst/>
              <a:cxnLst/>
              <a:rect l="l" t="t" r="r" b="b"/>
              <a:pathLst>
                <a:path w="9144000" h="2094864">
                  <a:moveTo>
                    <a:pt x="9143999" y="2094599"/>
                  </a:moveTo>
                  <a:lnTo>
                    <a:pt x="0" y="20945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094599"/>
                  </a:lnTo>
                  <a:close/>
                </a:path>
              </a:pathLst>
            </a:custGeom>
            <a:solidFill>
              <a:srgbClr val="34A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4" y="1149674"/>
              <a:ext cx="4572000" cy="1899920"/>
            </a:xfrm>
            <a:custGeom>
              <a:avLst/>
              <a:gdLst/>
              <a:ahLst/>
              <a:cxnLst/>
              <a:rect l="l" t="t" r="r" b="b"/>
              <a:pathLst>
                <a:path w="4572000" h="1899920">
                  <a:moveTo>
                    <a:pt x="0" y="1899299"/>
                  </a:moveTo>
                  <a:lnTo>
                    <a:pt x="4571999" y="1899299"/>
                  </a:lnTo>
                  <a:lnTo>
                    <a:pt x="4571999" y="0"/>
                  </a:lnTo>
                  <a:lnTo>
                    <a:pt x="0" y="0"/>
                  </a:lnTo>
                  <a:lnTo>
                    <a:pt x="0" y="18992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875" y="1149674"/>
              <a:ext cx="4572635" cy="1899920"/>
            </a:xfrm>
            <a:custGeom>
              <a:avLst/>
              <a:gdLst/>
              <a:ahLst/>
              <a:cxnLst/>
              <a:rect l="l" t="t" r="r" b="b"/>
              <a:pathLst>
                <a:path w="4572634" h="1899920">
                  <a:moveTo>
                    <a:pt x="0" y="0"/>
                  </a:moveTo>
                  <a:lnTo>
                    <a:pt x="4572124" y="0"/>
                  </a:lnTo>
                  <a:lnTo>
                    <a:pt x="4572124" y="1899299"/>
                  </a:lnTo>
                  <a:lnTo>
                    <a:pt x="0" y="189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84"/>
              </a:spcBef>
            </a:pPr>
            <a:r>
              <a:rPr spc="-10" dirty="0"/>
              <a:t>Description:</a:t>
            </a: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dirty="0"/>
              <a:t>90</a:t>
            </a:r>
            <a:r>
              <a:rPr sz="1200" spc="-45" dirty="0"/>
              <a:t> </a:t>
            </a:r>
            <a:r>
              <a:rPr sz="1200" spc="-25" dirty="0"/>
              <a:t>characters</a:t>
            </a:r>
            <a:r>
              <a:rPr sz="1200" spc="-45" dirty="0"/>
              <a:t> </a:t>
            </a:r>
            <a:r>
              <a:rPr sz="1200" dirty="0"/>
              <a:t>including</a:t>
            </a:r>
            <a:r>
              <a:rPr sz="1200" spc="-40" dirty="0"/>
              <a:t> </a:t>
            </a:r>
            <a:r>
              <a:rPr sz="1200" spc="-10" dirty="0"/>
              <a:t>space</a:t>
            </a:r>
            <a:endParaRPr sz="1200"/>
          </a:p>
        </p:txBody>
      </p:sp>
      <p:sp>
        <p:nvSpPr>
          <p:cNvPr id="7" name="object 7"/>
          <p:cNvSpPr txBox="1"/>
          <p:nvPr/>
        </p:nvSpPr>
        <p:spPr>
          <a:xfrm>
            <a:off x="530225" y="1308439"/>
            <a:ext cx="2736850" cy="161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latin typeface="Arial Unicode MS"/>
                <a:cs typeface="Arial Unicode MS"/>
              </a:rPr>
              <a:t>(Flash</a:t>
            </a:r>
            <a:r>
              <a:rPr sz="2000" spc="-90" dirty="0">
                <a:latin typeface="Arial Unicode MS"/>
                <a:cs typeface="Arial Unicode MS"/>
              </a:rPr>
              <a:t> </a:t>
            </a:r>
            <a:r>
              <a:rPr sz="2000" spc="-10" dirty="0">
                <a:latin typeface="Arial Unicode MS"/>
                <a:cs typeface="Arial Unicode MS"/>
              </a:rPr>
              <a:t>highlights)</a:t>
            </a:r>
            <a:endParaRPr sz="20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400" spc="-10" dirty="0">
                <a:latin typeface="Arial Unicode MS"/>
                <a:cs typeface="Arial Unicode MS"/>
              </a:rPr>
              <a:t>*Daily</a:t>
            </a:r>
            <a:r>
              <a:rPr sz="1400" spc="2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Free</a:t>
            </a:r>
            <a:r>
              <a:rPr sz="1400" spc="3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Breakfast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400" spc="-80" dirty="0">
                <a:latin typeface="Arial Unicode MS"/>
                <a:cs typeface="Arial Unicode MS"/>
              </a:rPr>
              <a:t>*Free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WiFi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400" spc="-80" dirty="0">
                <a:latin typeface="Arial Unicode MS"/>
                <a:cs typeface="Arial Unicode MS"/>
              </a:rPr>
              <a:t>*Pool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access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400" spc="-45" dirty="0">
                <a:latin typeface="Arial Unicode MS"/>
                <a:cs typeface="Arial Unicode MS"/>
              </a:rPr>
              <a:t>*Transport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facilities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55" dirty="0">
                <a:latin typeface="Arial Unicode MS"/>
                <a:cs typeface="Arial Unicode MS"/>
              </a:rPr>
              <a:t>much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more!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7425" y="1260814"/>
            <a:ext cx="3539490" cy="163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Plan </a:t>
            </a:r>
            <a:r>
              <a:rPr sz="2000" spc="-50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getaway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today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get </a:t>
            </a:r>
            <a:r>
              <a:rPr sz="2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best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offered</a:t>
            </a:r>
            <a:r>
              <a:rPr sz="20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rates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 Unicode MS"/>
                <a:cs typeface="Arial Unicode MS"/>
              </a:rPr>
              <a:t>low</a:t>
            </a:r>
            <a:r>
              <a:rPr sz="2000" spc="-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2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[Rate]</a:t>
            </a:r>
            <a:endParaRPr sz="20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2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Exclusive</a:t>
            </a:r>
            <a:r>
              <a:rPr sz="20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Offer!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95044" y="3187565"/>
            <a:ext cx="4163060" cy="116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Turn</a:t>
            </a:r>
            <a:r>
              <a:rPr sz="20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2000" spc="1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Arial Unicode MS"/>
                <a:cs typeface="Arial Unicode MS"/>
              </a:rPr>
              <a:t>Dream</a:t>
            </a:r>
            <a:r>
              <a:rPr sz="20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 Unicode MS"/>
                <a:cs typeface="Arial Unicode MS"/>
              </a:rPr>
              <a:t>Vacation</a:t>
            </a:r>
            <a:r>
              <a:rPr sz="20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dirty="0">
                <a:solidFill>
                  <a:srgbClr val="FFFFFF"/>
                </a:solidFill>
                <a:latin typeface="Arial Unicode MS"/>
                <a:cs typeface="Arial Unicode MS"/>
              </a:rPr>
              <a:t>into</a:t>
            </a:r>
            <a:r>
              <a:rPr sz="2000" spc="2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Reality</a:t>
            </a:r>
            <a:endParaRPr sz="2000">
              <a:latin typeface="Arial Unicode MS"/>
              <a:cs typeface="Arial Unicode MS"/>
            </a:endParaRPr>
          </a:p>
          <a:p>
            <a:pPr marL="878840" marR="871219" algn="ctr">
              <a:lnSpc>
                <a:spcPct val="174100"/>
              </a:lnSpc>
              <a:spcBef>
                <a:spcPts val="73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WITH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 Unicode MS"/>
                <a:cs typeface="Arial Unicode MS"/>
              </a:rPr>
              <a:t>DAILY</a:t>
            </a:r>
            <a:r>
              <a:rPr sz="1400" spc="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80" dirty="0">
                <a:solidFill>
                  <a:srgbClr val="FFFFFF"/>
                </a:solidFill>
                <a:latin typeface="Arial Unicode MS"/>
                <a:cs typeface="Arial Unicode MS"/>
              </a:rPr>
              <a:t>RATES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1400" spc="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55" dirty="0">
                <a:solidFill>
                  <a:srgbClr val="FFFFFF"/>
                </a:solidFill>
                <a:latin typeface="Arial Unicode MS"/>
                <a:cs typeface="Arial Unicode MS"/>
              </a:rPr>
              <a:t>LOW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[RATE]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7503" y="4486013"/>
            <a:ext cx="26974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at</a:t>
            </a:r>
            <a:r>
              <a:rPr sz="14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[property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name]</a:t>
            </a:r>
            <a:r>
              <a:rPr sz="1400" spc="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Arial Unicode MS"/>
                <a:cs typeface="Arial Unicode MS"/>
              </a:rPr>
              <a:t>|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[website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name]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NOTE: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[brackets]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FFFFFF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8978" y="2264537"/>
            <a:ext cx="62649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85" dirty="0">
                <a:latin typeface="Trebuchet MS"/>
                <a:cs typeface="Trebuchet MS"/>
              </a:rPr>
              <a:t>Have</a:t>
            </a:r>
            <a:r>
              <a:rPr sz="3600" b="1" spc="-180" dirty="0">
                <a:latin typeface="Trebuchet MS"/>
                <a:cs typeface="Trebuchet MS"/>
              </a:rPr>
              <a:t> </a:t>
            </a:r>
            <a:r>
              <a:rPr sz="3600" b="1" spc="130" dirty="0">
                <a:latin typeface="Trebuchet MS"/>
                <a:cs typeface="Trebuchet MS"/>
              </a:rPr>
              <a:t>a</a:t>
            </a:r>
            <a:r>
              <a:rPr sz="3600" b="1" spc="-175" dirty="0">
                <a:latin typeface="Trebuchet MS"/>
                <a:cs typeface="Trebuchet MS"/>
              </a:rPr>
              <a:t> </a:t>
            </a:r>
            <a:r>
              <a:rPr sz="3600" b="1" spc="85" dirty="0">
                <a:latin typeface="Trebuchet MS"/>
                <a:cs typeface="Trebuchet MS"/>
              </a:rPr>
              <a:t>look</a:t>
            </a:r>
            <a:r>
              <a:rPr sz="3600" b="1" spc="-175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at</a:t>
            </a:r>
            <a:r>
              <a:rPr sz="3600" b="1" spc="-180" dirty="0">
                <a:latin typeface="Trebuchet MS"/>
                <a:cs typeface="Trebuchet MS"/>
              </a:rPr>
              <a:t> </a:t>
            </a:r>
            <a:r>
              <a:rPr sz="3600" b="1" dirty="0">
                <a:latin typeface="Trebuchet MS"/>
                <a:cs typeface="Trebuchet MS"/>
              </a:rPr>
              <a:t>few</a:t>
            </a:r>
            <a:r>
              <a:rPr sz="3600" b="1" spc="-275" dirty="0">
                <a:latin typeface="Trebuchet MS"/>
                <a:cs typeface="Trebuchet MS"/>
              </a:rPr>
              <a:t> </a:t>
            </a:r>
            <a:r>
              <a:rPr sz="3600" b="1" spc="95" dirty="0">
                <a:latin typeface="Trebuchet MS"/>
                <a:cs typeface="Trebuchet MS"/>
              </a:rPr>
              <a:t>examples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95824" y="1051512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1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1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FABB04">
              <a:alpha val="35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175" y="3547500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0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0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34A852">
              <a:alpha val="353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035975" y="3097550"/>
            <a:ext cx="1026794" cy="1026794"/>
            <a:chOff x="8035975" y="3097550"/>
            <a:chExt cx="1026794" cy="102679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675801" y="109730"/>
            <a:ext cx="506730" cy="1089025"/>
            <a:chOff x="8675801" y="109730"/>
            <a:chExt cx="506730" cy="1089025"/>
          </a:xfrm>
        </p:grpSpPr>
        <p:sp>
          <p:nvSpPr>
            <p:cNvPr id="9" name="object 9"/>
            <p:cNvSpPr/>
            <p:nvPr/>
          </p:nvSpPr>
          <p:spPr>
            <a:xfrm>
              <a:off x="8830719" y="266727"/>
              <a:ext cx="313690" cy="774700"/>
            </a:xfrm>
            <a:custGeom>
              <a:avLst/>
              <a:gdLst/>
              <a:ahLst/>
              <a:cxnLst/>
              <a:rect l="l" t="t" r="r" b="b"/>
              <a:pathLst>
                <a:path w="313690" h="774700">
                  <a:moveTo>
                    <a:pt x="313279" y="774660"/>
                  </a:moveTo>
                  <a:lnTo>
                    <a:pt x="262743" y="760667"/>
                  </a:lnTo>
                  <a:lnTo>
                    <a:pt x="222101" y="743484"/>
                  </a:lnTo>
                  <a:lnTo>
                    <a:pt x="183917" y="722057"/>
                  </a:lnTo>
                  <a:lnTo>
                    <a:pt x="148490" y="696684"/>
                  </a:lnTo>
                  <a:lnTo>
                    <a:pt x="116117" y="667662"/>
                  </a:lnTo>
                  <a:lnTo>
                    <a:pt x="87095" y="635289"/>
                  </a:lnTo>
                  <a:lnTo>
                    <a:pt x="61722" y="599862"/>
                  </a:lnTo>
                  <a:lnTo>
                    <a:pt x="40295" y="561678"/>
                  </a:lnTo>
                  <a:lnTo>
                    <a:pt x="23112" y="521036"/>
                  </a:lnTo>
                  <a:lnTo>
                    <a:pt x="10470" y="478232"/>
                  </a:lnTo>
                  <a:lnTo>
                    <a:pt x="2667" y="433564"/>
                  </a:lnTo>
                  <a:lnTo>
                    <a:pt x="0" y="387330"/>
                  </a:lnTo>
                  <a:lnTo>
                    <a:pt x="2667" y="341095"/>
                  </a:lnTo>
                  <a:lnTo>
                    <a:pt x="10470" y="296427"/>
                  </a:lnTo>
                  <a:lnTo>
                    <a:pt x="23112" y="253624"/>
                  </a:lnTo>
                  <a:lnTo>
                    <a:pt x="40295" y="212981"/>
                  </a:lnTo>
                  <a:lnTo>
                    <a:pt x="61722" y="174798"/>
                  </a:lnTo>
                  <a:lnTo>
                    <a:pt x="87095" y="139371"/>
                  </a:lnTo>
                  <a:lnTo>
                    <a:pt x="116117" y="106997"/>
                  </a:lnTo>
                  <a:lnTo>
                    <a:pt x="148490" y="77975"/>
                  </a:lnTo>
                  <a:lnTo>
                    <a:pt x="183917" y="52602"/>
                  </a:lnTo>
                  <a:lnTo>
                    <a:pt x="222101" y="31175"/>
                  </a:lnTo>
                  <a:lnTo>
                    <a:pt x="262743" y="13992"/>
                  </a:lnTo>
                  <a:lnTo>
                    <a:pt x="305547" y="1350"/>
                  </a:lnTo>
                  <a:lnTo>
                    <a:pt x="313279" y="0"/>
                  </a:lnTo>
                  <a:lnTo>
                    <a:pt x="313279" y="774660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13901" y="147830"/>
              <a:ext cx="430530" cy="1012825"/>
            </a:xfrm>
            <a:custGeom>
              <a:avLst/>
              <a:gdLst/>
              <a:ahLst/>
              <a:cxnLst/>
              <a:rect l="l" t="t" r="r" b="b"/>
              <a:pathLst>
                <a:path w="430529" h="1012825">
                  <a:moveTo>
                    <a:pt x="0" y="506258"/>
                  </a:moveTo>
                  <a:lnTo>
                    <a:pt x="2097" y="459537"/>
                  </a:lnTo>
                  <a:lnTo>
                    <a:pt x="8269" y="413992"/>
                  </a:lnTo>
                  <a:lnTo>
                    <a:pt x="18335" y="369803"/>
                  </a:lnTo>
                  <a:lnTo>
                    <a:pt x="32113" y="327151"/>
                  </a:lnTo>
                  <a:lnTo>
                    <a:pt x="49422" y="286218"/>
                  </a:lnTo>
                  <a:lnTo>
                    <a:pt x="70080" y="247186"/>
                  </a:lnTo>
                  <a:lnTo>
                    <a:pt x="93907" y="210234"/>
                  </a:lnTo>
                  <a:lnTo>
                    <a:pt x="120721" y="175545"/>
                  </a:lnTo>
                  <a:lnTo>
                    <a:pt x="150342" y="143300"/>
                  </a:lnTo>
                  <a:lnTo>
                    <a:pt x="182587" y="113680"/>
                  </a:lnTo>
                  <a:lnTo>
                    <a:pt x="217276" y="86865"/>
                  </a:lnTo>
                  <a:lnTo>
                    <a:pt x="254227" y="63038"/>
                  </a:lnTo>
                  <a:lnTo>
                    <a:pt x="293260" y="42380"/>
                  </a:lnTo>
                  <a:lnTo>
                    <a:pt x="334193" y="25071"/>
                  </a:lnTo>
                  <a:lnTo>
                    <a:pt x="376844" y="11294"/>
                  </a:lnTo>
                  <a:lnTo>
                    <a:pt x="421033" y="1228"/>
                  </a:lnTo>
                  <a:lnTo>
                    <a:pt x="430098" y="0"/>
                  </a:lnTo>
                </a:path>
                <a:path w="430529" h="1012825">
                  <a:moveTo>
                    <a:pt x="430098" y="1012516"/>
                  </a:moveTo>
                  <a:lnTo>
                    <a:pt x="376844" y="1001222"/>
                  </a:lnTo>
                  <a:lnTo>
                    <a:pt x="334193" y="987445"/>
                  </a:lnTo>
                  <a:lnTo>
                    <a:pt x="293260" y="970136"/>
                  </a:lnTo>
                  <a:lnTo>
                    <a:pt x="254227" y="949478"/>
                  </a:lnTo>
                  <a:lnTo>
                    <a:pt x="217276" y="925651"/>
                  </a:lnTo>
                  <a:lnTo>
                    <a:pt x="182587" y="898836"/>
                  </a:lnTo>
                  <a:lnTo>
                    <a:pt x="150342" y="869216"/>
                  </a:lnTo>
                  <a:lnTo>
                    <a:pt x="120721" y="836971"/>
                  </a:lnTo>
                  <a:lnTo>
                    <a:pt x="93907" y="802282"/>
                  </a:lnTo>
                  <a:lnTo>
                    <a:pt x="70080" y="765330"/>
                  </a:lnTo>
                  <a:lnTo>
                    <a:pt x="49422" y="726298"/>
                  </a:lnTo>
                  <a:lnTo>
                    <a:pt x="32113" y="685365"/>
                  </a:lnTo>
                  <a:lnTo>
                    <a:pt x="18335" y="642713"/>
                  </a:lnTo>
                  <a:lnTo>
                    <a:pt x="8269" y="598524"/>
                  </a:lnTo>
                  <a:lnTo>
                    <a:pt x="2097" y="552979"/>
                  </a:lnTo>
                  <a:lnTo>
                    <a:pt x="0" y="506258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-38100" y="3845654"/>
            <a:ext cx="516890" cy="1091565"/>
            <a:chOff x="-38100" y="3845654"/>
            <a:chExt cx="516890" cy="1091565"/>
          </a:xfrm>
        </p:grpSpPr>
        <p:sp>
          <p:nvSpPr>
            <p:cNvPr id="12" name="object 12"/>
            <p:cNvSpPr/>
            <p:nvPr/>
          </p:nvSpPr>
          <p:spPr>
            <a:xfrm>
              <a:off x="0" y="4002309"/>
              <a:ext cx="323850" cy="778510"/>
            </a:xfrm>
            <a:custGeom>
              <a:avLst/>
              <a:gdLst/>
              <a:ahLst/>
              <a:cxnLst/>
              <a:rect l="l" t="t" r="r" b="b"/>
              <a:pathLst>
                <a:path w="323850" h="778510">
                  <a:moveTo>
                    <a:pt x="0" y="778268"/>
                  </a:moveTo>
                  <a:lnTo>
                    <a:pt x="0" y="0"/>
                  </a:lnTo>
                  <a:lnTo>
                    <a:pt x="18059" y="3154"/>
                  </a:lnTo>
                  <a:lnTo>
                    <a:pt x="60863" y="15796"/>
                  </a:lnTo>
                  <a:lnTo>
                    <a:pt x="101505" y="32979"/>
                  </a:lnTo>
                  <a:lnTo>
                    <a:pt x="139688" y="54406"/>
                  </a:lnTo>
                  <a:lnTo>
                    <a:pt x="175116" y="79779"/>
                  </a:lnTo>
                  <a:lnTo>
                    <a:pt x="207489" y="108801"/>
                  </a:lnTo>
                  <a:lnTo>
                    <a:pt x="236511" y="141175"/>
                  </a:lnTo>
                  <a:lnTo>
                    <a:pt x="261884" y="176602"/>
                  </a:lnTo>
                  <a:lnTo>
                    <a:pt x="283311" y="214785"/>
                  </a:lnTo>
                  <a:lnTo>
                    <a:pt x="300494" y="255428"/>
                  </a:lnTo>
                  <a:lnTo>
                    <a:pt x="313136" y="298232"/>
                  </a:lnTo>
                  <a:lnTo>
                    <a:pt x="320939" y="342899"/>
                  </a:lnTo>
                  <a:lnTo>
                    <a:pt x="323606" y="389134"/>
                  </a:lnTo>
                  <a:lnTo>
                    <a:pt x="320939" y="435368"/>
                  </a:lnTo>
                  <a:lnTo>
                    <a:pt x="313136" y="480036"/>
                  </a:lnTo>
                  <a:lnTo>
                    <a:pt x="300494" y="522840"/>
                  </a:lnTo>
                  <a:lnTo>
                    <a:pt x="283311" y="563482"/>
                  </a:lnTo>
                  <a:lnTo>
                    <a:pt x="261884" y="601666"/>
                  </a:lnTo>
                  <a:lnTo>
                    <a:pt x="236511" y="637093"/>
                  </a:lnTo>
                  <a:lnTo>
                    <a:pt x="207489" y="669466"/>
                  </a:lnTo>
                  <a:lnTo>
                    <a:pt x="175116" y="698488"/>
                  </a:lnTo>
                  <a:lnTo>
                    <a:pt x="139688" y="723861"/>
                  </a:lnTo>
                  <a:lnTo>
                    <a:pt x="101505" y="745288"/>
                  </a:lnTo>
                  <a:lnTo>
                    <a:pt x="60863" y="762471"/>
                  </a:lnTo>
                  <a:lnTo>
                    <a:pt x="18059" y="775113"/>
                  </a:lnTo>
                  <a:lnTo>
                    <a:pt x="0" y="778268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3883754"/>
              <a:ext cx="440690" cy="1015365"/>
            </a:xfrm>
            <a:custGeom>
              <a:avLst/>
              <a:gdLst/>
              <a:ahLst/>
              <a:cxnLst/>
              <a:rect l="l" t="t" r="r" b="b"/>
              <a:pathLst>
                <a:path w="440690" h="1015364">
                  <a:moveTo>
                    <a:pt x="440424" y="507657"/>
                  </a:moveTo>
                  <a:lnTo>
                    <a:pt x="438327" y="554378"/>
                  </a:lnTo>
                  <a:lnTo>
                    <a:pt x="432155" y="599924"/>
                  </a:lnTo>
                  <a:lnTo>
                    <a:pt x="422089" y="644113"/>
                  </a:lnTo>
                  <a:lnTo>
                    <a:pt x="408311" y="686765"/>
                  </a:lnTo>
                  <a:lnTo>
                    <a:pt x="391002" y="727697"/>
                  </a:lnTo>
                  <a:lnTo>
                    <a:pt x="370344" y="766730"/>
                  </a:lnTo>
                  <a:lnTo>
                    <a:pt x="346517" y="803681"/>
                  </a:lnTo>
                  <a:lnTo>
                    <a:pt x="319703" y="838370"/>
                  </a:lnTo>
                  <a:lnTo>
                    <a:pt x="290082" y="870615"/>
                  </a:lnTo>
                  <a:lnTo>
                    <a:pt x="257837" y="900236"/>
                  </a:lnTo>
                  <a:lnTo>
                    <a:pt x="223148" y="927050"/>
                  </a:lnTo>
                  <a:lnTo>
                    <a:pt x="186197" y="950877"/>
                  </a:lnTo>
                  <a:lnTo>
                    <a:pt x="147164" y="971535"/>
                  </a:lnTo>
                  <a:lnTo>
                    <a:pt x="106232" y="988844"/>
                  </a:lnTo>
                  <a:lnTo>
                    <a:pt x="63580" y="1002622"/>
                  </a:lnTo>
                  <a:lnTo>
                    <a:pt x="19391" y="1012687"/>
                  </a:lnTo>
                  <a:lnTo>
                    <a:pt x="0" y="1015315"/>
                  </a:lnTo>
                </a:path>
                <a:path w="440690" h="1015364">
                  <a:moveTo>
                    <a:pt x="0" y="0"/>
                  </a:moveTo>
                  <a:lnTo>
                    <a:pt x="63580" y="12693"/>
                  </a:lnTo>
                  <a:lnTo>
                    <a:pt x="106232" y="26471"/>
                  </a:lnTo>
                  <a:lnTo>
                    <a:pt x="147164" y="43779"/>
                  </a:lnTo>
                  <a:lnTo>
                    <a:pt x="186197" y="64438"/>
                  </a:lnTo>
                  <a:lnTo>
                    <a:pt x="223148" y="88265"/>
                  </a:lnTo>
                  <a:lnTo>
                    <a:pt x="257837" y="115079"/>
                  </a:lnTo>
                  <a:lnTo>
                    <a:pt x="290082" y="144699"/>
                  </a:lnTo>
                  <a:lnTo>
                    <a:pt x="319703" y="176945"/>
                  </a:lnTo>
                  <a:lnTo>
                    <a:pt x="346517" y="211634"/>
                  </a:lnTo>
                  <a:lnTo>
                    <a:pt x="370344" y="248585"/>
                  </a:lnTo>
                  <a:lnTo>
                    <a:pt x="391002" y="287618"/>
                  </a:lnTo>
                  <a:lnTo>
                    <a:pt x="408311" y="328550"/>
                  </a:lnTo>
                  <a:lnTo>
                    <a:pt x="422089" y="371202"/>
                  </a:lnTo>
                  <a:lnTo>
                    <a:pt x="432155" y="415391"/>
                  </a:lnTo>
                  <a:lnTo>
                    <a:pt x="438327" y="460937"/>
                  </a:lnTo>
                  <a:lnTo>
                    <a:pt x="440424" y="507657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5054124"/>
            <a:ext cx="3025775" cy="89535"/>
          </a:xfrm>
          <a:custGeom>
            <a:avLst/>
            <a:gdLst/>
            <a:ahLst/>
            <a:cxnLst/>
            <a:rect l="l" t="t" r="r" b="b"/>
            <a:pathLst>
              <a:path w="3025775" h="89535">
                <a:moveTo>
                  <a:pt x="0" y="0"/>
                </a:moveTo>
                <a:lnTo>
                  <a:pt x="3025549" y="0"/>
                </a:lnTo>
                <a:lnTo>
                  <a:pt x="3025549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FAB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6877" y="5054124"/>
            <a:ext cx="3007360" cy="89535"/>
          </a:xfrm>
          <a:custGeom>
            <a:avLst/>
            <a:gdLst/>
            <a:ahLst/>
            <a:cxnLst/>
            <a:rect l="l" t="t" r="r" b="b"/>
            <a:pathLst>
              <a:path w="3007360" h="89535">
                <a:moveTo>
                  <a:pt x="3007199" y="89399"/>
                </a:moveTo>
                <a:lnTo>
                  <a:pt x="0" y="89399"/>
                </a:lnTo>
                <a:lnTo>
                  <a:pt x="0" y="0"/>
                </a:lnTo>
                <a:lnTo>
                  <a:pt x="3007199" y="0"/>
                </a:lnTo>
                <a:lnTo>
                  <a:pt x="3007199" y="89399"/>
                </a:lnTo>
                <a:close/>
              </a:path>
            </a:pathLst>
          </a:custGeom>
          <a:solidFill>
            <a:srgbClr val="3C8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5328" y="5054124"/>
            <a:ext cx="2988945" cy="89535"/>
          </a:xfrm>
          <a:custGeom>
            <a:avLst/>
            <a:gdLst/>
            <a:ahLst/>
            <a:cxnLst/>
            <a:rect l="l" t="t" r="r" b="b"/>
            <a:pathLst>
              <a:path w="2988945" h="89535">
                <a:moveTo>
                  <a:pt x="0" y="0"/>
                </a:moveTo>
                <a:lnTo>
                  <a:pt x="2988670" y="0"/>
                </a:lnTo>
                <a:lnTo>
                  <a:pt x="2988670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34A85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80170" cy="5143500"/>
            <a:chOff x="0" y="0"/>
            <a:chExt cx="898017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3935" cy="5143500"/>
            </a:xfrm>
            <a:custGeom>
              <a:avLst/>
              <a:gdLst/>
              <a:ahLst/>
              <a:cxnLst/>
              <a:rect l="l" t="t" r="r" b="b"/>
              <a:pathLst>
                <a:path w="4813935" h="5143500">
                  <a:moveTo>
                    <a:pt x="48134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813499" y="0"/>
                  </a:lnTo>
                  <a:lnTo>
                    <a:pt x="4813499" y="5143499"/>
                  </a:lnTo>
                  <a:close/>
                </a:path>
              </a:pathLst>
            </a:custGeom>
            <a:solidFill>
              <a:srgbClr val="FAB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50" y="193500"/>
              <a:ext cx="8816100" cy="4794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099" y="231600"/>
              <a:ext cx="8702040" cy="4680585"/>
            </a:xfrm>
            <a:custGeom>
              <a:avLst/>
              <a:gdLst/>
              <a:ahLst/>
              <a:cxnLst/>
              <a:rect l="l" t="t" r="r" b="b"/>
              <a:pathLst>
                <a:path w="8702040" h="4680585">
                  <a:moveTo>
                    <a:pt x="8701799" y="4680299"/>
                  </a:moveTo>
                  <a:lnTo>
                    <a:pt x="0" y="4680299"/>
                  </a:lnTo>
                  <a:lnTo>
                    <a:pt x="0" y="0"/>
                  </a:lnTo>
                  <a:lnTo>
                    <a:pt x="8701799" y="0"/>
                  </a:lnTo>
                  <a:lnTo>
                    <a:pt x="8701799" y="4680299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96199" y="3322449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4">
                  <a:moveTo>
                    <a:pt x="288299" y="576599"/>
                  </a:moveTo>
                  <a:lnTo>
                    <a:pt x="241536" y="572826"/>
                  </a:lnTo>
                  <a:lnTo>
                    <a:pt x="197174" y="561902"/>
                  </a:lnTo>
                  <a:lnTo>
                    <a:pt x="155809" y="544420"/>
                  </a:lnTo>
                  <a:lnTo>
                    <a:pt x="118033" y="520974"/>
                  </a:lnTo>
                  <a:lnTo>
                    <a:pt x="84441" y="492158"/>
                  </a:lnTo>
                  <a:lnTo>
                    <a:pt x="55625" y="458566"/>
                  </a:lnTo>
                  <a:lnTo>
                    <a:pt x="32179" y="420790"/>
                  </a:lnTo>
                  <a:lnTo>
                    <a:pt x="14697" y="379425"/>
                  </a:lnTo>
                  <a:lnTo>
                    <a:pt x="3773" y="335063"/>
                  </a:lnTo>
                  <a:lnTo>
                    <a:pt x="0" y="288299"/>
                  </a:lnTo>
                  <a:lnTo>
                    <a:pt x="3591" y="242927"/>
                  </a:lnTo>
                  <a:lnTo>
                    <a:pt x="14152" y="199081"/>
                  </a:lnTo>
                  <a:lnTo>
                    <a:pt x="31360" y="157535"/>
                  </a:lnTo>
                  <a:lnTo>
                    <a:pt x="54897" y="119063"/>
                  </a:lnTo>
                  <a:lnTo>
                    <a:pt x="84440" y="84440"/>
                  </a:lnTo>
                  <a:lnTo>
                    <a:pt x="119063" y="54897"/>
                  </a:lnTo>
                  <a:lnTo>
                    <a:pt x="157535" y="31360"/>
                  </a:lnTo>
                  <a:lnTo>
                    <a:pt x="199081" y="14152"/>
                  </a:lnTo>
                  <a:lnTo>
                    <a:pt x="242927" y="3591"/>
                  </a:lnTo>
                  <a:lnTo>
                    <a:pt x="288299" y="0"/>
                  </a:lnTo>
                  <a:lnTo>
                    <a:pt x="335063" y="3773"/>
                  </a:lnTo>
                  <a:lnTo>
                    <a:pt x="379425" y="14697"/>
                  </a:lnTo>
                  <a:lnTo>
                    <a:pt x="420790" y="32179"/>
                  </a:lnTo>
                  <a:lnTo>
                    <a:pt x="458566" y="55625"/>
                  </a:lnTo>
                  <a:lnTo>
                    <a:pt x="492158" y="84441"/>
                  </a:lnTo>
                  <a:lnTo>
                    <a:pt x="520974" y="118033"/>
                  </a:lnTo>
                  <a:lnTo>
                    <a:pt x="544420" y="155809"/>
                  </a:lnTo>
                  <a:lnTo>
                    <a:pt x="561902" y="197174"/>
                  </a:lnTo>
                  <a:lnTo>
                    <a:pt x="572826" y="241536"/>
                  </a:lnTo>
                  <a:lnTo>
                    <a:pt x="576599" y="288299"/>
                  </a:lnTo>
                  <a:lnTo>
                    <a:pt x="572826" y="335063"/>
                  </a:lnTo>
                  <a:lnTo>
                    <a:pt x="561902" y="379425"/>
                  </a:lnTo>
                  <a:lnTo>
                    <a:pt x="544420" y="420790"/>
                  </a:lnTo>
                  <a:lnTo>
                    <a:pt x="520974" y="458566"/>
                  </a:lnTo>
                  <a:lnTo>
                    <a:pt x="492158" y="492158"/>
                  </a:lnTo>
                  <a:lnTo>
                    <a:pt x="458566" y="520974"/>
                  </a:lnTo>
                  <a:lnTo>
                    <a:pt x="420790" y="544420"/>
                  </a:lnTo>
                  <a:lnTo>
                    <a:pt x="379425" y="561902"/>
                  </a:lnTo>
                  <a:lnTo>
                    <a:pt x="335063" y="572826"/>
                  </a:lnTo>
                  <a:lnTo>
                    <a:pt x="288299" y="576599"/>
                  </a:lnTo>
                  <a:close/>
                </a:path>
              </a:pathLst>
            </a:custGeom>
            <a:solidFill>
              <a:srgbClr val="FFFFFF">
                <a:alpha val="169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9650" y="2335550"/>
              <a:ext cx="1026549" cy="10265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7025" y="2502925"/>
              <a:ext cx="691799" cy="6917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4750" y="376349"/>
              <a:ext cx="5351780" cy="4391025"/>
            </a:xfrm>
            <a:custGeom>
              <a:avLst/>
              <a:gdLst/>
              <a:ahLst/>
              <a:cxnLst/>
              <a:rect l="l" t="t" r="r" b="b"/>
              <a:pathLst>
                <a:path w="5351780" h="4391025">
                  <a:moveTo>
                    <a:pt x="5351399" y="4390799"/>
                  </a:moveTo>
                  <a:lnTo>
                    <a:pt x="0" y="4390799"/>
                  </a:lnTo>
                  <a:lnTo>
                    <a:pt x="0" y="0"/>
                  </a:lnTo>
                  <a:lnTo>
                    <a:pt x="5351399" y="0"/>
                  </a:lnTo>
                  <a:lnTo>
                    <a:pt x="5351399" y="43907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834" y="509630"/>
              <a:ext cx="5153368" cy="2706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982" y="3361744"/>
              <a:ext cx="836197" cy="87868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06106" y="3494386"/>
            <a:ext cx="393192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85" dirty="0">
                <a:latin typeface="Arial Unicode MS"/>
                <a:cs typeface="Arial Unicode MS"/>
              </a:rPr>
              <a:t>Book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your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stay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now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22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Avalanche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enjoy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its </a:t>
            </a:r>
            <a:r>
              <a:rPr sz="1400" spc="-50" dirty="0">
                <a:latin typeface="Arial Unicode MS"/>
                <a:cs typeface="Arial Unicode MS"/>
              </a:rPr>
              <a:t>exclusive</a:t>
            </a:r>
            <a:r>
              <a:rPr sz="1400" spc="-4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beneﬁts.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3464" y="4212275"/>
            <a:ext cx="1581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Arial Unicode MS"/>
                <a:cs typeface="Arial Unicode MS"/>
              </a:rPr>
              <a:t>Hotel</a:t>
            </a:r>
            <a:r>
              <a:rPr sz="1800" spc="-80" dirty="0">
                <a:latin typeface="Arial Unicode MS"/>
                <a:cs typeface="Arial Unicode MS"/>
              </a:rPr>
              <a:t> </a:t>
            </a:r>
            <a:r>
              <a:rPr sz="1800" spc="-60" dirty="0">
                <a:latin typeface="Arial Unicode MS"/>
                <a:cs typeface="Arial Unicode MS"/>
              </a:rPr>
              <a:t>Avalanche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41437" y="1211727"/>
            <a:ext cx="3238500" cy="1496060"/>
          </a:xfrm>
          <a:prstGeom prst="rect">
            <a:avLst/>
          </a:prstGeom>
          <a:solidFill>
            <a:srgbClr val="FFFFFF">
              <a:alpha val="68539"/>
            </a:srgbClr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imes New Roman"/>
              <a:cs typeface="Times New Roman"/>
            </a:endParaRPr>
          </a:p>
          <a:p>
            <a:pPr marL="1209675" marR="313690" indent="-887730">
              <a:lnSpc>
                <a:spcPct val="115599"/>
              </a:lnSpc>
              <a:spcBef>
                <a:spcPts val="5"/>
              </a:spcBef>
            </a:pPr>
            <a:r>
              <a:rPr sz="2000" spc="-35" dirty="0"/>
              <a:t>Searching</a:t>
            </a:r>
            <a:r>
              <a:rPr sz="2000" spc="-105" dirty="0"/>
              <a:t> </a:t>
            </a:r>
            <a:r>
              <a:rPr sz="2000" spc="-10" dirty="0"/>
              <a:t>for</a:t>
            </a:r>
            <a:r>
              <a:rPr sz="2000" spc="-100" dirty="0"/>
              <a:t> </a:t>
            </a:r>
            <a:r>
              <a:rPr sz="2000" dirty="0"/>
              <a:t>a</a:t>
            </a:r>
            <a:r>
              <a:rPr sz="2000" spc="300" dirty="0"/>
              <a:t> </a:t>
            </a:r>
            <a:r>
              <a:rPr sz="2000" spc="-60" dirty="0"/>
              <a:t>Hotel</a:t>
            </a:r>
            <a:r>
              <a:rPr sz="2000" spc="-105" dirty="0"/>
              <a:t> </a:t>
            </a:r>
            <a:r>
              <a:rPr sz="2000" spc="-25" dirty="0"/>
              <a:t>at </a:t>
            </a:r>
            <a:r>
              <a:rPr sz="2000" spc="-10" dirty="0"/>
              <a:t>Jaipur?</a:t>
            </a:r>
            <a:endParaRPr sz="2000"/>
          </a:p>
        </p:txBody>
      </p:sp>
      <p:sp>
        <p:nvSpPr>
          <p:cNvPr id="15" name="object 15"/>
          <p:cNvSpPr/>
          <p:nvPr/>
        </p:nvSpPr>
        <p:spPr>
          <a:xfrm>
            <a:off x="4201843" y="4157471"/>
            <a:ext cx="1318895" cy="466725"/>
          </a:xfrm>
          <a:custGeom>
            <a:avLst/>
            <a:gdLst/>
            <a:ahLst/>
            <a:cxnLst/>
            <a:rect l="l" t="t" r="r" b="b"/>
            <a:pathLst>
              <a:path w="1318895" h="466725">
                <a:moveTo>
                  <a:pt x="1240798" y="466199"/>
                </a:moveTo>
                <a:lnTo>
                  <a:pt x="77701" y="466199"/>
                </a:lnTo>
                <a:lnTo>
                  <a:pt x="47456" y="460093"/>
                </a:lnTo>
                <a:lnTo>
                  <a:pt x="22758" y="443441"/>
                </a:lnTo>
                <a:lnTo>
                  <a:pt x="6106" y="418743"/>
                </a:lnTo>
                <a:lnTo>
                  <a:pt x="0" y="388498"/>
                </a:lnTo>
                <a:lnTo>
                  <a:pt x="0" y="77701"/>
                </a:lnTo>
                <a:lnTo>
                  <a:pt x="6106" y="47456"/>
                </a:lnTo>
                <a:lnTo>
                  <a:pt x="22758" y="22758"/>
                </a:lnTo>
                <a:lnTo>
                  <a:pt x="47456" y="6106"/>
                </a:lnTo>
                <a:lnTo>
                  <a:pt x="77701" y="0"/>
                </a:lnTo>
                <a:lnTo>
                  <a:pt x="1240798" y="0"/>
                </a:lnTo>
                <a:lnTo>
                  <a:pt x="1283907" y="13054"/>
                </a:lnTo>
                <a:lnTo>
                  <a:pt x="1312585" y="47966"/>
                </a:lnTo>
                <a:lnTo>
                  <a:pt x="1318499" y="77701"/>
                </a:lnTo>
                <a:lnTo>
                  <a:pt x="1318499" y="388498"/>
                </a:lnTo>
                <a:lnTo>
                  <a:pt x="1312393" y="418743"/>
                </a:lnTo>
                <a:lnTo>
                  <a:pt x="1295741" y="443441"/>
                </a:lnTo>
                <a:lnTo>
                  <a:pt x="1271043" y="460093"/>
                </a:lnTo>
                <a:lnTo>
                  <a:pt x="1240798" y="466199"/>
                </a:lnTo>
                <a:close/>
              </a:path>
            </a:pathLst>
          </a:custGeom>
          <a:solidFill>
            <a:srgbClr val="EB5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14032" y="4265985"/>
            <a:ext cx="894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Book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33066" y="621774"/>
            <a:ext cx="107696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0" spc="-2845" dirty="0">
                <a:solidFill>
                  <a:srgbClr val="68AEF4"/>
                </a:solidFill>
                <a:latin typeface="Arial Unicode MS"/>
                <a:cs typeface="Arial Unicode MS"/>
              </a:rPr>
              <a:t>1</a:t>
            </a:r>
            <a:endParaRPr sz="20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80170" cy="5143500"/>
            <a:chOff x="0" y="0"/>
            <a:chExt cx="898017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3935" cy="5143500"/>
            </a:xfrm>
            <a:custGeom>
              <a:avLst/>
              <a:gdLst/>
              <a:ahLst/>
              <a:cxnLst/>
              <a:rect l="l" t="t" r="r" b="b"/>
              <a:pathLst>
                <a:path w="4813935" h="5143500">
                  <a:moveTo>
                    <a:pt x="48134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813499" y="0"/>
                  </a:lnTo>
                  <a:lnTo>
                    <a:pt x="4813499" y="5143499"/>
                  </a:lnTo>
                  <a:close/>
                </a:path>
              </a:pathLst>
            </a:custGeom>
            <a:solidFill>
              <a:srgbClr val="FAB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50" y="193500"/>
              <a:ext cx="8816100" cy="4794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099" y="231600"/>
              <a:ext cx="8702040" cy="4680585"/>
            </a:xfrm>
            <a:custGeom>
              <a:avLst/>
              <a:gdLst/>
              <a:ahLst/>
              <a:cxnLst/>
              <a:rect l="l" t="t" r="r" b="b"/>
              <a:pathLst>
                <a:path w="8702040" h="4680585">
                  <a:moveTo>
                    <a:pt x="8701799" y="4680299"/>
                  </a:moveTo>
                  <a:lnTo>
                    <a:pt x="0" y="4680299"/>
                  </a:lnTo>
                  <a:lnTo>
                    <a:pt x="0" y="0"/>
                  </a:lnTo>
                  <a:lnTo>
                    <a:pt x="8701799" y="0"/>
                  </a:lnTo>
                  <a:lnTo>
                    <a:pt x="8701799" y="4680299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30174" y="3322449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4" h="577214">
                  <a:moveTo>
                    <a:pt x="288299" y="576599"/>
                  </a:moveTo>
                  <a:lnTo>
                    <a:pt x="241536" y="572826"/>
                  </a:lnTo>
                  <a:lnTo>
                    <a:pt x="197174" y="561902"/>
                  </a:lnTo>
                  <a:lnTo>
                    <a:pt x="155809" y="544420"/>
                  </a:lnTo>
                  <a:lnTo>
                    <a:pt x="118033" y="520974"/>
                  </a:lnTo>
                  <a:lnTo>
                    <a:pt x="84441" y="492158"/>
                  </a:lnTo>
                  <a:lnTo>
                    <a:pt x="55625" y="458566"/>
                  </a:lnTo>
                  <a:lnTo>
                    <a:pt x="32179" y="420790"/>
                  </a:lnTo>
                  <a:lnTo>
                    <a:pt x="14697" y="379425"/>
                  </a:lnTo>
                  <a:lnTo>
                    <a:pt x="3773" y="335063"/>
                  </a:lnTo>
                  <a:lnTo>
                    <a:pt x="0" y="288299"/>
                  </a:lnTo>
                  <a:lnTo>
                    <a:pt x="3773" y="241536"/>
                  </a:lnTo>
                  <a:lnTo>
                    <a:pt x="14697" y="197174"/>
                  </a:lnTo>
                  <a:lnTo>
                    <a:pt x="32179" y="155809"/>
                  </a:lnTo>
                  <a:lnTo>
                    <a:pt x="55625" y="118033"/>
                  </a:lnTo>
                  <a:lnTo>
                    <a:pt x="84441" y="84440"/>
                  </a:lnTo>
                  <a:lnTo>
                    <a:pt x="118033" y="55625"/>
                  </a:lnTo>
                  <a:lnTo>
                    <a:pt x="155809" y="32179"/>
                  </a:lnTo>
                  <a:lnTo>
                    <a:pt x="197174" y="14697"/>
                  </a:lnTo>
                  <a:lnTo>
                    <a:pt x="241536" y="3773"/>
                  </a:lnTo>
                  <a:lnTo>
                    <a:pt x="288299" y="0"/>
                  </a:lnTo>
                  <a:lnTo>
                    <a:pt x="333672" y="3591"/>
                  </a:lnTo>
                  <a:lnTo>
                    <a:pt x="377518" y="14152"/>
                  </a:lnTo>
                  <a:lnTo>
                    <a:pt x="419064" y="31360"/>
                  </a:lnTo>
                  <a:lnTo>
                    <a:pt x="457536" y="54897"/>
                  </a:lnTo>
                  <a:lnTo>
                    <a:pt x="492158" y="84441"/>
                  </a:lnTo>
                  <a:lnTo>
                    <a:pt x="521702" y="119063"/>
                  </a:lnTo>
                  <a:lnTo>
                    <a:pt x="545238" y="157535"/>
                  </a:lnTo>
                  <a:lnTo>
                    <a:pt x="562447" y="199081"/>
                  </a:lnTo>
                  <a:lnTo>
                    <a:pt x="573008" y="242927"/>
                  </a:lnTo>
                  <a:lnTo>
                    <a:pt x="576599" y="288299"/>
                  </a:lnTo>
                  <a:lnTo>
                    <a:pt x="572826" y="335063"/>
                  </a:lnTo>
                  <a:lnTo>
                    <a:pt x="561902" y="379425"/>
                  </a:lnTo>
                  <a:lnTo>
                    <a:pt x="544420" y="420790"/>
                  </a:lnTo>
                  <a:lnTo>
                    <a:pt x="520974" y="458566"/>
                  </a:lnTo>
                  <a:lnTo>
                    <a:pt x="492158" y="492158"/>
                  </a:lnTo>
                  <a:lnTo>
                    <a:pt x="458566" y="520974"/>
                  </a:lnTo>
                  <a:lnTo>
                    <a:pt x="420790" y="544420"/>
                  </a:lnTo>
                  <a:lnTo>
                    <a:pt x="379425" y="561902"/>
                  </a:lnTo>
                  <a:lnTo>
                    <a:pt x="335063" y="572826"/>
                  </a:lnTo>
                  <a:lnTo>
                    <a:pt x="288299" y="576599"/>
                  </a:lnTo>
                  <a:close/>
                </a:path>
              </a:pathLst>
            </a:custGeom>
            <a:solidFill>
              <a:srgbClr val="FFFFFF">
                <a:alpha val="169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775" y="2335550"/>
              <a:ext cx="1026549" cy="10265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4150" y="2502925"/>
              <a:ext cx="691799" cy="6917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02750" y="376349"/>
              <a:ext cx="5351780" cy="4391025"/>
            </a:xfrm>
            <a:custGeom>
              <a:avLst/>
              <a:gdLst/>
              <a:ahLst/>
              <a:cxnLst/>
              <a:rect l="l" t="t" r="r" b="b"/>
              <a:pathLst>
                <a:path w="5351780" h="4391025">
                  <a:moveTo>
                    <a:pt x="5351399" y="4390799"/>
                  </a:moveTo>
                  <a:lnTo>
                    <a:pt x="0" y="4390799"/>
                  </a:lnTo>
                  <a:lnTo>
                    <a:pt x="0" y="0"/>
                  </a:lnTo>
                  <a:lnTo>
                    <a:pt x="5351399" y="0"/>
                  </a:lnTo>
                  <a:lnTo>
                    <a:pt x="5351399" y="43907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1834" y="509630"/>
              <a:ext cx="5153367" cy="2706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3982" y="3361744"/>
              <a:ext cx="836197" cy="87868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54106" y="3494386"/>
            <a:ext cx="322897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65" dirty="0">
                <a:latin typeface="Arial Unicode MS"/>
                <a:cs typeface="Arial Unicode MS"/>
              </a:rPr>
              <a:t>Turn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your</a:t>
            </a:r>
            <a:r>
              <a:rPr sz="1400" spc="125" dirty="0">
                <a:latin typeface="Arial Unicode MS"/>
                <a:cs typeface="Arial Unicode MS"/>
              </a:rPr>
              <a:t> </a:t>
            </a:r>
            <a:r>
              <a:rPr sz="1400" spc="-60" dirty="0">
                <a:latin typeface="Arial Unicode MS"/>
                <a:cs typeface="Arial Unicode MS"/>
              </a:rPr>
              <a:t>Dream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Vacation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into</a:t>
            </a:r>
            <a:r>
              <a:rPr sz="1400" spc="17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Reality </a:t>
            </a:r>
            <a:r>
              <a:rPr sz="1400" spc="-30" dirty="0">
                <a:latin typeface="Arial Unicode MS"/>
                <a:cs typeface="Arial Unicode MS"/>
              </a:rPr>
              <a:t>WITH</a:t>
            </a:r>
            <a:r>
              <a:rPr sz="1400" spc="-10" dirty="0">
                <a:latin typeface="Arial Unicode MS"/>
                <a:cs typeface="Arial Unicode MS"/>
              </a:rPr>
              <a:t> </a:t>
            </a:r>
            <a:r>
              <a:rPr sz="1400" spc="-105" dirty="0">
                <a:latin typeface="Arial Unicode MS"/>
                <a:cs typeface="Arial Unicode MS"/>
              </a:rPr>
              <a:t>DAILY</a:t>
            </a:r>
            <a:r>
              <a:rPr sz="1400" spc="110" dirty="0">
                <a:latin typeface="Arial Unicode MS"/>
                <a:cs typeface="Arial Unicode MS"/>
              </a:rPr>
              <a:t> </a:t>
            </a:r>
            <a:r>
              <a:rPr sz="1400" spc="-155" dirty="0">
                <a:latin typeface="Arial Unicode MS"/>
                <a:cs typeface="Arial Unicode MS"/>
              </a:rPr>
              <a:t>LOW</a:t>
            </a:r>
            <a:r>
              <a:rPr sz="1400" spc="-8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$100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9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Avalanche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1464" y="4212275"/>
            <a:ext cx="1581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Arial Unicode MS"/>
                <a:cs typeface="Arial Unicode MS"/>
              </a:rPr>
              <a:t>Hotel</a:t>
            </a:r>
            <a:r>
              <a:rPr sz="1800" spc="-80" dirty="0">
                <a:latin typeface="Arial Unicode MS"/>
                <a:cs typeface="Arial Unicode MS"/>
              </a:rPr>
              <a:t> </a:t>
            </a:r>
            <a:r>
              <a:rPr sz="1800" spc="-60" dirty="0">
                <a:latin typeface="Arial Unicode MS"/>
                <a:cs typeface="Arial Unicode MS"/>
              </a:rPr>
              <a:t>Avalanche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13926" y="4313875"/>
            <a:ext cx="1388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latin typeface="Arial Unicode MS"/>
                <a:cs typeface="Arial Unicode MS"/>
                <a:hlinkClick r:id="rId6"/>
              </a:rPr>
              <a:t>www.hotelavalanche.com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89438" y="1211727"/>
            <a:ext cx="3238500" cy="1496060"/>
          </a:xfrm>
          <a:custGeom>
            <a:avLst/>
            <a:gdLst/>
            <a:ahLst/>
            <a:cxnLst/>
            <a:rect l="l" t="t" r="r" b="b"/>
            <a:pathLst>
              <a:path w="3238500" h="1496060">
                <a:moveTo>
                  <a:pt x="3238200" y="1495799"/>
                </a:moveTo>
                <a:lnTo>
                  <a:pt x="0" y="1495799"/>
                </a:lnTo>
                <a:lnTo>
                  <a:pt x="0" y="0"/>
                </a:lnTo>
                <a:lnTo>
                  <a:pt x="3238200" y="0"/>
                </a:lnTo>
                <a:lnTo>
                  <a:pt x="3238200" y="1495799"/>
                </a:lnTo>
                <a:close/>
              </a:path>
            </a:pathLst>
          </a:custGeom>
          <a:solidFill>
            <a:srgbClr val="FFFFFF">
              <a:alpha val="685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40346" y="1623458"/>
            <a:ext cx="2936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/>
              <a:t>Extraordinary</a:t>
            </a:r>
            <a:r>
              <a:rPr sz="1800" spc="-30" dirty="0"/>
              <a:t> </a:t>
            </a:r>
            <a:r>
              <a:rPr sz="1800" spc="-55" dirty="0"/>
              <a:t>places.</a:t>
            </a:r>
            <a:r>
              <a:rPr sz="1800" spc="-25" dirty="0"/>
              <a:t> </a:t>
            </a:r>
            <a:r>
              <a:rPr sz="1800" spc="-10" dirty="0"/>
              <a:t>Singular</a:t>
            </a:r>
            <a:endParaRPr sz="1800"/>
          </a:p>
        </p:txBody>
      </p:sp>
      <p:sp>
        <p:nvSpPr>
          <p:cNvPr id="17" name="object 17"/>
          <p:cNvSpPr txBox="1"/>
          <p:nvPr/>
        </p:nvSpPr>
        <p:spPr>
          <a:xfrm>
            <a:off x="5630740" y="1937783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 Unicode MS"/>
                <a:cs typeface="Arial Unicode MS"/>
              </a:rPr>
              <a:t>Experience!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49843" y="4157471"/>
            <a:ext cx="1318895" cy="466725"/>
          </a:xfrm>
          <a:custGeom>
            <a:avLst/>
            <a:gdLst/>
            <a:ahLst/>
            <a:cxnLst/>
            <a:rect l="l" t="t" r="r" b="b"/>
            <a:pathLst>
              <a:path w="1318895" h="466725">
                <a:moveTo>
                  <a:pt x="1240798" y="466199"/>
                </a:moveTo>
                <a:lnTo>
                  <a:pt x="77701" y="466199"/>
                </a:lnTo>
                <a:lnTo>
                  <a:pt x="47456" y="460093"/>
                </a:lnTo>
                <a:lnTo>
                  <a:pt x="22758" y="443441"/>
                </a:lnTo>
                <a:lnTo>
                  <a:pt x="6106" y="418743"/>
                </a:lnTo>
                <a:lnTo>
                  <a:pt x="0" y="388498"/>
                </a:lnTo>
                <a:lnTo>
                  <a:pt x="0" y="77701"/>
                </a:lnTo>
                <a:lnTo>
                  <a:pt x="6106" y="47456"/>
                </a:lnTo>
                <a:lnTo>
                  <a:pt x="22758" y="22758"/>
                </a:lnTo>
                <a:lnTo>
                  <a:pt x="47456" y="6106"/>
                </a:lnTo>
                <a:lnTo>
                  <a:pt x="77701" y="0"/>
                </a:lnTo>
                <a:lnTo>
                  <a:pt x="1240798" y="0"/>
                </a:lnTo>
                <a:lnTo>
                  <a:pt x="1283906" y="13054"/>
                </a:lnTo>
                <a:lnTo>
                  <a:pt x="1312585" y="47966"/>
                </a:lnTo>
                <a:lnTo>
                  <a:pt x="1318499" y="77701"/>
                </a:lnTo>
                <a:lnTo>
                  <a:pt x="1318499" y="388498"/>
                </a:lnTo>
                <a:lnTo>
                  <a:pt x="1312393" y="418743"/>
                </a:lnTo>
                <a:lnTo>
                  <a:pt x="1295741" y="443441"/>
                </a:lnTo>
                <a:lnTo>
                  <a:pt x="1271043" y="460093"/>
                </a:lnTo>
                <a:lnTo>
                  <a:pt x="1240798" y="466199"/>
                </a:lnTo>
                <a:close/>
              </a:path>
            </a:pathLst>
          </a:custGeom>
          <a:solidFill>
            <a:srgbClr val="EB5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62032" y="4265985"/>
            <a:ext cx="894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Book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2519" y="621774"/>
            <a:ext cx="129286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0" spc="-1145" dirty="0">
                <a:solidFill>
                  <a:srgbClr val="68AEF4"/>
                </a:solidFill>
                <a:latin typeface="Arial Unicode MS"/>
                <a:cs typeface="Arial Unicode MS"/>
              </a:rPr>
              <a:t>2</a:t>
            </a:r>
            <a:endParaRPr sz="20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4487" y="3053150"/>
            <a:ext cx="2470785" cy="0"/>
          </a:xfrm>
          <a:custGeom>
            <a:avLst/>
            <a:gdLst/>
            <a:ahLst/>
            <a:cxnLst/>
            <a:rect l="l" t="t" r="r" b="b"/>
            <a:pathLst>
              <a:path w="2470785">
                <a:moveTo>
                  <a:pt x="0" y="0"/>
                </a:moveTo>
                <a:lnTo>
                  <a:pt x="2470349" y="0"/>
                </a:lnTo>
              </a:path>
            </a:pathLst>
          </a:custGeom>
          <a:ln w="41474">
            <a:solidFill>
              <a:srgbClr val="34A8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94487" y="1851112"/>
            <a:ext cx="3071495" cy="1441450"/>
            <a:chOff x="3194487" y="1851112"/>
            <a:chExt cx="3071495" cy="1441450"/>
          </a:xfrm>
        </p:grpSpPr>
        <p:sp>
          <p:nvSpPr>
            <p:cNvPr id="4" name="object 4"/>
            <p:cNvSpPr/>
            <p:nvPr/>
          </p:nvSpPr>
          <p:spPr>
            <a:xfrm>
              <a:off x="5722812" y="3053149"/>
              <a:ext cx="543560" cy="0"/>
            </a:xfrm>
            <a:custGeom>
              <a:avLst/>
              <a:gdLst/>
              <a:ahLst/>
              <a:cxnLst/>
              <a:rect l="l" t="t" r="r" b="b"/>
              <a:pathLst>
                <a:path w="543560">
                  <a:moveTo>
                    <a:pt x="0" y="0"/>
                  </a:moveTo>
                  <a:lnTo>
                    <a:pt x="543149" y="0"/>
                  </a:lnTo>
                </a:path>
              </a:pathLst>
            </a:custGeom>
            <a:ln w="41474">
              <a:solidFill>
                <a:srgbClr val="34A8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94487" y="2096029"/>
              <a:ext cx="2647950" cy="0"/>
            </a:xfrm>
            <a:custGeom>
              <a:avLst/>
              <a:gdLst/>
              <a:ahLst/>
              <a:cxnLst/>
              <a:rect l="l" t="t" r="r" b="b"/>
              <a:pathLst>
                <a:path w="2647950">
                  <a:moveTo>
                    <a:pt x="0" y="0"/>
                  </a:moveTo>
                  <a:lnTo>
                    <a:pt x="2470349" y="0"/>
                  </a:lnTo>
                </a:path>
                <a:path w="2647950">
                  <a:moveTo>
                    <a:pt x="2528324" y="0"/>
                  </a:moveTo>
                  <a:lnTo>
                    <a:pt x="2647574" y="0"/>
                  </a:lnTo>
                </a:path>
              </a:pathLst>
            </a:custGeom>
            <a:ln w="28874">
              <a:solidFill>
                <a:srgbClr val="FABB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79125" y="1865399"/>
              <a:ext cx="29845" cy="1412875"/>
            </a:xfrm>
            <a:custGeom>
              <a:avLst/>
              <a:gdLst/>
              <a:ahLst/>
              <a:cxnLst/>
              <a:rect l="l" t="t" r="r" b="b"/>
              <a:pathLst>
                <a:path w="29845" h="1412875">
                  <a:moveTo>
                    <a:pt x="29399" y="0"/>
                  </a:moveTo>
                  <a:lnTo>
                    <a:pt x="0" y="1412699"/>
                  </a:lnTo>
                </a:path>
              </a:pathLst>
            </a:custGeom>
            <a:ln w="28574">
              <a:solidFill>
                <a:srgbClr val="3C8B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07950" y="2255818"/>
            <a:ext cx="2432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50" dirty="0">
                <a:latin typeface="Trebuchet MS"/>
                <a:cs typeface="Trebuchet MS"/>
              </a:rPr>
              <a:t>Thank</a:t>
            </a:r>
            <a:r>
              <a:rPr sz="3600" b="1" spc="-330" dirty="0">
                <a:latin typeface="Trebuchet MS"/>
                <a:cs typeface="Trebuchet MS"/>
              </a:rPr>
              <a:t> </a:t>
            </a:r>
            <a:r>
              <a:rPr sz="3600" b="1" spc="-20" dirty="0">
                <a:latin typeface="Trebuchet MS"/>
                <a:cs typeface="Trebuchet MS"/>
              </a:rPr>
              <a:t>You!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95824" y="1051512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1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1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FABB04">
              <a:alpha val="35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175" y="3547500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0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0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34A852">
              <a:alpha val="353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035975" y="3097550"/>
            <a:ext cx="1026794" cy="1026794"/>
            <a:chOff x="8035975" y="3097550"/>
            <a:chExt cx="1026794" cy="1026794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675801" y="109730"/>
            <a:ext cx="506730" cy="1089025"/>
            <a:chOff x="8675801" y="109730"/>
            <a:chExt cx="506730" cy="1089025"/>
          </a:xfrm>
        </p:grpSpPr>
        <p:sp>
          <p:nvSpPr>
            <p:cNvPr id="14" name="object 14"/>
            <p:cNvSpPr/>
            <p:nvPr/>
          </p:nvSpPr>
          <p:spPr>
            <a:xfrm>
              <a:off x="8830719" y="266727"/>
              <a:ext cx="313690" cy="774700"/>
            </a:xfrm>
            <a:custGeom>
              <a:avLst/>
              <a:gdLst/>
              <a:ahLst/>
              <a:cxnLst/>
              <a:rect l="l" t="t" r="r" b="b"/>
              <a:pathLst>
                <a:path w="313690" h="774700">
                  <a:moveTo>
                    <a:pt x="313279" y="774660"/>
                  </a:moveTo>
                  <a:lnTo>
                    <a:pt x="262743" y="760667"/>
                  </a:lnTo>
                  <a:lnTo>
                    <a:pt x="222101" y="743484"/>
                  </a:lnTo>
                  <a:lnTo>
                    <a:pt x="183917" y="722057"/>
                  </a:lnTo>
                  <a:lnTo>
                    <a:pt x="148490" y="696684"/>
                  </a:lnTo>
                  <a:lnTo>
                    <a:pt x="116117" y="667662"/>
                  </a:lnTo>
                  <a:lnTo>
                    <a:pt x="87095" y="635289"/>
                  </a:lnTo>
                  <a:lnTo>
                    <a:pt x="61722" y="599862"/>
                  </a:lnTo>
                  <a:lnTo>
                    <a:pt x="40295" y="561678"/>
                  </a:lnTo>
                  <a:lnTo>
                    <a:pt x="23112" y="521036"/>
                  </a:lnTo>
                  <a:lnTo>
                    <a:pt x="10470" y="478232"/>
                  </a:lnTo>
                  <a:lnTo>
                    <a:pt x="2667" y="433564"/>
                  </a:lnTo>
                  <a:lnTo>
                    <a:pt x="0" y="387330"/>
                  </a:lnTo>
                  <a:lnTo>
                    <a:pt x="2667" y="341095"/>
                  </a:lnTo>
                  <a:lnTo>
                    <a:pt x="10470" y="296427"/>
                  </a:lnTo>
                  <a:lnTo>
                    <a:pt x="23112" y="253624"/>
                  </a:lnTo>
                  <a:lnTo>
                    <a:pt x="40295" y="212981"/>
                  </a:lnTo>
                  <a:lnTo>
                    <a:pt x="61722" y="174798"/>
                  </a:lnTo>
                  <a:lnTo>
                    <a:pt x="87095" y="139371"/>
                  </a:lnTo>
                  <a:lnTo>
                    <a:pt x="116117" y="106997"/>
                  </a:lnTo>
                  <a:lnTo>
                    <a:pt x="148490" y="77975"/>
                  </a:lnTo>
                  <a:lnTo>
                    <a:pt x="183917" y="52602"/>
                  </a:lnTo>
                  <a:lnTo>
                    <a:pt x="222101" y="31175"/>
                  </a:lnTo>
                  <a:lnTo>
                    <a:pt x="262743" y="13992"/>
                  </a:lnTo>
                  <a:lnTo>
                    <a:pt x="305547" y="1350"/>
                  </a:lnTo>
                  <a:lnTo>
                    <a:pt x="313279" y="0"/>
                  </a:lnTo>
                  <a:lnTo>
                    <a:pt x="313279" y="774660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13901" y="147830"/>
              <a:ext cx="430530" cy="1012825"/>
            </a:xfrm>
            <a:custGeom>
              <a:avLst/>
              <a:gdLst/>
              <a:ahLst/>
              <a:cxnLst/>
              <a:rect l="l" t="t" r="r" b="b"/>
              <a:pathLst>
                <a:path w="430529" h="1012825">
                  <a:moveTo>
                    <a:pt x="0" y="506258"/>
                  </a:moveTo>
                  <a:lnTo>
                    <a:pt x="2097" y="459537"/>
                  </a:lnTo>
                  <a:lnTo>
                    <a:pt x="8269" y="413992"/>
                  </a:lnTo>
                  <a:lnTo>
                    <a:pt x="18335" y="369803"/>
                  </a:lnTo>
                  <a:lnTo>
                    <a:pt x="32113" y="327151"/>
                  </a:lnTo>
                  <a:lnTo>
                    <a:pt x="49422" y="286218"/>
                  </a:lnTo>
                  <a:lnTo>
                    <a:pt x="70080" y="247186"/>
                  </a:lnTo>
                  <a:lnTo>
                    <a:pt x="93907" y="210234"/>
                  </a:lnTo>
                  <a:lnTo>
                    <a:pt x="120721" y="175545"/>
                  </a:lnTo>
                  <a:lnTo>
                    <a:pt x="150342" y="143300"/>
                  </a:lnTo>
                  <a:lnTo>
                    <a:pt x="182587" y="113680"/>
                  </a:lnTo>
                  <a:lnTo>
                    <a:pt x="217276" y="86865"/>
                  </a:lnTo>
                  <a:lnTo>
                    <a:pt x="254227" y="63038"/>
                  </a:lnTo>
                  <a:lnTo>
                    <a:pt x="293260" y="42380"/>
                  </a:lnTo>
                  <a:lnTo>
                    <a:pt x="334193" y="25071"/>
                  </a:lnTo>
                  <a:lnTo>
                    <a:pt x="376844" y="11294"/>
                  </a:lnTo>
                  <a:lnTo>
                    <a:pt x="421033" y="1228"/>
                  </a:lnTo>
                  <a:lnTo>
                    <a:pt x="430098" y="0"/>
                  </a:lnTo>
                </a:path>
                <a:path w="430529" h="1012825">
                  <a:moveTo>
                    <a:pt x="430098" y="1012516"/>
                  </a:moveTo>
                  <a:lnTo>
                    <a:pt x="376844" y="1001222"/>
                  </a:lnTo>
                  <a:lnTo>
                    <a:pt x="334193" y="987445"/>
                  </a:lnTo>
                  <a:lnTo>
                    <a:pt x="293260" y="970136"/>
                  </a:lnTo>
                  <a:lnTo>
                    <a:pt x="254227" y="949478"/>
                  </a:lnTo>
                  <a:lnTo>
                    <a:pt x="217276" y="925651"/>
                  </a:lnTo>
                  <a:lnTo>
                    <a:pt x="182587" y="898836"/>
                  </a:lnTo>
                  <a:lnTo>
                    <a:pt x="150342" y="869216"/>
                  </a:lnTo>
                  <a:lnTo>
                    <a:pt x="120721" y="836971"/>
                  </a:lnTo>
                  <a:lnTo>
                    <a:pt x="93907" y="802282"/>
                  </a:lnTo>
                  <a:lnTo>
                    <a:pt x="70080" y="765330"/>
                  </a:lnTo>
                  <a:lnTo>
                    <a:pt x="49422" y="726298"/>
                  </a:lnTo>
                  <a:lnTo>
                    <a:pt x="32113" y="685365"/>
                  </a:lnTo>
                  <a:lnTo>
                    <a:pt x="18335" y="642713"/>
                  </a:lnTo>
                  <a:lnTo>
                    <a:pt x="8269" y="598524"/>
                  </a:lnTo>
                  <a:lnTo>
                    <a:pt x="2097" y="552979"/>
                  </a:lnTo>
                  <a:lnTo>
                    <a:pt x="0" y="506258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-38100" y="3845654"/>
            <a:ext cx="516890" cy="1091565"/>
            <a:chOff x="-38100" y="3845654"/>
            <a:chExt cx="516890" cy="1091565"/>
          </a:xfrm>
        </p:grpSpPr>
        <p:sp>
          <p:nvSpPr>
            <p:cNvPr id="17" name="object 17"/>
            <p:cNvSpPr/>
            <p:nvPr/>
          </p:nvSpPr>
          <p:spPr>
            <a:xfrm>
              <a:off x="0" y="4002309"/>
              <a:ext cx="323850" cy="778510"/>
            </a:xfrm>
            <a:custGeom>
              <a:avLst/>
              <a:gdLst/>
              <a:ahLst/>
              <a:cxnLst/>
              <a:rect l="l" t="t" r="r" b="b"/>
              <a:pathLst>
                <a:path w="323850" h="778510">
                  <a:moveTo>
                    <a:pt x="0" y="778268"/>
                  </a:moveTo>
                  <a:lnTo>
                    <a:pt x="0" y="0"/>
                  </a:lnTo>
                  <a:lnTo>
                    <a:pt x="18059" y="3154"/>
                  </a:lnTo>
                  <a:lnTo>
                    <a:pt x="60863" y="15796"/>
                  </a:lnTo>
                  <a:lnTo>
                    <a:pt x="101505" y="32979"/>
                  </a:lnTo>
                  <a:lnTo>
                    <a:pt x="139688" y="54406"/>
                  </a:lnTo>
                  <a:lnTo>
                    <a:pt x="175116" y="79779"/>
                  </a:lnTo>
                  <a:lnTo>
                    <a:pt x="207489" y="108801"/>
                  </a:lnTo>
                  <a:lnTo>
                    <a:pt x="236511" y="141175"/>
                  </a:lnTo>
                  <a:lnTo>
                    <a:pt x="261884" y="176602"/>
                  </a:lnTo>
                  <a:lnTo>
                    <a:pt x="283311" y="214785"/>
                  </a:lnTo>
                  <a:lnTo>
                    <a:pt x="300494" y="255428"/>
                  </a:lnTo>
                  <a:lnTo>
                    <a:pt x="313136" y="298232"/>
                  </a:lnTo>
                  <a:lnTo>
                    <a:pt x="320939" y="342899"/>
                  </a:lnTo>
                  <a:lnTo>
                    <a:pt x="323606" y="389134"/>
                  </a:lnTo>
                  <a:lnTo>
                    <a:pt x="320939" y="435368"/>
                  </a:lnTo>
                  <a:lnTo>
                    <a:pt x="313136" y="480036"/>
                  </a:lnTo>
                  <a:lnTo>
                    <a:pt x="300494" y="522840"/>
                  </a:lnTo>
                  <a:lnTo>
                    <a:pt x="283311" y="563482"/>
                  </a:lnTo>
                  <a:lnTo>
                    <a:pt x="261884" y="601666"/>
                  </a:lnTo>
                  <a:lnTo>
                    <a:pt x="236511" y="637093"/>
                  </a:lnTo>
                  <a:lnTo>
                    <a:pt x="207489" y="669466"/>
                  </a:lnTo>
                  <a:lnTo>
                    <a:pt x="175116" y="698488"/>
                  </a:lnTo>
                  <a:lnTo>
                    <a:pt x="139688" y="723861"/>
                  </a:lnTo>
                  <a:lnTo>
                    <a:pt x="101505" y="745288"/>
                  </a:lnTo>
                  <a:lnTo>
                    <a:pt x="60863" y="762471"/>
                  </a:lnTo>
                  <a:lnTo>
                    <a:pt x="18059" y="775113"/>
                  </a:lnTo>
                  <a:lnTo>
                    <a:pt x="0" y="778268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3883754"/>
              <a:ext cx="440690" cy="1015365"/>
            </a:xfrm>
            <a:custGeom>
              <a:avLst/>
              <a:gdLst/>
              <a:ahLst/>
              <a:cxnLst/>
              <a:rect l="l" t="t" r="r" b="b"/>
              <a:pathLst>
                <a:path w="440690" h="1015364">
                  <a:moveTo>
                    <a:pt x="440424" y="507657"/>
                  </a:moveTo>
                  <a:lnTo>
                    <a:pt x="438327" y="554378"/>
                  </a:lnTo>
                  <a:lnTo>
                    <a:pt x="432155" y="599924"/>
                  </a:lnTo>
                  <a:lnTo>
                    <a:pt x="422089" y="644113"/>
                  </a:lnTo>
                  <a:lnTo>
                    <a:pt x="408311" y="686765"/>
                  </a:lnTo>
                  <a:lnTo>
                    <a:pt x="391002" y="727697"/>
                  </a:lnTo>
                  <a:lnTo>
                    <a:pt x="370344" y="766730"/>
                  </a:lnTo>
                  <a:lnTo>
                    <a:pt x="346517" y="803681"/>
                  </a:lnTo>
                  <a:lnTo>
                    <a:pt x="319703" y="838370"/>
                  </a:lnTo>
                  <a:lnTo>
                    <a:pt x="290082" y="870615"/>
                  </a:lnTo>
                  <a:lnTo>
                    <a:pt x="257837" y="900236"/>
                  </a:lnTo>
                  <a:lnTo>
                    <a:pt x="223148" y="927050"/>
                  </a:lnTo>
                  <a:lnTo>
                    <a:pt x="186197" y="950877"/>
                  </a:lnTo>
                  <a:lnTo>
                    <a:pt x="147164" y="971535"/>
                  </a:lnTo>
                  <a:lnTo>
                    <a:pt x="106232" y="988844"/>
                  </a:lnTo>
                  <a:lnTo>
                    <a:pt x="63580" y="1002622"/>
                  </a:lnTo>
                  <a:lnTo>
                    <a:pt x="19391" y="1012687"/>
                  </a:lnTo>
                  <a:lnTo>
                    <a:pt x="0" y="1015315"/>
                  </a:lnTo>
                </a:path>
                <a:path w="440690" h="1015364">
                  <a:moveTo>
                    <a:pt x="0" y="0"/>
                  </a:moveTo>
                  <a:lnTo>
                    <a:pt x="63580" y="12693"/>
                  </a:lnTo>
                  <a:lnTo>
                    <a:pt x="106232" y="26471"/>
                  </a:lnTo>
                  <a:lnTo>
                    <a:pt x="147164" y="43779"/>
                  </a:lnTo>
                  <a:lnTo>
                    <a:pt x="186197" y="64438"/>
                  </a:lnTo>
                  <a:lnTo>
                    <a:pt x="223148" y="88265"/>
                  </a:lnTo>
                  <a:lnTo>
                    <a:pt x="257837" y="115079"/>
                  </a:lnTo>
                  <a:lnTo>
                    <a:pt x="290082" y="144699"/>
                  </a:lnTo>
                  <a:lnTo>
                    <a:pt x="319703" y="176945"/>
                  </a:lnTo>
                  <a:lnTo>
                    <a:pt x="346517" y="211634"/>
                  </a:lnTo>
                  <a:lnTo>
                    <a:pt x="370344" y="248585"/>
                  </a:lnTo>
                  <a:lnTo>
                    <a:pt x="391002" y="287618"/>
                  </a:lnTo>
                  <a:lnTo>
                    <a:pt x="408311" y="328550"/>
                  </a:lnTo>
                  <a:lnTo>
                    <a:pt x="422089" y="371202"/>
                  </a:lnTo>
                  <a:lnTo>
                    <a:pt x="432155" y="415391"/>
                  </a:lnTo>
                  <a:lnTo>
                    <a:pt x="438327" y="460937"/>
                  </a:lnTo>
                  <a:lnTo>
                    <a:pt x="440424" y="507657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0" y="5054124"/>
            <a:ext cx="3025775" cy="89535"/>
          </a:xfrm>
          <a:custGeom>
            <a:avLst/>
            <a:gdLst/>
            <a:ahLst/>
            <a:cxnLst/>
            <a:rect l="l" t="t" r="r" b="b"/>
            <a:pathLst>
              <a:path w="3025775" h="89535">
                <a:moveTo>
                  <a:pt x="0" y="0"/>
                </a:moveTo>
                <a:lnTo>
                  <a:pt x="3025549" y="0"/>
                </a:lnTo>
                <a:lnTo>
                  <a:pt x="3025549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FAB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86877" y="5054124"/>
            <a:ext cx="3007360" cy="89535"/>
          </a:xfrm>
          <a:custGeom>
            <a:avLst/>
            <a:gdLst/>
            <a:ahLst/>
            <a:cxnLst/>
            <a:rect l="l" t="t" r="r" b="b"/>
            <a:pathLst>
              <a:path w="3007360" h="89535">
                <a:moveTo>
                  <a:pt x="3007199" y="89399"/>
                </a:moveTo>
                <a:lnTo>
                  <a:pt x="0" y="89399"/>
                </a:lnTo>
                <a:lnTo>
                  <a:pt x="0" y="0"/>
                </a:lnTo>
                <a:lnTo>
                  <a:pt x="3007199" y="0"/>
                </a:lnTo>
                <a:lnTo>
                  <a:pt x="3007199" y="89399"/>
                </a:lnTo>
                <a:close/>
              </a:path>
            </a:pathLst>
          </a:custGeom>
          <a:solidFill>
            <a:srgbClr val="3C8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55328" y="5054124"/>
            <a:ext cx="2988945" cy="89535"/>
          </a:xfrm>
          <a:custGeom>
            <a:avLst/>
            <a:gdLst/>
            <a:ahLst/>
            <a:cxnLst/>
            <a:rect l="l" t="t" r="r" b="b"/>
            <a:pathLst>
              <a:path w="2988945" h="89535">
                <a:moveTo>
                  <a:pt x="0" y="0"/>
                </a:moveTo>
                <a:lnTo>
                  <a:pt x="2988670" y="0"/>
                </a:lnTo>
                <a:lnTo>
                  <a:pt x="2988670" y="89374"/>
                </a:lnTo>
                <a:lnTo>
                  <a:pt x="0" y="89374"/>
                </a:lnTo>
                <a:lnTo>
                  <a:pt x="0" y="0"/>
                </a:lnTo>
                <a:close/>
              </a:path>
            </a:pathLst>
          </a:custGeom>
          <a:solidFill>
            <a:srgbClr val="34A85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126" y="540335"/>
            <a:ext cx="43167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How</a:t>
            </a:r>
            <a:r>
              <a:rPr spc="-130" dirty="0"/>
              <a:t> </a:t>
            </a:r>
            <a:r>
              <a:rPr spc="-55" dirty="0"/>
              <a:t>to</a:t>
            </a:r>
            <a:r>
              <a:rPr spc="-125" dirty="0"/>
              <a:t> </a:t>
            </a:r>
            <a:r>
              <a:rPr spc="-100" dirty="0"/>
              <a:t>use</a:t>
            </a:r>
            <a:r>
              <a:rPr spc="-125" dirty="0"/>
              <a:t> </a:t>
            </a:r>
            <a:r>
              <a:rPr spc="-90" dirty="0"/>
              <a:t>these</a:t>
            </a:r>
            <a:r>
              <a:rPr spc="-130" dirty="0"/>
              <a:t> </a:t>
            </a:r>
            <a:r>
              <a:rPr spc="-60" dirty="0"/>
              <a:t>templates?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024" y="1259413"/>
            <a:ext cx="4249420" cy="334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indent="-355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dirty="0">
                <a:latin typeface="Arial Unicode MS"/>
                <a:cs typeface="Arial Unicode MS"/>
              </a:rPr>
              <a:t>Identify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type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of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spc="50" dirty="0">
                <a:latin typeface="Arial Unicode MS"/>
                <a:cs typeface="Arial Unicode MS"/>
              </a:rPr>
              <a:t>Ad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you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want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to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spc="-25" dirty="0">
                <a:latin typeface="Arial Unicode MS"/>
                <a:cs typeface="Arial Unicode MS"/>
              </a:rPr>
              <a:t>do.</a:t>
            </a:r>
            <a:endParaRPr sz="1200">
              <a:latin typeface="Arial Unicode MS"/>
              <a:cs typeface="Arial Unicode MS"/>
            </a:endParaRPr>
          </a:p>
          <a:p>
            <a:pPr marL="368935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spc="-50" dirty="0">
                <a:latin typeface="Arial Unicode MS"/>
                <a:cs typeface="Arial Unicode MS"/>
              </a:rPr>
              <a:t>See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what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type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of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audience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you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want</a:t>
            </a:r>
            <a:r>
              <a:rPr sz="1200" spc="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to</a:t>
            </a:r>
            <a:r>
              <a:rPr sz="1200" spc="4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target.</a:t>
            </a:r>
            <a:endParaRPr sz="1200">
              <a:latin typeface="Arial Unicode MS"/>
              <a:cs typeface="Arial Unicode MS"/>
            </a:endParaRPr>
          </a:p>
          <a:p>
            <a:pPr marL="368935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spc="-20" dirty="0">
                <a:latin typeface="Arial Unicode MS"/>
                <a:cs typeface="Arial Unicode MS"/>
              </a:rPr>
              <a:t>Choose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template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you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think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is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best</a:t>
            </a:r>
            <a:r>
              <a:rPr sz="1200" spc="1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suitable.</a:t>
            </a:r>
            <a:endParaRPr sz="1200">
              <a:latin typeface="Arial Unicode MS"/>
              <a:cs typeface="Arial Unicode MS"/>
            </a:endParaRPr>
          </a:p>
          <a:p>
            <a:pPr marL="368935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dirty="0">
                <a:latin typeface="Arial Unicode MS"/>
                <a:cs typeface="Arial Unicode MS"/>
              </a:rPr>
              <a:t>Mix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and</a:t>
            </a:r>
            <a:r>
              <a:rPr sz="1200" spc="-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match</a:t>
            </a:r>
            <a:r>
              <a:rPr sz="1200" spc="-1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headlines</a:t>
            </a:r>
            <a:r>
              <a:rPr sz="1200" spc="-10" dirty="0">
                <a:latin typeface="Arial Unicode MS"/>
                <a:cs typeface="Arial Unicode MS"/>
              </a:rPr>
              <a:t> </a:t>
            </a:r>
            <a:r>
              <a:rPr sz="1200" spc="55" dirty="0">
                <a:latin typeface="Arial Unicode MS"/>
                <a:cs typeface="Arial Unicode MS"/>
              </a:rPr>
              <a:t>with</a:t>
            </a:r>
            <a:r>
              <a:rPr sz="1200" spc="-1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the</a:t>
            </a:r>
            <a:r>
              <a:rPr sz="1200" spc="-10" dirty="0">
                <a:latin typeface="Arial Unicode MS"/>
                <a:cs typeface="Arial Unicode MS"/>
              </a:rPr>
              <a:t> description.</a:t>
            </a:r>
            <a:endParaRPr sz="1200">
              <a:latin typeface="Arial Unicode MS"/>
              <a:cs typeface="Arial Unicode MS"/>
            </a:endParaRPr>
          </a:p>
          <a:p>
            <a:pPr marL="368935" marR="5080" indent="-354965">
              <a:lnSpc>
                <a:spcPct val="114599"/>
              </a:lnSpc>
              <a:spcBef>
                <a:spcPts val="97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dirty="0">
                <a:latin typeface="Arial Unicode MS"/>
                <a:cs typeface="Arial Unicode MS"/>
              </a:rPr>
              <a:t>The content</a:t>
            </a:r>
            <a:r>
              <a:rPr sz="1200" spc="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in [brackets]</a:t>
            </a:r>
            <a:r>
              <a:rPr sz="1200" spc="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is </a:t>
            </a:r>
            <a:r>
              <a:rPr sz="1200" spc="-10" dirty="0">
                <a:latin typeface="Arial Unicode MS"/>
                <a:cs typeface="Arial Unicode MS"/>
              </a:rPr>
              <a:t>variable.</a:t>
            </a:r>
            <a:r>
              <a:rPr sz="1200" spc="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Modify it</a:t>
            </a:r>
            <a:r>
              <a:rPr sz="1200" spc="5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as</a:t>
            </a:r>
            <a:r>
              <a:rPr sz="1200" dirty="0">
                <a:latin typeface="Arial Unicode MS"/>
                <a:cs typeface="Arial Unicode MS"/>
              </a:rPr>
              <a:t> per</a:t>
            </a:r>
            <a:r>
              <a:rPr sz="1200" spc="5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your </a:t>
            </a:r>
            <a:r>
              <a:rPr sz="1200" spc="-10" dirty="0">
                <a:latin typeface="Arial Unicode MS"/>
                <a:cs typeface="Arial Unicode MS"/>
              </a:rPr>
              <a:t>requirements.</a:t>
            </a:r>
            <a:endParaRPr sz="1200">
              <a:latin typeface="Arial Unicode MS"/>
              <a:cs typeface="Arial Unicode MS"/>
            </a:endParaRPr>
          </a:p>
          <a:p>
            <a:pPr marL="368935" indent="-355600">
              <a:lnSpc>
                <a:spcPct val="100000"/>
              </a:lnSpc>
              <a:spcBef>
                <a:spcPts val="118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sz="1200" dirty="0">
                <a:latin typeface="Arial Unicode MS"/>
                <a:cs typeface="Arial Unicode MS"/>
              </a:rPr>
              <a:t>Start</a:t>
            </a:r>
            <a:r>
              <a:rPr sz="1200" spc="8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running</a:t>
            </a:r>
            <a:r>
              <a:rPr sz="1200" spc="9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Arial Unicode MS"/>
                <a:cs typeface="Arial Unicode MS"/>
              </a:rPr>
              <a:t>Ads!</a:t>
            </a:r>
            <a:endParaRPr sz="12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 Unicode MS"/>
              <a:cs typeface="Arial Unicode MS"/>
            </a:endParaRPr>
          </a:p>
          <a:p>
            <a:pPr marL="12700" marR="67945">
              <a:lnSpc>
                <a:spcPct val="114599"/>
              </a:lnSpc>
            </a:pPr>
            <a:r>
              <a:rPr sz="1200" b="1" i="1" dirty="0">
                <a:latin typeface="Arial"/>
                <a:cs typeface="Arial"/>
              </a:rPr>
              <a:t>We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5" dirty="0">
                <a:latin typeface="Arial"/>
                <a:cs typeface="Arial"/>
              </a:rPr>
              <a:t>recommend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40" dirty="0">
                <a:latin typeface="Arial"/>
                <a:cs typeface="Arial"/>
              </a:rPr>
              <a:t>you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be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0" dirty="0">
                <a:latin typeface="Arial"/>
                <a:cs typeface="Arial"/>
              </a:rPr>
              <a:t>dynamic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30" dirty="0">
                <a:latin typeface="Arial"/>
                <a:cs typeface="Arial"/>
              </a:rPr>
              <a:t>publishing</a:t>
            </a:r>
            <a:r>
              <a:rPr sz="1200" b="1" i="1" spc="-25" dirty="0">
                <a:latin typeface="Arial"/>
                <a:cs typeface="Arial"/>
              </a:rPr>
              <a:t> Ads. </a:t>
            </a:r>
            <a:r>
              <a:rPr sz="1200" b="1" i="1" spc="-10" dirty="0">
                <a:latin typeface="Arial"/>
                <a:cs typeface="Arial"/>
              </a:rPr>
              <a:t>Don’t </a:t>
            </a:r>
            <a:r>
              <a:rPr sz="1200" b="1" i="1" spc="-35" dirty="0">
                <a:latin typeface="Arial"/>
                <a:cs typeface="Arial"/>
              </a:rPr>
              <a:t>stick</a:t>
            </a:r>
            <a:r>
              <a:rPr sz="1200" b="1" i="1" spc="-4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one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template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all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your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Ads.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Arial"/>
              <a:cs typeface="Arial"/>
            </a:endParaRPr>
          </a:p>
          <a:p>
            <a:pPr marL="12700" marR="236220">
              <a:lnSpc>
                <a:spcPct val="114599"/>
              </a:lnSpc>
            </a:pPr>
            <a:r>
              <a:rPr sz="1200" b="1" i="1" spc="-25" dirty="0">
                <a:latin typeface="Arial"/>
                <a:cs typeface="Arial"/>
              </a:rPr>
              <a:t>Using these </a:t>
            </a:r>
            <a:r>
              <a:rPr sz="1200" b="1" i="1" spc="-20" dirty="0">
                <a:latin typeface="Arial"/>
                <a:cs typeface="Arial"/>
              </a:rPr>
              <a:t>templates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touch </a:t>
            </a:r>
            <a:r>
              <a:rPr sz="1200" b="1" i="1" dirty="0">
                <a:latin typeface="Arial"/>
                <a:cs typeface="Arial"/>
              </a:rPr>
              <a:t>of</a:t>
            </a:r>
            <a:r>
              <a:rPr sz="1200" b="1" i="1" spc="-25" dirty="0">
                <a:latin typeface="Arial"/>
                <a:cs typeface="Arial"/>
              </a:rPr>
              <a:t> your </a:t>
            </a:r>
            <a:r>
              <a:rPr sz="1200" b="1" i="1" spc="-20" dirty="0">
                <a:latin typeface="Arial"/>
                <a:cs typeface="Arial"/>
              </a:rPr>
              <a:t>creativity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will </a:t>
            </a:r>
            <a:r>
              <a:rPr sz="1200" b="1" i="1" dirty="0">
                <a:latin typeface="Arial"/>
                <a:cs typeface="Arial"/>
              </a:rPr>
              <a:t>work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wonders.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64250" y="0"/>
            <a:ext cx="4218305" cy="3944620"/>
            <a:chOff x="4964250" y="0"/>
            <a:chExt cx="4218305" cy="39446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4250" y="1049375"/>
              <a:ext cx="4026675" cy="28567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678319" y="105207"/>
              <a:ext cx="466090" cy="793115"/>
            </a:xfrm>
            <a:custGeom>
              <a:avLst/>
              <a:gdLst/>
              <a:ahLst/>
              <a:cxnLst/>
              <a:rect l="l" t="t" r="r" b="b"/>
              <a:pathLst>
                <a:path w="466090" h="793115">
                  <a:moveTo>
                    <a:pt x="396449" y="792899"/>
                  </a:moveTo>
                  <a:lnTo>
                    <a:pt x="350215" y="790232"/>
                  </a:lnTo>
                  <a:lnTo>
                    <a:pt x="305547" y="782429"/>
                  </a:lnTo>
                  <a:lnTo>
                    <a:pt x="262743" y="769787"/>
                  </a:lnTo>
                  <a:lnTo>
                    <a:pt x="222101" y="752604"/>
                  </a:lnTo>
                  <a:lnTo>
                    <a:pt x="183917" y="731177"/>
                  </a:lnTo>
                  <a:lnTo>
                    <a:pt x="148490" y="705804"/>
                  </a:lnTo>
                  <a:lnTo>
                    <a:pt x="116117" y="676782"/>
                  </a:lnTo>
                  <a:lnTo>
                    <a:pt x="87095" y="644409"/>
                  </a:lnTo>
                  <a:lnTo>
                    <a:pt x="61722" y="608982"/>
                  </a:lnTo>
                  <a:lnTo>
                    <a:pt x="40295" y="570798"/>
                  </a:lnTo>
                  <a:lnTo>
                    <a:pt x="23112" y="530156"/>
                  </a:lnTo>
                  <a:lnTo>
                    <a:pt x="10470" y="487352"/>
                  </a:lnTo>
                  <a:lnTo>
                    <a:pt x="2667" y="442684"/>
                  </a:lnTo>
                  <a:lnTo>
                    <a:pt x="0" y="396449"/>
                  </a:lnTo>
                  <a:lnTo>
                    <a:pt x="2667" y="350215"/>
                  </a:lnTo>
                  <a:lnTo>
                    <a:pt x="10470" y="305547"/>
                  </a:lnTo>
                  <a:lnTo>
                    <a:pt x="23112" y="262743"/>
                  </a:lnTo>
                  <a:lnTo>
                    <a:pt x="40295" y="222101"/>
                  </a:lnTo>
                  <a:lnTo>
                    <a:pt x="61722" y="183917"/>
                  </a:lnTo>
                  <a:lnTo>
                    <a:pt x="87095" y="148490"/>
                  </a:lnTo>
                  <a:lnTo>
                    <a:pt x="116117" y="116117"/>
                  </a:lnTo>
                  <a:lnTo>
                    <a:pt x="148490" y="87095"/>
                  </a:lnTo>
                  <a:lnTo>
                    <a:pt x="183917" y="61722"/>
                  </a:lnTo>
                  <a:lnTo>
                    <a:pt x="222101" y="40295"/>
                  </a:lnTo>
                  <a:lnTo>
                    <a:pt x="262743" y="23112"/>
                  </a:lnTo>
                  <a:lnTo>
                    <a:pt x="305547" y="10470"/>
                  </a:lnTo>
                  <a:lnTo>
                    <a:pt x="350215" y="2667"/>
                  </a:lnTo>
                  <a:lnTo>
                    <a:pt x="396449" y="0"/>
                  </a:lnTo>
                  <a:lnTo>
                    <a:pt x="448560" y="3438"/>
                  </a:lnTo>
                  <a:lnTo>
                    <a:pt x="465679" y="6858"/>
                  </a:lnTo>
                  <a:lnTo>
                    <a:pt x="465679" y="786215"/>
                  </a:lnTo>
                  <a:lnTo>
                    <a:pt x="442684" y="790232"/>
                  </a:lnTo>
                  <a:lnTo>
                    <a:pt x="396449" y="792899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latin typeface="Arial Unicode MS"/>
                <a:cs typeface="Arial Unicode MS"/>
              </a:rPr>
              <a:t>NOTE:</a:t>
            </a:r>
            <a:r>
              <a:rPr sz="1000" spc="-30" dirty="0"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263137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30" dirty="0">
                <a:solidFill>
                  <a:srgbClr val="3C8BD9"/>
                </a:solidFill>
                <a:latin typeface="Arial Unicode MS"/>
                <a:cs typeface="Arial Unicode MS"/>
              </a:rPr>
              <a:t>[brackets]</a:t>
            </a:r>
            <a:r>
              <a:rPr sz="1000" spc="-25" dirty="0">
                <a:solidFill>
                  <a:srgbClr val="3C8BD9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263137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263137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101" y="4103189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2927" y="573008"/>
                </a:lnTo>
                <a:lnTo>
                  <a:pt x="199081" y="562448"/>
                </a:lnTo>
                <a:lnTo>
                  <a:pt x="157535" y="545239"/>
                </a:lnTo>
                <a:lnTo>
                  <a:pt x="119063" y="521702"/>
                </a:lnTo>
                <a:lnTo>
                  <a:pt x="84441" y="492158"/>
                </a:lnTo>
                <a:lnTo>
                  <a:pt x="54897" y="457536"/>
                </a:lnTo>
                <a:lnTo>
                  <a:pt x="31360" y="419064"/>
                </a:lnTo>
                <a:lnTo>
                  <a:pt x="14152" y="377518"/>
                </a:lnTo>
                <a:lnTo>
                  <a:pt x="3591" y="333672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1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5063" y="3773"/>
                </a:lnTo>
                <a:lnTo>
                  <a:pt x="379425" y="14697"/>
                </a:lnTo>
                <a:lnTo>
                  <a:pt x="420790" y="32179"/>
                </a:lnTo>
                <a:lnTo>
                  <a:pt x="458566" y="55625"/>
                </a:lnTo>
                <a:lnTo>
                  <a:pt x="492158" y="84441"/>
                </a:lnTo>
                <a:lnTo>
                  <a:pt x="520974" y="118033"/>
                </a:lnTo>
                <a:lnTo>
                  <a:pt x="544420" y="155809"/>
                </a:lnTo>
                <a:lnTo>
                  <a:pt x="561902" y="197174"/>
                </a:lnTo>
                <a:lnTo>
                  <a:pt x="572826" y="241536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3C8BD9">
              <a:alpha val="266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8100" y="4678212"/>
            <a:ext cx="737870" cy="503555"/>
            <a:chOff x="-38100" y="4678212"/>
            <a:chExt cx="737870" cy="503555"/>
          </a:xfrm>
        </p:grpSpPr>
        <p:sp>
          <p:nvSpPr>
            <p:cNvPr id="4" name="object 4"/>
            <p:cNvSpPr/>
            <p:nvPr/>
          </p:nvSpPr>
          <p:spPr>
            <a:xfrm>
              <a:off x="0" y="4833194"/>
              <a:ext cx="542925" cy="310515"/>
            </a:xfrm>
            <a:custGeom>
              <a:avLst/>
              <a:gdLst/>
              <a:ahLst/>
              <a:cxnLst/>
              <a:rect l="l" t="t" r="r" b="b"/>
              <a:pathLst>
                <a:path w="542925" h="310514">
                  <a:moveTo>
                    <a:pt x="542567" y="310305"/>
                  </a:moveTo>
                  <a:lnTo>
                    <a:pt x="0" y="310305"/>
                  </a:lnTo>
                  <a:lnTo>
                    <a:pt x="0" y="32435"/>
                  </a:lnTo>
                  <a:lnTo>
                    <a:pt x="22050" y="23112"/>
                  </a:lnTo>
                  <a:lnTo>
                    <a:pt x="64854" y="10470"/>
                  </a:lnTo>
                  <a:lnTo>
                    <a:pt x="109522" y="2667"/>
                  </a:lnTo>
                  <a:lnTo>
                    <a:pt x="155756" y="0"/>
                  </a:lnTo>
                  <a:lnTo>
                    <a:pt x="201991" y="2667"/>
                  </a:lnTo>
                  <a:lnTo>
                    <a:pt x="246659" y="10470"/>
                  </a:lnTo>
                  <a:lnTo>
                    <a:pt x="289463" y="23112"/>
                  </a:lnTo>
                  <a:lnTo>
                    <a:pt x="330105" y="40295"/>
                  </a:lnTo>
                  <a:lnTo>
                    <a:pt x="368288" y="61722"/>
                  </a:lnTo>
                  <a:lnTo>
                    <a:pt x="403716" y="87095"/>
                  </a:lnTo>
                  <a:lnTo>
                    <a:pt x="436089" y="116117"/>
                  </a:lnTo>
                  <a:lnTo>
                    <a:pt x="465111" y="148490"/>
                  </a:lnTo>
                  <a:lnTo>
                    <a:pt x="490484" y="183917"/>
                  </a:lnTo>
                  <a:lnTo>
                    <a:pt x="511911" y="222101"/>
                  </a:lnTo>
                  <a:lnTo>
                    <a:pt x="529094" y="262743"/>
                  </a:lnTo>
                  <a:lnTo>
                    <a:pt x="541736" y="305547"/>
                  </a:lnTo>
                  <a:lnTo>
                    <a:pt x="542567" y="310305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716312"/>
              <a:ext cx="661670" cy="427355"/>
            </a:xfrm>
            <a:custGeom>
              <a:avLst/>
              <a:gdLst/>
              <a:ahLst/>
              <a:cxnLst/>
              <a:rect l="l" t="t" r="r" b="b"/>
              <a:pathLst>
                <a:path w="661670" h="427354">
                  <a:moveTo>
                    <a:pt x="0" y="24560"/>
                  </a:moveTo>
                  <a:lnTo>
                    <a:pt x="19269" y="18335"/>
                  </a:lnTo>
                  <a:lnTo>
                    <a:pt x="63458" y="8269"/>
                  </a:lnTo>
                  <a:lnTo>
                    <a:pt x="109004" y="2097"/>
                  </a:lnTo>
                  <a:lnTo>
                    <a:pt x="155724" y="0"/>
                  </a:lnTo>
                  <a:lnTo>
                    <a:pt x="202445" y="2097"/>
                  </a:lnTo>
                  <a:lnTo>
                    <a:pt x="247991" y="8269"/>
                  </a:lnTo>
                  <a:lnTo>
                    <a:pt x="292180" y="18335"/>
                  </a:lnTo>
                  <a:lnTo>
                    <a:pt x="334831" y="32113"/>
                  </a:lnTo>
                  <a:lnTo>
                    <a:pt x="375764" y="49422"/>
                  </a:lnTo>
                  <a:lnTo>
                    <a:pt x="414797" y="70080"/>
                  </a:lnTo>
                  <a:lnTo>
                    <a:pt x="451748" y="93907"/>
                  </a:lnTo>
                  <a:lnTo>
                    <a:pt x="486437" y="120721"/>
                  </a:lnTo>
                  <a:lnTo>
                    <a:pt x="518682" y="150341"/>
                  </a:lnTo>
                  <a:lnTo>
                    <a:pt x="548303" y="182587"/>
                  </a:lnTo>
                  <a:lnTo>
                    <a:pt x="575117" y="217276"/>
                  </a:lnTo>
                  <a:lnTo>
                    <a:pt x="598944" y="254227"/>
                  </a:lnTo>
                  <a:lnTo>
                    <a:pt x="619602" y="293260"/>
                  </a:lnTo>
                  <a:lnTo>
                    <a:pt x="636911" y="334192"/>
                  </a:lnTo>
                  <a:lnTo>
                    <a:pt x="650689" y="376844"/>
                  </a:lnTo>
                  <a:lnTo>
                    <a:pt x="660755" y="421033"/>
                  </a:lnTo>
                  <a:lnTo>
                    <a:pt x="661589" y="427187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795824" y="1051512"/>
            <a:ext cx="577215" cy="577215"/>
          </a:xfrm>
          <a:custGeom>
            <a:avLst/>
            <a:gdLst/>
            <a:ahLst/>
            <a:cxnLst/>
            <a:rect l="l" t="t" r="r" b="b"/>
            <a:pathLst>
              <a:path w="577215" h="577214">
                <a:moveTo>
                  <a:pt x="288299" y="576599"/>
                </a:moveTo>
                <a:lnTo>
                  <a:pt x="241536" y="572826"/>
                </a:lnTo>
                <a:lnTo>
                  <a:pt x="197174" y="561902"/>
                </a:lnTo>
                <a:lnTo>
                  <a:pt x="155809" y="544420"/>
                </a:lnTo>
                <a:lnTo>
                  <a:pt x="118033" y="520974"/>
                </a:lnTo>
                <a:lnTo>
                  <a:pt x="84441" y="492158"/>
                </a:lnTo>
                <a:lnTo>
                  <a:pt x="55625" y="458566"/>
                </a:lnTo>
                <a:lnTo>
                  <a:pt x="32179" y="420790"/>
                </a:lnTo>
                <a:lnTo>
                  <a:pt x="14697" y="379425"/>
                </a:lnTo>
                <a:lnTo>
                  <a:pt x="3773" y="335063"/>
                </a:lnTo>
                <a:lnTo>
                  <a:pt x="0" y="288299"/>
                </a:lnTo>
                <a:lnTo>
                  <a:pt x="3773" y="241536"/>
                </a:lnTo>
                <a:lnTo>
                  <a:pt x="14697" y="197174"/>
                </a:lnTo>
                <a:lnTo>
                  <a:pt x="32179" y="155809"/>
                </a:lnTo>
                <a:lnTo>
                  <a:pt x="55625" y="118033"/>
                </a:lnTo>
                <a:lnTo>
                  <a:pt x="84441" y="84441"/>
                </a:lnTo>
                <a:lnTo>
                  <a:pt x="118033" y="55625"/>
                </a:lnTo>
                <a:lnTo>
                  <a:pt x="155809" y="32179"/>
                </a:lnTo>
                <a:lnTo>
                  <a:pt x="197174" y="14697"/>
                </a:lnTo>
                <a:lnTo>
                  <a:pt x="241536" y="3773"/>
                </a:lnTo>
                <a:lnTo>
                  <a:pt x="288299" y="0"/>
                </a:lnTo>
                <a:lnTo>
                  <a:pt x="333672" y="3591"/>
                </a:lnTo>
                <a:lnTo>
                  <a:pt x="377518" y="14152"/>
                </a:lnTo>
                <a:lnTo>
                  <a:pt x="419064" y="31361"/>
                </a:lnTo>
                <a:lnTo>
                  <a:pt x="457536" y="54897"/>
                </a:lnTo>
                <a:lnTo>
                  <a:pt x="492158" y="84441"/>
                </a:lnTo>
                <a:lnTo>
                  <a:pt x="521702" y="119063"/>
                </a:lnTo>
                <a:lnTo>
                  <a:pt x="545238" y="157535"/>
                </a:lnTo>
                <a:lnTo>
                  <a:pt x="562447" y="199081"/>
                </a:lnTo>
                <a:lnTo>
                  <a:pt x="573008" y="242927"/>
                </a:lnTo>
                <a:lnTo>
                  <a:pt x="576599" y="288299"/>
                </a:lnTo>
                <a:lnTo>
                  <a:pt x="572826" y="335063"/>
                </a:lnTo>
                <a:lnTo>
                  <a:pt x="561902" y="379425"/>
                </a:lnTo>
                <a:lnTo>
                  <a:pt x="544420" y="420790"/>
                </a:lnTo>
                <a:lnTo>
                  <a:pt x="520974" y="458566"/>
                </a:lnTo>
                <a:lnTo>
                  <a:pt x="492158" y="492158"/>
                </a:lnTo>
                <a:lnTo>
                  <a:pt x="458566" y="520974"/>
                </a:lnTo>
                <a:lnTo>
                  <a:pt x="420790" y="544420"/>
                </a:lnTo>
                <a:lnTo>
                  <a:pt x="379425" y="561902"/>
                </a:lnTo>
                <a:lnTo>
                  <a:pt x="335063" y="572826"/>
                </a:lnTo>
                <a:lnTo>
                  <a:pt x="288299" y="576599"/>
                </a:lnTo>
                <a:close/>
              </a:path>
            </a:pathLst>
          </a:custGeom>
          <a:solidFill>
            <a:srgbClr val="3C8BD9">
              <a:alpha val="266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523401" y="0"/>
            <a:ext cx="659130" cy="1091565"/>
            <a:chOff x="8523401" y="0"/>
            <a:chExt cx="659130" cy="1091565"/>
          </a:xfrm>
        </p:grpSpPr>
        <p:sp>
          <p:nvSpPr>
            <p:cNvPr id="8" name="object 8"/>
            <p:cNvSpPr/>
            <p:nvPr/>
          </p:nvSpPr>
          <p:spPr>
            <a:xfrm>
              <a:off x="8678319" y="105207"/>
              <a:ext cx="466090" cy="793115"/>
            </a:xfrm>
            <a:custGeom>
              <a:avLst/>
              <a:gdLst/>
              <a:ahLst/>
              <a:cxnLst/>
              <a:rect l="l" t="t" r="r" b="b"/>
              <a:pathLst>
                <a:path w="466090" h="793115">
                  <a:moveTo>
                    <a:pt x="396449" y="792899"/>
                  </a:moveTo>
                  <a:lnTo>
                    <a:pt x="350215" y="790232"/>
                  </a:lnTo>
                  <a:lnTo>
                    <a:pt x="305547" y="782429"/>
                  </a:lnTo>
                  <a:lnTo>
                    <a:pt x="262743" y="769787"/>
                  </a:lnTo>
                  <a:lnTo>
                    <a:pt x="222101" y="752604"/>
                  </a:lnTo>
                  <a:lnTo>
                    <a:pt x="183917" y="731177"/>
                  </a:lnTo>
                  <a:lnTo>
                    <a:pt x="148490" y="705804"/>
                  </a:lnTo>
                  <a:lnTo>
                    <a:pt x="116117" y="676782"/>
                  </a:lnTo>
                  <a:lnTo>
                    <a:pt x="87095" y="644409"/>
                  </a:lnTo>
                  <a:lnTo>
                    <a:pt x="61722" y="608982"/>
                  </a:lnTo>
                  <a:lnTo>
                    <a:pt x="40295" y="570798"/>
                  </a:lnTo>
                  <a:lnTo>
                    <a:pt x="23112" y="530156"/>
                  </a:lnTo>
                  <a:lnTo>
                    <a:pt x="10470" y="487352"/>
                  </a:lnTo>
                  <a:lnTo>
                    <a:pt x="2667" y="442684"/>
                  </a:lnTo>
                  <a:lnTo>
                    <a:pt x="0" y="396449"/>
                  </a:lnTo>
                  <a:lnTo>
                    <a:pt x="2667" y="350215"/>
                  </a:lnTo>
                  <a:lnTo>
                    <a:pt x="10470" y="305547"/>
                  </a:lnTo>
                  <a:lnTo>
                    <a:pt x="23112" y="262743"/>
                  </a:lnTo>
                  <a:lnTo>
                    <a:pt x="40295" y="222101"/>
                  </a:lnTo>
                  <a:lnTo>
                    <a:pt x="61722" y="183917"/>
                  </a:lnTo>
                  <a:lnTo>
                    <a:pt x="87095" y="148490"/>
                  </a:lnTo>
                  <a:lnTo>
                    <a:pt x="116117" y="116117"/>
                  </a:lnTo>
                  <a:lnTo>
                    <a:pt x="148490" y="87095"/>
                  </a:lnTo>
                  <a:lnTo>
                    <a:pt x="183917" y="61722"/>
                  </a:lnTo>
                  <a:lnTo>
                    <a:pt x="222101" y="40295"/>
                  </a:lnTo>
                  <a:lnTo>
                    <a:pt x="262743" y="23112"/>
                  </a:lnTo>
                  <a:lnTo>
                    <a:pt x="305547" y="10470"/>
                  </a:lnTo>
                  <a:lnTo>
                    <a:pt x="350215" y="2667"/>
                  </a:lnTo>
                  <a:lnTo>
                    <a:pt x="396449" y="0"/>
                  </a:lnTo>
                  <a:lnTo>
                    <a:pt x="448560" y="3438"/>
                  </a:lnTo>
                  <a:lnTo>
                    <a:pt x="465679" y="6858"/>
                  </a:lnTo>
                  <a:lnTo>
                    <a:pt x="465679" y="786215"/>
                  </a:lnTo>
                  <a:lnTo>
                    <a:pt x="442684" y="790232"/>
                  </a:lnTo>
                  <a:lnTo>
                    <a:pt x="396449" y="792899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96929" y="363601"/>
            <a:ext cx="4551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Types</a:t>
            </a:r>
            <a:r>
              <a:rPr spc="-140" dirty="0"/>
              <a:t> </a:t>
            </a:r>
            <a:r>
              <a:rPr spc="-55" dirty="0"/>
              <a:t>of</a:t>
            </a:r>
            <a:r>
              <a:rPr spc="-140" dirty="0"/>
              <a:t> </a:t>
            </a:r>
            <a:r>
              <a:rPr spc="-120" dirty="0"/>
              <a:t>Ads</a:t>
            </a:r>
            <a:r>
              <a:rPr spc="-135" dirty="0"/>
              <a:t> </a:t>
            </a:r>
            <a:r>
              <a:rPr spc="-95" dirty="0"/>
              <a:t>we</a:t>
            </a:r>
            <a:r>
              <a:rPr spc="-140" dirty="0"/>
              <a:t> </a:t>
            </a:r>
            <a:r>
              <a:rPr dirty="0"/>
              <a:t>will</a:t>
            </a:r>
            <a:r>
              <a:rPr spc="-135" dirty="0"/>
              <a:t> </a:t>
            </a:r>
            <a:r>
              <a:rPr spc="-95" dirty="0"/>
              <a:t>cover</a:t>
            </a:r>
            <a:r>
              <a:rPr spc="-140" dirty="0"/>
              <a:t> </a:t>
            </a:r>
            <a:r>
              <a:rPr spc="-20" dirty="0"/>
              <a:t>are: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712849" y="1294649"/>
            <a:ext cx="3300095" cy="3164205"/>
            <a:chOff x="4712849" y="1294649"/>
            <a:chExt cx="3300095" cy="3164205"/>
          </a:xfrm>
        </p:grpSpPr>
        <p:sp>
          <p:nvSpPr>
            <p:cNvPr id="12" name="object 12"/>
            <p:cNvSpPr/>
            <p:nvPr/>
          </p:nvSpPr>
          <p:spPr>
            <a:xfrm>
              <a:off x="4712849" y="1294649"/>
              <a:ext cx="3300095" cy="3164205"/>
            </a:xfrm>
            <a:custGeom>
              <a:avLst/>
              <a:gdLst/>
              <a:ahLst/>
              <a:cxnLst/>
              <a:rect l="l" t="t" r="r" b="b"/>
              <a:pathLst>
                <a:path w="3300095" h="3164204">
                  <a:moveTo>
                    <a:pt x="3299699" y="3163799"/>
                  </a:moveTo>
                  <a:lnTo>
                    <a:pt x="0" y="3163799"/>
                  </a:lnTo>
                  <a:lnTo>
                    <a:pt x="0" y="0"/>
                  </a:lnTo>
                  <a:lnTo>
                    <a:pt x="3299699" y="0"/>
                  </a:lnTo>
                  <a:lnTo>
                    <a:pt x="3299699" y="3163799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0148" y="1467524"/>
              <a:ext cx="3009900" cy="245744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131450" y="1294649"/>
            <a:ext cx="3300095" cy="3164205"/>
          </a:xfrm>
          <a:custGeom>
            <a:avLst/>
            <a:gdLst/>
            <a:ahLst/>
            <a:cxnLst/>
            <a:rect l="l" t="t" r="r" b="b"/>
            <a:pathLst>
              <a:path w="3300095" h="3164204">
                <a:moveTo>
                  <a:pt x="3299699" y="3163799"/>
                </a:moveTo>
                <a:lnTo>
                  <a:pt x="0" y="3163799"/>
                </a:lnTo>
                <a:lnTo>
                  <a:pt x="0" y="0"/>
                </a:lnTo>
                <a:lnTo>
                  <a:pt x="3299699" y="0"/>
                </a:lnTo>
                <a:lnTo>
                  <a:pt x="3299699" y="3163799"/>
                </a:lnTo>
                <a:close/>
              </a:path>
            </a:pathLst>
          </a:custGeom>
          <a:solidFill>
            <a:srgbClr val="FAB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31450" y="1294649"/>
            <a:ext cx="3300095" cy="3164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725170">
              <a:lnSpc>
                <a:spcPct val="100000"/>
              </a:lnSpc>
            </a:pPr>
            <a:r>
              <a:rPr sz="1800" spc="-90" dirty="0">
                <a:latin typeface="Arial Unicode MS"/>
                <a:cs typeface="Arial Unicode MS"/>
              </a:rPr>
              <a:t>Google</a:t>
            </a:r>
            <a:r>
              <a:rPr sz="1800" spc="-80" dirty="0">
                <a:latin typeface="Arial Unicode MS"/>
                <a:cs typeface="Arial Unicode MS"/>
              </a:rPr>
              <a:t> </a:t>
            </a:r>
            <a:r>
              <a:rPr sz="1800" spc="-55" dirty="0">
                <a:latin typeface="Arial Unicode MS"/>
                <a:cs typeface="Arial Unicode MS"/>
              </a:rPr>
              <a:t>Search</a:t>
            </a:r>
            <a:r>
              <a:rPr sz="1800" spc="-80" dirty="0">
                <a:latin typeface="Arial Unicode MS"/>
                <a:cs typeface="Arial Unicode MS"/>
              </a:rPr>
              <a:t> </a:t>
            </a:r>
            <a:r>
              <a:rPr sz="1800" spc="-25" dirty="0">
                <a:latin typeface="Arial Unicode MS"/>
                <a:cs typeface="Arial Unicode MS"/>
              </a:rPr>
              <a:t>Ads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2849" y="1294649"/>
            <a:ext cx="3300095" cy="3164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686435">
              <a:lnSpc>
                <a:spcPct val="100000"/>
              </a:lnSpc>
            </a:pPr>
            <a:r>
              <a:rPr sz="1800" spc="-50" dirty="0">
                <a:solidFill>
                  <a:srgbClr val="FFFFFF"/>
                </a:solidFill>
                <a:latin typeface="Arial Unicode MS"/>
                <a:cs typeface="Arial Unicode MS"/>
              </a:rPr>
              <a:t>Google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 Unicode MS"/>
                <a:cs typeface="Arial Unicode MS"/>
              </a:rPr>
              <a:t>Display</a:t>
            </a:r>
            <a:r>
              <a:rPr sz="18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 Unicode MS"/>
                <a:cs typeface="Arial Unicode MS"/>
              </a:rPr>
              <a:t>Ads</a:t>
            </a:r>
            <a:endParaRPr sz="1800">
              <a:latin typeface="Arial Unicode MS"/>
              <a:cs typeface="Arial Unicode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1110" y="1468589"/>
            <a:ext cx="2960377" cy="24574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825" y="443834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399" y="418799"/>
                </a:moveTo>
                <a:lnTo>
                  <a:pt x="168357" y="414739"/>
                </a:lnTo>
                <a:lnTo>
                  <a:pt x="129266" y="402860"/>
                </a:lnTo>
                <a:lnTo>
                  <a:pt x="93224" y="383618"/>
                </a:lnTo>
                <a:lnTo>
                  <a:pt x="61331" y="357468"/>
                </a:lnTo>
                <a:lnTo>
                  <a:pt x="35181" y="325575"/>
                </a:lnTo>
                <a:lnTo>
                  <a:pt x="15939" y="289533"/>
                </a:lnTo>
                <a:lnTo>
                  <a:pt x="4060" y="250442"/>
                </a:lnTo>
                <a:lnTo>
                  <a:pt x="0" y="209399"/>
                </a:lnTo>
                <a:lnTo>
                  <a:pt x="5530" y="161386"/>
                </a:lnTo>
                <a:lnTo>
                  <a:pt x="21283" y="117311"/>
                </a:lnTo>
                <a:lnTo>
                  <a:pt x="46002" y="78430"/>
                </a:lnTo>
                <a:lnTo>
                  <a:pt x="78430" y="46002"/>
                </a:lnTo>
                <a:lnTo>
                  <a:pt x="117311" y="21283"/>
                </a:lnTo>
                <a:lnTo>
                  <a:pt x="161386" y="5530"/>
                </a:lnTo>
                <a:lnTo>
                  <a:pt x="209399" y="0"/>
                </a:lnTo>
                <a:lnTo>
                  <a:pt x="257413" y="5530"/>
                </a:lnTo>
                <a:lnTo>
                  <a:pt x="301488" y="21283"/>
                </a:lnTo>
                <a:lnTo>
                  <a:pt x="340368" y="46002"/>
                </a:lnTo>
                <a:lnTo>
                  <a:pt x="372797" y="78430"/>
                </a:lnTo>
                <a:lnTo>
                  <a:pt x="397516" y="117311"/>
                </a:lnTo>
                <a:lnTo>
                  <a:pt x="413269" y="161386"/>
                </a:lnTo>
                <a:lnTo>
                  <a:pt x="418799" y="209399"/>
                </a:lnTo>
                <a:lnTo>
                  <a:pt x="413269" y="257413"/>
                </a:lnTo>
                <a:lnTo>
                  <a:pt x="397516" y="301488"/>
                </a:lnTo>
                <a:lnTo>
                  <a:pt x="372797" y="340368"/>
                </a:lnTo>
                <a:lnTo>
                  <a:pt x="340368" y="372797"/>
                </a:lnTo>
                <a:lnTo>
                  <a:pt x="301488" y="397516"/>
                </a:lnTo>
                <a:lnTo>
                  <a:pt x="257413" y="413269"/>
                </a:lnTo>
                <a:lnTo>
                  <a:pt x="209399" y="418799"/>
                </a:lnTo>
                <a:close/>
              </a:path>
            </a:pathLst>
          </a:custGeom>
          <a:solidFill>
            <a:srgbClr val="3C8BD9">
              <a:alpha val="266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3214370" cy="5181600"/>
            <a:chOff x="0" y="0"/>
            <a:chExt cx="3214370" cy="5181600"/>
          </a:xfrm>
        </p:grpSpPr>
        <p:sp>
          <p:nvSpPr>
            <p:cNvPr id="4" name="object 4"/>
            <p:cNvSpPr/>
            <p:nvPr/>
          </p:nvSpPr>
          <p:spPr>
            <a:xfrm>
              <a:off x="1588680" y="4756994"/>
              <a:ext cx="791845" cy="386715"/>
            </a:xfrm>
            <a:custGeom>
              <a:avLst/>
              <a:gdLst/>
              <a:ahLst/>
              <a:cxnLst/>
              <a:rect l="l" t="t" r="r" b="b"/>
              <a:pathLst>
                <a:path w="791844" h="386714">
                  <a:moveTo>
                    <a:pt x="791752" y="386505"/>
                  </a:moveTo>
                  <a:lnTo>
                    <a:pt x="0" y="386505"/>
                  </a:lnTo>
                  <a:lnTo>
                    <a:pt x="2093" y="350215"/>
                  </a:lnTo>
                  <a:lnTo>
                    <a:pt x="9896" y="305547"/>
                  </a:lnTo>
                  <a:lnTo>
                    <a:pt x="22538" y="262743"/>
                  </a:lnTo>
                  <a:lnTo>
                    <a:pt x="39721" y="222101"/>
                  </a:lnTo>
                  <a:lnTo>
                    <a:pt x="61148" y="183917"/>
                  </a:lnTo>
                  <a:lnTo>
                    <a:pt x="86521" y="148490"/>
                  </a:lnTo>
                  <a:lnTo>
                    <a:pt x="115543" y="116117"/>
                  </a:lnTo>
                  <a:lnTo>
                    <a:pt x="147917" y="87095"/>
                  </a:lnTo>
                  <a:lnTo>
                    <a:pt x="183344" y="61722"/>
                  </a:lnTo>
                  <a:lnTo>
                    <a:pt x="221527" y="40295"/>
                  </a:lnTo>
                  <a:lnTo>
                    <a:pt x="262170" y="23112"/>
                  </a:lnTo>
                  <a:lnTo>
                    <a:pt x="304973" y="10470"/>
                  </a:lnTo>
                  <a:lnTo>
                    <a:pt x="349641" y="2667"/>
                  </a:lnTo>
                  <a:lnTo>
                    <a:pt x="395876" y="0"/>
                  </a:lnTo>
                  <a:lnTo>
                    <a:pt x="442110" y="2667"/>
                  </a:lnTo>
                  <a:lnTo>
                    <a:pt x="486778" y="10470"/>
                  </a:lnTo>
                  <a:lnTo>
                    <a:pt x="529582" y="23112"/>
                  </a:lnTo>
                  <a:lnTo>
                    <a:pt x="570225" y="40295"/>
                  </a:lnTo>
                  <a:lnTo>
                    <a:pt x="608408" y="61722"/>
                  </a:lnTo>
                  <a:lnTo>
                    <a:pt x="643835" y="87095"/>
                  </a:lnTo>
                  <a:lnTo>
                    <a:pt x="676208" y="116117"/>
                  </a:lnTo>
                  <a:lnTo>
                    <a:pt x="705230" y="148490"/>
                  </a:lnTo>
                  <a:lnTo>
                    <a:pt x="730603" y="183917"/>
                  </a:lnTo>
                  <a:lnTo>
                    <a:pt x="752030" y="222101"/>
                  </a:lnTo>
                  <a:lnTo>
                    <a:pt x="769213" y="262743"/>
                  </a:lnTo>
                  <a:lnTo>
                    <a:pt x="781855" y="305547"/>
                  </a:lnTo>
                  <a:lnTo>
                    <a:pt x="789659" y="350215"/>
                  </a:lnTo>
                  <a:lnTo>
                    <a:pt x="791752" y="386505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1670" y="4640112"/>
              <a:ext cx="1026160" cy="503555"/>
            </a:xfrm>
            <a:custGeom>
              <a:avLst/>
              <a:gdLst/>
              <a:ahLst/>
              <a:cxnLst/>
              <a:rect l="l" t="t" r="r" b="b"/>
              <a:pathLst>
                <a:path w="1026160" h="503554">
                  <a:moveTo>
                    <a:pt x="0" y="503387"/>
                  </a:moveTo>
                  <a:lnTo>
                    <a:pt x="7824" y="421033"/>
                  </a:lnTo>
                  <a:lnTo>
                    <a:pt x="17890" y="376844"/>
                  </a:lnTo>
                  <a:lnTo>
                    <a:pt x="31668" y="334192"/>
                  </a:lnTo>
                  <a:lnTo>
                    <a:pt x="48976" y="293260"/>
                  </a:lnTo>
                  <a:lnTo>
                    <a:pt x="69635" y="254227"/>
                  </a:lnTo>
                  <a:lnTo>
                    <a:pt x="93462" y="217276"/>
                  </a:lnTo>
                  <a:lnTo>
                    <a:pt x="120276" y="182587"/>
                  </a:lnTo>
                  <a:lnTo>
                    <a:pt x="149897" y="150341"/>
                  </a:lnTo>
                  <a:lnTo>
                    <a:pt x="182142" y="120721"/>
                  </a:lnTo>
                  <a:lnTo>
                    <a:pt x="216831" y="93907"/>
                  </a:lnTo>
                  <a:lnTo>
                    <a:pt x="253782" y="70080"/>
                  </a:lnTo>
                  <a:lnTo>
                    <a:pt x="292815" y="49422"/>
                  </a:lnTo>
                  <a:lnTo>
                    <a:pt x="333747" y="32113"/>
                  </a:lnTo>
                  <a:lnTo>
                    <a:pt x="376399" y="18335"/>
                  </a:lnTo>
                  <a:lnTo>
                    <a:pt x="420588" y="8269"/>
                  </a:lnTo>
                  <a:lnTo>
                    <a:pt x="466134" y="2097"/>
                  </a:lnTo>
                  <a:lnTo>
                    <a:pt x="512854" y="0"/>
                  </a:lnTo>
                  <a:lnTo>
                    <a:pt x="559575" y="2097"/>
                  </a:lnTo>
                  <a:lnTo>
                    <a:pt x="605121" y="8269"/>
                  </a:lnTo>
                  <a:lnTo>
                    <a:pt x="649310" y="18335"/>
                  </a:lnTo>
                  <a:lnTo>
                    <a:pt x="691961" y="32113"/>
                  </a:lnTo>
                  <a:lnTo>
                    <a:pt x="732894" y="49422"/>
                  </a:lnTo>
                  <a:lnTo>
                    <a:pt x="771927" y="70080"/>
                  </a:lnTo>
                  <a:lnTo>
                    <a:pt x="808878" y="93907"/>
                  </a:lnTo>
                  <a:lnTo>
                    <a:pt x="843567" y="120721"/>
                  </a:lnTo>
                  <a:lnTo>
                    <a:pt x="875812" y="150341"/>
                  </a:lnTo>
                  <a:lnTo>
                    <a:pt x="905433" y="182587"/>
                  </a:lnTo>
                  <a:lnTo>
                    <a:pt x="932247" y="217276"/>
                  </a:lnTo>
                  <a:lnTo>
                    <a:pt x="956074" y="254227"/>
                  </a:lnTo>
                  <a:lnTo>
                    <a:pt x="976732" y="293260"/>
                  </a:lnTo>
                  <a:lnTo>
                    <a:pt x="994041" y="334192"/>
                  </a:lnTo>
                  <a:lnTo>
                    <a:pt x="1007819" y="376844"/>
                  </a:lnTo>
                  <a:lnTo>
                    <a:pt x="1017884" y="421033"/>
                  </a:lnTo>
                  <a:lnTo>
                    <a:pt x="1024057" y="466579"/>
                  </a:lnTo>
                  <a:lnTo>
                    <a:pt x="1025709" y="503387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979930" cy="5143500"/>
            </a:xfrm>
            <a:custGeom>
              <a:avLst/>
              <a:gdLst/>
              <a:ahLst/>
              <a:cxnLst/>
              <a:rect l="l" t="t" r="r" b="b"/>
              <a:pathLst>
                <a:path w="1979930" h="5143500">
                  <a:moveTo>
                    <a:pt x="0" y="0"/>
                  </a:moveTo>
                  <a:lnTo>
                    <a:pt x="1979924" y="0"/>
                  </a:lnTo>
                  <a:lnTo>
                    <a:pt x="1979924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4944" y="898050"/>
              <a:ext cx="2539365" cy="3298825"/>
            </a:xfrm>
            <a:custGeom>
              <a:avLst/>
              <a:gdLst/>
              <a:ahLst/>
              <a:cxnLst/>
              <a:rect l="l" t="t" r="r" b="b"/>
              <a:pathLst>
                <a:path w="2539365" h="3298825">
                  <a:moveTo>
                    <a:pt x="2539199" y="3298499"/>
                  </a:moveTo>
                  <a:lnTo>
                    <a:pt x="0" y="3298499"/>
                  </a:lnTo>
                  <a:lnTo>
                    <a:pt x="0" y="0"/>
                  </a:lnTo>
                  <a:lnTo>
                    <a:pt x="2539199" y="0"/>
                  </a:lnTo>
                  <a:lnTo>
                    <a:pt x="2539199" y="3298499"/>
                  </a:lnTo>
                  <a:close/>
                </a:path>
              </a:pathLst>
            </a:custGeom>
            <a:solidFill>
              <a:srgbClr val="FAB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5544" y="1054650"/>
              <a:ext cx="2298065" cy="2985770"/>
            </a:xfrm>
            <a:custGeom>
              <a:avLst/>
              <a:gdLst/>
              <a:ahLst/>
              <a:cxnLst/>
              <a:rect l="l" t="t" r="r" b="b"/>
              <a:pathLst>
                <a:path w="2298065" h="2985770">
                  <a:moveTo>
                    <a:pt x="2297999" y="2985299"/>
                  </a:moveTo>
                  <a:lnTo>
                    <a:pt x="0" y="2985299"/>
                  </a:lnTo>
                  <a:lnTo>
                    <a:pt x="0" y="0"/>
                  </a:lnTo>
                  <a:lnTo>
                    <a:pt x="2297999" y="0"/>
                  </a:lnTo>
                  <a:lnTo>
                    <a:pt x="2297999" y="2985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544" y="1054650"/>
              <a:ext cx="2298065" cy="2985770"/>
            </a:xfrm>
            <a:custGeom>
              <a:avLst/>
              <a:gdLst/>
              <a:ahLst/>
              <a:cxnLst/>
              <a:rect l="l" t="t" r="r" b="b"/>
              <a:pathLst>
                <a:path w="2298065" h="2985770">
                  <a:moveTo>
                    <a:pt x="0" y="0"/>
                  </a:moveTo>
                  <a:lnTo>
                    <a:pt x="2297999" y="0"/>
                  </a:lnTo>
                  <a:lnTo>
                    <a:pt x="2297999" y="2985299"/>
                  </a:lnTo>
                  <a:lnTo>
                    <a:pt x="0" y="29852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79507" y="1879501"/>
            <a:ext cx="19304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Templates</a:t>
            </a:r>
            <a:r>
              <a:rPr spc="-125" dirty="0"/>
              <a:t> </a:t>
            </a:r>
            <a:r>
              <a:rPr spc="-25" dirty="0"/>
              <a:t>of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71060" y="2308126"/>
            <a:ext cx="1747520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34645">
              <a:lnSpc>
                <a:spcPct val="100400"/>
              </a:lnSpc>
              <a:spcBef>
                <a:spcPts val="85"/>
              </a:spcBef>
            </a:pPr>
            <a:r>
              <a:rPr sz="2800" spc="-10" dirty="0">
                <a:latin typeface="Arial Unicode MS"/>
                <a:cs typeface="Arial Unicode MS"/>
              </a:rPr>
              <a:t>Google </a:t>
            </a:r>
            <a:r>
              <a:rPr sz="2800" spc="-80" dirty="0">
                <a:latin typeface="Arial Unicode MS"/>
                <a:cs typeface="Arial Unicode MS"/>
              </a:rPr>
              <a:t>Search</a:t>
            </a:r>
            <a:r>
              <a:rPr sz="2800" spc="-150" dirty="0">
                <a:latin typeface="Arial Unicode MS"/>
                <a:cs typeface="Arial Unicode MS"/>
              </a:rPr>
              <a:t> </a:t>
            </a:r>
            <a:r>
              <a:rPr sz="2800" spc="-114" dirty="0">
                <a:latin typeface="Arial Unicode MS"/>
                <a:cs typeface="Arial Unicode MS"/>
              </a:rPr>
              <a:t>Ads</a:t>
            </a:r>
            <a:endParaRPr sz="2800">
              <a:latin typeface="Arial Unicode MS"/>
              <a:cs typeface="Arial Unicode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17350" y="0"/>
            <a:ext cx="6165215" cy="3674745"/>
            <a:chOff x="3017350" y="0"/>
            <a:chExt cx="6165215" cy="3674745"/>
          </a:xfrm>
        </p:grpSpPr>
        <p:sp>
          <p:nvSpPr>
            <p:cNvPr id="13" name="object 13"/>
            <p:cNvSpPr/>
            <p:nvPr/>
          </p:nvSpPr>
          <p:spPr>
            <a:xfrm>
              <a:off x="7985137" y="105219"/>
              <a:ext cx="1158875" cy="1369695"/>
            </a:xfrm>
            <a:custGeom>
              <a:avLst/>
              <a:gdLst/>
              <a:ahLst/>
              <a:cxnLst/>
              <a:rect l="l" t="t" r="r" b="b"/>
              <a:pathLst>
                <a:path w="1158875" h="1369695">
                  <a:moveTo>
                    <a:pt x="576605" y="1081125"/>
                  </a:moveTo>
                  <a:lnTo>
                    <a:pt x="573011" y="1035748"/>
                  </a:lnTo>
                  <a:lnTo>
                    <a:pt x="562457" y="991908"/>
                  </a:lnTo>
                  <a:lnTo>
                    <a:pt x="545249" y="950353"/>
                  </a:lnTo>
                  <a:lnTo>
                    <a:pt x="521703" y="911885"/>
                  </a:lnTo>
                  <a:lnTo>
                    <a:pt x="492163" y="877265"/>
                  </a:lnTo>
                  <a:lnTo>
                    <a:pt x="457542" y="847725"/>
                  </a:lnTo>
                  <a:lnTo>
                    <a:pt x="419074" y="824179"/>
                  </a:lnTo>
                  <a:lnTo>
                    <a:pt x="377520" y="806970"/>
                  </a:lnTo>
                  <a:lnTo>
                    <a:pt x="333679" y="796417"/>
                  </a:lnTo>
                  <a:lnTo>
                    <a:pt x="288302" y="792822"/>
                  </a:lnTo>
                  <a:lnTo>
                    <a:pt x="241541" y="796594"/>
                  </a:lnTo>
                  <a:lnTo>
                    <a:pt x="197180" y="807516"/>
                  </a:lnTo>
                  <a:lnTo>
                    <a:pt x="155816" y="825004"/>
                  </a:lnTo>
                  <a:lnTo>
                    <a:pt x="118033" y="848448"/>
                  </a:lnTo>
                  <a:lnTo>
                    <a:pt x="84442" y="877265"/>
                  </a:lnTo>
                  <a:lnTo>
                    <a:pt x="55626" y="910856"/>
                  </a:lnTo>
                  <a:lnTo>
                    <a:pt x="32181" y="948639"/>
                  </a:lnTo>
                  <a:lnTo>
                    <a:pt x="14706" y="990003"/>
                  </a:lnTo>
                  <a:lnTo>
                    <a:pt x="3784" y="1034364"/>
                  </a:lnTo>
                  <a:lnTo>
                    <a:pt x="0" y="1081125"/>
                  </a:lnTo>
                  <a:lnTo>
                    <a:pt x="3784" y="1127887"/>
                  </a:lnTo>
                  <a:lnTo>
                    <a:pt x="14706" y="1172248"/>
                  </a:lnTo>
                  <a:lnTo>
                    <a:pt x="32181" y="1213612"/>
                  </a:lnTo>
                  <a:lnTo>
                    <a:pt x="55626" y="1251394"/>
                  </a:lnTo>
                  <a:lnTo>
                    <a:pt x="84442" y="1284986"/>
                  </a:lnTo>
                  <a:lnTo>
                    <a:pt x="118033" y="1313802"/>
                  </a:lnTo>
                  <a:lnTo>
                    <a:pt x="155816" y="1337246"/>
                  </a:lnTo>
                  <a:lnTo>
                    <a:pt x="197180" y="1354721"/>
                  </a:lnTo>
                  <a:lnTo>
                    <a:pt x="241541" y="1365656"/>
                  </a:lnTo>
                  <a:lnTo>
                    <a:pt x="288302" y="1369428"/>
                  </a:lnTo>
                  <a:lnTo>
                    <a:pt x="335064" y="1365656"/>
                  </a:lnTo>
                  <a:lnTo>
                    <a:pt x="379425" y="1354721"/>
                  </a:lnTo>
                  <a:lnTo>
                    <a:pt x="420801" y="1337246"/>
                  </a:lnTo>
                  <a:lnTo>
                    <a:pt x="458571" y="1313802"/>
                  </a:lnTo>
                  <a:lnTo>
                    <a:pt x="492163" y="1284986"/>
                  </a:lnTo>
                  <a:lnTo>
                    <a:pt x="520979" y="1251394"/>
                  </a:lnTo>
                  <a:lnTo>
                    <a:pt x="544423" y="1213612"/>
                  </a:lnTo>
                  <a:lnTo>
                    <a:pt x="561911" y="1172248"/>
                  </a:lnTo>
                  <a:lnTo>
                    <a:pt x="572833" y="1127887"/>
                  </a:lnTo>
                  <a:lnTo>
                    <a:pt x="576605" y="1081125"/>
                  </a:lnTo>
                  <a:close/>
                </a:path>
                <a:path w="1158875" h="1369695">
                  <a:moveTo>
                    <a:pt x="1158862" y="6858"/>
                  </a:moveTo>
                  <a:lnTo>
                    <a:pt x="1141742" y="3429"/>
                  </a:lnTo>
                  <a:lnTo>
                    <a:pt x="1089621" y="0"/>
                  </a:lnTo>
                  <a:lnTo>
                    <a:pt x="1043393" y="2667"/>
                  </a:lnTo>
                  <a:lnTo>
                    <a:pt x="998728" y="10464"/>
                  </a:lnTo>
                  <a:lnTo>
                    <a:pt x="955916" y="23101"/>
                  </a:lnTo>
                  <a:lnTo>
                    <a:pt x="915276" y="40284"/>
                  </a:lnTo>
                  <a:lnTo>
                    <a:pt x="877087" y="61722"/>
                  </a:lnTo>
                  <a:lnTo>
                    <a:pt x="841667" y="87083"/>
                  </a:lnTo>
                  <a:lnTo>
                    <a:pt x="809294" y="116116"/>
                  </a:lnTo>
                  <a:lnTo>
                    <a:pt x="780275" y="148488"/>
                  </a:lnTo>
                  <a:lnTo>
                    <a:pt x="754900" y="183908"/>
                  </a:lnTo>
                  <a:lnTo>
                    <a:pt x="733475" y="222097"/>
                  </a:lnTo>
                  <a:lnTo>
                    <a:pt x="716292" y="262737"/>
                  </a:lnTo>
                  <a:lnTo>
                    <a:pt x="703643" y="305536"/>
                  </a:lnTo>
                  <a:lnTo>
                    <a:pt x="695845" y="350215"/>
                  </a:lnTo>
                  <a:lnTo>
                    <a:pt x="693178" y="396443"/>
                  </a:lnTo>
                  <a:lnTo>
                    <a:pt x="695845" y="442683"/>
                  </a:lnTo>
                  <a:lnTo>
                    <a:pt x="703643" y="487349"/>
                  </a:lnTo>
                  <a:lnTo>
                    <a:pt x="716292" y="530148"/>
                  </a:lnTo>
                  <a:lnTo>
                    <a:pt x="733475" y="570788"/>
                  </a:lnTo>
                  <a:lnTo>
                    <a:pt x="754900" y="608977"/>
                  </a:lnTo>
                  <a:lnTo>
                    <a:pt x="780275" y="644398"/>
                  </a:lnTo>
                  <a:lnTo>
                    <a:pt x="809294" y="676783"/>
                  </a:lnTo>
                  <a:lnTo>
                    <a:pt x="841667" y="705802"/>
                  </a:lnTo>
                  <a:lnTo>
                    <a:pt x="877087" y="731177"/>
                  </a:lnTo>
                  <a:lnTo>
                    <a:pt x="915276" y="752602"/>
                  </a:lnTo>
                  <a:lnTo>
                    <a:pt x="955916" y="769785"/>
                  </a:lnTo>
                  <a:lnTo>
                    <a:pt x="998728" y="782421"/>
                  </a:lnTo>
                  <a:lnTo>
                    <a:pt x="1043393" y="790232"/>
                  </a:lnTo>
                  <a:lnTo>
                    <a:pt x="1089621" y="792899"/>
                  </a:lnTo>
                  <a:lnTo>
                    <a:pt x="1135862" y="790232"/>
                  </a:lnTo>
                  <a:lnTo>
                    <a:pt x="1158862" y="786206"/>
                  </a:lnTo>
                  <a:lnTo>
                    <a:pt x="1158862" y="6858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7350" y="1507150"/>
              <a:ext cx="5038650" cy="21291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1334" y="1840097"/>
              <a:ext cx="999900" cy="3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468484" y="1878197"/>
              <a:ext cx="885825" cy="262255"/>
            </a:xfrm>
            <a:custGeom>
              <a:avLst/>
              <a:gdLst/>
              <a:ahLst/>
              <a:cxnLst/>
              <a:rect l="l" t="t" r="r" b="b"/>
              <a:pathLst>
                <a:path w="885825" h="262255">
                  <a:moveTo>
                    <a:pt x="885599" y="261899"/>
                  </a:moveTo>
                  <a:lnTo>
                    <a:pt x="130949" y="261899"/>
                  </a:lnTo>
                  <a:lnTo>
                    <a:pt x="0" y="130949"/>
                  </a:lnTo>
                  <a:lnTo>
                    <a:pt x="130949" y="0"/>
                  </a:lnTo>
                  <a:lnTo>
                    <a:pt x="885599" y="0"/>
                  </a:lnTo>
                  <a:lnTo>
                    <a:pt x="885599" y="2618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93542" y="3101136"/>
              <a:ext cx="4868545" cy="529590"/>
            </a:xfrm>
            <a:custGeom>
              <a:avLst/>
              <a:gdLst/>
              <a:ahLst/>
              <a:cxnLst/>
              <a:rect l="l" t="t" r="r" b="b"/>
              <a:pathLst>
                <a:path w="4868545" h="529589">
                  <a:moveTo>
                    <a:pt x="4867948" y="0"/>
                  </a:moveTo>
                  <a:lnTo>
                    <a:pt x="2569946" y="0"/>
                  </a:lnTo>
                  <a:lnTo>
                    <a:pt x="2569946" y="261899"/>
                  </a:lnTo>
                  <a:lnTo>
                    <a:pt x="4867948" y="261899"/>
                  </a:lnTo>
                  <a:lnTo>
                    <a:pt x="4867948" y="0"/>
                  </a:lnTo>
                  <a:close/>
                </a:path>
                <a:path w="4868545" h="529589">
                  <a:moveTo>
                    <a:pt x="4868100" y="267157"/>
                  </a:moveTo>
                  <a:lnTo>
                    <a:pt x="0" y="267157"/>
                  </a:lnTo>
                  <a:lnTo>
                    <a:pt x="0" y="529056"/>
                  </a:lnTo>
                  <a:lnTo>
                    <a:pt x="4868100" y="529056"/>
                  </a:lnTo>
                  <a:lnTo>
                    <a:pt x="4868100" y="2671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1701" y="3077275"/>
              <a:ext cx="1097100" cy="3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678850" y="3115374"/>
              <a:ext cx="982980" cy="262255"/>
            </a:xfrm>
            <a:custGeom>
              <a:avLst/>
              <a:gdLst/>
              <a:ahLst/>
              <a:cxnLst/>
              <a:rect l="l" t="t" r="r" b="b"/>
              <a:pathLst>
                <a:path w="982979" h="262254">
                  <a:moveTo>
                    <a:pt x="982799" y="261899"/>
                  </a:moveTo>
                  <a:lnTo>
                    <a:pt x="130949" y="261899"/>
                  </a:lnTo>
                  <a:lnTo>
                    <a:pt x="0" y="130949"/>
                  </a:lnTo>
                  <a:lnTo>
                    <a:pt x="130949" y="0"/>
                  </a:lnTo>
                  <a:lnTo>
                    <a:pt x="982799" y="0"/>
                  </a:lnTo>
                  <a:lnTo>
                    <a:pt x="982799" y="261899"/>
                  </a:lnTo>
                  <a:close/>
                </a:path>
              </a:pathLst>
            </a:custGeom>
            <a:solidFill>
              <a:srgbClr val="34A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007824" y="1497624"/>
            <a:ext cx="5057775" cy="2148840"/>
          </a:xfrm>
          <a:prstGeom prst="rect">
            <a:avLst/>
          </a:prstGeom>
          <a:ln w="19049">
            <a:solidFill>
              <a:srgbClr val="D9D9D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1634489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Headlines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000">
              <a:latin typeface="Arial Unicode MS"/>
              <a:cs typeface="Arial Unicode MS"/>
            </a:endParaRPr>
          </a:p>
          <a:p>
            <a:pPr marL="2853690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Description</a:t>
            </a:r>
            <a:endParaRPr sz="1100">
              <a:latin typeface="Arial Unicode MS"/>
              <a:cs typeface="Arial Unicode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453179" y="3349704"/>
            <a:ext cx="564515" cy="608330"/>
            <a:chOff x="2453179" y="3349704"/>
            <a:chExt cx="564515" cy="608330"/>
          </a:xfrm>
        </p:grpSpPr>
        <p:sp>
          <p:nvSpPr>
            <p:cNvPr id="23" name="object 23"/>
            <p:cNvSpPr/>
            <p:nvPr/>
          </p:nvSpPr>
          <p:spPr>
            <a:xfrm>
              <a:off x="2598550" y="3538671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399" y="418799"/>
                  </a:moveTo>
                  <a:lnTo>
                    <a:pt x="168357" y="414739"/>
                  </a:lnTo>
                  <a:lnTo>
                    <a:pt x="129266" y="402860"/>
                  </a:lnTo>
                  <a:lnTo>
                    <a:pt x="93224" y="383618"/>
                  </a:lnTo>
                  <a:lnTo>
                    <a:pt x="61331" y="357468"/>
                  </a:lnTo>
                  <a:lnTo>
                    <a:pt x="35181" y="325575"/>
                  </a:lnTo>
                  <a:lnTo>
                    <a:pt x="15939" y="289533"/>
                  </a:lnTo>
                  <a:lnTo>
                    <a:pt x="4060" y="250442"/>
                  </a:lnTo>
                  <a:lnTo>
                    <a:pt x="0" y="209399"/>
                  </a:lnTo>
                  <a:lnTo>
                    <a:pt x="5530" y="161386"/>
                  </a:lnTo>
                  <a:lnTo>
                    <a:pt x="21283" y="117311"/>
                  </a:lnTo>
                  <a:lnTo>
                    <a:pt x="46002" y="78430"/>
                  </a:lnTo>
                  <a:lnTo>
                    <a:pt x="78430" y="46002"/>
                  </a:lnTo>
                  <a:lnTo>
                    <a:pt x="117311" y="21283"/>
                  </a:lnTo>
                  <a:lnTo>
                    <a:pt x="161386" y="5530"/>
                  </a:lnTo>
                  <a:lnTo>
                    <a:pt x="209399" y="0"/>
                  </a:lnTo>
                  <a:lnTo>
                    <a:pt x="257413" y="5530"/>
                  </a:lnTo>
                  <a:lnTo>
                    <a:pt x="301488" y="21283"/>
                  </a:lnTo>
                  <a:lnTo>
                    <a:pt x="340368" y="46002"/>
                  </a:lnTo>
                  <a:lnTo>
                    <a:pt x="372797" y="78430"/>
                  </a:lnTo>
                  <a:lnTo>
                    <a:pt x="397516" y="117311"/>
                  </a:lnTo>
                  <a:lnTo>
                    <a:pt x="413269" y="161386"/>
                  </a:lnTo>
                  <a:lnTo>
                    <a:pt x="418799" y="209399"/>
                  </a:lnTo>
                  <a:lnTo>
                    <a:pt x="413269" y="257413"/>
                  </a:lnTo>
                  <a:lnTo>
                    <a:pt x="397516" y="301488"/>
                  </a:lnTo>
                  <a:lnTo>
                    <a:pt x="372797" y="340368"/>
                  </a:lnTo>
                  <a:lnTo>
                    <a:pt x="340368" y="372797"/>
                  </a:lnTo>
                  <a:lnTo>
                    <a:pt x="301488" y="397516"/>
                  </a:lnTo>
                  <a:lnTo>
                    <a:pt x="257413" y="413269"/>
                  </a:lnTo>
                  <a:lnTo>
                    <a:pt x="209399" y="418799"/>
                  </a:lnTo>
                  <a:close/>
                </a:path>
              </a:pathLst>
            </a:custGeom>
            <a:solidFill>
              <a:srgbClr val="CC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3179" y="3349704"/>
              <a:ext cx="185099" cy="185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4286" y="225065"/>
            <a:ext cx="4595495" cy="66865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4"/>
              </a:spcBef>
            </a:pPr>
            <a:r>
              <a:rPr spc="-10" dirty="0"/>
              <a:t>Headlines:</a:t>
            </a: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20" dirty="0"/>
              <a:t>30</a:t>
            </a:r>
            <a:r>
              <a:rPr sz="1200" spc="-40" dirty="0"/>
              <a:t> </a:t>
            </a:r>
            <a:r>
              <a:rPr sz="1200" spc="-25" dirty="0"/>
              <a:t>characters</a:t>
            </a:r>
            <a:r>
              <a:rPr sz="1200" spc="-40" dirty="0"/>
              <a:t> </a:t>
            </a:r>
            <a:r>
              <a:rPr sz="1200" dirty="0"/>
              <a:t>including</a:t>
            </a:r>
            <a:r>
              <a:rPr sz="1200" spc="-40" dirty="0"/>
              <a:t> space. </a:t>
            </a:r>
            <a:r>
              <a:rPr sz="1200" spc="-65" dirty="0"/>
              <a:t>Google</a:t>
            </a:r>
            <a:r>
              <a:rPr sz="1200" spc="-40" dirty="0"/>
              <a:t> Search </a:t>
            </a:r>
            <a:r>
              <a:rPr sz="1200" spc="-50" dirty="0"/>
              <a:t>Ads</a:t>
            </a:r>
            <a:r>
              <a:rPr sz="1200" spc="-40" dirty="0"/>
              <a:t> </a:t>
            </a:r>
            <a:r>
              <a:rPr sz="1200" spc="-20" dirty="0"/>
              <a:t>include</a:t>
            </a:r>
            <a:r>
              <a:rPr sz="1200" spc="-35" dirty="0"/>
              <a:t> </a:t>
            </a:r>
            <a:r>
              <a:rPr sz="1200" spc="-40" dirty="0"/>
              <a:t>3 </a:t>
            </a:r>
            <a:r>
              <a:rPr sz="1200" spc="-10" dirty="0"/>
              <a:t>headlines.</a:t>
            </a:r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530225" y="1843872"/>
            <a:ext cx="2154555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70" dirty="0">
                <a:latin typeface="Arial Unicode MS"/>
                <a:cs typeface="Arial Unicode MS"/>
              </a:rPr>
              <a:t>1.</a:t>
            </a:r>
            <a:r>
              <a:rPr sz="1600" spc="30" dirty="0">
                <a:latin typeface="Arial Unicode MS"/>
                <a:cs typeface="Arial Unicode MS"/>
              </a:rPr>
              <a:t> </a:t>
            </a:r>
            <a:r>
              <a:rPr sz="1600" spc="-40" dirty="0">
                <a:latin typeface="Arial Unicode MS"/>
                <a:cs typeface="Arial Unicode MS"/>
              </a:rPr>
              <a:t>Basic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25" dirty="0">
                <a:latin typeface="Arial Unicode MS"/>
                <a:cs typeface="Arial Unicode MS"/>
              </a:rPr>
              <a:t>property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details:</a:t>
            </a:r>
            <a:endParaRPr sz="1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0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400" spc="-50" dirty="0">
                <a:latin typeface="Arial Unicode MS"/>
                <a:cs typeface="Arial Unicode MS"/>
              </a:rPr>
              <a:t>[Property</a:t>
            </a:r>
            <a:r>
              <a:rPr sz="1400" spc="-40" dirty="0">
                <a:latin typeface="Arial Unicode MS"/>
                <a:cs typeface="Arial Unicode MS"/>
              </a:rPr>
              <a:t> </a:t>
            </a:r>
            <a:r>
              <a:rPr sz="1400" spc="-55" dirty="0">
                <a:latin typeface="Arial Unicode MS"/>
                <a:cs typeface="Arial Unicode MS"/>
              </a:rPr>
              <a:t>name],</a:t>
            </a:r>
            <a:r>
              <a:rPr sz="1400" spc="-3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[City]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225" y="2778338"/>
            <a:ext cx="1377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 Unicode MS"/>
                <a:cs typeface="Arial Unicode MS"/>
              </a:rPr>
              <a:t>[Property</a:t>
            </a:r>
            <a:r>
              <a:rPr sz="1400" spc="-2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website]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225" y="3226013"/>
            <a:ext cx="18491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 Unicode MS"/>
                <a:cs typeface="Arial Unicode MS"/>
              </a:rPr>
              <a:t>Best</a:t>
            </a:r>
            <a:r>
              <a:rPr sz="1400" spc="13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in</a:t>
            </a:r>
            <a:r>
              <a:rPr sz="1400" spc="-95" dirty="0">
                <a:latin typeface="Arial Unicode MS"/>
                <a:cs typeface="Arial Unicode MS"/>
              </a:rPr>
              <a:t> </a:t>
            </a:r>
            <a:r>
              <a:rPr sz="1400" spc="-60" dirty="0">
                <a:latin typeface="Arial Unicode MS"/>
                <a:cs typeface="Arial Unicode MS"/>
              </a:rPr>
              <a:t>[City,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Area]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225" y="3673688"/>
            <a:ext cx="209486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 Unicode MS"/>
                <a:cs typeface="Arial Unicode MS"/>
              </a:rPr>
              <a:t>Budget</a:t>
            </a:r>
            <a:r>
              <a:rPr sz="1400" spc="13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in</a:t>
            </a:r>
            <a:r>
              <a:rPr sz="1400" spc="-9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[City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name]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0375" y="1843872"/>
            <a:ext cx="2327275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 Unicode MS"/>
                <a:cs typeface="Arial Unicode MS"/>
              </a:rPr>
              <a:t>3.</a:t>
            </a:r>
            <a:r>
              <a:rPr sz="1600" spc="110" dirty="0">
                <a:latin typeface="Arial Unicode MS"/>
                <a:cs typeface="Arial Unicode MS"/>
              </a:rPr>
              <a:t> </a:t>
            </a:r>
            <a:r>
              <a:rPr sz="1600" spc="-45" dirty="0">
                <a:latin typeface="Arial Unicode MS"/>
                <a:cs typeface="Arial Unicode MS"/>
              </a:rPr>
              <a:t>Discount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offers:</a:t>
            </a:r>
            <a:endParaRPr sz="1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0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400" spc="-85" dirty="0">
                <a:latin typeface="Arial Unicode MS"/>
                <a:cs typeface="Arial Unicode MS"/>
              </a:rPr>
              <a:t>Book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direct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204" dirty="0">
                <a:latin typeface="Arial Unicode MS"/>
                <a:cs typeface="Arial Unicode MS"/>
              </a:rPr>
              <a:t>&amp;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enjoy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85" dirty="0">
                <a:latin typeface="Arial Unicode MS"/>
                <a:cs typeface="Arial Unicode MS"/>
              </a:rPr>
              <a:t>[_%]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saving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0375" y="2778338"/>
            <a:ext cx="14185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latin typeface="Arial Unicode MS"/>
                <a:cs typeface="Arial Unicode MS"/>
              </a:rPr>
              <a:t>Upto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85" dirty="0">
                <a:latin typeface="Arial Unicode MS"/>
                <a:cs typeface="Arial Unicode MS"/>
              </a:rPr>
              <a:t>[_%]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discount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0375" y="3226013"/>
            <a:ext cx="19399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Arial Unicode MS"/>
                <a:cs typeface="Arial Unicode MS"/>
              </a:rPr>
              <a:t>Lowest</a:t>
            </a:r>
            <a:r>
              <a:rPr sz="1400" spc="4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Price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Guaranteed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0375" y="3673688"/>
            <a:ext cx="805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latin typeface="Arial Unicode MS"/>
                <a:cs typeface="Arial Unicode MS"/>
              </a:rPr>
              <a:t>Book</a:t>
            </a:r>
            <a:r>
              <a:rPr sz="1400" spc="15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Now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7406" y="1843872"/>
            <a:ext cx="229997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 Unicode MS"/>
                <a:cs typeface="Arial Unicode MS"/>
              </a:rPr>
              <a:t>2.</a:t>
            </a:r>
            <a:r>
              <a:rPr sz="1600" spc="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Beneﬁts:</a:t>
            </a:r>
            <a:endParaRPr sz="1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0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Start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400" spc="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Holiday</a:t>
            </a:r>
            <a:r>
              <a:rPr sz="1400" spc="1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Plan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 Unicode MS"/>
                <a:cs typeface="Arial Unicode MS"/>
              </a:rPr>
              <a:t>Today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7406" y="2778338"/>
            <a:ext cx="17062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Best</a:t>
            </a:r>
            <a:r>
              <a:rPr sz="140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Rate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Guaranteed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77406" y="3191723"/>
            <a:ext cx="161925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Luxury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[no.]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star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hotel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group/property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77406" y="3921338"/>
            <a:ext cx="1958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Leave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Stress</a:t>
            </a:r>
            <a:r>
              <a:rPr sz="1400" spc="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Behind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latin typeface="Arial Unicode MS"/>
                <a:cs typeface="Arial Unicode MS"/>
              </a:rPr>
              <a:t>NOTE:</a:t>
            </a:r>
            <a:r>
              <a:rPr sz="1000" spc="-30" dirty="0"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263137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30" dirty="0">
                <a:solidFill>
                  <a:srgbClr val="3C8BD9"/>
                </a:solidFill>
                <a:latin typeface="Arial Unicode MS"/>
                <a:cs typeface="Arial Unicode MS"/>
              </a:rPr>
              <a:t>[brackets]</a:t>
            </a:r>
            <a:r>
              <a:rPr sz="1000" spc="-25" dirty="0">
                <a:solidFill>
                  <a:srgbClr val="3C8BD9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263137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263137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30275"/>
            <a:ext cx="9106535" cy="4413250"/>
          </a:xfrm>
          <a:custGeom>
            <a:avLst/>
            <a:gdLst/>
            <a:ahLst/>
            <a:cxnLst/>
            <a:rect l="l" t="t" r="r" b="b"/>
            <a:pathLst>
              <a:path w="9106535" h="4413250">
                <a:moveTo>
                  <a:pt x="3032023" y="0"/>
                </a:moveTo>
                <a:lnTo>
                  <a:pt x="0" y="0"/>
                </a:lnTo>
                <a:lnTo>
                  <a:pt x="0" y="4413224"/>
                </a:lnTo>
                <a:lnTo>
                  <a:pt x="3032023" y="4413224"/>
                </a:lnTo>
                <a:lnTo>
                  <a:pt x="3032023" y="0"/>
                </a:lnTo>
                <a:close/>
              </a:path>
              <a:path w="9106535" h="4413250">
                <a:moveTo>
                  <a:pt x="9106217" y="12"/>
                </a:moveTo>
                <a:lnTo>
                  <a:pt x="6101626" y="12"/>
                </a:lnTo>
                <a:lnTo>
                  <a:pt x="6101626" y="4413224"/>
                </a:lnTo>
                <a:lnTo>
                  <a:pt x="9106217" y="4413224"/>
                </a:lnTo>
                <a:lnTo>
                  <a:pt x="9106217" y="12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799" y="1254150"/>
            <a:ext cx="2819400" cy="333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255904" indent="-324485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0" dirty="0">
                <a:latin typeface="Arial Unicode MS"/>
                <a:cs typeface="Arial Unicode MS"/>
              </a:rPr>
              <a:t>Discover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a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true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luxury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hotel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in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the </a:t>
            </a:r>
            <a:r>
              <a:rPr sz="1250" spc="-20" dirty="0">
                <a:latin typeface="Arial Unicode MS"/>
                <a:cs typeface="Arial Unicode MS"/>
              </a:rPr>
              <a:t>heart</a:t>
            </a:r>
            <a:r>
              <a:rPr sz="1250" spc="-40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of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[city</a:t>
            </a:r>
            <a:r>
              <a:rPr sz="1250" spc="-4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name].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105" dirty="0">
                <a:latin typeface="Arial Unicode MS"/>
                <a:cs typeface="Arial Unicode MS"/>
              </a:rPr>
              <a:t>We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offer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50" dirty="0">
                <a:latin typeface="Arial Unicode MS"/>
                <a:cs typeface="Arial Unicode MS"/>
              </a:rPr>
              <a:t>[no.]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star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accommodation.</a:t>
            </a:r>
            <a:endParaRPr sz="1250">
              <a:latin typeface="Arial Unicode MS"/>
              <a:cs typeface="Arial Unicode MS"/>
            </a:endParaRPr>
          </a:p>
          <a:p>
            <a:pPr marL="336550" marR="53403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60" dirty="0">
                <a:latin typeface="Arial Unicode MS"/>
                <a:cs typeface="Arial Unicode MS"/>
              </a:rPr>
              <a:t>Exclusive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45" dirty="0">
                <a:latin typeface="Arial Unicode MS"/>
                <a:cs typeface="Arial Unicode MS"/>
              </a:rPr>
              <a:t>offer.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Join</a:t>
            </a:r>
            <a:r>
              <a:rPr sz="1250" spc="-8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Us</a:t>
            </a:r>
            <a:r>
              <a:rPr sz="1250" spc="125" dirty="0">
                <a:latin typeface="Arial Unicode MS"/>
                <a:cs typeface="Arial Unicode MS"/>
              </a:rPr>
              <a:t> </a:t>
            </a:r>
            <a:r>
              <a:rPr sz="1250" spc="-75" dirty="0">
                <a:latin typeface="Arial Unicode MS"/>
                <a:cs typeface="Arial Unicode MS"/>
              </a:rPr>
              <a:t>Every </a:t>
            </a:r>
            <a:r>
              <a:rPr sz="1250" spc="-30" dirty="0">
                <a:latin typeface="Arial Unicode MS"/>
                <a:cs typeface="Arial Unicode MS"/>
              </a:rPr>
              <a:t>Saturday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for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45" dirty="0">
                <a:latin typeface="Arial Unicode MS"/>
                <a:cs typeface="Arial Unicode MS"/>
              </a:rPr>
              <a:t>[Karaoke] </a:t>
            </a:r>
            <a:r>
              <a:rPr sz="1250" spc="-10" dirty="0">
                <a:latin typeface="Arial Unicode MS"/>
                <a:cs typeface="Arial Unicode MS"/>
              </a:rPr>
              <a:t>night!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5" dirty="0">
                <a:latin typeface="Arial Unicode MS"/>
                <a:cs typeface="Arial Unicode MS"/>
              </a:rPr>
              <a:t>Easy</a:t>
            </a:r>
            <a:r>
              <a:rPr sz="1250" spc="55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Booking.</a:t>
            </a:r>
            <a:r>
              <a:rPr sz="1250" spc="95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Personalised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Service.</a:t>
            </a:r>
            <a:endParaRPr sz="1250">
              <a:latin typeface="Arial Unicode MS"/>
              <a:cs typeface="Arial Unicode MS"/>
            </a:endParaRPr>
          </a:p>
          <a:p>
            <a:pPr marL="336550" marR="11303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75" dirty="0">
                <a:latin typeface="Arial Unicode MS"/>
                <a:cs typeface="Arial Unicode MS"/>
              </a:rPr>
              <a:t>Book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direct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and</a:t>
            </a:r>
            <a:r>
              <a:rPr sz="1250" spc="-50" dirty="0">
                <a:latin typeface="Arial Unicode MS"/>
                <a:cs typeface="Arial Unicode MS"/>
              </a:rPr>
              <a:t> enjoy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75" dirty="0">
                <a:latin typeface="Arial Unicode MS"/>
                <a:cs typeface="Arial Unicode MS"/>
              </a:rPr>
              <a:t>[_%]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discount for</a:t>
            </a:r>
            <a:r>
              <a:rPr sz="1250" spc="-35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stays</a:t>
            </a:r>
            <a:r>
              <a:rPr sz="1250" spc="-3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until</a:t>
            </a:r>
            <a:r>
              <a:rPr sz="1250" spc="-4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[dd/</a:t>
            </a:r>
            <a:r>
              <a:rPr sz="1250" spc="-30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month</a:t>
            </a:r>
            <a:r>
              <a:rPr sz="1250" spc="-3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/yy].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65" dirty="0">
                <a:latin typeface="Arial Unicode MS"/>
                <a:cs typeface="Arial Unicode MS"/>
              </a:rPr>
              <a:t>No</a:t>
            </a:r>
            <a:r>
              <a:rPr sz="1250" spc="-1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cancellation</a:t>
            </a:r>
            <a:r>
              <a:rPr sz="1250" spc="-10" dirty="0">
                <a:latin typeface="Arial Unicode MS"/>
                <a:cs typeface="Arial Unicode MS"/>
              </a:rPr>
              <a:t> fees.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35" dirty="0">
                <a:latin typeface="Arial Unicode MS"/>
                <a:cs typeface="Arial Unicode MS"/>
              </a:rPr>
              <a:t>Book</a:t>
            </a:r>
            <a:r>
              <a:rPr sz="1250" spc="-10" dirty="0">
                <a:latin typeface="Arial Unicode MS"/>
                <a:cs typeface="Arial Unicode MS"/>
              </a:rPr>
              <a:t> </a:t>
            </a:r>
            <a:r>
              <a:rPr sz="1250" spc="-45" dirty="0">
                <a:latin typeface="Arial Unicode MS"/>
                <a:cs typeface="Arial Unicode MS"/>
              </a:rPr>
              <a:t>Now.</a:t>
            </a:r>
            <a:r>
              <a:rPr sz="1250" spc="85" dirty="0">
                <a:latin typeface="Arial Unicode MS"/>
                <a:cs typeface="Arial Unicode MS"/>
              </a:rPr>
              <a:t> </a:t>
            </a:r>
            <a:r>
              <a:rPr sz="1250" spc="-85" dirty="0">
                <a:latin typeface="Arial Unicode MS"/>
                <a:cs typeface="Arial Unicode MS"/>
              </a:rPr>
              <a:t>Pay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35" dirty="0">
                <a:latin typeface="Arial Unicode MS"/>
                <a:cs typeface="Arial Unicode MS"/>
              </a:rPr>
              <a:t>on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Arrival.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dirty="0">
                <a:latin typeface="Arial Unicode MS"/>
                <a:cs typeface="Arial Unicode MS"/>
              </a:rPr>
              <a:t>No</a:t>
            </a:r>
            <a:r>
              <a:rPr sz="1250" spc="120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Reservation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Costs.</a:t>
            </a:r>
            <a:endParaRPr sz="1250">
              <a:latin typeface="Arial Unicode MS"/>
              <a:cs typeface="Arial Unicode MS"/>
            </a:endParaRPr>
          </a:p>
          <a:p>
            <a:pPr marL="336550" marR="47879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65" dirty="0">
                <a:latin typeface="Arial Unicode MS"/>
                <a:cs typeface="Arial Unicode MS"/>
              </a:rPr>
              <a:t>Save </a:t>
            </a:r>
            <a:r>
              <a:rPr sz="1250" spc="-75" dirty="0">
                <a:latin typeface="Arial Unicode MS"/>
                <a:cs typeface="Arial Unicode MS"/>
              </a:rPr>
              <a:t>[_%]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with</a:t>
            </a:r>
            <a:r>
              <a:rPr sz="1250" spc="-5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direct</a:t>
            </a:r>
            <a:r>
              <a:rPr sz="1250" spc="-55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booking. </a:t>
            </a:r>
            <a:r>
              <a:rPr sz="1250" spc="-10" dirty="0">
                <a:latin typeface="Arial Unicode MS"/>
                <a:cs typeface="Arial Unicode MS"/>
              </a:rPr>
              <a:t>Instant</a:t>
            </a:r>
            <a:r>
              <a:rPr sz="1250" spc="-8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Conﬁrmation.</a:t>
            </a:r>
            <a:endParaRPr sz="12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32029" y="703075"/>
            <a:ext cx="3070225" cy="4440555"/>
          </a:xfrm>
          <a:custGeom>
            <a:avLst/>
            <a:gdLst/>
            <a:ahLst/>
            <a:cxnLst/>
            <a:rect l="l" t="t" r="r" b="b"/>
            <a:pathLst>
              <a:path w="3070225" h="4440555">
                <a:moveTo>
                  <a:pt x="3069599" y="4440299"/>
                </a:moveTo>
                <a:lnTo>
                  <a:pt x="0" y="4440299"/>
                </a:lnTo>
                <a:lnTo>
                  <a:pt x="0" y="0"/>
                </a:lnTo>
                <a:lnTo>
                  <a:pt x="3069599" y="0"/>
                </a:lnTo>
                <a:lnTo>
                  <a:pt x="3069599" y="4440299"/>
                </a:lnTo>
                <a:close/>
              </a:path>
            </a:pathLst>
          </a:custGeom>
          <a:solidFill>
            <a:srgbClr val="3C8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8965" y="795172"/>
            <a:ext cx="70662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0060" algn="l"/>
                <a:tab pos="6127115" algn="l"/>
              </a:tabLst>
            </a:pPr>
            <a:r>
              <a:rPr sz="1600" spc="-35" dirty="0">
                <a:latin typeface="Arial Unicode MS"/>
                <a:cs typeface="Arial Unicode MS"/>
              </a:rPr>
              <a:t>Amenities</a:t>
            </a:r>
            <a:r>
              <a:rPr sz="1600" spc="-75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and</a:t>
            </a:r>
            <a:r>
              <a:rPr sz="1600" spc="-7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offerings:</a:t>
            </a:r>
            <a:r>
              <a:rPr sz="1600" dirty="0">
                <a:latin typeface="Arial Unicode MS"/>
                <a:cs typeface="Arial Unicode MS"/>
              </a:rPr>
              <a:t>	</a:t>
            </a:r>
            <a:r>
              <a:rPr sz="1600" spc="-70" dirty="0">
                <a:solidFill>
                  <a:srgbClr val="FFFFFF"/>
                </a:solidFill>
                <a:latin typeface="Arial Unicode MS"/>
                <a:cs typeface="Arial Unicode MS"/>
              </a:rPr>
              <a:t>General</a:t>
            </a:r>
            <a:r>
              <a:rPr sz="16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description:</a:t>
            </a:r>
            <a:r>
              <a:rPr sz="1600" dirty="0">
                <a:solidFill>
                  <a:srgbClr val="FFFFFF"/>
                </a:solidFill>
                <a:latin typeface="Arial Unicode MS"/>
                <a:cs typeface="Arial Unicode MS"/>
              </a:rPr>
              <a:t>	</a:t>
            </a:r>
            <a:r>
              <a:rPr sz="1600" spc="-20" dirty="0">
                <a:latin typeface="Arial Unicode MS"/>
                <a:cs typeface="Arial Unicode MS"/>
              </a:rPr>
              <a:t>Highlights: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1227" y="0"/>
            <a:ext cx="4761865" cy="66865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4"/>
              </a:spcBef>
            </a:pPr>
            <a:r>
              <a:rPr spc="-10" dirty="0"/>
              <a:t>Description:</a:t>
            </a: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dirty="0"/>
              <a:t>90</a:t>
            </a:r>
            <a:r>
              <a:rPr sz="1200" spc="-45" dirty="0"/>
              <a:t> </a:t>
            </a:r>
            <a:r>
              <a:rPr sz="1200" spc="-25" dirty="0"/>
              <a:t>characters</a:t>
            </a:r>
            <a:r>
              <a:rPr sz="1200" spc="-40" dirty="0"/>
              <a:t> </a:t>
            </a:r>
            <a:r>
              <a:rPr sz="1200" dirty="0"/>
              <a:t>including</a:t>
            </a:r>
            <a:r>
              <a:rPr sz="1200" spc="-40" dirty="0"/>
              <a:t> space. </a:t>
            </a:r>
            <a:r>
              <a:rPr sz="1200" spc="-65" dirty="0"/>
              <a:t>Google</a:t>
            </a:r>
            <a:r>
              <a:rPr sz="1200" spc="-40" dirty="0"/>
              <a:t> Search</a:t>
            </a:r>
            <a:r>
              <a:rPr sz="1200" spc="-45" dirty="0"/>
              <a:t> </a:t>
            </a:r>
            <a:r>
              <a:rPr sz="1200" spc="-50" dirty="0"/>
              <a:t>Ads</a:t>
            </a:r>
            <a:r>
              <a:rPr sz="1200" spc="-40" dirty="0"/>
              <a:t> </a:t>
            </a:r>
            <a:r>
              <a:rPr sz="1200" spc="-20" dirty="0"/>
              <a:t>include</a:t>
            </a:r>
            <a:r>
              <a:rPr sz="1200" spc="-40" dirty="0"/>
              <a:t> </a:t>
            </a:r>
            <a:r>
              <a:rPr sz="1200" spc="-80" dirty="0"/>
              <a:t>2</a:t>
            </a:r>
            <a:r>
              <a:rPr sz="1200" spc="-40" dirty="0"/>
              <a:t> </a:t>
            </a:r>
            <a:r>
              <a:rPr sz="1200" spc="-10" dirty="0"/>
              <a:t>descriptions.</a:t>
            </a:r>
            <a:endParaRPr sz="1200"/>
          </a:p>
        </p:txBody>
      </p:sp>
      <p:sp>
        <p:nvSpPr>
          <p:cNvPr id="7" name="object 7"/>
          <p:cNvSpPr txBox="1"/>
          <p:nvPr/>
        </p:nvSpPr>
        <p:spPr>
          <a:xfrm>
            <a:off x="3213824" y="1197010"/>
            <a:ext cx="2708275" cy="333057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36550" indent="-324485">
              <a:lnSpc>
                <a:spcPct val="100000"/>
              </a:lnSpc>
              <a:spcBef>
                <a:spcPts val="7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75" dirty="0">
                <a:solidFill>
                  <a:srgbClr val="FFFFFF"/>
                </a:solidFill>
                <a:latin typeface="Arial Unicode MS"/>
                <a:cs typeface="Arial Unicode MS"/>
              </a:rPr>
              <a:t>Book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online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now.</a:t>
            </a:r>
            <a:r>
              <a:rPr sz="1250" spc="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80" dirty="0">
                <a:solidFill>
                  <a:srgbClr val="FFFFFF"/>
                </a:solidFill>
                <a:latin typeface="Arial Unicode MS"/>
                <a:cs typeface="Arial Unicode MS"/>
              </a:rPr>
              <a:t>Free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cancellation.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35" dirty="0">
                <a:solidFill>
                  <a:srgbClr val="FFFFFF"/>
                </a:solidFill>
                <a:latin typeface="Arial Unicode MS"/>
                <a:cs typeface="Arial Unicode MS"/>
              </a:rPr>
              <a:t>Book</a:t>
            </a:r>
            <a:r>
              <a:rPr sz="1250" spc="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Direct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25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65" dirty="0">
                <a:solidFill>
                  <a:srgbClr val="FFFFFF"/>
                </a:solidFill>
                <a:latin typeface="Arial Unicode MS"/>
                <a:cs typeface="Arial Unicode MS"/>
              </a:rPr>
              <a:t>Save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more.</a:t>
            </a:r>
            <a:endParaRPr sz="1250">
              <a:latin typeface="Arial Unicode MS"/>
              <a:cs typeface="Arial Unicode MS"/>
            </a:endParaRPr>
          </a:p>
          <a:p>
            <a:pPr marL="336550" marR="45720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Just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 [no.]</a:t>
            </a: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minutes</a:t>
            </a: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Arial Unicode MS"/>
                <a:cs typeface="Arial Unicode MS"/>
              </a:rPr>
              <a:t>away</a:t>
            </a: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Arial Unicode MS"/>
                <a:cs typeface="Arial Unicode MS"/>
              </a:rPr>
              <a:t>from </a:t>
            </a: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[popular</a:t>
            </a:r>
            <a:r>
              <a:rPr sz="125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location</a:t>
            </a:r>
            <a:r>
              <a:rPr sz="125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name].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Award</a:t>
            </a:r>
            <a:r>
              <a:rPr sz="125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winning</a:t>
            </a:r>
            <a:r>
              <a:rPr sz="125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hotel/property.</a:t>
            </a:r>
            <a:endParaRPr sz="1250">
              <a:latin typeface="Arial Unicode MS"/>
              <a:cs typeface="Arial Unicode MS"/>
            </a:endParaRPr>
          </a:p>
          <a:p>
            <a:pPr marL="336550" marR="9715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Compare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Best</a:t>
            </a:r>
            <a:r>
              <a:rPr sz="1250" spc="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Hotels</a:t>
            </a:r>
            <a:r>
              <a:rPr sz="1250" spc="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1250" spc="-8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[city name].</a:t>
            </a:r>
            <a:endParaRPr sz="1250">
              <a:latin typeface="Arial Unicode MS"/>
              <a:cs typeface="Arial Unicode MS"/>
            </a:endParaRPr>
          </a:p>
          <a:p>
            <a:pPr marL="336550" marR="24257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Stay</a:t>
            </a:r>
            <a:r>
              <a:rPr sz="125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12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Style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2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60" dirty="0">
                <a:solidFill>
                  <a:srgbClr val="FFFFFF"/>
                </a:solidFill>
                <a:latin typeface="Arial Unicode MS"/>
                <a:cs typeface="Arial Unicode MS"/>
              </a:rPr>
              <a:t>Choose</a:t>
            </a:r>
            <a:r>
              <a:rPr sz="12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Arial Unicode MS"/>
                <a:cs typeface="Arial Unicode MS"/>
              </a:rPr>
              <a:t>from</a:t>
            </a:r>
            <a:r>
              <a:rPr sz="12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wide</a:t>
            </a:r>
            <a:r>
              <a:rPr sz="125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range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room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types.</a:t>
            </a:r>
            <a:endParaRPr sz="1250">
              <a:latin typeface="Arial Unicode MS"/>
              <a:cs typeface="Arial Unicode MS"/>
            </a:endParaRPr>
          </a:p>
          <a:p>
            <a:pPr marL="336550" marR="47942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Secure</a:t>
            </a:r>
            <a:r>
              <a:rPr sz="125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Arial Unicode MS"/>
                <a:cs typeface="Arial Unicode MS"/>
              </a:rPr>
              <a:t>Booking.</a:t>
            </a:r>
            <a:r>
              <a:rPr sz="125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 Unicode MS"/>
                <a:cs typeface="Arial Unicode MS"/>
              </a:rPr>
              <a:t>Best</a:t>
            </a:r>
            <a:r>
              <a:rPr sz="125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Arial Unicode MS"/>
                <a:cs typeface="Arial Unicode MS"/>
              </a:rPr>
              <a:t>Price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Guarantee.</a:t>
            </a:r>
            <a:endParaRPr sz="1250">
              <a:latin typeface="Arial Unicode MS"/>
              <a:cs typeface="Arial Unicode MS"/>
            </a:endParaRPr>
          </a:p>
          <a:p>
            <a:pPr marL="336550" marR="38100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5" dirty="0">
                <a:solidFill>
                  <a:srgbClr val="FFFFFF"/>
                </a:solidFill>
                <a:latin typeface="Arial Unicode MS"/>
                <a:cs typeface="Arial Unicode MS"/>
              </a:rPr>
              <a:t>Contact</a:t>
            </a:r>
            <a:r>
              <a:rPr sz="125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[no.]</a:t>
            </a:r>
            <a:r>
              <a:rPr sz="1250" spc="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Arial Unicode MS"/>
                <a:cs typeface="Arial Unicode MS"/>
              </a:rPr>
              <a:t>|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Arial Unicode MS"/>
                <a:cs typeface="Arial Unicode MS"/>
              </a:rPr>
              <a:t>[Hotel</a:t>
            </a:r>
            <a:r>
              <a:rPr sz="125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FFFFFF"/>
                </a:solidFill>
                <a:latin typeface="Arial Unicode MS"/>
                <a:cs typeface="Arial Unicode MS"/>
              </a:rPr>
              <a:t>details]</a:t>
            </a:r>
            <a:r>
              <a:rPr sz="1250" spc="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Arial Unicode MS"/>
                <a:cs typeface="Arial Unicode MS"/>
              </a:rPr>
              <a:t>| </a:t>
            </a:r>
            <a:r>
              <a:rPr sz="1250" spc="-10" dirty="0">
                <a:solidFill>
                  <a:srgbClr val="FFFFFF"/>
                </a:solidFill>
                <a:latin typeface="Arial Unicode MS"/>
                <a:cs typeface="Arial Unicode MS"/>
              </a:rPr>
              <a:t>[Offers]</a:t>
            </a:r>
            <a:endParaRPr sz="125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9924" y="1254160"/>
            <a:ext cx="2688590" cy="3621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250825" indent="-324485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20" dirty="0">
                <a:latin typeface="Arial Unicode MS"/>
                <a:cs typeface="Arial Unicode MS"/>
              </a:rPr>
              <a:t>Highlights:</a:t>
            </a:r>
            <a:r>
              <a:rPr sz="1250" spc="-75" dirty="0">
                <a:latin typeface="Arial Unicode MS"/>
                <a:cs typeface="Arial Unicode MS"/>
              </a:rPr>
              <a:t> </a:t>
            </a:r>
            <a:r>
              <a:rPr sz="1250" spc="-50" dirty="0">
                <a:latin typeface="Arial Unicode MS"/>
                <a:cs typeface="Arial Unicode MS"/>
              </a:rPr>
              <a:t>[no.]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star</a:t>
            </a:r>
            <a:r>
              <a:rPr sz="1250" spc="-8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hotel.</a:t>
            </a:r>
            <a:r>
              <a:rPr sz="1250" spc="130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Best </a:t>
            </a:r>
            <a:r>
              <a:rPr sz="1250" spc="-45" dirty="0">
                <a:latin typeface="Arial Unicode MS"/>
                <a:cs typeface="Arial Unicode MS"/>
              </a:rPr>
              <a:t>known</a:t>
            </a:r>
            <a:r>
              <a:rPr sz="1250" spc="-55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in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the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city.</a:t>
            </a:r>
            <a:endParaRPr sz="1250">
              <a:latin typeface="Arial Unicode MS"/>
              <a:cs typeface="Arial Unicode MS"/>
            </a:endParaRPr>
          </a:p>
          <a:p>
            <a:pPr marL="336550" marR="14414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5" dirty="0">
                <a:latin typeface="Arial Unicode MS"/>
                <a:cs typeface="Arial Unicode MS"/>
              </a:rPr>
              <a:t>[Property </a:t>
            </a:r>
            <a:r>
              <a:rPr sz="1250" spc="-40" dirty="0">
                <a:latin typeface="Arial Unicode MS"/>
                <a:cs typeface="Arial Unicode MS"/>
              </a:rPr>
              <a:t>name]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is</a:t>
            </a:r>
            <a:r>
              <a:rPr sz="1250" spc="-4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a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preferred</a:t>
            </a:r>
            <a:r>
              <a:rPr sz="1250" spc="-4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as </a:t>
            </a:r>
            <a:r>
              <a:rPr sz="1250" spc="-30" dirty="0">
                <a:latin typeface="Arial Unicode MS"/>
                <a:cs typeface="Arial Unicode MS"/>
              </a:rPr>
              <a:t>the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best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choice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of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hostel</a:t>
            </a:r>
            <a:r>
              <a:rPr sz="1250" spc="-45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in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[city name].</a:t>
            </a:r>
            <a:endParaRPr sz="1250">
              <a:latin typeface="Arial Unicode MS"/>
              <a:cs typeface="Arial Unicode MS"/>
            </a:endParaRPr>
          </a:p>
          <a:p>
            <a:pPr marL="336550" marR="508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dirty="0">
                <a:latin typeface="Arial Unicode MS"/>
                <a:cs typeface="Arial Unicode MS"/>
              </a:rPr>
              <a:t>Offering</a:t>
            </a:r>
            <a:r>
              <a:rPr sz="1250" spc="5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Best</a:t>
            </a:r>
            <a:r>
              <a:rPr sz="1250" spc="65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Rates</a:t>
            </a:r>
            <a:r>
              <a:rPr sz="1250" spc="7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|</a:t>
            </a:r>
            <a:r>
              <a:rPr sz="1250" spc="65" dirty="0">
                <a:latin typeface="Arial Unicode MS"/>
                <a:cs typeface="Arial Unicode MS"/>
              </a:rPr>
              <a:t> </a:t>
            </a:r>
            <a:r>
              <a:rPr sz="1250" spc="-60" dirty="0">
                <a:latin typeface="Arial Unicode MS"/>
                <a:cs typeface="Arial Unicode MS"/>
              </a:rPr>
              <a:t>Explore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best </a:t>
            </a:r>
            <a:r>
              <a:rPr sz="1250" spc="-30" dirty="0">
                <a:latin typeface="Arial Unicode MS"/>
                <a:cs typeface="Arial Unicode MS"/>
              </a:rPr>
              <a:t>guest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experience</a:t>
            </a:r>
            <a:r>
              <a:rPr sz="1250" spc="85" dirty="0">
                <a:latin typeface="Arial Unicode MS"/>
                <a:cs typeface="Arial Unicode MS"/>
              </a:rPr>
              <a:t> </a:t>
            </a:r>
            <a:r>
              <a:rPr sz="1250" spc="-120" dirty="0">
                <a:latin typeface="Arial Unicode MS"/>
                <a:cs typeface="Arial Unicode MS"/>
              </a:rPr>
              <a:t>|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40" dirty="0">
                <a:latin typeface="Arial Unicode MS"/>
                <a:cs typeface="Arial Unicode MS"/>
              </a:rPr>
              <a:t>Contact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[no.]</a:t>
            </a:r>
            <a:endParaRPr sz="1250">
              <a:latin typeface="Arial Unicode MS"/>
              <a:cs typeface="Arial Unicode MS"/>
            </a:endParaRPr>
          </a:p>
          <a:p>
            <a:pPr marL="336550" marR="25971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50" dirty="0">
                <a:latin typeface="Arial Unicode MS"/>
                <a:cs typeface="Arial Unicode MS"/>
              </a:rPr>
              <a:t>Search,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50" dirty="0">
                <a:latin typeface="Arial Unicode MS"/>
                <a:cs typeface="Arial Unicode MS"/>
              </a:rPr>
              <a:t>Compare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85" dirty="0">
                <a:latin typeface="Arial Unicode MS"/>
                <a:cs typeface="Arial Unicode MS"/>
              </a:rPr>
              <a:t>&amp;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Save!</a:t>
            </a:r>
            <a:r>
              <a:rPr sz="1250" spc="110" dirty="0">
                <a:latin typeface="Arial Unicode MS"/>
                <a:cs typeface="Arial Unicode MS"/>
              </a:rPr>
              <a:t> </a:t>
            </a:r>
            <a:r>
              <a:rPr sz="1250" spc="-60" dirty="0">
                <a:latin typeface="Arial Unicode MS"/>
                <a:cs typeface="Arial Unicode MS"/>
              </a:rPr>
              <a:t>Book </a:t>
            </a:r>
            <a:r>
              <a:rPr sz="1250" spc="-30" dirty="0">
                <a:latin typeface="Arial Unicode MS"/>
                <a:cs typeface="Arial Unicode MS"/>
              </a:rPr>
              <a:t>Direct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dirty="0">
                <a:latin typeface="Arial Unicode MS"/>
                <a:cs typeface="Arial Unicode MS"/>
              </a:rPr>
              <a:t>and</a:t>
            </a:r>
            <a:r>
              <a:rPr sz="1250" spc="85" dirty="0">
                <a:latin typeface="Arial Unicode MS"/>
                <a:cs typeface="Arial Unicode MS"/>
              </a:rPr>
              <a:t> </a:t>
            </a:r>
            <a:r>
              <a:rPr sz="1250" spc="-30" dirty="0">
                <a:latin typeface="Arial Unicode MS"/>
                <a:cs typeface="Arial Unicode MS"/>
              </a:rPr>
              <a:t>Pay</a:t>
            </a:r>
            <a:r>
              <a:rPr sz="1250" spc="12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Less.</a:t>
            </a:r>
            <a:endParaRPr sz="1250">
              <a:latin typeface="Arial Unicode MS"/>
              <a:cs typeface="Arial Unicode MS"/>
            </a:endParaRPr>
          </a:p>
          <a:p>
            <a:pPr marL="336550" marR="46990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40" dirty="0">
                <a:latin typeface="Arial Unicode MS"/>
                <a:cs typeface="Arial Unicode MS"/>
              </a:rPr>
              <a:t>Discover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all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0" dirty="0">
                <a:latin typeface="Arial Unicode MS"/>
                <a:cs typeface="Arial Unicode MS"/>
              </a:rPr>
              <a:t>our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45" dirty="0">
                <a:latin typeface="Arial Unicode MS"/>
                <a:cs typeface="Arial Unicode MS"/>
              </a:rPr>
              <a:t>exclusive </a:t>
            </a:r>
            <a:r>
              <a:rPr sz="1250" spc="-25" dirty="0">
                <a:latin typeface="Arial Unicode MS"/>
                <a:cs typeface="Arial Unicode MS"/>
              </a:rPr>
              <a:t>offers</a:t>
            </a:r>
            <a:r>
              <a:rPr sz="1250" spc="-50" dirty="0">
                <a:latin typeface="Arial Unicode MS"/>
                <a:cs typeface="Arial Unicode MS"/>
              </a:rPr>
              <a:t> </a:t>
            </a:r>
            <a:r>
              <a:rPr sz="1250" spc="-25" dirty="0">
                <a:latin typeface="Arial Unicode MS"/>
                <a:cs typeface="Arial Unicode MS"/>
              </a:rPr>
              <a:t>on </a:t>
            </a:r>
            <a:r>
              <a:rPr sz="1250" spc="-30" dirty="0">
                <a:latin typeface="Arial Unicode MS"/>
                <a:cs typeface="Arial Unicode MS"/>
              </a:rPr>
              <a:t>the</a:t>
            </a:r>
            <a:r>
              <a:rPr sz="1250" spc="-7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website.</a:t>
            </a:r>
            <a:endParaRPr sz="1250">
              <a:latin typeface="Arial Unicode MS"/>
              <a:cs typeface="Arial Unicode MS"/>
            </a:endParaRPr>
          </a:p>
          <a:p>
            <a:pPr marL="336550" indent="-324485">
              <a:lnSpc>
                <a:spcPct val="100000"/>
              </a:lnSpc>
              <a:spcBef>
                <a:spcPts val="675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50" dirty="0">
                <a:latin typeface="Arial Unicode MS"/>
                <a:cs typeface="Arial Unicode MS"/>
              </a:rPr>
              <a:t>[no.]</a:t>
            </a:r>
            <a:r>
              <a:rPr sz="1250" spc="-60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star</a:t>
            </a:r>
            <a:r>
              <a:rPr sz="1250" spc="-5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property.</a:t>
            </a:r>
            <a:endParaRPr sz="1250">
              <a:latin typeface="Arial Unicode MS"/>
              <a:cs typeface="Arial Unicode MS"/>
            </a:endParaRPr>
          </a:p>
          <a:p>
            <a:pPr marL="336550" marR="788035" indent="-324485">
              <a:lnSpc>
                <a:spcPct val="114999"/>
              </a:lnSpc>
              <a:spcBef>
                <a:spcPts val="450"/>
              </a:spcBef>
              <a:buFont typeface="Arial"/>
              <a:buChar char="●"/>
              <a:tabLst>
                <a:tab pos="336550" algn="l"/>
                <a:tab pos="337185" algn="l"/>
              </a:tabLst>
            </a:pPr>
            <a:r>
              <a:rPr sz="1250" spc="-25" dirty="0">
                <a:latin typeface="Arial Unicode MS"/>
                <a:cs typeface="Arial Unicode MS"/>
              </a:rPr>
              <a:t>Great</a:t>
            </a:r>
            <a:r>
              <a:rPr sz="1250" spc="15" dirty="0">
                <a:latin typeface="Arial Unicode MS"/>
                <a:cs typeface="Arial Unicode MS"/>
              </a:rPr>
              <a:t> </a:t>
            </a:r>
            <a:r>
              <a:rPr sz="1250" spc="-10" dirty="0">
                <a:latin typeface="Arial Unicode MS"/>
                <a:cs typeface="Arial Unicode MS"/>
              </a:rPr>
              <a:t>Location.</a:t>
            </a:r>
            <a:r>
              <a:rPr sz="1250" spc="20" dirty="0">
                <a:latin typeface="Arial Unicode MS"/>
                <a:cs typeface="Arial Unicode MS"/>
              </a:rPr>
              <a:t> </a:t>
            </a:r>
            <a:r>
              <a:rPr sz="1250" spc="-50" dirty="0">
                <a:latin typeface="Arial Unicode MS"/>
                <a:cs typeface="Arial Unicode MS"/>
              </a:rPr>
              <a:t>Luxury </a:t>
            </a:r>
            <a:r>
              <a:rPr sz="1250" spc="-10" dirty="0">
                <a:latin typeface="Arial Unicode MS"/>
                <a:cs typeface="Arial Unicode MS"/>
              </a:rPr>
              <a:t>Accommodation.</a:t>
            </a:r>
            <a:endParaRPr sz="1250">
              <a:latin typeface="Arial Unicode MS"/>
              <a:cs typeface="Arial Unicode MS"/>
            </a:endParaRPr>
          </a:p>
          <a:p>
            <a:pPr marL="147955">
              <a:lnSpc>
                <a:spcPct val="100000"/>
              </a:lnSpc>
              <a:spcBef>
                <a:spcPts val="265"/>
              </a:spcBef>
            </a:pPr>
            <a:r>
              <a:rPr sz="1000" spc="-95" dirty="0">
                <a:latin typeface="Arial Unicode MS"/>
                <a:cs typeface="Arial Unicode MS"/>
              </a:rPr>
              <a:t>NOTE:</a:t>
            </a:r>
            <a:r>
              <a:rPr sz="1000" spc="-30" dirty="0"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263137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30" dirty="0">
                <a:solidFill>
                  <a:srgbClr val="3C8BD9"/>
                </a:solidFill>
                <a:latin typeface="Arial Unicode MS"/>
                <a:cs typeface="Arial Unicode MS"/>
              </a:rPr>
              <a:t>[brackets]</a:t>
            </a:r>
            <a:r>
              <a:rPr sz="1000" spc="-25" dirty="0">
                <a:solidFill>
                  <a:srgbClr val="3C8BD9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variable.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1155" y="4878620"/>
            <a:ext cx="25527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63137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263137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263137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263137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263137"/>
                </a:solidFill>
                <a:latin typeface="Arial Unicode MS"/>
                <a:cs typeface="Arial Unicode MS"/>
              </a:rPr>
              <a:t> your </a:t>
            </a:r>
            <a:r>
              <a:rPr sz="1000" spc="-10" dirty="0">
                <a:solidFill>
                  <a:srgbClr val="263137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80170" cy="5143500"/>
            <a:chOff x="0" y="0"/>
            <a:chExt cx="898017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3935" cy="5143500"/>
            </a:xfrm>
            <a:custGeom>
              <a:avLst/>
              <a:gdLst/>
              <a:ahLst/>
              <a:cxnLst/>
              <a:rect l="l" t="t" r="r" b="b"/>
              <a:pathLst>
                <a:path w="4813935" h="5143500">
                  <a:moveTo>
                    <a:pt x="48134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813499" y="0"/>
                  </a:lnTo>
                  <a:lnTo>
                    <a:pt x="4813499" y="5143499"/>
                  </a:lnTo>
                  <a:close/>
                </a:path>
              </a:pathLst>
            </a:custGeom>
            <a:solidFill>
              <a:srgbClr val="FAB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50" y="193500"/>
              <a:ext cx="8816100" cy="4794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099" y="231600"/>
              <a:ext cx="8702040" cy="4680585"/>
            </a:xfrm>
            <a:custGeom>
              <a:avLst/>
              <a:gdLst/>
              <a:ahLst/>
              <a:cxnLst/>
              <a:rect l="l" t="t" r="r" b="b"/>
              <a:pathLst>
                <a:path w="8702040" h="4680585">
                  <a:moveTo>
                    <a:pt x="8701799" y="4680299"/>
                  </a:moveTo>
                  <a:lnTo>
                    <a:pt x="0" y="4680299"/>
                  </a:lnTo>
                  <a:lnTo>
                    <a:pt x="0" y="0"/>
                  </a:lnTo>
                  <a:lnTo>
                    <a:pt x="8701799" y="0"/>
                  </a:lnTo>
                  <a:lnTo>
                    <a:pt x="8701799" y="4680299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3871" y="368701"/>
            <a:ext cx="6378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0" dirty="0">
                <a:solidFill>
                  <a:srgbClr val="FFFFFF"/>
                </a:solidFill>
              </a:rPr>
              <a:t>Few</a:t>
            </a:r>
            <a:r>
              <a:rPr spc="-140" dirty="0">
                <a:solidFill>
                  <a:srgbClr val="FFFFFF"/>
                </a:solidFill>
              </a:rPr>
              <a:t> </a:t>
            </a:r>
            <a:r>
              <a:rPr spc="-105" dirty="0">
                <a:solidFill>
                  <a:srgbClr val="FFFFFF"/>
                </a:solidFill>
              </a:rPr>
              <a:t>examples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55" dirty="0">
                <a:solidFill>
                  <a:srgbClr val="FFFFFF"/>
                </a:solidFill>
              </a:rPr>
              <a:t>of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85" dirty="0">
                <a:solidFill>
                  <a:srgbClr val="FFFFFF"/>
                </a:solidFill>
              </a:rPr>
              <a:t>how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55" dirty="0">
                <a:solidFill>
                  <a:srgbClr val="FFFFFF"/>
                </a:solidFill>
              </a:rPr>
              <a:t>to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100" dirty="0">
                <a:solidFill>
                  <a:srgbClr val="FFFFFF"/>
                </a:solidFill>
              </a:rPr>
              <a:t>use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70" dirty="0">
                <a:solidFill>
                  <a:srgbClr val="FFFFFF"/>
                </a:solidFill>
              </a:rPr>
              <a:t>the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40" dirty="0">
                <a:solidFill>
                  <a:srgbClr val="FFFFFF"/>
                </a:solidFill>
              </a:rPr>
              <a:t>templates: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58049" y="1135148"/>
            <a:ext cx="8428355" cy="3415029"/>
            <a:chOff x="358049" y="1135148"/>
            <a:chExt cx="8428355" cy="341502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099" y="1154200"/>
              <a:ext cx="4127199" cy="17656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574" y="1144675"/>
              <a:ext cx="4146550" cy="1784985"/>
            </a:xfrm>
            <a:custGeom>
              <a:avLst/>
              <a:gdLst/>
              <a:ahLst/>
              <a:cxnLst/>
              <a:rect l="l" t="t" r="r" b="b"/>
              <a:pathLst>
                <a:path w="4146550" h="1784985">
                  <a:moveTo>
                    <a:pt x="0" y="0"/>
                  </a:moveTo>
                  <a:lnTo>
                    <a:pt x="4146249" y="0"/>
                  </a:lnTo>
                  <a:lnTo>
                    <a:pt x="4146249" y="1784749"/>
                  </a:lnTo>
                  <a:lnTo>
                    <a:pt x="0" y="17847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3992" y="2996800"/>
              <a:ext cx="4216015" cy="15340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54467" y="2987275"/>
              <a:ext cx="4235450" cy="1553210"/>
            </a:xfrm>
            <a:custGeom>
              <a:avLst/>
              <a:gdLst/>
              <a:ahLst/>
              <a:cxnLst/>
              <a:rect l="l" t="t" r="r" b="b"/>
              <a:pathLst>
                <a:path w="4235450" h="1553210">
                  <a:moveTo>
                    <a:pt x="0" y="0"/>
                  </a:moveTo>
                  <a:lnTo>
                    <a:pt x="4235065" y="0"/>
                  </a:lnTo>
                  <a:lnTo>
                    <a:pt x="4235065" y="1553149"/>
                  </a:lnTo>
                  <a:lnTo>
                    <a:pt x="0" y="15531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8439" y="1154198"/>
              <a:ext cx="4178460" cy="17656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78914" y="1144673"/>
              <a:ext cx="4197985" cy="1784985"/>
            </a:xfrm>
            <a:custGeom>
              <a:avLst/>
              <a:gdLst/>
              <a:ahLst/>
              <a:cxnLst/>
              <a:rect l="l" t="t" r="r" b="b"/>
              <a:pathLst>
                <a:path w="4197984" h="1784985">
                  <a:moveTo>
                    <a:pt x="0" y="0"/>
                  </a:moveTo>
                  <a:lnTo>
                    <a:pt x="4197510" y="0"/>
                  </a:lnTo>
                  <a:lnTo>
                    <a:pt x="4197510" y="1784749"/>
                  </a:lnTo>
                  <a:lnTo>
                    <a:pt x="0" y="17847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3893" y="2440800"/>
              <a:ext cx="8281670" cy="2090420"/>
            </a:xfrm>
            <a:custGeom>
              <a:avLst/>
              <a:gdLst/>
              <a:ahLst/>
              <a:cxnLst/>
              <a:rect l="l" t="t" r="r" b="b"/>
              <a:pathLst>
                <a:path w="8281670" h="2090420">
                  <a:moveTo>
                    <a:pt x="4090505" y="255803"/>
                  </a:moveTo>
                  <a:lnTo>
                    <a:pt x="4090352" y="255803"/>
                  </a:lnTo>
                  <a:lnTo>
                    <a:pt x="4090352" y="0"/>
                  </a:lnTo>
                  <a:lnTo>
                    <a:pt x="3568052" y="0"/>
                  </a:lnTo>
                  <a:lnTo>
                    <a:pt x="3568052" y="255803"/>
                  </a:lnTo>
                  <a:lnTo>
                    <a:pt x="0" y="255803"/>
                  </a:lnTo>
                  <a:lnTo>
                    <a:pt x="0" y="479005"/>
                  </a:lnTo>
                  <a:lnTo>
                    <a:pt x="4090505" y="479005"/>
                  </a:lnTo>
                  <a:lnTo>
                    <a:pt x="4090505" y="255803"/>
                  </a:lnTo>
                  <a:close/>
                </a:path>
                <a:path w="8281670" h="2090420">
                  <a:moveTo>
                    <a:pt x="6242075" y="1903730"/>
                  </a:moveTo>
                  <a:lnTo>
                    <a:pt x="6241923" y="1903730"/>
                  </a:lnTo>
                  <a:lnTo>
                    <a:pt x="6241923" y="1690128"/>
                  </a:lnTo>
                  <a:lnTo>
                    <a:pt x="5719623" y="1690128"/>
                  </a:lnTo>
                  <a:lnTo>
                    <a:pt x="5719623" y="1903730"/>
                  </a:lnTo>
                  <a:lnTo>
                    <a:pt x="2151570" y="1903730"/>
                  </a:lnTo>
                  <a:lnTo>
                    <a:pt x="2151570" y="2090026"/>
                  </a:lnTo>
                  <a:lnTo>
                    <a:pt x="6242075" y="2090026"/>
                  </a:lnTo>
                  <a:lnTo>
                    <a:pt x="6242075" y="1903730"/>
                  </a:lnTo>
                  <a:close/>
                </a:path>
                <a:path w="8281670" h="2090420">
                  <a:moveTo>
                    <a:pt x="8281505" y="255803"/>
                  </a:moveTo>
                  <a:lnTo>
                    <a:pt x="8281352" y="255803"/>
                  </a:lnTo>
                  <a:lnTo>
                    <a:pt x="8281352" y="0"/>
                  </a:lnTo>
                  <a:lnTo>
                    <a:pt x="7902448" y="0"/>
                  </a:lnTo>
                  <a:lnTo>
                    <a:pt x="7902448" y="255803"/>
                  </a:lnTo>
                  <a:lnTo>
                    <a:pt x="4191000" y="255803"/>
                  </a:lnTo>
                  <a:lnTo>
                    <a:pt x="4191000" y="479005"/>
                  </a:lnTo>
                  <a:lnTo>
                    <a:pt x="8281505" y="479005"/>
                  </a:lnTo>
                  <a:lnTo>
                    <a:pt x="8281505" y="2558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825" y="443834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399" y="418799"/>
                </a:moveTo>
                <a:lnTo>
                  <a:pt x="168357" y="414739"/>
                </a:lnTo>
                <a:lnTo>
                  <a:pt x="129266" y="402860"/>
                </a:lnTo>
                <a:lnTo>
                  <a:pt x="93224" y="383618"/>
                </a:lnTo>
                <a:lnTo>
                  <a:pt x="61331" y="357468"/>
                </a:lnTo>
                <a:lnTo>
                  <a:pt x="35181" y="325575"/>
                </a:lnTo>
                <a:lnTo>
                  <a:pt x="15939" y="289533"/>
                </a:lnTo>
                <a:lnTo>
                  <a:pt x="4060" y="250442"/>
                </a:lnTo>
                <a:lnTo>
                  <a:pt x="0" y="209399"/>
                </a:lnTo>
                <a:lnTo>
                  <a:pt x="5530" y="161386"/>
                </a:lnTo>
                <a:lnTo>
                  <a:pt x="21283" y="117311"/>
                </a:lnTo>
                <a:lnTo>
                  <a:pt x="46002" y="78430"/>
                </a:lnTo>
                <a:lnTo>
                  <a:pt x="78430" y="46002"/>
                </a:lnTo>
                <a:lnTo>
                  <a:pt x="117311" y="21283"/>
                </a:lnTo>
                <a:lnTo>
                  <a:pt x="161386" y="5530"/>
                </a:lnTo>
                <a:lnTo>
                  <a:pt x="209399" y="0"/>
                </a:lnTo>
                <a:lnTo>
                  <a:pt x="257413" y="5530"/>
                </a:lnTo>
                <a:lnTo>
                  <a:pt x="301488" y="21283"/>
                </a:lnTo>
                <a:lnTo>
                  <a:pt x="340368" y="46002"/>
                </a:lnTo>
                <a:lnTo>
                  <a:pt x="372797" y="78430"/>
                </a:lnTo>
                <a:lnTo>
                  <a:pt x="397516" y="117311"/>
                </a:lnTo>
                <a:lnTo>
                  <a:pt x="413269" y="161386"/>
                </a:lnTo>
                <a:lnTo>
                  <a:pt x="418799" y="209399"/>
                </a:lnTo>
                <a:lnTo>
                  <a:pt x="413269" y="257413"/>
                </a:lnTo>
                <a:lnTo>
                  <a:pt x="397516" y="301488"/>
                </a:lnTo>
                <a:lnTo>
                  <a:pt x="372797" y="340368"/>
                </a:lnTo>
                <a:lnTo>
                  <a:pt x="340368" y="372797"/>
                </a:lnTo>
                <a:lnTo>
                  <a:pt x="301488" y="397516"/>
                </a:lnTo>
                <a:lnTo>
                  <a:pt x="257413" y="413269"/>
                </a:lnTo>
                <a:lnTo>
                  <a:pt x="209399" y="418799"/>
                </a:lnTo>
                <a:close/>
              </a:path>
            </a:pathLst>
          </a:custGeom>
          <a:solidFill>
            <a:srgbClr val="3C8BD9">
              <a:alpha val="266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3214370" cy="5181600"/>
            <a:chOff x="0" y="0"/>
            <a:chExt cx="3214370" cy="5181600"/>
          </a:xfrm>
        </p:grpSpPr>
        <p:sp>
          <p:nvSpPr>
            <p:cNvPr id="4" name="object 4"/>
            <p:cNvSpPr/>
            <p:nvPr/>
          </p:nvSpPr>
          <p:spPr>
            <a:xfrm>
              <a:off x="1588680" y="4756994"/>
              <a:ext cx="791845" cy="386715"/>
            </a:xfrm>
            <a:custGeom>
              <a:avLst/>
              <a:gdLst/>
              <a:ahLst/>
              <a:cxnLst/>
              <a:rect l="l" t="t" r="r" b="b"/>
              <a:pathLst>
                <a:path w="791844" h="386714">
                  <a:moveTo>
                    <a:pt x="791752" y="386505"/>
                  </a:moveTo>
                  <a:lnTo>
                    <a:pt x="0" y="386505"/>
                  </a:lnTo>
                  <a:lnTo>
                    <a:pt x="2093" y="350215"/>
                  </a:lnTo>
                  <a:lnTo>
                    <a:pt x="9896" y="305547"/>
                  </a:lnTo>
                  <a:lnTo>
                    <a:pt x="22538" y="262743"/>
                  </a:lnTo>
                  <a:lnTo>
                    <a:pt x="39721" y="222101"/>
                  </a:lnTo>
                  <a:lnTo>
                    <a:pt x="61148" y="183917"/>
                  </a:lnTo>
                  <a:lnTo>
                    <a:pt x="86521" y="148490"/>
                  </a:lnTo>
                  <a:lnTo>
                    <a:pt x="115543" y="116117"/>
                  </a:lnTo>
                  <a:lnTo>
                    <a:pt x="147917" y="87095"/>
                  </a:lnTo>
                  <a:lnTo>
                    <a:pt x="183344" y="61722"/>
                  </a:lnTo>
                  <a:lnTo>
                    <a:pt x="221527" y="40295"/>
                  </a:lnTo>
                  <a:lnTo>
                    <a:pt x="262170" y="23112"/>
                  </a:lnTo>
                  <a:lnTo>
                    <a:pt x="304973" y="10470"/>
                  </a:lnTo>
                  <a:lnTo>
                    <a:pt x="349641" y="2667"/>
                  </a:lnTo>
                  <a:lnTo>
                    <a:pt x="395876" y="0"/>
                  </a:lnTo>
                  <a:lnTo>
                    <a:pt x="442110" y="2667"/>
                  </a:lnTo>
                  <a:lnTo>
                    <a:pt x="486778" y="10470"/>
                  </a:lnTo>
                  <a:lnTo>
                    <a:pt x="529582" y="23112"/>
                  </a:lnTo>
                  <a:lnTo>
                    <a:pt x="570225" y="40295"/>
                  </a:lnTo>
                  <a:lnTo>
                    <a:pt x="608408" y="61722"/>
                  </a:lnTo>
                  <a:lnTo>
                    <a:pt x="643835" y="87095"/>
                  </a:lnTo>
                  <a:lnTo>
                    <a:pt x="676208" y="116117"/>
                  </a:lnTo>
                  <a:lnTo>
                    <a:pt x="705230" y="148490"/>
                  </a:lnTo>
                  <a:lnTo>
                    <a:pt x="730603" y="183917"/>
                  </a:lnTo>
                  <a:lnTo>
                    <a:pt x="752030" y="222101"/>
                  </a:lnTo>
                  <a:lnTo>
                    <a:pt x="769213" y="262743"/>
                  </a:lnTo>
                  <a:lnTo>
                    <a:pt x="781855" y="305547"/>
                  </a:lnTo>
                  <a:lnTo>
                    <a:pt x="789659" y="350215"/>
                  </a:lnTo>
                  <a:lnTo>
                    <a:pt x="791752" y="386505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1670" y="4640112"/>
              <a:ext cx="1026160" cy="503555"/>
            </a:xfrm>
            <a:custGeom>
              <a:avLst/>
              <a:gdLst/>
              <a:ahLst/>
              <a:cxnLst/>
              <a:rect l="l" t="t" r="r" b="b"/>
              <a:pathLst>
                <a:path w="1026160" h="503554">
                  <a:moveTo>
                    <a:pt x="0" y="503387"/>
                  </a:moveTo>
                  <a:lnTo>
                    <a:pt x="7824" y="421033"/>
                  </a:lnTo>
                  <a:lnTo>
                    <a:pt x="17890" y="376844"/>
                  </a:lnTo>
                  <a:lnTo>
                    <a:pt x="31668" y="334192"/>
                  </a:lnTo>
                  <a:lnTo>
                    <a:pt x="48976" y="293260"/>
                  </a:lnTo>
                  <a:lnTo>
                    <a:pt x="69635" y="254227"/>
                  </a:lnTo>
                  <a:lnTo>
                    <a:pt x="93462" y="217276"/>
                  </a:lnTo>
                  <a:lnTo>
                    <a:pt x="120276" y="182587"/>
                  </a:lnTo>
                  <a:lnTo>
                    <a:pt x="149897" y="150341"/>
                  </a:lnTo>
                  <a:lnTo>
                    <a:pt x="182142" y="120721"/>
                  </a:lnTo>
                  <a:lnTo>
                    <a:pt x="216831" y="93907"/>
                  </a:lnTo>
                  <a:lnTo>
                    <a:pt x="253782" y="70080"/>
                  </a:lnTo>
                  <a:lnTo>
                    <a:pt x="292815" y="49422"/>
                  </a:lnTo>
                  <a:lnTo>
                    <a:pt x="333747" y="32113"/>
                  </a:lnTo>
                  <a:lnTo>
                    <a:pt x="376399" y="18335"/>
                  </a:lnTo>
                  <a:lnTo>
                    <a:pt x="420588" y="8269"/>
                  </a:lnTo>
                  <a:lnTo>
                    <a:pt x="466134" y="2097"/>
                  </a:lnTo>
                  <a:lnTo>
                    <a:pt x="512854" y="0"/>
                  </a:lnTo>
                  <a:lnTo>
                    <a:pt x="559575" y="2097"/>
                  </a:lnTo>
                  <a:lnTo>
                    <a:pt x="605121" y="8269"/>
                  </a:lnTo>
                  <a:lnTo>
                    <a:pt x="649310" y="18335"/>
                  </a:lnTo>
                  <a:lnTo>
                    <a:pt x="691961" y="32113"/>
                  </a:lnTo>
                  <a:lnTo>
                    <a:pt x="732894" y="49422"/>
                  </a:lnTo>
                  <a:lnTo>
                    <a:pt x="771927" y="70080"/>
                  </a:lnTo>
                  <a:lnTo>
                    <a:pt x="808878" y="93907"/>
                  </a:lnTo>
                  <a:lnTo>
                    <a:pt x="843567" y="120721"/>
                  </a:lnTo>
                  <a:lnTo>
                    <a:pt x="875812" y="150341"/>
                  </a:lnTo>
                  <a:lnTo>
                    <a:pt x="905433" y="182587"/>
                  </a:lnTo>
                  <a:lnTo>
                    <a:pt x="932247" y="217276"/>
                  </a:lnTo>
                  <a:lnTo>
                    <a:pt x="956074" y="254227"/>
                  </a:lnTo>
                  <a:lnTo>
                    <a:pt x="976732" y="293260"/>
                  </a:lnTo>
                  <a:lnTo>
                    <a:pt x="994041" y="334192"/>
                  </a:lnTo>
                  <a:lnTo>
                    <a:pt x="1007819" y="376844"/>
                  </a:lnTo>
                  <a:lnTo>
                    <a:pt x="1017884" y="421033"/>
                  </a:lnTo>
                  <a:lnTo>
                    <a:pt x="1024057" y="466579"/>
                  </a:lnTo>
                  <a:lnTo>
                    <a:pt x="1025709" y="503387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979930" cy="5143500"/>
            </a:xfrm>
            <a:custGeom>
              <a:avLst/>
              <a:gdLst/>
              <a:ahLst/>
              <a:cxnLst/>
              <a:rect l="l" t="t" r="r" b="b"/>
              <a:pathLst>
                <a:path w="1979930" h="5143500">
                  <a:moveTo>
                    <a:pt x="0" y="0"/>
                  </a:moveTo>
                  <a:lnTo>
                    <a:pt x="1979924" y="0"/>
                  </a:lnTo>
                  <a:lnTo>
                    <a:pt x="1979924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4944" y="898050"/>
              <a:ext cx="2539365" cy="3298825"/>
            </a:xfrm>
            <a:custGeom>
              <a:avLst/>
              <a:gdLst/>
              <a:ahLst/>
              <a:cxnLst/>
              <a:rect l="l" t="t" r="r" b="b"/>
              <a:pathLst>
                <a:path w="2539365" h="3298825">
                  <a:moveTo>
                    <a:pt x="2539199" y="3298499"/>
                  </a:moveTo>
                  <a:lnTo>
                    <a:pt x="0" y="3298499"/>
                  </a:lnTo>
                  <a:lnTo>
                    <a:pt x="0" y="0"/>
                  </a:lnTo>
                  <a:lnTo>
                    <a:pt x="2539199" y="0"/>
                  </a:lnTo>
                  <a:lnTo>
                    <a:pt x="2539199" y="3298499"/>
                  </a:lnTo>
                  <a:close/>
                </a:path>
              </a:pathLst>
            </a:custGeom>
            <a:solidFill>
              <a:srgbClr val="FAB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95544" y="1040363"/>
            <a:ext cx="2298065" cy="3014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196215" marR="188595" algn="ctr">
              <a:lnSpc>
                <a:spcPct val="100400"/>
              </a:lnSpc>
              <a:spcBef>
                <a:spcPts val="2555"/>
              </a:spcBef>
            </a:pPr>
            <a:r>
              <a:rPr sz="2800" spc="-120" dirty="0">
                <a:latin typeface="Arial Unicode MS"/>
                <a:cs typeface="Arial Unicode MS"/>
              </a:rPr>
              <a:t>Templates</a:t>
            </a:r>
            <a:r>
              <a:rPr sz="2800" spc="-125" dirty="0">
                <a:latin typeface="Arial Unicode MS"/>
                <a:cs typeface="Arial Unicode MS"/>
              </a:rPr>
              <a:t> </a:t>
            </a:r>
            <a:r>
              <a:rPr sz="2800" spc="-25" dirty="0">
                <a:latin typeface="Arial Unicode MS"/>
                <a:cs typeface="Arial Unicode MS"/>
              </a:rPr>
              <a:t>of </a:t>
            </a:r>
            <a:r>
              <a:rPr sz="2800" spc="-10" dirty="0">
                <a:latin typeface="Arial Unicode MS"/>
                <a:cs typeface="Arial Unicode MS"/>
              </a:rPr>
              <a:t>Google </a:t>
            </a:r>
            <a:r>
              <a:rPr sz="2800" spc="-75" dirty="0">
                <a:latin typeface="Arial Unicode MS"/>
                <a:cs typeface="Arial Unicode MS"/>
              </a:rPr>
              <a:t>Display</a:t>
            </a:r>
            <a:r>
              <a:rPr sz="2800" spc="-90" dirty="0">
                <a:latin typeface="Arial Unicode MS"/>
                <a:cs typeface="Arial Unicode MS"/>
              </a:rPr>
              <a:t> </a:t>
            </a:r>
            <a:r>
              <a:rPr sz="2800" spc="-25" dirty="0">
                <a:latin typeface="Arial Unicode MS"/>
                <a:cs typeface="Arial Unicode MS"/>
              </a:rPr>
              <a:t>Ads</a:t>
            </a:r>
            <a:endParaRPr sz="2800">
              <a:latin typeface="Arial Unicode MS"/>
              <a:cs typeface="Arial Unicode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02750" y="0"/>
            <a:ext cx="5779770" cy="4805680"/>
            <a:chOff x="3402750" y="0"/>
            <a:chExt cx="5779770" cy="4805680"/>
          </a:xfrm>
        </p:grpSpPr>
        <p:sp>
          <p:nvSpPr>
            <p:cNvPr id="10" name="object 10"/>
            <p:cNvSpPr/>
            <p:nvPr/>
          </p:nvSpPr>
          <p:spPr>
            <a:xfrm>
              <a:off x="7795819" y="105219"/>
              <a:ext cx="1348740" cy="1523365"/>
            </a:xfrm>
            <a:custGeom>
              <a:avLst/>
              <a:gdLst/>
              <a:ahLst/>
              <a:cxnLst/>
              <a:rect l="l" t="t" r="r" b="b"/>
              <a:pathLst>
                <a:path w="1348740" h="1523364">
                  <a:moveTo>
                    <a:pt x="576605" y="1234605"/>
                  </a:moveTo>
                  <a:lnTo>
                    <a:pt x="573011" y="1189228"/>
                  </a:lnTo>
                  <a:lnTo>
                    <a:pt x="562444" y="1145374"/>
                  </a:lnTo>
                  <a:lnTo>
                    <a:pt x="545236" y="1103833"/>
                  </a:lnTo>
                  <a:lnTo>
                    <a:pt x="521703" y="1065364"/>
                  </a:lnTo>
                  <a:lnTo>
                    <a:pt x="492163" y="1030744"/>
                  </a:lnTo>
                  <a:lnTo>
                    <a:pt x="457530" y="1001191"/>
                  </a:lnTo>
                  <a:lnTo>
                    <a:pt x="419061" y="977658"/>
                  </a:lnTo>
                  <a:lnTo>
                    <a:pt x="377520" y="960450"/>
                  </a:lnTo>
                  <a:lnTo>
                    <a:pt x="333667" y="949896"/>
                  </a:lnTo>
                  <a:lnTo>
                    <a:pt x="288302" y="946302"/>
                  </a:lnTo>
                  <a:lnTo>
                    <a:pt x="241541" y="950074"/>
                  </a:lnTo>
                  <a:lnTo>
                    <a:pt x="197180" y="960996"/>
                  </a:lnTo>
                  <a:lnTo>
                    <a:pt x="155803" y="978484"/>
                  </a:lnTo>
                  <a:lnTo>
                    <a:pt x="118033" y="1001928"/>
                  </a:lnTo>
                  <a:lnTo>
                    <a:pt x="84442" y="1030744"/>
                  </a:lnTo>
                  <a:lnTo>
                    <a:pt x="55626" y="1064336"/>
                  </a:lnTo>
                  <a:lnTo>
                    <a:pt x="32181" y="1102106"/>
                  </a:lnTo>
                  <a:lnTo>
                    <a:pt x="14693" y="1143469"/>
                  </a:lnTo>
                  <a:lnTo>
                    <a:pt x="3771" y="1187831"/>
                  </a:lnTo>
                  <a:lnTo>
                    <a:pt x="0" y="1234605"/>
                  </a:lnTo>
                  <a:lnTo>
                    <a:pt x="3771" y="1281366"/>
                  </a:lnTo>
                  <a:lnTo>
                    <a:pt x="14693" y="1325727"/>
                  </a:lnTo>
                  <a:lnTo>
                    <a:pt x="32181" y="1367091"/>
                  </a:lnTo>
                  <a:lnTo>
                    <a:pt x="55626" y="1404861"/>
                  </a:lnTo>
                  <a:lnTo>
                    <a:pt x="84442" y="1438452"/>
                  </a:lnTo>
                  <a:lnTo>
                    <a:pt x="118033" y="1467269"/>
                  </a:lnTo>
                  <a:lnTo>
                    <a:pt x="155803" y="1490726"/>
                  </a:lnTo>
                  <a:lnTo>
                    <a:pt x="197180" y="1508201"/>
                  </a:lnTo>
                  <a:lnTo>
                    <a:pt x="241541" y="1519123"/>
                  </a:lnTo>
                  <a:lnTo>
                    <a:pt x="288302" y="1522895"/>
                  </a:lnTo>
                  <a:lnTo>
                    <a:pt x="335064" y="1519123"/>
                  </a:lnTo>
                  <a:lnTo>
                    <a:pt x="379425" y="1508201"/>
                  </a:lnTo>
                  <a:lnTo>
                    <a:pt x="420789" y="1490726"/>
                  </a:lnTo>
                  <a:lnTo>
                    <a:pt x="458571" y="1467269"/>
                  </a:lnTo>
                  <a:lnTo>
                    <a:pt x="492163" y="1438452"/>
                  </a:lnTo>
                  <a:lnTo>
                    <a:pt x="520979" y="1404861"/>
                  </a:lnTo>
                  <a:lnTo>
                    <a:pt x="544423" y="1367091"/>
                  </a:lnTo>
                  <a:lnTo>
                    <a:pt x="561898" y="1325727"/>
                  </a:lnTo>
                  <a:lnTo>
                    <a:pt x="572820" y="1281366"/>
                  </a:lnTo>
                  <a:lnTo>
                    <a:pt x="576605" y="1234605"/>
                  </a:lnTo>
                  <a:close/>
                </a:path>
                <a:path w="1348740" h="1523364">
                  <a:moveTo>
                    <a:pt x="1348181" y="6858"/>
                  </a:moveTo>
                  <a:lnTo>
                    <a:pt x="1331061" y="3429"/>
                  </a:lnTo>
                  <a:lnTo>
                    <a:pt x="1278940" y="0"/>
                  </a:lnTo>
                  <a:lnTo>
                    <a:pt x="1232712" y="2667"/>
                  </a:lnTo>
                  <a:lnTo>
                    <a:pt x="1188046" y="10464"/>
                  </a:lnTo>
                  <a:lnTo>
                    <a:pt x="1145235" y="23101"/>
                  </a:lnTo>
                  <a:lnTo>
                    <a:pt x="1104595" y="40284"/>
                  </a:lnTo>
                  <a:lnTo>
                    <a:pt x="1066406" y="61722"/>
                  </a:lnTo>
                  <a:lnTo>
                    <a:pt x="1030986" y="87083"/>
                  </a:lnTo>
                  <a:lnTo>
                    <a:pt x="998613" y="116116"/>
                  </a:lnTo>
                  <a:lnTo>
                    <a:pt x="969594" y="148488"/>
                  </a:lnTo>
                  <a:lnTo>
                    <a:pt x="944219" y="183908"/>
                  </a:lnTo>
                  <a:lnTo>
                    <a:pt x="922794" y="222097"/>
                  </a:lnTo>
                  <a:lnTo>
                    <a:pt x="905611" y="262737"/>
                  </a:lnTo>
                  <a:lnTo>
                    <a:pt x="892962" y="305536"/>
                  </a:lnTo>
                  <a:lnTo>
                    <a:pt x="885164" y="350215"/>
                  </a:lnTo>
                  <a:lnTo>
                    <a:pt x="882497" y="396443"/>
                  </a:lnTo>
                  <a:lnTo>
                    <a:pt x="885164" y="442683"/>
                  </a:lnTo>
                  <a:lnTo>
                    <a:pt x="892962" y="487349"/>
                  </a:lnTo>
                  <a:lnTo>
                    <a:pt x="905611" y="530148"/>
                  </a:lnTo>
                  <a:lnTo>
                    <a:pt x="922794" y="570788"/>
                  </a:lnTo>
                  <a:lnTo>
                    <a:pt x="944219" y="608977"/>
                  </a:lnTo>
                  <a:lnTo>
                    <a:pt x="969594" y="644398"/>
                  </a:lnTo>
                  <a:lnTo>
                    <a:pt x="998613" y="676783"/>
                  </a:lnTo>
                  <a:lnTo>
                    <a:pt x="1030986" y="705802"/>
                  </a:lnTo>
                  <a:lnTo>
                    <a:pt x="1066406" y="731177"/>
                  </a:lnTo>
                  <a:lnTo>
                    <a:pt x="1104595" y="752602"/>
                  </a:lnTo>
                  <a:lnTo>
                    <a:pt x="1145235" y="769785"/>
                  </a:lnTo>
                  <a:lnTo>
                    <a:pt x="1188046" y="782421"/>
                  </a:lnTo>
                  <a:lnTo>
                    <a:pt x="1232712" y="790232"/>
                  </a:lnTo>
                  <a:lnTo>
                    <a:pt x="1278940" y="792899"/>
                  </a:lnTo>
                  <a:lnTo>
                    <a:pt x="1325181" y="790232"/>
                  </a:lnTo>
                  <a:lnTo>
                    <a:pt x="1348181" y="786206"/>
                  </a:lnTo>
                  <a:lnTo>
                    <a:pt x="1348181" y="6858"/>
                  </a:lnTo>
                  <a:close/>
                </a:path>
              </a:pathLst>
            </a:custGeom>
            <a:solidFill>
              <a:srgbClr val="3C8BD9">
                <a:alpha val="2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61501" y="0"/>
              <a:ext cx="582930" cy="1015365"/>
            </a:xfrm>
            <a:custGeom>
              <a:avLst/>
              <a:gdLst/>
              <a:ahLst/>
              <a:cxnLst/>
              <a:rect l="l" t="t" r="r" b="b"/>
              <a:pathLst>
                <a:path w="582929" h="1015365">
                  <a:moveTo>
                    <a:pt x="0" y="501689"/>
                  </a:moveTo>
                  <a:lnTo>
                    <a:pt x="2097" y="454968"/>
                  </a:lnTo>
                  <a:lnTo>
                    <a:pt x="8269" y="409422"/>
                  </a:lnTo>
                  <a:lnTo>
                    <a:pt x="18335" y="365233"/>
                  </a:lnTo>
                  <a:lnTo>
                    <a:pt x="32113" y="322582"/>
                  </a:lnTo>
                  <a:lnTo>
                    <a:pt x="49422" y="281649"/>
                  </a:lnTo>
                  <a:lnTo>
                    <a:pt x="70080" y="242616"/>
                  </a:lnTo>
                  <a:lnTo>
                    <a:pt x="93907" y="205665"/>
                  </a:lnTo>
                  <a:lnTo>
                    <a:pt x="120721" y="170976"/>
                  </a:lnTo>
                  <a:lnTo>
                    <a:pt x="150342" y="138731"/>
                  </a:lnTo>
                  <a:lnTo>
                    <a:pt x="182587" y="109111"/>
                  </a:lnTo>
                  <a:lnTo>
                    <a:pt x="217276" y="82296"/>
                  </a:lnTo>
                  <a:lnTo>
                    <a:pt x="254227" y="58469"/>
                  </a:lnTo>
                  <a:lnTo>
                    <a:pt x="293260" y="37811"/>
                  </a:lnTo>
                  <a:lnTo>
                    <a:pt x="334193" y="20502"/>
                  </a:lnTo>
                  <a:lnTo>
                    <a:pt x="376844" y="6724"/>
                  </a:lnTo>
                  <a:lnTo>
                    <a:pt x="406367" y="0"/>
                  </a:lnTo>
                </a:path>
                <a:path w="582929" h="1015365">
                  <a:moveTo>
                    <a:pt x="582498" y="1009845"/>
                  </a:moveTo>
                  <a:lnTo>
                    <a:pt x="560020" y="1012891"/>
                  </a:lnTo>
                  <a:lnTo>
                    <a:pt x="513299" y="1014989"/>
                  </a:lnTo>
                  <a:lnTo>
                    <a:pt x="466579" y="1012891"/>
                  </a:lnTo>
                  <a:lnTo>
                    <a:pt x="421033" y="1006719"/>
                  </a:lnTo>
                  <a:lnTo>
                    <a:pt x="376844" y="996653"/>
                  </a:lnTo>
                  <a:lnTo>
                    <a:pt x="334193" y="982875"/>
                  </a:lnTo>
                  <a:lnTo>
                    <a:pt x="293260" y="965567"/>
                  </a:lnTo>
                  <a:lnTo>
                    <a:pt x="254227" y="944908"/>
                  </a:lnTo>
                  <a:lnTo>
                    <a:pt x="217276" y="921081"/>
                  </a:lnTo>
                  <a:lnTo>
                    <a:pt x="182587" y="894267"/>
                  </a:lnTo>
                  <a:lnTo>
                    <a:pt x="150342" y="864647"/>
                  </a:lnTo>
                  <a:lnTo>
                    <a:pt x="120721" y="832401"/>
                  </a:lnTo>
                  <a:lnTo>
                    <a:pt x="93907" y="797713"/>
                  </a:lnTo>
                  <a:lnTo>
                    <a:pt x="70080" y="760761"/>
                  </a:lnTo>
                  <a:lnTo>
                    <a:pt x="49422" y="721728"/>
                  </a:lnTo>
                  <a:lnTo>
                    <a:pt x="32113" y="680796"/>
                  </a:lnTo>
                  <a:lnTo>
                    <a:pt x="18335" y="638144"/>
                  </a:lnTo>
                  <a:lnTo>
                    <a:pt x="8269" y="593955"/>
                  </a:lnTo>
                  <a:lnTo>
                    <a:pt x="2097" y="548410"/>
                  </a:lnTo>
                  <a:lnTo>
                    <a:pt x="0" y="501689"/>
                  </a:lnTo>
                </a:path>
              </a:pathLst>
            </a:custGeom>
            <a:ln w="76199">
              <a:solidFill>
                <a:srgbClr val="CCE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02750" y="376349"/>
              <a:ext cx="5351780" cy="4391025"/>
            </a:xfrm>
            <a:custGeom>
              <a:avLst/>
              <a:gdLst/>
              <a:ahLst/>
              <a:cxnLst/>
              <a:rect l="l" t="t" r="r" b="b"/>
              <a:pathLst>
                <a:path w="5351780" h="4391025">
                  <a:moveTo>
                    <a:pt x="5351399" y="4390799"/>
                  </a:moveTo>
                  <a:lnTo>
                    <a:pt x="0" y="4390799"/>
                  </a:lnTo>
                  <a:lnTo>
                    <a:pt x="0" y="0"/>
                  </a:lnTo>
                  <a:lnTo>
                    <a:pt x="5351399" y="0"/>
                  </a:lnTo>
                  <a:lnTo>
                    <a:pt x="5351399" y="4390799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1768" y="482654"/>
              <a:ext cx="5153363" cy="27064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3982" y="3361744"/>
              <a:ext cx="836197" cy="87868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614164" y="4212275"/>
            <a:ext cx="1569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Arial Unicode MS"/>
                <a:cs typeface="Arial Unicode MS"/>
              </a:rPr>
              <a:t>Hotel</a:t>
            </a:r>
            <a:r>
              <a:rPr sz="1800" spc="-80" dirty="0">
                <a:latin typeface="Arial Unicode MS"/>
                <a:cs typeface="Arial Unicode MS"/>
              </a:rPr>
              <a:t> </a:t>
            </a:r>
            <a:r>
              <a:rPr sz="1800" spc="-60" dirty="0">
                <a:latin typeface="Arial Unicode MS"/>
                <a:cs typeface="Arial Unicode MS"/>
              </a:rPr>
              <a:t>Avalanche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89438" y="1211727"/>
            <a:ext cx="3238500" cy="1496060"/>
          </a:xfrm>
          <a:custGeom>
            <a:avLst/>
            <a:gdLst/>
            <a:ahLst/>
            <a:cxnLst/>
            <a:rect l="l" t="t" r="r" b="b"/>
            <a:pathLst>
              <a:path w="3238500" h="1496060">
                <a:moveTo>
                  <a:pt x="3238200" y="1495799"/>
                </a:moveTo>
                <a:lnTo>
                  <a:pt x="0" y="1495799"/>
                </a:lnTo>
                <a:lnTo>
                  <a:pt x="0" y="0"/>
                </a:lnTo>
                <a:lnTo>
                  <a:pt x="3238200" y="0"/>
                </a:lnTo>
                <a:lnTo>
                  <a:pt x="3238200" y="1495799"/>
                </a:lnTo>
                <a:close/>
              </a:path>
            </a:pathLst>
          </a:custGeom>
          <a:solidFill>
            <a:srgbClr val="FFFFFF">
              <a:alpha val="685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589438" y="1211727"/>
            <a:ext cx="3238500" cy="1496060"/>
          </a:xfrm>
          <a:prstGeom prst="rect">
            <a:avLst/>
          </a:prstGeom>
        </p:spPr>
        <p:txBody>
          <a:bodyPr vert="horz" wrap="square" lIns="0" tIns="207645" rIns="0" bIns="0" rtlCol="0">
            <a:spAutoFit/>
          </a:bodyPr>
          <a:lstStyle/>
          <a:p>
            <a:pPr marL="1250315" marR="443865" indent="-799465">
              <a:lnSpc>
                <a:spcPct val="114599"/>
              </a:lnSpc>
              <a:spcBef>
                <a:spcPts val="1635"/>
              </a:spcBef>
            </a:pPr>
            <a:r>
              <a:rPr sz="1800" spc="-35" dirty="0"/>
              <a:t>Searching</a:t>
            </a:r>
            <a:r>
              <a:rPr sz="1800" spc="-90" dirty="0"/>
              <a:t> </a:t>
            </a:r>
            <a:r>
              <a:rPr sz="1800" spc="-10" dirty="0"/>
              <a:t>for</a:t>
            </a:r>
            <a:r>
              <a:rPr sz="1800" spc="-85" dirty="0"/>
              <a:t> </a:t>
            </a:r>
            <a:r>
              <a:rPr sz="1800" dirty="0"/>
              <a:t>a</a:t>
            </a:r>
            <a:r>
              <a:rPr sz="1800" spc="290" dirty="0"/>
              <a:t> </a:t>
            </a:r>
            <a:r>
              <a:rPr sz="1800" spc="-55" dirty="0"/>
              <a:t>Hotel</a:t>
            </a:r>
            <a:r>
              <a:rPr sz="1800" spc="-85" dirty="0"/>
              <a:t> </a:t>
            </a:r>
            <a:r>
              <a:rPr sz="1800" spc="-25" dirty="0"/>
              <a:t>at </a:t>
            </a:r>
            <a:r>
              <a:rPr sz="1800" spc="-10" dirty="0"/>
              <a:t>Jaipur?</a:t>
            </a:r>
            <a:endParaRPr sz="1800"/>
          </a:p>
        </p:txBody>
      </p:sp>
      <p:sp>
        <p:nvSpPr>
          <p:cNvPr id="18" name="object 18"/>
          <p:cNvSpPr/>
          <p:nvPr/>
        </p:nvSpPr>
        <p:spPr>
          <a:xfrm>
            <a:off x="7249843" y="4157471"/>
            <a:ext cx="1318895" cy="466725"/>
          </a:xfrm>
          <a:custGeom>
            <a:avLst/>
            <a:gdLst/>
            <a:ahLst/>
            <a:cxnLst/>
            <a:rect l="l" t="t" r="r" b="b"/>
            <a:pathLst>
              <a:path w="1318895" h="466725">
                <a:moveTo>
                  <a:pt x="1240798" y="466199"/>
                </a:moveTo>
                <a:lnTo>
                  <a:pt x="77701" y="466199"/>
                </a:lnTo>
                <a:lnTo>
                  <a:pt x="47456" y="460093"/>
                </a:lnTo>
                <a:lnTo>
                  <a:pt x="22758" y="443441"/>
                </a:lnTo>
                <a:lnTo>
                  <a:pt x="6106" y="418743"/>
                </a:lnTo>
                <a:lnTo>
                  <a:pt x="0" y="388498"/>
                </a:lnTo>
                <a:lnTo>
                  <a:pt x="0" y="77701"/>
                </a:lnTo>
                <a:lnTo>
                  <a:pt x="6106" y="47456"/>
                </a:lnTo>
                <a:lnTo>
                  <a:pt x="22758" y="22758"/>
                </a:lnTo>
                <a:lnTo>
                  <a:pt x="47456" y="6106"/>
                </a:lnTo>
                <a:lnTo>
                  <a:pt x="77701" y="0"/>
                </a:lnTo>
                <a:lnTo>
                  <a:pt x="1240798" y="0"/>
                </a:lnTo>
                <a:lnTo>
                  <a:pt x="1283906" y="13054"/>
                </a:lnTo>
                <a:lnTo>
                  <a:pt x="1312585" y="47966"/>
                </a:lnTo>
                <a:lnTo>
                  <a:pt x="1318499" y="77701"/>
                </a:lnTo>
                <a:lnTo>
                  <a:pt x="1318499" y="388498"/>
                </a:lnTo>
                <a:lnTo>
                  <a:pt x="1312393" y="418743"/>
                </a:lnTo>
                <a:lnTo>
                  <a:pt x="1295741" y="443441"/>
                </a:lnTo>
                <a:lnTo>
                  <a:pt x="1271043" y="460093"/>
                </a:lnTo>
                <a:lnTo>
                  <a:pt x="1240798" y="466199"/>
                </a:lnTo>
                <a:close/>
              </a:path>
            </a:pathLst>
          </a:custGeom>
          <a:solidFill>
            <a:srgbClr val="EB5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74732" y="4265985"/>
            <a:ext cx="882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Book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935901" y="3763074"/>
            <a:ext cx="1097280" cy="376555"/>
            <a:chOff x="4935901" y="3763074"/>
            <a:chExt cx="1097280" cy="376555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5901" y="3763074"/>
              <a:ext cx="1097100" cy="3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993050" y="3801174"/>
              <a:ext cx="982980" cy="262255"/>
            </a:xfrm>
            <a:custGeom>
              <a:avLst/>
              <a:gdLst/>
              <a:ahLst/>
              <a:cxnLst/>
              <a:rect l="l" t="t" r="r" b="b"/>
              <a:pathLst>
                <a:path w="982979" h="262254">
                  <a:moveTo>
                    <a:pt x="982799" y="261899"/>
                  </a:moveTo>
                  <a:lnTo>
                    <a:pt x="130949" y="261899"/>
                  </a:lnTo>
                  <a:lnTo>
                    <a:pt x="0" y="130949"/>
                  </a:lnTo>
                  <a:lnTo>
                    <a:pt x="130949" y="0"/>
                  </a:lnTo>
                  <a:lnTo>
                    <a:pt x="982799" y="0"/>
                  </a:lnTo>
                  <a:lnTo>
                    <a:pt x="982799" y="261899"/>
                  </a:lnTo>
                  <a:close/>
                </a:path>
              </a:pathLst>
            </a:custGeom>
            <a:solidFill>
              <a:srgbClr val="34A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266806" y="3480701"/>
            <a:ext cx="4346575" cy="54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2500"/>
              </a:lnSpc>
              <a:spcBef>
                <a:spcPts val="100"/>
              </a:spcBef>
              <a:tabLst>
                <a:tab pos="908685" algn="l"/>
              </a:tabLst>
            </a:pPr>
            <a:r>
              <a:rPr sz="1400" spc="-85" dirty="0">
                <a:latin typeface="Arial Unicode MS"/>
                <a:cs typeface="Arial Unicode MS"/>
              </a:rPr>
              <a:t>Book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your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stay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now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14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Avalanche</a:t>
            </a:r>
            <a:r>
              <a:rPr sz="1400" spc="21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enjoy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its</a:t>
            </a:r>
            <a:r>
              <a:rPr sz="1400" spc="-8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exclusive </a:t>
            </a:r>
            <a:r>
              <a:rPr sz="2100" spc="-15" baseline="3968" dirty="0">
                <a:latin typeface="Arial Unicode MS"/>
                <a:cs typeface="Arial Unicode MS"/>
              </a:rPr>
              <a:t>beneﬁts.</a:t>
            </a:r>
            <a:r>
              <a:rPr sz="2100" baseline="3968" dirty="0">
                <a:latin typeface="Arial Unicode MS"/>
                <a:cs typeface="Arial Unicode MS"/>
              </a:rPr>
              <a:t>	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Description</a:t>
            </a:r>
            <a:endParaRPr sz="1100">
              <a:latin typeface="Arial Unicode MS"/>
              <a:cs typeface="Arial Unicode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3338" y="2191631"/>
            <a:ext cx="950400" cy="37620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790488" y="2229731"/>
            <a:ext cx="836294" cy="26225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31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Headlines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36687" y="2117756"/>
            <a:ext cx="144145" cy="126364"/>
          </a:xfrm>
          <a:custGeom>
            <a:avLst/>
            <a:gdLst/>
            <a:ahLst/>
            <a:cxnLst/>
            <a:rect l="l" t="t" r="r" b="b"/>
            <a:pathLst>
              <a:path w="144145" h="126364">
                <a:moveTo>
                  <a:pt x="143699" y="125999"/>
                </a:moveTo>
                <a:lnTo>
                  <a:pt x="0" y="125999"/>
                </a:lnTo>
                <a:lnTo>
                  <a:pt x="71849" y="0"/>
                </a:lnTo>
                <a:lnTo>
                  <a:pt x="143699" y="125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4" y="997274"/>
            <a:ext cx="9144635" cy="4146550"/>
            <a:chOff x="-124" y="997274"/>
            <a:chExt cx="9144635" cy="4146550"/>
          </a:xfrm>
        </p:grpSpPr>
        <p:sp>
          <p:nvSpPr>
            <p:cNvPr id="3" name="object 3"/>
            <p:cNvSpPr/>
            <p:nvPr/>
          </p:nvSpPr>
          <p:spPr>
            <a:xfrm>
              <a:off x="-124" y="997274"/>
              <a:ext cx="4544060" cy="4146550"/>
            </a:xfrm>
            <a:custGeom>
              <a:avLst/>
              <a:gdLst/>
              <a:ahLst/>
              <a:cxnLst/>
              <a:rect l="l" t="t" r="r" b="b"/>
              <a:pathLst>
                <a:path w="4544060" h="4146550">
                  <a:moveTo>
                    <a:pt x="0" y="4146299"/>
                  </a:moveTo>
                  <a:lnTo>
                    <a:pt x="4543948" y="4146299"/>
                  </a:lnTo>
                  <a:lnTo>
                    <a:pt x="4543948" y="0"/>
                  </a:lnTo>
                  <a:lnTo>
                    <a:pt x="0" y="0"/>
                  </a:lnTo>
                  <a:lnTo>
                    <a:pt x="0" y="41462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43823" y="997274"/>
              <a:ext cx="4600575" cy="4146550"/>
            </a:xfrm>
            <a:custGeom>
              <a:avLst/>
              <a:gdLst/>
              <a:ahLst/>
              <a:cxnLst/>
              <a:rect l="l" t="t" r="r" b="b"/>
              <a:pathLst>
                <a:path w="4600575" h="4146550">
                  <a:moveTo>
                    <a:pt x="4600199" y="4146299"/>
                  </a:moveTo>
                  <a:lnTo>
                    <a:pt x="0" y="4146299"/>
                  </a:lnTo>
                  <a:lnTo>
                    <a:pt x="0" y="0"/>
                  </a:lnTo>
                  <a:lnTo>
                    <a:pt x="4600199" y="0"/>
                  </a:lnTo>
                  <a:lnTo>
                    <a:pt x="4600199" y="4146299"/>
                  </a:lnTo>
                  <a:close/>
                </a:path>
              </a:pathLst>
            </a:custGeom>
            <a:solidFill>
              <a:srgbClr val="3C8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0230" y="143465"/>
            <a:ext cx="7583805" cy="66865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4"/>
              </a:spcBef>
            </a:pPr>
            <a:r>
              <a:rPr spc="-10" dirty="0"/>
              <a:t>Headlines:</a:t>
            </a: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35" dirty="0"/>
              <a:t>Google</a:t>
            </a:r>
            <a:r>
              <a:rPr sz="1200" spc="200" dirty="0"/>
              <a:t> </a:t>
            </a:r>
            <a:r>
              <a:rPr sz="1200" spc="-35" dirty="0"/>
              <a:t>Display</a:t>
            </a:r>
            <a:r>
              <a:rPr sz="1200" spc="-55" dirty="0"/>
              <a:t> </a:t>
            </a:r>
            <a:r>
              <a:rPr sz="1200" spc="-50" dirty="0"/>
              <a:t>Ads </a:t>
            </a:r>
            <a:r>
              <a:rPr sz="1200" spc="-40" dirty="0"/>
              <a:t>have</a:t>
            </a:r>
            <a:r>
              <a:rPr sz="1200" spc="-50" dirty="0"/>
              <a:t> </a:t>
            </a:r>
            <a:r>
              <a:rPr sz="1200" spc="-25" dirty="0"/>
              <a:t>short</a:t>
            </a:r>
            <a:r>
              <a:rPr sz="1200" spc="-55" dirty="0"/>
              <a:t> </a:t>
            </a:r>
            <a:r>
              <a:rPr sz="1200" spc="-25" dirty="0"/>
              <a:t>headlines</a:t>
            </a:r>
            <a:r>
              <a:rPr sz="1200" spc="-50" dirty="0"/>
              <a:t> </a:t>
            </a:r>
            <a:r>
              <a:rPr sz="1200" spc="-10" dirty="0"/>
              <a:t>and</a:t>
            </a:r>
            <a:r>
              <a:rPr sz="1200" spc="-50" dirty="0"/>
              <a:t> </a:t>
            </a:r>
            <a:r>
              <a:rPr sz="1200" spc="-25" dirty="0"/>
              <a:t>long</a:t>
            </a:r>
            <a:r>
              <a:rPr sz="1200" spc="-50" dirty="0"/>
              <a:t> </a:t>
            </a:r>
            <a:r>
              <a:rPr sz="1200" spc="-25" dirty="0"/>
              <a:t>headlines</a:t>
            </a:r>
            <a:r>
              <a:rPr sz="1200" spc="-55" dirty="0"/>
              <a:t> </a:t>
            </a:r>
            <a:r>
              <a:rPr sz="1200" spc="-135" dirty="0"/>
              <a:t>OR</a:t>
            </a:r>
            <a:r>
              <a:rPr sz="1200" spc="-50" dirty="0"/>
              <a:t> </a:t>
            </a:r>
            <a:r>
              <a:rPr sz="1200" spc="-25" dirty="0"/>
              <a:t>short</a:t>
            </a:r>
            <a:r>
              <a:rPr sz="1200" spc="-50" dirty="0"/>
              <a:t> </a:t>
            </a:r>
            <a:r>
              <a:rPr sz="1200" spc="-25" dirty="0"/>
              <a:t>headlines</a:t>
            </a:r>
            <a:r>
              <a:rPr sz="1200" spc="-50" dirty="0"/>
              <a:t> </a:t>
            </a:r>
            <a:r>
              <a:rPr sz="1200" spc="-10" dirty="0"/>
              <a:t>and</a:t>
            </a:r>
            <a:r>
              <a:rPr sz="1200" spc="-55" dirty="0"/>
              <a:t> </a:t>
            </a:r>
            <a:r>
              <a:rPr sz="1200" spc="-10" dirty="0"/>
              <a:t>description</a:t>
            </a:r>
            <a:r>
              <a:rPr sz="1200" spc="-50" dirty="0"/>
              <a:t> </a:t>
            </a:r>
            <a:r>
              <a:rPr sz="1200" spc="-135" dirty="0"/>
              <a:t>OR</a:t>
            </a:r>
            <a:r>
              <a:rPr sz="1200" spc="-50" dirty="0"/>
              <a:t> </a:t>
            </a:r>
            <a:r>
              <a:rPr sz="1200" spc="-10" dirty="0"/>
              <a:t>description</a:t>
            </a:r>
            <a:r>
              <a:rPr sz="1200" spc="-50" dirty="0"/>
              <a:t> </a:t>
            </a:r>
            <a:r>
              <a:rPr sz="1200" spc="-10" dirty="0"/>
              <a:t>only.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651493" y="1686773"/>
            <a:ext cx="3352165" cy="326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marR="95250" indent="-336550">
              <a:lnSpc>
                <a:spcPct val="1116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50" dirty="0">
                <a:latin typeface="Arial Unicode MS"/>
                <a:cs typeface="Arial Unicode MS"/>
              </a:rPr>
              <a:t>Stay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for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95" dirty="0">
                <a:latin typeface="Arial Unicode MS"/>
                <a:cs typeface="Arial Unicode MS"/>
              </a:rPr>
              <a:t>2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nights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or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more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5" dirty="0">
                <a:latin typeface="Arial Unicode MS"/>
                <a:cs typeface="Arial Unicode MS"/>
              </a:rPr>
              <a:t>save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65" dirty="0">
                <a:latin typeface="Arial Unicode MS"/>
                <a:cs typeface="Arial Unicode MS"/>
              </a:rPr>
              <a:t>[_%] </a:t>
            </a:r>
            <a:r>
              <a:rPr sz="1400" spc="-25" dirty="0">
                <a:latin typeface="Arial Unicode MS"/>
                <a:cs typeface="Arial Unicode MS"/>
              </a:rPr>
              <a:t>discount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the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[property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name]</a:t>
            </a:r>
            <a:endParaRPr sz="1400">
              <a:latin typeface="Arial Unicode MS"/>
              <a:cs typeface="Arial Unicode MS"/>
            </a:endParaRPr>
          </a:p>
          <a:p>
            <a:pPr marL="348615" marR="5080" indent="-336550">
              <a:lnSpc>
                <a:spcPct val="111600"/>
              </a:lnSpc>
              <a:spcBef>
                <a:spcPts val="975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65" dirty="0">
                <a:latin typeface="Arial Unicode MS"/>
                <a:cs typeface="Arial Unicode MS"/>
              </a:rPr>
              <a:t>Plan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your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next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getaway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75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[city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name] and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enjoy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40" dirty="0">
                <a:latin typeface="Arial Unicode MS"/>
                <a:cs typeface="Arial Unicode MS"/>
              </a:rPr>
              <a:t>luxury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stay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[property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name]</a:t>
            </a:r>
            <a:endParaRPr sz="1400">
              <a:latin typeface="Arial Unicode MS"/>
              <a:cs typeface="Arial Unicode MS"/>
            </a:endParaRPr>
          </a:p>
          <a:p>
            <a:pPr marL="348615" marR="374650" indent="-336550">
              <a:lnSpc>
                <a:spcPct val="111600"/>
              </a:lnSpc>
              <a:spcBef>
                <a:spcPts val="975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30" dirty="0">
                <a:latin typeface="Arial Unicode MS"/>
                <a:cs typeface="Arial Unicode MS"/>
              </a:rPr>
              <a:t>Start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your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travel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journey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with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</a:t>
            </a:r>
            <a:r>
              <a:rPr sz="1400" spc="-75" dirty="0">
                <a:latin typeface="Arial Unicode MS"/>
                <a:cs typeface="Arial Unicode MS"/>
              </a:rPr>
              <a:t> </a:t>
            </a:r>
            <a:r>
              <a:rPr sz="1400" spc="-60" dirty="0">
                <a:latin typeface="Arial Unicode MS"/>
                <a:cs typeface="Arial Unicode MS"/>
              </a:rPr>
              <a:t>[_%] </a:t>
            </a:r>
            <a:r>
              <a:rPr sz="1400" spc="-25" dirty="0">
                <a:latin typeface="Arial Unicode MS"/>
                <a:cs typeface="Arial Unicode MS"/>
              </a:rPr>
              <a:t>discount</a:t>
            </a:r>
            <a:r>
              <a:rPr sz="1400" spc="-55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60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[property</a:t>
            </a:r>
            <a:r>
              <a:rPr sz="1400" spc="-50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name]</a:t>
            </a:r>
            <a:endParaRPr sz="1400">
              <a:latin typeface="Arial Unicode MS"/>
              <a:cs typeface="Arial Unicode MS"/>
            </a:endParaRPr>
          </a:p>
          <a:p>
            <a:pPr marL="348615" indent="-336550">
              <a:lnSpc>
                <a:spcPct val="100000"/>
              </a:lnSpc>
              <a:spcBef>
                <a:spcPts val="117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25" dirty="0">
                <a:latin typeface="Arial Unicode MS"/>
                <a:cs typeface="Arial Unicode MS"/>
              </a:rPr>
              <a:t>Searching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for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</a:t>
            </a:r>
            <a:r>
              <a:rPr sz="1400" spc="220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Hotel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80" dirty="0">
                <a:latin typeface="Arial Unicode MS"/>
                <a:cs typeface="Arial Unicode MS"/>
              </a:rPr>
              <a:t> </a:t>
            </a:r>
            <a:r>
              <a:rPr sz="1400" spc="-20" dirty="0">
                <a:latin typeface="Arial Unicode MS"/>
                <a:cs typeface="Arial Unicode MS"/>
              </a:rPr>
              <a:t>[city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name]?</a:t>
            </a:r>
            <a:endParaRPr sz="1400">
              <a:latin typeface="Arial Unicode MS"/>
              <a:cs typeface="Arial Unicode MS"/>
            </a:endParaRPr>
          </a:p>
          <a:p>
            <a:pPr marL="348615" marR="133985" indent="-336550">
              <a:lnSpc>
                <a:spcPct val="111600"/>
              </a:lnSpc>
              <a:spcBef>
                <a:spcPts val="975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85" dirty="0">
                <a:latin typeface="Arial Unicode MS"/>
                <a:cs typeface="Arial Unicode MS"/>
              </a:rPr>
              <a:t>Book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your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stay</a:t>
            </a:r>
            <a:r>
              <a:rPr sz="1400" spc="-70" dirty="0">
                <a:latin typeface="Arial Unicode MS"/>
                <a:cs typeface="Arial Unicode MS"/>
              </a:rPr>
              <a:t> </a:t>
            </a:r>
            <a:r>
              <a:rPr sz="1400" spc="-35" dirty="0">
                <a:latin typeface="Arial Unicode MS"/>
                <a:cs typeface="Arial Unicode MS"/>
              </a:rPr>
              <a:t>now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at</a:t>
            </a:r>
            <a:r>
              <a:rPr sz="1400" spc="-75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[property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30" dirty="0">
                <a:latin typeface="Arial Unicode MS"/>
                <a:cs typeface="Arial Unicode MS"/>
              </a:rPr>
              <a:t>name] </a:t>
            </a:r>
            <a:r>
              <a:rPr sz="1400" spc="-10" dirty="0">
                <a:latin typeface="Arial Unicode MS"/>
                <a:cs typeface="Arial Unicode MS"/>
              </a:rPr>
              <a:t>and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enjoy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 Unicode MS"/>
                <a:cs typeface="Arial Unicode MS"/>
              </a:rPr>
              <a:t>its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50" dirty="0">
                <a:latin typeface="Arial Unicode MS"/>
                <a:cs typeface="Arial Unicode MS"/>
              </a:rPr>
              <a:t>exclusive</a:t>
            </a:r>
            <a:r>
              <a:rPr sz="1400" spc="-6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beneﬁts.</a:t>
            </a:r>
            <a:endParaRPr sz="1400">
              <a:latin typeface="Arial Unicode MS"/>
              <a:cs typeface="Arial Unicode MS"/>
            </a:endParaRPr>
          </a:p>
          <a:p>
            <a:pPr marL="348615" marR="730885" indent="-336550">
              <a:lnSpc>
                <a:spcPct val="111600"/>
              </a:lnSpc>
              <a:spcBef>
                <a:spcPts val="975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35" dirty="0">
                <a:latin typeface="Arial Unicode MS"/>
                <a:cs typeface="Arial Unicode MS"/>
              </a:rPr>
              <a:t>Extraordinary</a:t>
            </a:r>
            <a:r>
              <a:rPr sz="1400" spc="-15" dirty="0">
                <a:latin typeface="Arial Unicode MS"/>
                <a:cs typeface="Arial Unicode MS"/>
              </a:rPr>
              <a:t> </a:t>
            </a:r>
            <a:r>
              <a:rPr sz="1400" spc="-45" dirty="0">
                <a:latin typeface="Arial Unicode MS"/>
                <a:cs typeface="Arial Unicode MS"/>
              </a:rPr>
              <a:t>places.</a:t>
            </a:r>
            <a:r>
              <a:rPr sz="1400" spc="-15" dirty="0">
                <a:latin typeface="Arial Unicode MS"/>
                <a:cs typeface="Arial Unicode MS"/>
              </a:rPr>
              <a:t> </a:t>
            </a:r>
            <a:r>
              <a:rPr sz="1400" spc="-10" dirty="0">
                <a:latin typeface="Arial Unicode MS"/>
                <a:cs typeface="Arial Unicode MS"/>
              </a:rPr>
              <a:t>Singular Experience!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225" y="1156039"/>
            <a:ext cx="70091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9265" algn="l"/>
              </a:tabLst>
            </a:pPr>
            <a:r>
              <a:rPr sz="2000" spc="-70" dirty="0">
                <a:latin typeface="Arial Unicode MS"/>
                <a:cs typeface="Arial Unicode MS"/>
              </a:rPr>
              <a:t>Long</a:t>
            </a:r>
            <a:r>
              <a:rPr sz="2000" spc="-80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Arial Unicode MS"/>
                <a:cs typeface="Arial Unicode MS"/>
              </a:rPr>
              <a:t>(90 </a:t>
            </a:r>
            <a:r>
              <a:rPr sz="1200" spc="-25" dirty="0">
                <a:latin typeface="Arial Unicode MS"/>
                <a:cs typeface="Arial Unicode MS"/>
              </a:rPr>
              <a:t>characters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including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Arial Unicode MS"/>
                <a:cs typeface="Arial Unicode MS"/>
              </a:rPr>
              <a:t>space)</a:t>
            </a:r>
            <a:r>
              <a:rPr sz="2000" spc="-10" dirty="0">
                <a:latin typeface="Arial Unicode MS"/>
                <a:cs typeface="Arial Unicode MS"/>
              </a:rPr>
              <a:t>:</a:t>
            </a:r>
            <a:r>
              <a:rPr sz="2000" dirty="0">
                <a:latin typeface="Arial Unicode MS"/>
                <a:cs typeface="Arial Unicode MS"/>
              </a:rPr>
              <a:t>	</a:t>
            </a:r>
            <a:r>
              <a:rPr sz="2000" spc="-60" dirty="0">
                <a:solidFill>
                  <a:srgbClr val="FFFFFF"/>
                </a:solidFill>
                <a:latin typeface="Arial Unicode MS"/>
                <a:cs typeface="Arial Unicode MS"/>
              </a:rPr>
              <a:t>Short</a:t>
            </a:r>
            <a:r>
              <a:rPr sz="20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 Unicode MS"/>
                <a:cs typeface="Arial Unicode MS"/>
              </a:rPr>
              <a:t>(30</a:t>
            </a:r>
            <a:r>
              <a:rPr sz="12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 Unicode MS"/>
                <a:cs typeface="Arial Unicode MS"/>
              </a:rPr>
              <a:t>characters</a:t>
            </a:r>
            <a:r>
              <a:rPr sz="1200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00" dirty="0">
                <a:solidFill>
                  <a:srgbClr val="FFFFFF"/>
                </a:solidFill>
                <a:latin typeface="Arial Unicode MS"/>
                <a:cs typeface="Arial Unicode MS"/>
              </a:rPr>
              <a:t>including</a:t>
            </a:r>
            <a:r>
              <a:rPr sz="12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 Unicode MS"/>
                <a:cs typeface="Arial Unicode MS"/>
              </a:rPr>
              <a:t>space)</a:t>
            </a:r>
            <a:r>
              <a:rPr sz="2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: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8693" y="1601048"/>
            <a:ext cx="2753360" cy="132080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969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Travel</a:t>
            </a:r>
            <a:r>
              <a:rPr sz="14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+</a:t>
            </a:r>
            <a:r>
              <a:rPr sz="1400" spc="9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Fun</a:t>
            </a:r>
            <a:endParaRPr sz="1400">
              <a:latin typeface="Arial Unicode MS"/>
              <a:cs typeface="Arial Unicode MS"/>
            </a:endParaRPr>
          </a:p>
          <a:p>
            <a:pPr marL="348615" indent="-336550">
              <a:lnSpc>
                <a:spcPct val="100000"/>
              </a:lnSpc>
              <a:spcBef>
                <a:spcPts val="869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need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400" spc="-7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break?</a:t>
            </a:r>
            <a:endParaRPr sz="1400">
              <a:latin typeface="Arial Unicode MS"/>
              <a:cs typeface="Arial Unicode MS"/>
            </a:endParaRPr>
          </a:p>
          <a:p>
            <a:pPr marL="348615" indent="-336550">
              <a:lnSpc>
                <a:spcPct val="100000"/>
              </a:lnSpc>
              <a:spcBef>
                <a:spcPts val="869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35" dirty="0">
                <a:solidFill>
                  <a:srgbClr val="FFFFFF"/>
                </a:solidFill>
                <a:latin typeface="Arial Unicode MS"/>
                <a:cs typeface="Arial Unicode MS"/>
              </a:rPr>
              <a:t>Planning</a:t>
            </a:r>
            <a:r>
              <a:rPr sz="14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for</a:t>
            </a:r>
            <a:r>
              <a:rPr sz="14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weekend </a:t>
            </a:r>
            <a:r>
              <a:rPr sz="1400" spc="-25" dirty="0">
                <a:solidFill>
                  <a:srgbClr val="FFFFFF"/>
                </a:solidFill>
                <a:latin typeface="Arial Unicode MS"/>
                <a:cs typeface="Arial Unicode MS"/>
              </a:rPr>
              <a:t>getaway?</a:t>
            </a:r>
            <a:endParaRPr sz="1400">
              <a:latin typeface="Arial Unicode MS"/>
              <a:cs typeface="Arial Unicode MS"/>
            </a:endParaRPr>
          </a:p>
          <a:p>
            <a:pPr marL="348615" indent="-336550">
              <a:lnSpc>
                <a:spcPct val="100000"/>
              </a:lnSpc>
              <a:spcBef>
                <a:spcPts val="869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-65" dirty="0">
                <a:solidFill>
                  <a:srgbClr val="FFFFFF"/>
                </a:solidFill>
                <a:latin typeface="Arial Unicode MS"/>
                <a:cs typeface="Arial Unicode MS"/>
              </a:rPr>
              <a:t>Festive</a:t>
            </a:r>
            <a:r>
              <a:rPr sz="1400" spc="-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 Unicode MS"/>
                <a:cs typeface="Arial Unicode MS"/>
              </a:rPr>
              <a:t>season</a:t>
            </a:r>
            <a:r>
              <a:rPr sz="14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 Unicode MS"/>
                <a:cs typeface="Arial Unicode MS"/>
              </a:rPr>
              <a:t>has</a:t>
            </a:r>
            <a:r>
              <a:rPr sz="1400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arrived!</a:t>
            </a:r>
            <a:endParaRPr sz="1400">
              <a:latin typeface="Arial Unicode MS"/>
              <a:cs typeface="Arial Unicode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626749" y="3097550"/>
            <a:ext cx="1436370" cy="1338580"/>
            <a:chOff x="7626749" y="3097550"/>
            <a:chExt cx="1436370" cy="1338580"/>
          </a:xfrm>
        </p:grpSpPr>
        <p:sp>
          <p:nvSpPr>
            <p:cNvPr id="10" name="object 10"/>
            <p:cNvSpPr/>
            <p:nvPr/>
          </p:nvSpPr>
          <p:spPr>
            <a:xfrm>
              <a:off x="7626749" y="3859449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4">
                  <a:moveTo>
                    <a:pt x="288299" y="576599"/>
                  </a:moveTo>
                  <a:lnTo>
                    <a:pt x="241536" y="572826"/>
                  </a:lnTo>
                  <a:lnTo>
                    <a:pt x="197174" y="561902"/>
                  </a:lnTo>
                  <a:lnTo>
                    <a:pt x="155809" y="544420"/>
                  </a:lnTo>
                  <a:lnTo>
                    <a:pt x="118033" y="520974"/>
                  </a:lnTo>
                  <a:lnTo>
                    <a:pt x="84441" y="492158"/>
                  </a:lnTo>
                  <a:lnTo>
                    <a:pt x="55625" y="458566"/>
                  </a:lnTo>
                  <a:lnTo>
                    <a:pt x="32179" y="420790"/>
                  </a:lnTo>
                  <a:lnTo>
                    <a:pt x="14697" y="379425"/>
                  </a:lnTo>
                  <a:lnTo>
                    <a:pt x="3773" y="335063"/>
                  </a:lnTo>
                  <a:lnTo>
                    <a:pt x="0" y="288299"/>
                  </a:lnTo>
                  <a:lnTo>
                    <a:pt x="3773" y="241536"/>
                  </a:lnTo>
                  <a:lnTo>
                    <a:pt x="14697" y="197174"/>
                  </a:lnTo>
                  <a:lnTo>
                    <a:pt x="32179" y="155809"/>
                  </a:lnTo>
                  <a:lnTo>
                    <a:pt x="55625" y="118033"/>
                  </a:lnTo>
                  <a:lnTo>
                    <a:pt x="84441" y="84440"/>
                  </a:lnTo>
                  <a:lnTo>
                    <a:pt x="118033" y="55625"/>
                  </a:lnTo>
                  <a:lnTo>
                    <a:pt x="155809" y="32179"/>
                  </a:lnTo>
                  <a:lnTo>
                    <a:pt x="197174" y="14697"/>
                  </a:lnTo>
                  <a:lnTo>
                    <a:pt x="241536" y="3773"/>
                  </a:lnTo>
                  <a:lnTo>
                    <a:pt x="288299" y="0"/>
                  </a:lnTo>
                  <a:lnTo>
                    <a:pt x="333672" y="3591"/>
                  </a:lnTo>
                  <a:lnTo>
                    <a:pt x="377518" y="14152"/>
                  </a:lnTo>
                  <a:lnTo>
                    <a:pt x="419064" y="31360"/>
                  </a:lnTo>
                  <a:lnTo>
                    <a:pt x="457536" y="54897"/>
                  </a:lnTo>
                  <a:lnTo>
                    <a:pt x="492158" y="84441"/>
                  </a:lnTo>
                  <a:lnTo>
                    <a:pt x="521702" y="119063"/>
                  </a:lnTo>
                  <a:lnTo>
                    <a:pt x="545238" y="157535"/>
                  </a:lnTo>
                  <a:lnTo>
                    <a:pt x="562447" y="199081"/>
                  </a:lnTo>
                  <a:lnTo>
                    <a:pt x="573008" y="242927"/>
                  </a:lnTo>
                  <a:lnTo>
                    <a:pt x="576599" y="288299"/>
                  </a:lnTo>
                  <a:lnTo>
                    <a:pt x="572826" y="335063"/>
                  </a:lnTo>
                  <a:lnTo>
                    <a:pt x="561902" y="379425"/>
                  </a:lnTo>
                  <a:lnTo>
                    <a:pt x="544420" y="420790"/>
                  </a:lnTo>
                  <a:lnTo>
                    <a:pt x="520974" y="458566"/>
                  </a:lnTo>
                  <a:lnTo>
                    <a:pt x="492158" y="492158"/>
                  </a:lnTo>
                  <a:lnTo>
                    <a:pt x="458566" y="520974"/>
                  </a:lnTo>
                  <a:lnTo>
                    <a:pt x="420790" y="544420"/>
                  </a:lnTo>
                  <a:lnTo>
                    <a:pt x="379425" y="561902"/>
                  </a:lnTo>
                  <a:lnTo>
                    <a:pt x="335063" y="572826"/>
                  </a:lnTo>
                  <a:lnTo>
                    <a:pt x="288299" y="576599"/>
                  </a:lnTo>
                  <a:close/>
                </a:path>
              </a:pathLst>
            </a:custGeom>
            <a:solidFill>
              <a:srgbClr val="FFFFFF">
                <a:alpha val="169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5975" y="3097550"/>
              <a:ext cx="1026549" cy="10265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50" y="3264925"/>
              <a:ext cx="691799" cy="6917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81155" y="4592870"/>
            <a:ext cx="255270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3679">
              <a:lnSpc>
                <a:spcPct val="118800"/>
              </a:lnSpc>
              <a:spcBef>
                <a:spcPts val="100"/>
              </a:spcBef>
            </a:pPr>
            <a:r>
              <a:rPr sz="1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NOTE: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content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[brackets]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variable. </a:t>
            </a:r>
            <a:r>
              <a:rPr sz="1000" spc="-45" dirty="0">
                <a:solidFill>
                  <a:srgbClr val="FFFFFF"/>
                </a:solidFill>
                <a:latin typeface="Arial Unicode MS"/>
                <a:cs typeface="Arial Unicode MS"/>
              </a:rPr>
              <a:t>Please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modify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according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your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requirement.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851</Words>
  <Application>Microsoft Office PowerPoint</Application>
  <PresentationFormat>On-screen Show (16:9)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Unicode MS</vt:lpstr>
      <vt:lpstr>Times New Roman</vt:lpstr>
      <vt:lpstr>Trebuchet MS</vt:lpstr>
      <vt:lpstr>Century Gothic</vt:lpstr>
      <vt:lpstr>Calibri</vt:lpstr>
      <vt:lpstr>Office Theme</vt:lpstr>
      <vt:lpstr>PowerPoint Presentation</vt:lpstr>
      <vt:lpstr>How to use these templates?</vt:lpstr>
      <vt:lpstr>Types of Ads we will cover are:</vt:lpstr>
      <vt:lpstr>Templates of</vt:lpstr>
      <vt:lpstr>Headlines: 30 characters including space. Google Search Ads include 3 headlines.</vt:lpstr>
      <vt:lpstr>Description: 90 characters including space. Google Search Ads include 2 descriptions.</vt:lpstr>
      <vt:lpstr>Few examples of how to use the templates:</vt:lpstr>
      <vt:lpstr>Searching for a Hotel at Jaipur?</vt:lpstr>
      <vt:lpstr>Headlines: Google Display Ads have short headlines and long headlines OR short headlines and description OR description only.</vt:lpstr>
      <vt:lpstr>Description: 90 characters including space</vt:lpstr>
      <vt:lpstr>Have a look at few examples</vt:lpstr>
      <vt:lpstr> Searching for a Hotel at Jaipur?</vt:lpstr>
      <vt:lpstr>Extraordinary places. Singular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Microsoft</cp:lastModifiedBy>
  <cp:revision>1</cp:revision>
  <dcterms:created xsi:type="dcterms:W3CDTF">2021-11-04T04:17:10Z</dcterms:created>
  <dcterms:modified xsi:type="dcterms:W3CDTF">2022-09-04T00:31:47Z</dcterms:modified>
</cp:coreProperties>
</file>