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9144000" cy="5143500"/>
  <p:embeddedFontLst>
    <p:embeddedFont>
      <p:font typeface="Arial Unicode MS" panose="020B0604020202020204" pitchFamily="34" charset="-128"/>
      <p:regular r:id="rId13"/>
    </p:embeddedFont>
    <p:embeddedFont>
      <p:font typeface="Trebuchet MS" panose="020B0603020202020204" pitchFamily="34" charset="0"/>
      <p:regular r:id="rId14"/>
      <p:bold r:id="rId15"/>
      <p:italic r:id="rId16"/>
      <p:bold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Arial Narrow" panose="020B0606020202030204" pitchFamily="34" charset="0"/>
      <p:regular r:id="rId22"/>
      <p:bold r:id="rId23"/>
      <p:italic r:id="rId24"/>
      <p:boldItalic r:id="rId25"/>
    </p:embeddedFont>
  </p:embeddedFontLst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7" d="100"/>
          <a:sy n="97" d="100"/>
        </p:scale>
        <p:origin x="-522" y="1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63825" y="1426535"/>
            <a:ext cx="8416349" cy="1073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13043" y="1372448"/>
            <a:ext cx="3678554" cy="3263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 Unicode MS"/>
                <a:cs typeface="Arial Unicode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9/4/2022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3898069"/>
            <a:ext cx="372110" cy="986790"/>
          </a:xfrm>
          <a:custGeom>
            <a:avLst/>
            <a:gdLst/>
            <a:ahLst/>
            <a:cxnLst/>
            <a:rect l="l" t="t" r="r" b="b"/>
            <a:pathLst>
              <a:path w="372110" h="986789">
                <a:moveTo>
                  <a:pt x="371824" y="493342"/>
                </a:moveTo>
                <a:lnTo>
                  <a:pt x="369727" y="540063"/>
                </a:lnTo>
                <a:lnTo>
                  <a:pt x="363555" y="585609"/>
                </a:lnTo>
                <a:lnTo>
                  <a:pt x="353489" y="629798"/>
                </a:lnTo>
                <a:lnTo>
                  <a:pt x="339711" y="672450"/>
                </a:lnTo>
                <a:lnTo>
                  <a:pt x="322402" y="713382"/>
                </a:lnTo>
                <a:lnTo>
                  <a:pt x="301744" y="752415"/>
                </a:lnTo>
                <a:lnTo>
                  <a:pt x="277917" y="789366"/>
                </a:lnTo>
                <a:lnTo>
                  <a:pt x="251103" y="824055"/>
                </a:lnTo>
                <a:lnTo>
                  <a:pt x="221482" y="856300"/>
                </a:lnTo>
                <a:lnTo>
                  <a:pt x="189237" y="885921"/>
                </a:lnTo>
                <a:lnTo>
                  <a:pt x="154548" y="912735"/>
                </a:lnTo>
                <a:lnTo>
                  <a:pt x="117597" y="936562"/>
                </a:lnTo>
                <a:lnTo>
                  <a:pt x="78564" y="957220"/>
                </a:lnTo>
                <a:lnTo>
                  <a:pt x="37631" y="974529"/>
                </a:lnTo>
                <a:lnTo>
                  <a:pt x="0" y="986685"/>
                </a:lnTo>
              </a:path>
              <a:path w="372110" h="986789">
                <a:moveTo>
                  <a:pt x="0" y="0"/>
                </a:moveTo>
                <a:lnTo>
                  <a:pt x="37631" y="12156"/>
                </a:lnTo>
                <a:lnTo>
                  <a:pt x="78564" y="29464"/>
                </a:lnTo>
                <a:lnTo>
                  <a:pt x="117597" y="50123"/>
                </a:lnTo>
                <a:lnTo>
                  <a:pt x="154548" y="73950"/>
                </a:lnTo>
                <a:lnTo>
                  <a:pt x="189237" y="100764"/>
                </a:lnTo>
                <a:lnTo>
                  <a:pt x="221482" y="130384"/>
                </a:lnTo>
                <a:lnTo>
                  <a:pt x="251103" y="162630"/>
                </a:lnTo>
                <a:lnTo>
                  <a:pt x="277917" y="197319"/>
                </a:lnTo>
                <a:lnTo>
                  <a:pt x="301744" y="234270"/>
                </a:lnTo>
                <a:lnTo>
                  <a:pt x="322402" y="273303"/>
                </a:lnTo>
                <a:lnTo>
                  <a:pt x="339711" y="314235"/>
                </a:lnTo>
                <a:lnTo>
                  <a:pt x="353489" y="356887"/>
                </a:lnTo>
                <a:lnTo>
                  <a:pt x="363555" y="401076"/>
                </a:lnTo>
                <a:lnTo>
                  <a:pt x="369727" y="446622"/>
                </a:lnTo>
                <a:lnTo>
                  <a:pt x="371824" y="493342"/>
                </a:lnTo>
              </a:path>
            </a:pathLst>
          </a:custGeom>
          <a:ln w="76199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3418471"/>
            <a:ext cx="948690" cy="1343660"/>
          </a:xfrm>
          <a:custGeom>
            <a:avLst/>
            <a:gdLst/>
            <a:ahLst/>
            <a:cxnLst/>
            <a:rect l="l" t="t" r="r" b="b"/>
            <a:pathLst>
              <a:path w="948690" h="1343660">
                <a:moveTo>
                  <a:pt x="255003" y="972985"/>
                </a:moveTo>
                <a:lnTo>
                  <a:pt x="252336" y="926744"/>
                </a:lnTo>
                <a:lnTo>
                  <a:pt x="244525" y="882078"/>
                </a:lnTo>
                <a:lnTo>
                  <a:pt x="231889" y="839266"/>
                </a:lnTo>
                <a:lnTo>
                  <a:pt x="214706" y="798626"/>
                </a:lnTo>
                <a:lnTo>
                  <a:pt x="193281" y="760450"/>
                </a:lnTo>
                <a:lnTo>
                  <a:pt x="167906" y="725017"/>
                </a:lnTo>
                <a:lnTo>
                  <a:pt x="138887" y="692645"/>
                </a:lnTo>
                <a:lnTo>
                  <a:pt x="106514" y="663625"/>
                </a:lnTo>
                <a:lnTo>
                  <a:pt x="71081" y="638251"/>
                </a:lnTo>
                <a:lnTo>
                  <a:pt x="32893" y="616826"/>
                </a:lnTo>
                <a:lnTo>
                  <a:pt x="0" y="602907"/>
                </a:lnTo>
                <a:lnTo>
                  <a:pt x="0" y="1343050"/>
                </a:lnTo>
                <a:lnTo>
                  <a:pt x="71081" y="1307706"/>
                </a:lnTo>
                <a:lnTo>
                  <a:pt x="106514" y="1282331"/>
                </a:lnTo>
                <a:lnTo>
                  <a:pt x="138887" y="1253312"/>
                </a:lnTo>
                <a:lnTo>
                  <a:pt x="167906" y="1220939"/>
                </a:lnTo>
                <a:lnTo>
                  <a:pt x="193281" y="1185506"/>
                </a:lnTo>
                <a:lnTo>
                  <a:pt x="214706" y="1147330"/>
                </a:lnTo>
                <a:lnTo>
                  <a:pt x="231889" y="1106690"/>
                </a:lnTo>
                <a:lnTo>
                  <a:pt x="244525" y="1063879"/>
                </a:lnTo>
                <a:lnTo>
                  <a:pt x="252336" y="1019213"/>
                </a:lnTo>
                <a:lnTo>
                  <a:pt x="255003" y="972985"/>
                </a:lnTo>
                <a:close/>
              </a:path>
              <a:path w="948690" h="1343660">
                <a:moveTo>
                  <a:pt x="948169" y="288302"/>
                </a:moveTo>
                <a:lnTo>
                  <a:pt x="944397" y="241541"/>
                </a:lnTo>
                <a:lnTo>
                  <a:pt x="933475" y="197167"/>
                </a:lnTo>
                <a:lnTo>
                  <a:pt x="915987" y="155803"/>
                </a:lnTo>
                <a:lnTo>
                  <a:pt x="892543" y="118033"/>
                </a:lnTo>
                <a:lnTo>
                  <a:pt x="863727" y="84442"/>
                </a:lnTo>
                <a:lnTo>
                  <a:pt x="830135" y="55626"/>
                </a:lnTo>
                <a:lnTo>
                  <a:pt x="792365" y="32181"/>
                </a:lnTo>
                <a:lnTo>
                  <a:pt x="751001" y="14693"/>
                </a:lnTo>
                <a:lnTo>
                  <a:pt x="706628" y="3771"/>
                </a:lnTo>
                <a:lnTo>
                  <a:pt x="659866" y="0"/>
                </a:lnTo>
                <a:lnTo>
                  <a:pt x="613105" y="3771"/>
                </a:lnTo>
                <a:lnTo>
                  <a:pt x="568744" y="14693"/>
                </a:lnTo>
                <a:lnTo>
                  <a:pt x="527380" y="32181"/>
                </a:lnTo>
                <a:lnTo>
                  <a:pt x="489610" y="55626"/>
                </a:lnTo>
                <a:lnTo>
                  <a:pt x="456006" y="84442"/>
                </a:lnTo>
                <a:lnTo>
                  <a:pt x="427189" y="118033"/>
                </a:lnTo>
                <a:lnTo>
                  <a:pt x="403745" y="155803"/>
                </a:lnTo>
                <a:lnTo>
                  <a:pt x="386270" y="197167"/>
                </a:lnTo>
                <a:lnTo>
                  <a:pt x="375348" y="241541"/>
                </a:lnTo>
                <a:lnTo>
                  <a:pt x="371576" y="288302"/>
                </a:lnTo>
                <a:lnTo>
                  <a:pt x="375158" y="333667"/>
                </a:lnTo>
                <a:lnTo>
                  <a:pt x="385724" y="377520"/>
                </a:lnTo>
                <a:lnTo>
                  <a:pt x="402932" y="419061"/>
                </a:lnTo>
                <a:lnTo>
                  <a:pt x="426466" y="457530"/>
                </a:lnTo>
                <a:lnTo>
                  <a:pt x="456006" y="492163"/>
                </a:lnTo>
                <a:lnTo>
                  <a:pt x="490639" y="521703"/>
                </a:lnTo>
                <a:lnTo>
                  <a:pt x="529107" y="545236"/>
                </a:lnTo>
                <a:lnTo>
                  <a:pt x="570649" y="562444"/>
                </a:lnTo>
                <a:lnTo>
                  <a:pt x="614502" y="573011"/>
                </a:lnTo>
                <a:lnTo>
                  <a:pt x="659866" y="576592"/>
                </a:lnTo>
                <a:lnTo>
                  <a:pt x="706628" y="572820"/>
                </a:lnTo>
                <a:lnTo>
                  <a:pt x="751001" y="561898"/>
                </a:lnTo>
                <a:lnTo>
                  <a:pt x="792365" y="544423"/>
                </a:lnTo>
                <a:lnTo>
                  <a:pt x="830135" y="520979"/>
                </a:lnTo>
                <a:lnTo>
                  <a:pt x="863727" y="492163"/>
                </a:lnTo>
                <a:lnTo>
                  <a:pt x="892543" y="458558"/>
                </a:lnTo>
                <a:lnTo>
                  <a:pt x="915987" y="420789"/>
                </a:lnTo>
                <a:lnTo>
                  <a:pt x="933475" y="379425"/>
                </a:lnTo>
                <a:lnTo>
                  <a:pt x="944397" y="335064"/>
                </a:lnTo>
                <a:lnTo>
                  <a:pt x="948169" y="288302"/>
                </a:lnTo>
                <a:close/>
              </a:path>
            </a:pathLst>
          </a:custGeom>
          <a:solidFill>
            <a:srgbClr val="CBDB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9/4/2022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156" y="1941630"/>
            <a:ext cx="2160581" cy="2341792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58871" y="780848"/>
            <a:ext cx="2190589" cy="244287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32659" y="1806850"/>
            <a:ext cx="2172584" cy="2473598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81459" y="643137"/>
            <a:ext cx="2190588" cy="2586575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24966" y="3224084"/>
            <a:ext cx="458400" cy="7308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9/4/2022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78096" y="2264537"/>
            <a:ext cx="4787807" cy="574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5124" y="1259402"/>
            <a:ext cx="8273750" cy="317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3825" y="1426535"/>
            <a:ext cx="3027680" cy="1073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sz="3000" spc="-120" dirty="0">
                <a:latin typeface="Arial Unicode MS"/>
                <a:cs typeface="Arial Unicode MS"/>
              </a:rPr>
              <a:t>For</a:t>
            </a:r>
            <a:r>
              <a:rPr sz="3000" spc="-110" dirty="0">
                <a:latin typeface="Arial Unicode MS"/>
                <a:cs typeface="Arial Unicode MS"/>
              </a:rPr>
              <a:t> </a:t>
            </a:r>
            <a:r>
              <a:rPr sz="3000" spc="-45" dirty="0">
                <a:latin typeface="Arial Unicode MS"/>
                <a:cs typeface="Arial Unicode MS"/>
              </a:rPr>
              <a:t>Hoteliers:</a:t>
            </a:r>
            <a:r>
              <a:rPr sz="3000" spc="-130" dirty="0">
                <a:latin typeface="Arial Unicode MS"/>
                <a:cs typeface="Arial Unicode MS"/>
              </a:rPr>
              <a:t> </a:t>
            </a:r>
            <a:r>
              <a:rPr sz="3000" spc="-100" dirty="0">
                <a:latin typeface="Arial Unicode MS"/>
                <a:cs typeface="Arial Unicode MS"/>
              </a:rPr>
              <a:t>Free </a:t>
            </a:r>
            <a:r>
              <a:rPr sz="3000" spc="-25" dirty="0">
                <a:latin typeface="Arial Unicode MS"/>
                <a:cs typeface="Arial Unicode MS"/>
              </a:rPr>
              <a:t>templates</a:t>
            </a:r>
            <a:r>
              <a:rPr sz="3000" spc="-140" dirty="0">
                <a:latin typeface="Arial Unicode MS"/>
                <a:cs typeface="Arial Unicode MS"/>
              </a:rPr>
              <a:t> </a:t>
            </a:r>
            <a:r>
              <a:rPr sz="3000" spc="-25" dirty="0">
                <a:latin typeface="Arial Unicode MS"/>
                <a:cs typeface="Arial Unicode MS"/>
              </a:rPr>
              <a:t>of</a:t>
            </a:r>
            <a:endParaRPr sz="3000">
              <a:latin typeface="Arial Unicode MS"/>
              <a:cs typeface="Arial Unicode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08969" y="0"/>
            <a:ext cx="8735060" cy="5143500"/>
            <a:chOff x="408969" y="0"/>
            <a:chExt cx="873506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8969" y="2652261"/>
              <a:ext cx="3101060" cy="35927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53375" y="0"/>
              <a:ext cx="3790624" cy="51434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561275" y="641850"/>
              <a:ext cx="3860165" cy="3848100"/>
            </a:xfrm>
            <a:custGeom>
              <a:avLst/>
              <a:gdLst/>
              <a:ahLst/>
              <a:cxnLst/>
              <a:rect l="l" t="t" r="r" b="b"/>
              <a:pathLst>
                <a:path w="3860165" h="3848100">
                  <a:moveTo>
                    <a:pt x="2175475" y="12699"/>
                  </a:moveTo>
                  <a:lnTo>
                    <a:pt x="1691422" y="12699"/>
                  </a:lnTo>
                  <a:lnTo>
                    <a:pt x="1738479" y="0"/>
                  </a:lnTo>
                  <a:lnTo>
                    <a:pt x="2126753" y="0"/>
                  </a:lnTo>
                  <a:lnTo>
                    <a:pt x="2175475" y="12699"/>
                  </a:lnTo>
                  <a:close/>
                </a:path>
                <a:path w="3860165" h="3848100">
                  <a:moveTo>
                    <a:pt x="2307409" y="3822699"/>
                  </a:moveTo>
                  <a:lnTo>
                    <a:pt x="1552391" y="3822699"/>
                  </a:lnTo>
                  <a:lnTo>
                    <a:pt x="1285191" y="3746499"/>
                  </a:lnTo>
                  <a:lnTo>
                    <a:pt x="1242227" y="3721099"/>
                  </a:lnTo>
                  <a:lnTo>
                    <a:pt x="1157769" y="3695699"/>
                  </a:lnTo>
                  <a:lnTo>
                    <a:pt x="1116302" y="3670299"/>
                  </a:lnTo>
                  <a:lnTo>
                    <a:pt x="1075363" y="3657599"/>
                  </a:lnTo>
                  <a:lnTo>
                    <a:pt x="995119" y="3606799"/>
                  </a:lnTo>
                  <a:lnTo>
                    <a:pt x="955842" y="3594099"/>
                  </a:lnTo>
                  <a:lnTo>
                    <a:pt x="917147" y="3568699"/>
                  </a:lnTo>
                  <a:lnTo>
                    <a:pt x="879049" y="3543299"/>
                  </a:lnTo>
                  <a:lnTo>
                    <a:pt x="841560" y="3517899"/>
                  </a:lnTo>
                  <a:lnTo>
                    <a:pt x="804694" y="3492499"/>
                  </a:lnTo>
                  <a:lnTo>
                    <a:pt x="768466" y="3467099"/>
                  </a:lnTo>
                  <a:lnTo>
                    <a:pt x="732889" y="3441699"/>
                  </a:lnTo>
                  <a:lnTo>
                    <a:pt x="697977" y="3403599"/>
                  </a:lnTo>
                  <a:lnTo>
                    <a:pt x="663743" y="3378199"/>
                  </a:lnTo>
                  <a:lnTo>
                    <a:pt x="630203" y="3352799"/>
                  </a:lnTo>
                  <a:lnTo>
                    <a:pt x="597368" y="3314699"/>
                  </a:lnTo>
                  <a:lnTo>
                    <a:pt x="565254" y="3289299"/>
                  </a:lnTo>
                  <a:lnTo>
                    <a:pt x="533874" y="3251199"/>
                  </a:lnTo>
                  <a:lnTo>
                    <a:pt x="503242" y="3225799"/>
                  </a:lnTo>
                  <a:lnTo>
                    <a:pt x="473371" y="3187699"/>
                  </a:lnTo>
                  <a:lnTo>
                    <a:pt x="444277" y="3149599"/>
                  </a:lnTo>
                  <a:lnTo>
                    <a:pt x="415971" y="3124199"/>
                  </a:lnTo>
                  <a:lnTo>
                    <a:pt x="388468" y="3086099"/>
                  </a:lnTo>
                  <a:lnTo>
                    <a:pt x="361783" y="3047999"/>
                  </a:lnTo>
                  <a:lnTo>
                    <a:pt x="335928" y="3009899"/>
                  </a:lnTo>
                  <a:lnTo>
                    <a:pt x="310918" y="2971799"/>
                  </a:lnTo>
                  <a:lnTo>
                    <a:pt x="286767" y="2933699"/>
                  </a:lnTo>
                  <a:lnTo>
                    <a:pt x="263487" y="2895599"/>
                  </a:lnTo>
                  <a:lnTo>
                    <a:pt x="241094" y="2857499"/>
                  </a:lnTo>
                  <a:lnTo>
                    <a:pt x="219601" y="2819399"/>
                  </a:lnTo>
                  <a:lnTo>
                    <a:pt x="199021" y="2781299"/>
                  </a:lnTo>
                  <a:lnTo>
                    <a:pt x="179369" y="2743199"/>
                  </a:lnTo>
                  <a:lnTo>
                    <a:pt x="160659" y="2692399"/>
                  </a:lnTo>
                  <a:lnTo>
                    <a:pt x="142903" y="2654299"/>
                  </a:lnTo>
                  <a:lnTo>
                    <a:pt x="126117" y="2616199"/>
                  </a:lnTo>
                  <a:lnTo>
                    <a:pt x="110313" y="2565399"/>
                  </a:lnTo>
                  <a:lnTo>
                    <a:pt x="95506" y="2527299"/>
                  </a:lnTo>
                  <a:lnTo>
                    <a:pt x="81710" y="2476499"/>
                  </a:lnTo>
                  <a:lnTo>
                    <a:pt x="68937" y="2438399"/>
                  </a:lnTo>
                  <a:lnTo>
                    <a:pt x="57203" y="2387599"/>
                  </a:lnTo>
                  <a:lnTo>
                    <a:pt x="46521" y="2349499"/>
                  </a:lnTo>
                  <a:lnTo>
                    <a:pt x="36905" y="2298699"/>
                  </a:lnTo>
                  <a:lnTo>
                    <a:pt x="28368" y="2260599"/>
                  </a:lnTo>
                  <a:lnTo>
                    <a:pt x="20925" y="2209799"/>
                  </a:lnTo>
                  <a:lnTo>
                    <a:pt x="14588" y="2158999"/>
                  </a:lnTo>
                  <a:lnTo>
                    <a:pt x="9373" y="2120899"/>
                  </a:lnTo>
                  <a:lnTo>
                    <a:pt x="5293" y="2070099"/>
                  </a:lnTo>
                  <a:lnTo>
                    <a:pt x="2361" y="2019299"/>
                  </a:lnTo>
                  <a:lnTo>
                    <a:pt x="592" y="1968499"/>
                  </a:lnTo>
                  <a:lnTo>
                    <a:pt x="0" y="1917699"/>
                  </a:lnTo>
                  <a:lnTo>
                    <a:pt x="592" y="1879599"/>
                  </a:lnTo>
                  <a:lnTo>
                    <a:pt x="2361" y="1828799"/>
                  </a:lnTo>
                  <a:lnTo>
                    <a:pt x="5293" y="1777999"/>
                  </a:lnTo>
                  <a:lnTo>
                    <a:pt x="9373" y="1727199"/>
                  </a:lnTo>
                  <a:lnTo>
                    <a:pt x="14588" y="1689099"/>
                  </a:lnTo>
                  <a:lnTo>
                    <a:pt x="20925" y="1638299"/>
                  </a:lnTo>
                  <a:lnTo>
                    <a:pt x="28368" y="1587499"/>
                  </a:lnTo>
                  <a:lnTo>
                    <a:pt x="36905" y="1549399"/>
                  </a:lnTo>
                  <a:lnTo>
                    <a:pt x="46521" y="1498599"/>
                  </a:lnTo>
                  <a:lnTo>
                    <a:pt x="57203" y="1460499"/>
                  </a:lnTo>
                  <a:lnTo>
                    <a:pt x="68937" y="1409699"/>
                  </a:lnTo>
                  <a:lnTo>
                    <a:pt x="81710" y="1371599"/>
                  </a:lnTo>
                  <a:lnTo>
                    <a:pt x="95506" y="1320799"/>
                  </a:lnTo>
                  <a:lnTo>
                    <a:pt x="110313" y="1282699"/>
                  </a:lnTo>
                  <a:lnTo>
                    <a:pt x="126117" y="1231899"/>
                  </a:lnTo>
                  <a:lnTo>
                    <a:pt x="142903" y="1193799"/>
                  </a:lnTo>
                  <a:lnTo>
                    <a:pt x="160659" y="1155699"/>
                  </a:lnTo>
                  <a:lnTo>
                    <a:pt x="179369" y="1104899"/>
                  </a:lnTo>
                  <a:lnTo>
                    <a:pt x="199021" y="1066799"/>
                  </a:lnTo>
                  <a:lnTo>
                    <a:pt x="219601" y="1028699"/>
                  </a:lnTo>
                  <a:lnTo>
                    <a:pt x="241094" y="990599"/>
                  </a:lnTo>
                  <a:lnTo>
                    <a:pt x="263487" y="952499"/>
                  </a:lnTo>
                  <a:lnTo>
                    <a:pt x="286767" y="914399"/>
                  </a:lnTo>
                  <a:lnTo>
                    <a:pt x="310918" y="876299"/>
                  </a:lnTo>
                  <a:lnTo>
                    <a:pt x="335928" y="838199"/>
                  </a:lnTo>
                  <a:lnTo>
                    <a:pt x="361783" y="800099"/>
                  </a:lnTo>
                  <a:lnTo>
                    <a:pt x="388468" y="761999"/>
                  </a:lnTo>
                  <a:lnTo>
                    <a:pt x="415971" y="723899"/>
                  </a:lnTo>
                  <a:lnTo>
                    <a:pt x="444277" y="685799"/>
                  </a:lnTo>
                  <a:lnTo>
                    <a:pt x="473371" y="660399"/>
                  </a:lnTo>
                  <a:lnTo>
                    <a:pt x="503242" y="622299"/>
                  </a:lnTo>
                  <a:lnTo>
                    <a:pt x="533874" y="596899"/>
                  </a:lnTo>
                  <a:lnTo>
                    <a:pt x="565254" y="558799"/>
                  </a:lnTo>
                  <a:lnTo>
                    <a:pt x="597368" y="533399"/>
                  </a:lnTo>
                  <a:lnTo>
                    <a:pt x="630203" y="495299"/>
                  </a:lnTo>
                  <a:lnTo>
                    <a:pt x="663743" y="469899"/>
                  </a:lnTo>
                  <a:lnTo>
                    <a:pt x="697977" y="431799"/>
                  </a:lnTo>
                  <a:lnTo>
                    <a:pt x="732889" y="406399"/>
                  </a:lnTo>
                  <a:lnTo>
                    <a:pt x="768466" y="380999"/>
                  </a:lnTo>
                  <a:lnTo>
                    <a:pt x="804694" y="355599"/>
                  </a:lnTo>
                  <a:lnTo>
                    <a:pt x="841560" y="330199"/>
                  </a:lnTo>
                  <a:lnTo>
                    <a:pt x="879049" y="304799"/>
                  </a:lnTo>
                  <a:lnTo>
                    <a:pt x="917147" y="279399"/>
                  </a:lnTo>
                  <a:lnTo>
                    <a:pt x="995119" y="228599"/>
                  </a:lnTo>
                  <a:lnTo>
                    <a:pt x="1034963" y="215899"/>
                  </a:lnTo>
                  <a:lnTo>
                    <a:pt x="1075363" y="190499"/>
                  </a:lnTo>
                  <a:lnTo>
                    <a:pt x="1116302" y="177799"/>
                  </a:lnTo>
                  <a:lnTo>
                    <a:pt x="1157769" y="152399"/>
                  </a:lnTo>
                  <a:lnTo>
                    <a:pt x="1199748" y="139699"/>
                  </a:lnTo>
                  <a:lnTo>
                    <a:pt x="1242227" y="114299"/>
                  </a:lnTo>
                  <a:lnTo>
                    <a:pt x="1285191" y="101599"/>
                  </a:lnTo>
                  <a:lnTo>
                    <a:pt x="1552391" y="25399"/>
                  </a:lnTo>
                  <a:lnTo>
                    <a:pt x="1598364" y="25399"/>
                  </a:lnTo>
                  <a:lnTo>
                    <a:pt x="1644713" y="12699"/>
                  </a:lnTo>
                  <a:lnTo>
                    <a:pt x="2223959" y="12699"/>
                  </a:lnTo>
                  <a:lnTo>
                    <a:pt x="2320119" y="38099"/>
                  </a:lnTo>
                  <a:lnTo>
                    <a:pt x="2367753" y="38099"/>
                  </a:lnTo>
                  <a:lnTo>
                    <a:pt x="2508608" y="76199"/>
                  </a:lnTo>
                  <a:lnTo>
                    <a:pt x="2554805" y="101599"/>
                  </a:lnTo>
                  <a:lnTo>
                    <a:pt x="2645936" y="126999"/>
                  </a:lnTo>
                  <a:lnTo>
                    <a:pt x="2690827" y="152399"/>
                  </a:lnTo>
                  <a:lnTo>
                    <a:pt x="2735239" y="165099"/>
                  </a:lnTo>
                  <a:lnTo>
                    <a:pt x="2822539" y="215899"/>
                  </a:lnTo>
                  <a:lnTo>
                    <a:pt x="2865384" y="241299"/>
                  </a:lnTo>
                  <a:lnTo>
                    <a:pt x="2907663" y="253999"/>
                  </a:lnTo>
                  <a:lnTo>
                    <a:pt x="2949354" y="279399"/>
                  </a:lnTo>
                  <a:lnTo>
                    <a:pt x="2990436" y="317499"/>
                  </a:lnTo>
                  <a:lnTo>
                    <a:pt x="3030887" y="342899"/>
                  </a:lnTo>
                  <a:lnTo>
                    <a:pt x="3070685" y="368299"/>
                  </a:lnTo>
                  <a:lnTo>
                    <a:pt x="3109808" y="393699"/>
                  </a:lnTo>
                  <a:lnTo>
                    <a:pt x="3148235" y="431799"/>
                  </a:lnTo>
                  <a:lnTo>
                    <a:pt x="3185944" y="457199"/>
                  </a:lnTo>
                  <a:lnTo>
                    <a:pt x="3222913" y="495299"/>
                  </a:lnTo>
                  <a:lnTo>
                    <a:pt x="3259120" y="520699"/>
                  </a:lnTo>
                  <a:lnTo>
                    <a:pt x="3294544" y="558799"/>
                  </a:lnTo>
                  <a:lnTo>
                    <a:pt x="3329073" y="596899"/>
                  </a:lnTo>
                  <a:lnTo>
                    <a:pt x="3362602" y="634999"/>
                  </a:lnTo>
                  <a:lnTo>
                    <a:pt x="3395124" y="673099"/>
                  </a:lnTo>
                  <a:lnTo>
                    <a:pt x="3426627" y="711199"/>
                  </a:lnTo>
                  <a:lnTo>
                    <a:pt x="3457105" y="749299"/>
                  </a:lnTo>
                  <a:lnTo>
                    <a:pt x="3486548" y="787399"/>
                  </a:lnTo>
                  <a:lnTo>
                    <a:pt x="3514946" y="825499"/>
                  </a:lnTo>
                  <a:lnTo>
                    <a:pt x="3542290" y="863599"/>
                  </a:lnTo>
                  <a:lnTo>
                    <a:pt x="3568573" y="901699"/>
                  </a:lnTo>
                  <a:lnTo>
                    <a:pt x="3593784" y="939799"/>
                  </a:lnTo>
                  <a:lnTo>
                    <a:pt x="3617915" y="990599"/>
                  </a:lnTo>
                  <a:lnTo>
                    <a:pt x="3640957" y="1028699"/>
                  </a:lnTo>
                  <a:lnTo>
                    <a:pt x="3662900" y="1079499"/>
                  </a:lnTo>
                  <a:lnTo>
                    <a:pt x="3683736" y="1117599"/>
                  </a:lnTo>
                  <a:lnTo>
                    <a:pt x="3703456" y="1168399"/>
                  </a:lnTo>
                  <a:lnTo>
                    <a:pt x="3722051" y="1206499"/>
                  </a:lnTo>
                  <a:lnTo>
                    <a:pt x="3739511" y="1257299"/>
                  </a:lnTo>
                  <a:lnTo>
                    <a:pt x="3755827" y="1295399"/>
                  </a:lnTo>
                  <a:lnTo>
                    <a:pt x="3770992" y="1346199"/>
                  </a:lnTo>
                  <a:lnTo>
                    <a:pt x="3784994" y="1396999"/>
                  </a:lnTo>
                  <a:lnTo>
                    <a:pt x="3797827" y="1435099"/>
                  </a:lnTo>
                  <a:lnTo>
                    <a:pt x="3809480" y="1485899"/>
                  </a:lnTo>
                  <a:lnTo>
                    <a:pt x="3819945" y="1536699"/>
                  </a:lnTo>
                  <a:lnTo>
                    <a:pt x="3829212" y="1587499"/>
                  </a:lnTo>
                  <a:lnTo>
                    <a:pt x="3837273" y="1625599"/>
                  </a:lnTo>
                  <a:lnTo>
                    <a:pt x="3844119" y="1676399"/>
                  </a:lnTo>
                  <a:lnTo>
                    <a:pt x="3849740" y="1727199"/>
                  </a:lnTo>
                  <a:lnTo>
                    <a:pt x="3854127" y="1777999"/>
                  </a:lnTo>
                  <a:lnTo>
                    <a:pt x="3857273" y="1828799"/>
                  </a:lnTo>
                  <a:lnTo>
                    <a:pt x="3859166" y="1879599"/>
                  </a:lnTo>
                  <a:lnTo>
                    <a:pt x="3859799" y="1917699"/>
                  </a:lnTo>
                  <a:lnTo>
                    <a:pt x="3859207" y="1968499"/>
                  </a:lnTo>
                  <a:lnTo>
                    <a:pt x="3857438" y="2019299"/>
                  </a:lnTo>
                  <a:lnTo>
                    <a:pt x="3854506" y="2070099"/>
                  </a:lnTo>
                  <a:lnTo>
                    <a:pt x="3850426" y="2120899"/>
                  </a:lnTo>
                  <a:lnTo>
                    <a:pt x="3845211" y="2158999"/>
                  </a:lnTo>
                  <a:lnTo>
                    <a:pt x="3838874" y="2209799"/>
                  </a:lnTo>
                  <a:lnTo>
                    <a:pt x="3831431" y="2260599"/>
                  </a:lnTo>
                  <a:lnTo>
                    <a:pt x="3822894" y="2298699"/>
                  </a:lnTo>
                  <a:lnTo>
                    <a:pt x="3813278" y="2349499"/>
                  </a:lnTo>
                  <a:lnTo>
                    <a:pt x="3802596" y="2387599"/>
                  </a:lnTo>
                  <a:lnTo>
                    <a:pt x="3790862" y="2438399"/>
                  </a:lnTo>
                  <a:lnTo>
                    <a:pt x="3778089" y="2476499"/>
                  </a:lnTo>
                  <a:lnTo>
                    <a:pt x="3764293" y="2527299"/>
                  </a:lnTo>
                  <a:lnTo>
                    <a:pt x="3749486" y="2565399"/>
                  </a:lnTo>
                  <a:lnTo>
                    <a:pt x="3733682" y="2616199"/>
                  </a:lnTo>
                  <a:lnTo>
                    <a:pt x="3716896" y="2654299"/>
                  </a:lnTo>
                  <a:lnTo>
                    <a:pt x="3699140" y="2692399"/>
                  </a:lnTo>
                  <a:lnTo>
                    <a:pt x="3680430" y="2743199"/>
                  </a:lnTo>
                  <a:lnTo>
                    <a:pt x="3660778" y="2781299"/>
                  </a:lnTo>
                  <a:lnTo>
                    <a:pt x="3640198" y="2819399"/>
                  </a:lnTo>
                  <a:lnTo>
                    <a:pt x="3618705" y="2857499"/>
                  </a:lnTo>
                  <a:lnTo>
                    <a:pt x="3596312" y="2895599"/>
                  </a:lnTo>
                  <a:lnTo>
                    <a:pt x="3573032" y="2933699"/>
                  </a:lnTo>
                  <a:lnTo>
                    <a:pt x="3548881" y="2971799"/>
                  </a:lnTo>
                  <a:lnTo>
                    <a:pt x="3523871" y="3009899"/>
                  </a:lnTo>
                  <a:lnTo>
                    <a:pt x="3498016" y="3047999"/>
                  </a:lnTo>
                  <a:lnTo>
                    <a:pt x="3471331" y="3086099"/>
                  </a:lnTo>
                  <a:lnTo>
                    <a:pt x="3443828" y="3124199"/>
                  </a:lnTo>
                  <a:lnTo>
                    <a:pt x="3415523" y="3149599"/>
                  </a:lnTo>
                  <a:lnTo>
                    <a:pt x="3386428" y="3187699"/>
                  </a:lnTo>
                  <a:lnTo>
                    <a:pt x="3356557" y="3225799"/>
                  </a:lnTo>
                  <a:lnTo>
                    <a:pt x="3325925" y="3251199"/>
                  </a:lnTo>
                  <a:lnTo>
                    <a:pt x="3294545" y="3289299"/>
                  </a:lnTo>
                  <a:lnTo>
                    <a:pt x="3262431" y="3314699"/>
                  </a:lnTo>
                  <a:lnTo>
                    <a:pt x="3229597" y="3352799"/>
                  </a:lnTo>
                  <a:lnTo>
                    <a:pt x="3196056" y="3378199"/>
                  </a:lnTo>
                  <a:lnTo>
                    <a:pt x="3161823" y="3403599"/>
                  </a:lnTo>
                  <a:lnTo>
                    <a:pt x="3126910" y="3441699"/>
                  </a:lnTo>
                  <a:lnTo>
                    <a:pt x="3091333" y="3467099"/>
                  </a:lnTo>
                  <a:lnTo>
                    <a:pt x="3055105" y="3492499"/>
                  </a:lnTo>
                  <a:lnTo>
                    <a:pt x="3018240" y="3517899"/>
                  </a:lnTo>
                  <a:lnTo>
                    <a:pt x="2980751" y="3543299"/>
                  </a:lnTo>
                  <a:lnTo>
                    <a:pt x="2942652" y="3568699"/>
                  </a:lnTo>
                  <a:lnTo>
                    <a:pt x="2903957" y="3594099"/>
                  </a:lnTo>
                  <a:lnTo>
                    <a:pt x="2864681" y="3606799"/>
                  </a:lnTo>
                  <a:lnTo>
                    <a:pt x="2784437" y="3657599"/>
                  </a:lnTo>
                  <a:lnTo>
                    <a:pt x="2743497" y="3670299"/>
                  </a:lnTo>
                  <a:lnTo>
                    <a:pt x="2702030" y="3695699"/>
                  </a:lnTo>
                  <a:lnTo>
                    <a:pt x="2617572" y="3721099"/>
                  </a:lnTo>
                  <a:lnTo>
                    <a:pt x="2574609" y="3746499"/>
                  </a:lnTo>
                  <a:lnTo>
                    <a:pt x="2307409" y="3822699"/>
                  </a:lnTo>
                  <a:close/>
                </a:path>
                <a:path w="3860165" h="3848100">
                  <a:moveTo>
                    <a:pt x="2215086" y="3835399"/>
                  </a:moveTo>
                  <a:lnTo>
                    <a:pt x="1644713" y="3835399"/>
                  </a:lnTo>
                  <a:lnTo>
                    <a:pt x="1598364" y="3822699"/>
                  </a:lnTo>
                  <a:lnTo>
                    <a:pt x="2261435" y="3822699"/>
                  </a:lnTo>
                  <a:lnTo>
                    <a:pt x="2215086" y="3835399"/>
                  </a:lnTo>
                  <a:close/>
                </a:path>
                <a:path w="3860165" h="3848100">
                  <a:moveTo>
                    <a:pt x="2121320" y="3848099"/>
                  </a:moveTo>
                  <a:lnTo>
                    <a:pt x="1738479" y="3848099"/>
                  </a:lnTo>
                  <a:lnTo>
                    <a:pt x="1691422" y="3835399"/>
                  </a:lnTo>
                  <a:lnTo>
                    <a:pt x="2168377" y="3835399"/>
                  </a:lnTo>
                  <a:lnTo>
                    <a:pt x="2121320" y="38480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79400" y="724100"/>
              <a:ext cx="3457499" cy="368569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87350" y="3537472"/>
            <a:ext cx="387985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0C343D"/>
                </a:solidFill>
                <a:latin typeface="Arial Unicode MS"/>
                <a:cs typeface="Arial Unicode MS"/>
              </a:rPr>
              <a:t>By </a:t>
            </a:r>
            <a:r>
              <a:rPr lang="en-US" sz="1600" dirty="0" smtClean="0">
                <a:solidFill>
                  <a:srgbClr val="0C343D"/>
                </a:solidFill>
                <a:latin typeface="Arial Unicode MS"/>
                <a:cs typeface="Arial Unicode MS"/>
              </a:rPr>
              <a:t>Hotel Management SPHM Hospitality</a:t>
            </a:r>
            <a:endParaRPr sz="1600" dirty="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8100" y="3418463"/>
            <a:ext cx="986790" cy="1504950"/>
            <a:chOff x="-38100" y="3418463"/>
            <a:chExt cx="986790" cy="1504950"/>
          </a:xfrm>
        </p:grpSpPr>
        <p:sp>
          <p:nvSpPr>
            <p:cNvPr id="3" name="object 3"/>
            <p:cNvSpPr/>
            <p:nvPr/>
          </p:nvSpPr>
          <p:spPr>
            <a:xfrm>
              <a:off x="0" y="3898069"/>
              <a:ext cx="372110" cy="986790"/>
            </a:xfrm>
            <a:custGeom>
              <a:avLst/>
              <a:gdLst/>
              <a:ahLst/>
              <a:cxnLst/>
              <a:rect l="l" t="t" r="r" b="b"/>
              <a:pathLst>
                <a:path w="372110" h="986789">
                  <a:moveTo>
                    <a:pt x="371824" y="493342"/>
                  </a:moveTo>
                  <a:lnTo>
                    <a:pt x="369727" y="540063"/>
                  </a:lnTo>
                  <a:lnTo>
                    <a:pt x="363555" y="585609"/>
                  </a:lnTo>
                  <a:lnTo>
                    <a:pt x="353489" y="629798"/>
                  </a:lnTo>
                  <a:lnTo>
                    <a:pt x="339711" y="672450"/>
                  </a:lnTo>
                  <a:lnTo>
                    <a:pt x="322402" y="713382"/>
                  </a:lnTo>
                  <a:lnTo>
                    <a:pt x="301744" y="752415"/>
                  </a:lnTo>
                  <a:lnTo>
                    <a:pt x="277917" y="789366"/>
                  </a:lnTo>
                  <a:lnTo>
                    <a:pt x="251103" y="824055"/>
                  </a:lnTo>
                  <a:lnTo>
                    <a:pt x="221482" y="856300"/>
                  </a:lnTo>
                  <a:lnTo>
                    <a:pt x="189237" y="885921"/>
                  </a:lnTo>
                  <a:lnTo>
                    <a:pt x="154548" y="912735"/>
                  </a:lnTo>
                  <a:lnTo>
                    <a:pt x="117597" y="936562"/>
                  </a:lnTo>
                  <a:lnTo>
                    <a:pt x="78564" y="957220"/>
                  </a:lnTo>
                  <a:lnTo>
                    <a:pt x="37631" y="974529"/>
                  </a:lnTo>
                  <a:lnTo>
                    <a:pt x="0" y="986685"/>
                  </a:lnTo>
                </a:path>
                <a:path w="372110" h="986789">
                  <a:moveTo>
                    <a:pt x="0" y="0"/>
                  </a:moveTo>
                  <a:lnTo>
                    <a:pt x="37631" y="12156"/>
                  </a:lnTo>
                  <a:lnTo>
                    <a:pt x="78564" y="29464"/>
                  </a:lnTo>
                  <a:lnTo>
                    <a:pt x="117597" y="50123"/>
                  </a:lnTo>
                  <a:lnTo>
                    <a:pt x="154548" y="73950"/>
                  </a:lnTo>
                  <a:lnTo>
                    <a:pt x="189237" y="100764"/>
                  </a:lnTo>
                  <a:lnTo>
                    <a:pt x="221482" y="130384"/>
                  </a:lnTo>
                  <a:lnTo>
                    <a:pt x="251103" y="162630"/>
                  </a:lnTo>
                  <a:lnTo>
                    <a:pt x="277917" y="197319"/>
                  </a:lnTo>
                  <a:lnTo>
                    <a:pt x="301744" y="234270"/>
                  </a:lnTo>
                  <a:lnTo>
                    <a:pt x="322402" y="273303"/>
                  </a:lnTo>
                  <a:lnTo>
                    <a:pt x="339711" y="314235"/>
                  </a:lnTo>
                  <a:lnTo>
                    <a:pt x="353489" y="356887"/>
                  </a:lnTo>
                  <a:lnTo>
                    <a:pt x="363555" y="401076"/>
                  </a:lnTo>
                  <a:lnTo>
                    <a:pt x="369727" y="446622"/>
                  </a:lnTo>
                  <a:lnTo>
                    <a:pt x="371824" y="493342"/>
                  </a:lnTo>
                </a:path>
              </a:pathLst>
            </a:custGeom>
            <a:ln w="76199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3418471"/>
              <a:ext cx="948690" cy="1343660"/>
            </a:xfrm>
            <a:custGeom>
              <a:avLst/>
              <a:gdLst/>
              <a:ahLst/>
              <a:cxnLst/>
              <a:rect l="l" t="t" r="r" b="b"/>
              <a:pathLst>
                <a:path w="948690" h="1343660">
                  <a:moveTo>
                    <a:pt x="255003" y="972985"/>
                  </a:moveTo>
                  <a:lnTo>
                    <a:pt x="252336" y="926744"/>
                  </a:lnTo>
                  <a:lnTo>
                    <a:pt x="244525" y="882078"/>
                  </a:lnTo>
                  <a:lnTo>
                    <a:pt x="231889" y="839266"/>
                  </a:lnTo>
                  <a:lnTo>
                    <a:pt x="214706" y="798626"/>
                  </a:lnTo>
                  <a:lnTo>
                    <a:pt x="193281" y="760450"/>
                  </a:lnTo>
                  <a:lnTo>
                    <a:pt x="167906" y="725017"/>
                  </a:lnTo>
                  <a:lnTo>
                    <a:pt x="138887" y="692645"/>
                  </a:lnTo>
                  <a:lnTo>
                    <a:pt x="106514" y="663625"/>
                  </a:lnTo>
                  <a:lnTo>
                    <a:pt x="71081" y="638251"/>
                  </a:lnTo>
                  <a:lnTo>
                    <a:pt x="32893" y="616826"/>
                  </a:lnTo>
                  <a:lnTo>
                    <a:pt x="0" y="602907"/>
                  </a:lnTo>
                  <a:lnTo>
                    <a:pt x="0" y="1343050"/>
                  </a:lnTo>
                  <a:lnTo>
                    <a:pt x="71081" y="1307706"/>
                  </a:lnTo>
                  <a:lnTo>
                    <a:pt x="106514" y="1282331"/>
                  </a:lnTo>
                  <a:lnTo>
                    <a:pt x="138887" y="1253312"/>
                  </a:lnTo>
                  <a:lnTo>
                    <a:pt x="167906" y="1220939"/>
                  </a:lnTo>
                  <a:lnTo>
                    <a:pt x="193281" y="1185506"/>
                  </a:lnTo>
                  <a:lnTo>
                    <a:pt x="214706" y="1147330"/>
                  </a:lnTo>
                  <a:lnTo>
                    <a:pt x="231889" y="1106690"/>
                  </a:lnTo>
                  <a:lnTo>
                    <a:pt x="244525" y="1063879"/>
                  </a:lnTo>
                  <a:lnTo>
                    <a:pt x="252336" y="1019213"/>
                  </a:lnTo>
                  <a:lnTo>
                    <a:pt x="255003" y="972985"/>
                  </a:lnTo>
                  <a:close/>
                </a:path>
                <a:path w="948690" h="1343660">
                  <a:moveTo>
                    <a:pt x="948169" y="288302"/>
                  </a:moveTo>
                  <a:lnTo>
                    <a:pt x="944397" y="241541"/>
                  </a:lnTo>
                  <a:lnTo>
                    <a:pt x="933475" y="197167"/>
                  </a:lnTo>
                  <a:lnTo>
                    <a:pt x="915987" y="155803"/>
                  </a:lnTo>
                  <a:lnTo>
                    <a:pt x="892543" y="118033"/>
                  </a:lnTo>
                  <a:lnTo>
                    <a:pt x="863727" y="84442"/>
                  </a:lnTo>
                  <a:lnTo>
                    <a:pt x="830135" y="55626"/>
                  </a:lnTo>
                  <a:lnTo>
                    <a:pt x="792365" y="32181"/>
                  </a:lnTo>
                  <a:lnTo>
                    <a:pt x="751001" y="14693"/>
                  </a:lnTo>
                  <a:lnTo>
                    <a:pt x="706628" y="3771"/>
                  </a:lnTo>
                  <a:lnTo>
                    <a:pt x="659866" y="0"/>
                  </a:lnTo>
                  <a:lnTo>
                    <a:pt x="613105" y="3771"/>
                  </a:lnTo>
                  <a:lnTo>
                    <a:pt x="568744" y="14693"/>
                  </a:lnTo>
                  <a:lnTo>
                    <a:pt x="527380" y="32181"/>
                  </a:lnTo>
                  <a:lnTo>
                    <a:pt x="489610" y="55626"/>
                  </a:lnTo>
                  <a:lnTo>
                    <a:pt x="456006" y="84442"/>
                  </a:lnTo>
                  <a:lnTo>
                    <a:pt x="427189" y="118033"/>
                  </a:lnTo>
                  <a:lnTo>
                    <a:pt x="403745" y="155803"/>
                  </a:lnTo>
                  <a:lnTo>
                    <a:pt x="386270" y="197167"/>
                  </a:lnTo>
                  <a:lnTo>
                    <a:pt x="375348" y="241541"/>
                  </a:lnTo>
                  <a:lnTo>
                    <a:pt x="371576" y="288302"/>
                  </a:lnTo>
                  <a:lnTo>
                    <a:pt x="375158" y="333667"/>
                  </a:lnTo>
                  <a:lnTo>
                    <a:pt x="385724" y="377520"/>
                  </a:lnTo>
                  <a:lnTo>
                    <a:pt x="402932" y="419061"/>
                  </a:lnTo>
                  <a:lnTo>
                    <a:pt x="426466" y="457530"/>
                  </a:lnTo>
                  <a:lnTo>
                    <a:pt x="456006" y="492163"/>
                  </a:lnTo>
                  <a:lnTo>
                    <a:pt x="490639" y="521703"/>
                  </a:lnTo>
                  <a:lnTo>
                    <a:pt x="529107" y="545236"/>
                  </a:lnTo>
                  <a:lnTo>
                    <a:pt x="570649" y="562444"/>
                  </a:lnTo>
                  <a:lnTo>
                    <a:pt x="614502" y="573011"/>
                  </a:lnTo>
                  <a:lnTo>
                    <a:pt x="659866" y="576592"/>
                  </a:lnTo>
                  <a:lnTo>
                    <a:pt x="706628" y="572820"/>
                  </a:lnTo>
                  <a:lnTo>
                    <a:pt x="751001" y="561898"/>
                  </a:lnTo>
                  <a:lnTo>
                    <a:pt x="792365" y="544423"/>
                  </a:lnTo>
                  <a:lnTo>
                    <a:pt x="830135" y="520979"/>
                  </a:lnTo>
                  <a:lnTo>
                    <a:pt x="863727" y="492163"/>
                  </a:lnTo>
                  <a:lnTo>
                    <a:pt x="892543" y="458558"/>
                  </a:lnTo>
                  <a:lnTo>
                    <a:pt x="915987" y="420789"/>
                  </a:lnTo>
                  <a:lnTo>
                    <a:pt x="933475" y="379425"/>
                  </a:lnTo>
                  <a:lnTo>
                    <a:pt x="944397" y="335064"/>
                  </a:lnTo>
                  <a:lnTo>
                    <a:pt x="948169" y="288302"/>
                  </a:lnTo>
                  <a:close/>
                </a:path>
              </a:pathLst>
            </a:custGeom>
            <a:solidFill>
              <a:srgbClr val="CBDB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7985149" y="0"/>
            <a:ext cx="1196975" cy="1513205"/>
            <a:chOff x="7985149" y="0"/>
            <a:chExt cx="1196975" cy="1513205"/>
          </a:xfrm>
        </p:grpSpPr>
        <p:sp>
          <p:nvSpPr>
            <p:cNvPr id="6" name="object 6"/>
            <p:cNvSpPr/>
            <p:nvPr/>
          </p:nvSpPr>
          <p:spPr>
            <a:xfrm>
              <a:off x="8561501" y="0"/>
              <a:ext cx="582930" cy="1015365"/>
            </a:xfrm>
            <a:custGeom>
              <a:avLst/>
              <a:gdLst/>
              <a:ahLst/>
              <a:cxnLst/>
              <a:rect l="l" t="t" r="r" b="b"/>
              <a:pathLst>
                <a:path w="582929" h="1015365">
                  <a:moveTo>
                    <a:pt x="0" y="501689"/>
                  </a:moveTo>
                  <a:lnTo>
                    <a:pt x="2097" y="454968"/>
                  </a:lnTo>
                  <a:lnTo>
                    <a:pt x="8269" y="409422"/>
                  </a:lnTo>
                  <a:lnTo>
                    <a:pt x="18335" y="365233"/>
                  </a:lnTo>
                  <a:lnTo>
                    <a:pt x="32113" y="322582"/>
                  </a:lnTo>
                  <a:lnTo>
                    <a:pt x="49422" y="281649"/>
                  </a:lnTo>
                  <a:lnTo>
                    <a:pt x="70080" y="242616"/>
                  </a:lnTo>
                  <a:lnTo>
                    <a:pt x="93907" y="205665"/>
                  </a:lnTo>
                  <a:lnTo>
                    <a:pt x="120721" y="170976"/>
                  </a:lnTo>
                  <a:lnTo>
                    <a:pt x="150342" y="138731"/>
                  </a:lnTo>
                  <a:lnTo>
                    <a:pt x="182587" y="109111"/>
                  </a:lnTo>
                  <a:lnTo>
                    <a:pt x="217276" y="82296"/>
                  </a:lnTo>
                  <a:lnTo>
                    <a:pt x="254227" y="58469"/>
                  </a:lnTo>
                  <a:lnTo>
                    <a:pt x="293260" y="37811"/>
                  </a:lnTo>
                  <a:lnTo>
                    <a:pt x="334193" y="20502"/>
                  </a:lnTo>
                  <a:lnTo>
                    <a:pt x="376844" y="6724"/>
                  </a:lnTo>
                  <a:lnTo>
                    <a:pt x="406367" y="0"/>
                  </a:lnTo>
                </a:path>
                <a:path w="582929" h="1015365">
                  <a:moveTo>
                    <a:pt x="582498" y="1009845"/>
                  </a:moveTo>
                  <a:lnTo>
                    <a:pt x="560020" y="1012891"/>
                  </a:lnTo>
                  <a:lnTo>
                    <a:pt x="513299" y="1014989"/>
                  </a:lnTo>
                  <a:lnTo>
                    <a:pt x="466579" y="1012891"/>
                  </a:lnTo>
                  <a:lnTo>
                    <a:pt x="421033" y="1006719"/>
                  </a:lnTo>
                  <a:lnTo>
                    <a:pt x="376844" y="996653"/>
                  </a:lnTo>
                  <a:lnTo>
                    <a:pt x="334193" y="982875"/>
                  </a:lnTo>
                  <a:lnTo>
                    <a:pt x="293260" y="965567"/>
                  </a:lnTo>
                  <a:lnTo>
                    <a:pt x="254227" y="944908"/>
                  </a:lnTo>
                  <a:lnTo>
                    <a:pt x="217276" y="921081"/>
                  </a:lnTo>
                  <a:lnTo>
                    <a:pt x="182587" y="894267"/>
                  </a:lnTo>
                  <a:lnTo>
                    <a:pt x="150342" y="864647"/>
                  </a:lnTo>
                  <a:lnTo>
                    <a:pt x="120721" y="832401"/>
                  </a:lnTo>
                  <a:lnTo>
                    <a:pt x="93907" y="797713"/>
                  </a:lnTo>
                  <a:lnTo>
                    <a:pt x="70080" y="760761"/>
                  </a:lnTo>
                  <a:lnTo>
                    <a:pt x="49422" y="721728"/>
                  </a:lnTo>
                  <a:lnTo>
                    <a:pt x="32113" y="680796"/>
                  </a:lnTo>
                  <a:lnTo>
                    <a:pt x="18335" y="638144"/>
                  </a:lnTo>
                  <a:lnTo>
                    <a:pt x="8269" y="593955"/>
                  </a:lnTo>
                  <a:lnTo>
                    <a:pt x="2097" y="548410"/>
                  </a:lnTo>
                  <a:lnTo>
                    <a:pt x="0" y="501689"/>
                  </a:lnTo>
                </a:path>
              </a:pathLst>
            </a:custGeom>
            <a:ln w="76199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985137" y="105219"/>
              <a:ext cx="1158875" cy="1369695"/>
            </a:xfrm>
            <a:custGeom>
              <a:avLst/>
              <a:gdLst/>
              <a:ahLst/>
              <a:cxnLst/>
              <a:rect l="l" t="t" r="r" b="b"/>
              <a:pathLst>
                <a:path w="1158875" h="1369695">
                  <a:moveTo>
                    <a:pt x="576605" y="1081125"/>
                  </a:moveTo>
                  <a:lnTo>
                    <a:pt x="573011" y="1035748"/>
                  </a:lnTo>
                  <a:lnTo>
                    <a:pt x="562457" y="991908"/>
                  </a:lnTo>
                  <a:lnTo>
                    <a:pt x="545249" y="950353"/>
                  </a:lnTo>
                  <a:lnTo>
                    <a:pt x="521703" y="911885"/>
                  </a:lnTo>
                  <a:lnTo>
                    <a:pt x="492163" y="877265"/>
                  </a:lnTo>
                  <a:lnTo>
                    <a:pt x="457542" y="847725"/>
                  </a:lnTo>
                  <a:lnTo>
                    <a:pt x="419074" y="824179"/>
                  </a:lnTo>
                  <a:lnTo>
                    <a:pt x="377520" y="806970"/>
                  </a:lnTo>
                  <a:lnTo>
                    <a:pt x="333679" y="796417"/>
                  </a:lnTo>
                  <a:lnTo>
                    <a:pt x="288302" y="792822"/>
                  </a:lnTo>
                  <a:lnTo>
                    <a:pt x="241541" y="796594"/>
                  </a:lnTo>
                  <a:lnTo>
                    <a:pt x="197180" y="807516"/>
                  </a:lnTo>
                  <a:lnTo>
                    <a:pt x="155816" y="825004"/>
                  </a:lnTo>
                  <a:lnTo>
                    <a:pt x="118033" y="848448"/>
                  </a:lnTo>
                  <a:lnTo>
                    <a:pt x="84442" y="877265"/>
                  </a:lnTo>
                  <a:lnTo>
                    <a:pt x="55626" y="910856"/>
                  </a:lnTo>
                  <a:lnTo>
                    <a:pt x="32181" y="948639"/>
                  </a:lnTo>
                  <a:lnTo>
                    <a:pt x="14706" y="990003"/>
                  </a:lnTo>
                  <a:lnTo>
                    <a:pt x="3784" y="1034364"/>
                  </a:lnTo>
                  <a:lnTo>
                    <a:pt x="0" y="1081125"/>
                  </a:lnTo>
                  <a:lnTo>
                    <a:pt x="3784" y="1127887"/>
                  </a:lnTo>
                  <a:lnTo>
                    <a:pt x="14706" y="1172248"/>
                  </a:lnTo>
                  <a:lnTo>
                    <a:pt x="32181" y="1213612"/>
                  </a:lnTo>
                  <a:lnTo>
                    <a:pt x="55626" y="1251394"/>
                  </a:lnTo>
                  <a:lnTo>
                    <a:pt x="84442" y="1284986"/>
                  </a:lnTo>
                  <a:lnTo>
                    <a:pt x="118033" y="1313802"/>
                  </a:lnTo>
                  <a:lnTo>
                    <a:pt x="155816" y="1337246"/>
                  </a:lnTo>
                  <a:lnTo>
                    <a:pt x="197180" y="1354721"/>
                  </a:lnTo>
                  <a:lnTo>
                    <a:pt x="241541" y="1365656"/>
                  </a:lnTo>
                  <a:lnTo>
                    <a:pt x="288302" y="1369428"/>
                  </a:lnTo>
                  <a:lnTo>
                    <a:pt x="335064" y="1365656"/>
                  </a:lnTo>
                  <a:lnTo>
                    <a:pt x="379425" y="1354721"/>
                  </a:lnTo>
                  <a:lnTo>
                    <a:pt x="420801" y="1337246"/>
                  </a:lnTo>
                  <a:lnTo>
                    <a:pt x="458571" y="1313802"/>
                  </a:lnTo>
                  <a:lnTo>
                    <a:pt x="492163" y="1284986"/>
                  </a:lnTo>
                  <a:lnTo>
                    <a:pt x="520979" y="1251394"/>
                  </a:lnTo>
                  <a:lnTo>
                    <a:pt x="544423" y="1213612"/>
                  </a:lnTo>
                  <a:lnTo>
                    <a:pt x="561911" y="1172248"/>
                  </a:lnTo>
                  <a:lnTo>
                    <a:pt x="572833" y="1127887"/>
                  </a:lnTo>
                  <a:lnTo>
                    <a:pt x="576605" y="1081125"/>
                  </a:lnTo>
                  <a:close/>
                </a:path>
                <a:path w="1158875" h="1369695">
                  <a:moveTo>
                    <a:pt x="1158862" y="6858"/>
                  </a:moveTo>
                  <a:lnTo>
                    <a:pt x="1141742" y="3429"/>
                  </a:lnTo>
                  <a:lnTo>
                    <a:pt x="1089621" y="0"/>
                  </a:lnTo>
                  <a:lnTo>
                    <a:pt x="1043393" y="2667"/>
                  </a:lnTo>
                  <a:lnTo>
                    <a:pt x="998728" y="10464"/>
                  </a:lnTo>
                  <a:lnTo>
                    <a:pt x="955916" y="23101"/>
                  </a:lnTo>
                  <a:lnTo>
                    <a:pt x="915276" y="40284"/>
                  </a:lnTo>
                  <a:lnTo>
                    <a:pt x="877087" y="61722"/>
                  </a:lnTo>
                  <a:lnTo>
                    <a:pt x="841667" y="87083"/>
                  </a:lnTo>
                  <a:lnTo>
                    <a:pt x="809294" y="116116"/>
                  </a:lnTo>
                  <a:lnTo>
                    <a:pt x="780275" y="148488"/>
                  </a:lnTo>
                  <a:lnTo>
                    <a:pt x="754900" y="183908"/>
                  </a:lnTo>
                  <a:lnTo>
                    <a:pt x="733475" y="222097"/>
                  </a:lnTo>
                  <a:lnTo>
                    <a:pt x="716292" y="262737"/>
                  </a:lnTo>
                  <a:lnTo>
                    <a:pt x="703643" y="305536"/>
                  </a:lnTo>
                  <a:lnTo>
                    <a:pt x="695845" y="350215"/>
                  </a:lnTo>
                  <a:lnTo>
                    <a:pt x="693178" y="396443"/>
                  </a:lnTo>
                  <a:lnTo>
                    <a:pt x="695845" y="442683"/>
                  </a:lnTo>
                  <a:lnTo>
                    <a:pt x="703643" y="487349"/>
                  </a:lnTo>
                  <a:lnTo>
                    <a:pt x="716292" y="530148"/>
                  </a:lnTo>
                  <a:lnTo>
                    <a:pt x="733475" y="570788"/>
                  </a:lnTo>
                  <a:lnTo>
                    <a:pt x="754900" y="608977"/>
                  </a:lnTo>
                  <a:lnTo>
                    <a:pt x="780275" y="644398"/>
                  </a:lnTo>
                  <a:lnTo>
                    <a:pt x="809294" y="676783"/>
                  </a:lnTo>
                  <a:lnTo>
                    <a:pt x="841667" y="705802"/>
                  </a:lnTo>
                  <a:lnTo>
                    <a:pt x="877087" y="731177"/>
                  </a:lnTo>
                  <a:lnTo>
                    <a:pt x="915276" y="752602"/>
                  </a:lnTo>
                  <a:lnTo>
                    <a:pt x="955916" y="769785"/>
                  </a:lnTo>
                  <a:lnTo>
                    <a:pt x="998728" y="782421"/>
                  </a:lnTo>
                  <a:lnTo>
                    <a:pt x="1043393" y="790232"/>
                  </a:lnTo>
                  <a:lnTo>
                    <a:pt x="1089621" y="792899"/>
                  </a:lnTo>
                  <a:lnTo>
                    <a:pt x="1135862" y="790232"/>
                  </a:lnTo>
                  <a:lnTo>
                    <a:pt x="1158862" y="786206"/>
                  </a:lnTo>
                  <a:lnTo>
                    <a:pt x="1158862" y="6858"/>
                  </a:lnTo>
                  <a:close/>
                </a:path>
              </a:pathLst>
            </a:custGeom>
            <a:solidFill>
              <a:srgbClr val="CBDB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232649" y="231474"/>
            <a:ext cx="4187190" cy="4044315"/>
            <a:chOff x="232649" y="231474"/>
            <a:chExt cx="4187190" cy="4044315"/>
          </a:xfrm>
        </p:grpSpPr>
        <p:sp>
          <p:nvSpPr>
            <p:cNvPr id="9" name="object 9"/>
            <p:cNvSpPr/>
            <p:nvPr/>
          </p:nvSpPr>
          <p:spPr>
            <a:xfrm>
              <a:off x="232649" y="231474"/>
              <a:ext cx="4187190" cy="4044315"/>
            </a:xfrm>
            <a:custGeom>
              <a:avLst/>
              <a:gdLst/>
              <a:ahLst/>
              <a:cxnLst/>
              <a:rect l="l" t="t" r="r" b="b"/>
              <a:pathLst>
                <a:path w="4187190" h="4044315">
                  <a:moveTo>
                    <a:pt x="4187099" y="4043999"/>
                  </a:moveTo>
                  <a:lnTo>
                    <a:pt x="0" y="4043999"/>
                  </a:lnTo>
                  <a:lnTo>
                    <a:pt x="0" y="0"/>
                  </a:lnTo>
                  <a:lnTo>
                    <a:pt x="4187099" y="0"/>
                  </a:lnTo>
                  <a:lnTo>
                    <a:pt x="4187099" y="4043999"/>
                  </a:lnTo>
                  <a:close/>
                </a:path>
              </a:pathLst>
            </a:custGeom>
            <a:solidFill>
              <a:srgbClr val="E9ED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7563" y="629903"/>
              <a:ext cx="3997274" cy="2466339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4728450" y="841075"/>
            <a:ext cx="4187190" cy="4044315"/>
            <a:chOff x="4728450" y="841075"/>
            <a:chExt cx="4187190" cy="4044315"/>
          </a:xfrm>
        </p:grpSpPr>
        <p:sp>
          <p:nvSpPr>
            <p:cNvPr id="12" name="object 12"/>
            <p:cNvSpPr/>
            <p:nvPr/>
          </p:nvSpPr>
          <p:spPr>
            <a:xfrm>
              <a:off x="4728450" y="841075"/>
              <a:ext cx="4187190" cy="4044315"/>
            </a:xfrm>
            <a:custGeom>
              <a:avLst/>
              <a:gdLst/>
              <a:ahLst/>
              <a:cxnLst/>
              <a:rect l="l" t="t" r="r" b="b"/>
              <a:pathLst>
                <a:path w="4187190" h="4044315">
                  <a:moveTo>
                    <a:pt x="4187099" y="4043999"/>
                  </a:moveTo>
                  <a:lnTo>
                    <a:pt x="0" y="4043999"/>
                  </a:lnTo>
                  <a:lnTo>
                    <a:pt x="0" y="0"/>
                  </a:lnTo>
                  <a:lnTo>
                    <a:pt x="4187099" y="0"/>
                  </a:lnTo>
                  <a:lnTo>
                    <a:pt x="4187099" y="4043999"/>
                  </a:lnTo>
                  <a:close/>
                </a:path>
              </a:pathLst>
            </a:custGeom>
            <a:solidFill>
              <a:srgbClr val="E9ED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23363" y="1468103"/>
              <a:ext cx="3997274" cy="2466336"/>
            </a:xfrm>
            <a:prstGeom prst="rect">
              <a:avLst/>
            </a:prstGeom>
          </p:spPr>
        </p:pic>
      </p:grpSp>
      <p:sp>
        <p:nvSpPr>
          <p:cNvPr id="14" name="object 14"/>
          <p:cNvSpPr/>
          <p:nvPr/>
        </p:nvSpPr>
        <p:spPr>
          <a:xfrm>
            <a:off x="4568066" y="1566600"/>
            <a:ext cx="18415" cy="2010410"/>
          </a:xfrm>
          <a:custGeom>
            <a:avLst/>
            <a:gdLst/>
            <a:ahLst/>
            <a:cxnLst/>
            <a:rect l="l" t="t" r="r" b="b"/>
            <a:pathLst>
              <a:path w="18414" h="2010410">
                <a:moveTo>
                  <a:pt x="17999" y="0"/>
                </a:moveTo>
                <a:lnTo>
                  <a:pt x="0" y="2010299"/>
                </a:lnTo>
              </a:path>
            </a:pathLst>
          </a:custGeom>
          <a:ln w="9524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55675" y="321909"/>
            <a:ext cx="17449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spc="100" dirty="0">
                <a:solidFill>
                  <a:srgbClr val="CC0000"/>
                </a:solidFill>
                <a:latin typeface="Arial Narrow"/>
                <a:cs typeface="Arial Narrow"/>
              </a:rPr>
              <a:t>2020</a:t>
            </a:r>
            <a:r>
              <a:rPr sz="1400" spc="210" dirty="0">
                <a:solidFill>
                  <a:srgbClr val="CC0000"/>
                </a:solidFill>
                <a:latin typeface="Arial Narrow"/>
                <a:cs typeface="Arial Narrow"/>
              </a:rPr>
              <a:t> </a:t>
            </a:r>
            <a:r>
              <a:rPr sz="1400" b="0" spc="-155" dirty="0">
                <a:latin typeface="Arial Unicode MS"/>
                <a:cs typeface="Arial Unicode MS"/>
              </a:rPr>
              <a:t>NEW</a:t>
            </a:r>
            <a:r>
              <a:rPr sz="1400" b="0" spc="-80" dirty="0">
                <a:latin typeface="Arial Unicode MS"/>
                <a:cs typeface="Arial Unicode MS"/>
              </a:rPr>
              <a:t> </a:t>
            </a:r>
            <a:r>
              <a:rPr sz="1400" b="0" spc="-170" dirty="0">
                <a:latin typeface="Arial Unicode MS"/>
                <a:cs typeface="Arial Unicode MS"/>
              </a:rPr>
              <a:t>YEARS</a:t>
            </a:r>
            <a:r>
              <a:rPr sz="1400" b="0" spc="165" dirty="0">
                <a:latin typeface="Arial Unicode MS"/>
                <a:cs typeface="Arial Unicode MS"/>
              </a:rPr>
              <a:t> </a:t>
            </a:r>
            <a:r>
              <a:rPr sz="1400" b="0" spc="-145" dirty="0">
                <a:latin typeface="Arial Unicode MS"/>
                <a:cs typeface="Arial Unicode MS"/>
              </a:rPr>
              <a:t>EVE!</a:t>
            </a:r>
            <a:endParaRPr sz="1400">
              <a:latin typeface="Arial Unicode MS"/>
              <a:cs typeface="Arial Unicode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37575" y="3184321"/>
            <a:ext cx="2642870" cy="9601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82245">
              <a:lnSpc>
                <a:spcPct val="114599"/>
              </a:lnSpc>
              <a:spcBef>
                <a:spcPts val="100"/>
              </a:spcBef>
            </a:pPr>
            <a:r>
              <a:rPr sz="1200" spc="-75" dirty="0">
                <a:latin typeface="Arial Unicode MS"/>
                <a:cs typeface="Arial Unicode MS"/>
              </a:rPr>
              <a:t>Book</a:t>
            </a:r>
            <a:r>
              <a:rPr sz="1200" spc="-50" dirty="0">
                <a:latin typeface="Arial Unicode MS"/>
                <a:cs typeface="Arial Unicode MS"/>
              </a:rPr>
              <a:t> </a:t>
            </a:r>
            <a:r>
              <a:rPr sz="1200" spc="-35" dirty="0">
                <a:latin typeface="Arial Unicode MS"/>
                <a:cs typeface="Arial Unicode MS"/>
              </a:rPr>
              <a:t>your</a:t>
            </a:r>
            <a:r>
              <a:rPr sz="1200" spc="-45" dirty="0">
                <a:latin typeface="Arial Unicode MS"/>
                <a:cs typeface="Arial Unicode MS"/>
              </a:rPr>
              <a:t> </a:t>
            </a:r>
            <a:r>
              <a:rPr sz="1200" spc="-30" dirty="0">
                <a:latin typeface="Arial Unicode MS"/>
                <a:cs typeface="Arial Unicode MS"/>
              </a:rPr>
              <a:t>stay</a:t>
            </a:r>
            <a:r>
              <a:rPr sz="1200" spc="-50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at</a:t>
            </a:r>
            <a:r>
              <a:rPr sz="1200" spc="-45" dirty="0">
                <a:latin typeface="Arial Unicode MS"/>
                <a:cs typeface="Arial Unicode MS"/>
              </a:rPr>
              <a:t> </a:t>
            </a:r>
            <a:r>
              <a:rPr sz="1200" spc="-40" dirty="0">
                <a:latin typeface="Arial Unicode MS"/>
                <a:cs typeface="Arial Unicode MS"/>
              </a:rPr>
              <a:t>Hotel</a:t>
            </a:r>
            <a:r>
              <a:rPr sz="1200" spc="-50" dirty="0">
                <a:latin typeface="Arial Unicode MS"/>
                <a:cs typeface="Arial Unicode MS"/>
              </a:rPr>
              <a:t> </a:t>
            </a:r>
            <a:r>
              <a:rPr sz="1200" spc="-45" dirty="0">
                <a:latin typeface="Arial Unicode MS"/>
                <a:cs typeface="Arial Unicode MS"/>
              </a:rPr>
              <a:t>Avalanche </a:t>
            </a:r>
            <a:r>
              <a:rPr sz="1200" spc="-25" dirty="0">
                <a:latin typeface="Arial Unicode MS"/>
                <a:cs typeface="Arial Unicode MS"/>
              </a:rPr>
              <a:t>and </a:t>
            </a:r>
            <a:r>
              <a:rPr sz="1200" spc="-30" dirty="0">
                <a:latin typeface="Arial Unicode MS"/>
                <a:cs typeface="Arial Unicode MS"/>
              </a:rPr>
              <a:t>experience</a:t>
            </a:r>
            <a:r>
              <a:rPr sz="1200" spc="-50" dirty="0">
                <a:latin typeface="Arial Unicode MS"/>
                <a:cs typeface="Arial Unicode MS"/>
              </a:rPr>
              <a:t> </a:t>
            </a:r>
            <a:r>
              <a:rPr sz="1200" spc="-30" dirty="0">
                <a:latin typeface="Arial Unicode MS"/>
                <a:cs typeface="Arial Unicode MS"/>
              </a:rPr>
              <a:t>the</a:t>
            </a:r>
            <a:r>
              <a:rPr sz="1200" spc="-50" dirty="0">
                <a:latin typeface="Arial Unicode MS"/>
                <a:cs typeface="Arial Unicode MS"/>
              </a:rPr>
              <a:t> </a:t>
            </a:r>
            <a:r>
              <a:rPr sz="1200" spc="-25" dirty="0">
                <a:latin typeface="Arial Unicode MS"/>
                <a:cs typeface="Arial Unicode MS"/>
              </a:rPr>
              <a:t>best</a:t>
            </a:r>
            <a:r>
              <a:rPr sz="1200" spc="-45" dirty="0">
                <a:latin typeface="Arial Unicode MS"/>
                <a:cs typeface="Arial Unicode MS"/>
              </a:rPr>
              <a:t> </a:t>
            </a:r>
            <a:r>
              <a:rPr sz="1200" spc="-30" dirty="0">
                <a:latin typeface="Arial Unicode MS"/>
                <a:cs typeface="Arial Unicode MS"/>
              </a:rPr>
              <a:t>of</a:t>
            </a:r>
            <a:r>
              <a:rPr sz="1200" spc="-50" dirty="0">
                <a:latin typeface="Arial Unicode MS"/>
                <a:cs typeface="Arial Unicode MS"/>
              </a:rPr>
              <a:t> </a:t>
            </a:r>
            <a:r>
              <a:rPr sz="1200" spc="-30" dirty="0">
                <a:latin typeface="Arial Unicode MS"/>
                <a:cs typeface="Arial Unicode MS"/>
              </a:rPr>
              <a:t>the</a:t>
            </a:r>
            <a:r>
              <a:rPr sz="1200" spc="-45" dirty="0">
                <a:latin typeface="Arial Unicode MS"/>
                <a:cs typeface="Arial Unicode MS"/>
              </a:rPr>
              <a:t> </a:t>
            </a:r>
            <a:r>
              <a:rPr sz="1200" spc="-10" dirty="0">
                <a:latin typeface="Arial Unicode MS"/>
                <a:cs typeface="Arial Unicode MS"/>
              </a:rPr>
              <a:t>town!</a:t>
            </a:r>
            <a:endParaRPr sz="12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735"/>
              </a:spcBef>
            </a:pPr>
            <a:r>
              <a:rPr sz="1200" spc="-40" dirty="0">
                <a:latin typeface="Arial Unicode MS"/>
                <a:cs typeface="Arial Unicode MS"/>
              </a:rPr>
              <a:t>Everything</a:t>
            </a:r>
            <a:r>
              <a:rPr sz="1200" spc="-60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at</a:t>
            </a:r>
            <a:r>
              <a:rPr sz="1200" spc="-55" dirty="0">
                <a:latin typeface="Arial Unicode MS"/>
                <a:cs typeface="Arial Unicode MS"/>
              </a:rPr>
              <a:t> </a:t>
            </a:r>
            <a:r>
              <a:rPr sz="1200" spc="-35" dirty="0">
                <a:latin typeface="Arial Unicode MS"/>
                <a:cs typeface="Arial Unicode MS"/>
              </a:rPr>
              <a:t>one</a:t>
            </a:r>
            <a:r>
              <a:rPr sz="1200" spc="-55" dirty="0">
                <a:latin typeface="Arial Unicode MS"/>
                <a:cs typeface="Arial Unicode MS"/>
              </a:rPr>
              <a:t> </a:t>
            </a:r>
            <a:r>
              <a:rPr sz="1200" spc="-10" dirty="0">
                <a:latin typeface="Arial Unicode MS"/>
                <a:cs typeface="Arial Unicode MS"/>
              </a:rPr>
              <a:t>place!</a:t>
            </a:r>
            <a:endParaRPr sz="12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sz="1400" spc="-85" dirty="0">
                <a:latin typeface="Arial Unicode MS"/>
                <a:cs typeface="Arial Unicode MS"/>
              </a:rPr>
              <a:t>Book</a:t>
            </a:r>
            <a:r>
              <a:rPr sz="1400" spc="-70" dirty="0">
                <a:latin typeface="Arial Unicode MS"/>
                <a:cs typeface="Arial Unicode MS"/>
              </a:rPr>
              <a:t> </a:t>
            </a:r>
            <a:r>
              <a:rPr sz="1400" spc="-35" dirty="0">
                <a:latin typeface="Arial Unicode MS"/>
                <a:cs typeface="Arial Unicode MS"/>
              </a:rPr>
              <a:t>now</a:t>
            </a:r>
            <a:r>
              <a:rPr sz="1400" spc="-70" dirty="0">
                <a:latin typeface="Arial Unicode MS"/>
                <a:cs typeface="Arial Unicode MS"/>
              </a:rPr>
              <a:t> </a:t>
            </a:r>
            <a:r>
              <a:rPr sz="1400" spc="-10" dirty="0">
                <a:latin typeface="Arial Unicode MS"/>
                <a:cs typeface="Arial Unicode MS"/>
              </a:rPr>
              <a:t>and</a:t>
            </a:r>
            <a:r>
              <a:rPr sz="1400" spc="-65" dirty="0">
                <a:latin typeface="Arial Unicode MS"/>
                <a:cs typeface="Arial Unicode MS"/>
              </a:rPr>
              <a:t> </a:t>
            </a:r>
            <a:r>
              <a:rPr sz="1400" spc="-50" dirty="0">
                <a:latin typeface="Arial Unicode MS"/>
                <a:cs typeface="Arial Unicode MS"/>
              </a:rPr>
              <a:t>save</a:t>
            </a:r>
            <a:r>
              <a:rPr sz="1400" spc="-75" dirty="0">
                <a:latin typeface="Arial Unicode MS"/>
                <a:cs typeface="Arial Unicode MS"/>
              </a:rPr>
              <a:t> </a:t>
            </a:r>
            <a:r>
              <a:rPr sz="1400" spc="-75" dirty="0">
                <a:solidFill>
                  <a:srgbClr val="CC0000"/>
                </a:solidFill>
                <a:latin typeface="Arial Unicode MS"/>
                <a:cs typeface="Arial Unicode MS"/>
              </a:rPr>
              <a:t>[20%]</a:t>
            </a:r>
            <a:r>
              <a:rPr sz="1400" spc="-65" dirty="0">
                <a:solidFill>
                  <a:srgbClr val="CC0000"/>
                </a:solidFill>
                <a:latin typeface="Arial Unicode MS"/>
                <a:cs typeface="Arial Unicode MS"/>
              </a:rPr>
              <a:t> </a:t>
            </a:r>
            <a:r>
              <a:rPr sz="1400" spc="-10" dirty="0">
                <a:latin typeface="Arial Unicode MS"/>
                <a:cs typeface="Arial Unicode MS"/>
              </a:rPr>
              <a:t>discount!</a:t>
            </a:r>
            <a:endParaRPr sz="1400">
              <a:latin typeface="Arial Unicode MS"/>
              <a:cs typeface="Arial Unicode M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200574" y="3529274"/>
            <a:ext cx="1024255" cy="370840"/>
          </a:xfrm>
          <a:custGeom>
            <a:avLst/>
            <a:gdLst/>
            <a:ahLst/>
            <a:cxnLst/>
            <a:rect l="l" t="t" r="r" b="b"/>
            <a:pathLst>
              <a:path w="1024254" h="370839">
                <a:moveTo>
                  <a:pt x="0" y="61751"/>
                </a:moveTo>
                <a:lnTo>
                  <a:pt x="4852" y="37714"/>
                </a:lnTo>
                <a:lnTo>
                  <a:pt x="18086" y="18086"/>
                </a:lnTo>
                <a:lnTo>
                  <a:pt x="37714" y="4852"/>
                </a:lnTo>
                <a:lnTo>
                  <a:pt x="61751" y="0"/>
                </a:lnTo>
                <a:lnTo>
                  <a:pt x="962448" y="0"/>
                </a:lnTo>
                <a:lnTo>
                  <a:pt x="1006113" y="18086"/>
                </a:lnTo>
                <a:lnTo>
                  <a:pt x="1024199" y="61751"/>
                </a:lnTo>
                <a:lnTo>
                  <a:pt x="1024199" y="308748"/>
                </a:lnTo>
                <a:lnTo>
                  <a:pt x="1019347" y="332785"/>
                </a:lnTo>
                <a:lnTo>
                  <a:pt x="1006113" y="352413"/>
                </a:lnTo>
                <a:lnTo>
                  <a:pt x="986485" y="365647"/>
                </a:lnTo>
                <a:lnTo>
                  <a:pt x="962448" y="370499"/>
                </a:lnTo>
                <a:lnTo>
                  <a:pt x="61751" y="370499"/>
                </a:lnTo>
                <a:lnTo>
                  <a:pt x="37714" y="365647"/>
                </a:lnTo>
                <a:lnTo>
                  <a:pt x="18086" y="352413"/>
                </a:lnTo>
                <a:lnTo>
                  <a:pt x="4852" y="332785"/>
                </a:lnTo>
                <a:lnTo>
                  <a:pt x="0" y="308748"/>
                </a:lnTo>
                <a:lnTo>
                  <a:pt x="0" y="61751"/>
                </a:lnTo>
                <a:close/>
              </a:path>
            </a:pathLst>
          </a:custGeom>
          <a:ln w="19049">
            <a:solidFill>
              <a:srgbClr val="8B8E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382425" y="3605241"/>
            <a:ext cx="6718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8B8E93"/>
                </a:solidFill>
                <a:latin typeface="Arial"/>
                <a:cs typeface="Arial"/>
              </a:rPr>
              <a:t>Get</a:t>
            </a:r>
            <a:r>
              <a:rPr sz="1200" b="1" spc="-25" dirty="0">
                <a:solidFill>
                  <a:srgbClr val="8B8E93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8B8E93"/>
                </a:solidFill>
                <a:latin typeface="Arial"/>
                <a:cs typeface="Arial"/>
              </a:rPr>
              <a:t>Offer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851475" y="1010937"/>
            <a:ext cx="19939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spc="-90" dirty="0">
                <a:latin typeface="Arial Unicode MS"/>
                <a:cs typeface="Arial Unicode MS"/>
              </a:rPr>
              <a:t>Eat.</a:t>
            </a:r>
            <a:r>
              <a:rPr sz="1400" spc="-80" dirty="0">
                <a:latin typeface="Arial Unicode MS"/>
                <a:cs typeface="Arial Unicode MS"/>
              </a:rPr>
              <a:t> </a:t>
            </a:r>
            <a:r>
              <a:rPr sz="1400" spc="-65" dirty="0">
                <a:latin typeface="Arial Unicode MS"/>
                <a:cs typeface="Arial Unicode MS"/>
              </a:rPr>
              <a:t>Sleep.</a:t>
            </a:r>
            <a:r>
              <a:rPr sz="1400" spc="-85" dirty="0">
                <a:latin typeface="Arial Unicode MS"/>
                <a:cs typeface="Arial Unicode MS"/>
              </a:rPr>
              <a:t> </a:t>
            </a:r>
            <a:r>
              <a:rPr sz="1400" spc="-30" dirty="0">
                <a:solidFill>
                  <a:srgbClr val="CC0000"/>
                </a:solidFill>
                <a:latin typeface="Arial Unicode MS"/>
                <a:cs typeface="Arial Unicode MS"/>
              </a:rPr>
              <a:t>Beach</a:t>
            </a:r>
            <a:r>
              <a:rPr sz="1400" spc="-30" dirty="0">
                <a:latin typeface="Arial Unicode MS"/>
                <a:cs typeface="Arial Unicode MS"/>
              </a:rPr>
              <a:t>.</a:t>
            </a:r>
            <a:r>
              <a:rPr sz="1400" spc="70" dirty="0">
                <a:latin typeface="Arial Unicode MS"/>
                <a:cs typeface="Arial Unicode MS"/>
              </a:rPr>
              <a:t> </a:t>
            </a:r>
            <a:r>
              <a:rPr sz="1400" spc="-40" dirty="0">
                <a:latin typeface="Arial Unicode MS"/>
                <a:cs typeface="Arial Unicode MS"/>
              </a:rPr>
              <a:t>Repeat!</a:t>
            </a:r>
            <a:endParaRPr sz="1400">
              <a:latin typeface="Arial Unicode MS"/>
              <a:cs typeface="Arial Unicode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833375" y="4083534"/>
            <a:ext cx="2174875" cy="683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14599"/>
              </a:lnSpc>
              <a:spcBef>
                <a:spcPts val="100"/>
              </a:spcBef>
            </a:pPr>
            <a:r>
              <a:rPr sz="1200" spc="-75" dirty="0">
                <a:latin typeface="Arial Unicode MS"/>
                <a:cs typeface="Arial Unicode MS"/>
              </a:rPr>
              <a:t>Enjoy</a:t>
            </a:r>
            <a:r>
              <a:rPr sz="1200" spc="-70" dirty="0">
                <a:latin typeface="Arial Unicode MS"/>
                <a:cs typeface="Arial Unicode MS"/>
              </a:rPr>
              <a:t> </a:t>
            </a:r>
            <a:r>
              <a:rPr sz="1200" spc="-35" dirty="0">
                <a:latin typeface="Arial Unicode MS"/>
                <a:cs typeface="Arial Unicode MS"/>
              </a:rPr>
              <a:t>your</a:t>
            </a:r>
            <a:r>
              <a:rPr sz="1200" spc="-70" dirty="0">
                <a:latin typeface="Arial Unicode MS"/>
                <a:cs typeface="Arial Unicode MS"/>
              </a:rPr>
              <a:t> </a:t>
            </a:r>
            <a:r>
              <a:rPr sz="1200" spc="-30" dirty="0">
                <a:latin typeface="Arial Unicode MS"/>
                <a:cs typeface="Arial Unicode MS"/>
              </a:rPr>
              <a:t>Summer</a:t>
            </a:r>
            <a:r>
              <a:rPr sz="1200" spc="120" dirty="0">
                <a:latin typeface="Arial Unicode MS"/>
                <a:cs typeface="Arial Unicode MS"/>
              </a:rPr>
              <a:t> </a:t>
            </a:r>
            <a:r>
              <a:rPr sz="1200" spc="-30" dirty="0">
                <a:latin typeface="Arial Unicode MS"/>
                <a:cs typeface="Arial Unicode MS"/>
              </a:rPr>
              <a:t>Holidays</a:t>
            </a:r>
            <a:r>
              <a:rPr sz="1200" spc="-70" dirty="0">
                <a:latin typeface="Arial Unicode MS"/>
                <a:cs typeface="Arial Unicode MS"/>
              </a:rPr>
              <a:t> </a:t>
            </a:r>
            <a:r>
              <a:rPr sz="1200" spc="-20" dirty="0">
                <a:latin typeface="Arial Unicode MS"/>
                <a:cs typeface="Arial Unicode MS"/>
              </a:rPr>
              <a:t>with </a:t>
            </a:r>
            <a:r>
              <a:rPr sz="1200" spc="-40" dirty="0">
                <a:latin typeface="Arial Unicode MS"/>
                <a:cs typeface="Arial Unicode MS"/>
              </a:rPr>
              <a:t>Hotel </a:t>
            </a:r>
            <a:r>
              <a:rPr sz="1200" spc="-10" dirty="0">
                <a:latin typeface="Arial Unicode MS"/>
                <a:cs typeface="Arial Unicode MS"/>
              </a:rPr>
              <a:t>Avalanche</a:t>
            </a:r>
            <a:endParaRPr sz="12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sz="1400" spc="-100" dirty="0">
                <a:latin typeface="Arial Unicode MS"/>
                <a:cs typeface="Arial Unicode MS"/>
              </a:rPr>
              <a:t>Get</a:t>
            </a:r>
            <a:r>
              <a:rPr sz="1400" spc="-65" dirty="0">
                <a:latin typeface="Arial Unicode MS"/>
                <a:cs typeface="Arial Unicode MS"/>
              </a:rPr>
              <a:t> </a:t>
            </a:r>
            <a:r>
              <a:rPr sz="1400" spc="-25" dirty="0">
                <a:latin typeface="Arial Unicode MS"/>
                <a:cs typeface="Arial Unicode MS"/>
              </a:rPr>
              <a:t>upto</a:t>
            </a:r>
            <a:r>
              <a:rPr sz="1400" spc="-60" dirty="0">
                <a:latin typeface="Arial Unicode MS"/>
                <a:cs typeface="Arial Unicode MS"/>
              </a:rPr>
              <a:t> </a:t>
            </a:r>
            <a:r>
              <a:rPr sz="1400" spc="-150" dirty="0">
                <a:solidFill>
                  <a:srgbClr val="CC0000"/>
                </a:solidFill>
                <a:latin typeface="Arial Unicode MS"/>
                <a:cs typeface="Arial Unicode MS"/>
              </a:rPr>
              <a:t>10%</a:t>
            </a:r>
            <a:r>
              <a:rPr sz="1400" spc="-65" dirty="0">
                <a:solidFill>
                  <a:srgbClr val="CC0000"/>
                </a:solidFill>
                <a:latin typeface="Arial Unicode MS"/>
                <a:cs typeface="Arial Unicode MS"/>
              </a:rPr>
              <a:t> </a:t>
            </a:r>
            <a:r>
              <a:rPr sz="1400" spc="-10" dirty="0">
                <a:latin typeface="Arial Unicode MS"/>
                <a:cs typeface="Arial Unicode MS"/>
              </a:rPr>
              <a:t>discount</a:t>
            </a:r>
            <a:endParaRPr sz="1400">
              <a:latin typeface="Arial Unicode MS"/>
              <a:cs typeface="Arial Unicode M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599150" y="4215074"/>
            <a:ext cx="1121410" cy="370840"/>
          </a:xfrm>
          <a:custGeom>
            <a:avLst/>
            <a:gdLst/>
            <a:ahLst/>
            <a:cxnLst/>
            <a:rect l="l" t="t" r="r" b="b"/>
            <a:pathLst>
              <a:path w="1121409" h="370839">
                <a:moveTo>
                  <a:pt x="0" y="61751"/>
                </a:moveTo>
                <a:lnTo>
                  <a:pt x="4852" y="37714"/>
                </a:lnTo>
                <a:lnTo>
                  <a:pt x="18086" y="18086"/>
                </a:lnTo>
                <a:lnTo>
                  <a:pt x="37714" y="4852"/>
                </a:lnTo>
                <a:lnTo>
                  <a:pt x="61751" y="0"/>
                </a:lnTo>
                <a:lnTo>
                  <a:pt x="1059648" y="0"/>
                </a:lnTo>
                <a:lnTo>
                  <a:pt x="1103313" y="18086"/>
                </a:lnTo>
                <a:lnTo>
                  <a:pt x="1121399" y="61751"/>
                </a:lnTo>
                <a:lnTo>
                  <a:pt x="1121399" y="308748"/>
                </a:lnTo>
                <a:lnTo>
                  <a:pt x="1116547" y="332785"/>
                </a:lnTo>
                <a:lnTo>
                  <a:pt x="1103313" y="352413"/>
                </a:lnTo>
                <a:lnTo>
                  <a:pt x="1083685" y="365647"/>
                </a:lnTo>
                <a:lnTo>
                  <a:pt x="1059648" y="370499"/>
                </a:lnTo>
                <a:lnTo>
                  <a:pt x="61751" y="370499"/>
                </a:lnTo>
                <a:lnTo>
                  <a:pt x="37714" y="365647"/>
                </a:lnTo>
                <a:lnTo>
                  <a:pt x="18086" y="352413"/>
                </a:lnTo>
                <a:lnTo>
                  <a:pt x="4852" y="332785"/>
                </a:lnTo>
                <a:lnTo>
                  <a:pt x="0" y="308748"/>
                </a:lnTo>
                <a:lnTo>
                  <a:pt x="0" y="61751"/>
                </a:lnTo>
                <a:close/>
              </a:path>
            </a:pathLst>
          </a:custGeom>
          <a:ln w="19049">
            <a:solidFill>
              <a:srgbClr val="8B8E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818618" y="4296312"/>
            <a:ext cx="69532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8B8E93"/>
                </a:solidFill>
                <a:latin typeface="Arial"/>
                <a:cs typeface="Arial"/>
              </a:rPr>
              <a:t>Book</a:t>
            </a:r>
            <a:r>
              <a:rPr sz="1100" b="1" spc="-20" dirty="0">
                <a:solidFill>
                  <a:srgbClr val="8B8E93"/>
                </a:solidFill>
                <a:latin typeface="Arial"/>
                <a:cs typeface="Arial"/>
              </a:rPr>
              <a:t> </a:t>
            </a:r>
            <a:r>
              <a:rPr sz="1100" b="1" spc="-25" dirty="0">
                <a:solidFill>
                  <a:srgbClr val="8B8E93"/>
                </a:solidFill>
                <a:latin typeface="Arial"/>
                <a:cs typeface="Arial"/>
              </a:rPr>
              <a:t>Now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75487" y="3053150"/>
            <a:ext cx="2089785" cy="0"/>
          </a:xfrm>
          <a:custGeom>
            <a:avLst/>
            <a:gdLst/>
            <a:ahLst/>
            <a:cxnLst/>
            <a:rect l="l" t="t" r="r" b="b"/>
            <a:pathLst>
              <a:path w="2089785">
                <a:moveTo>
                  <a:pt x="0" y="0"/>
                </a:moveTo>
                <a:lnTo>
                  <a:pt x="2089349" y="0"/>
                </a:lnTo>
              </a:path>
            </a:pathLst>
          </a:custGeom>
          <a:ln w="41474">
            <a:solidFill>
              <a:srgbClr val="4267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060198" y="1851112"/>
            <a:ext cx="3587115" cy="1441450"/>
            <a:chOff x="3060198" y="1851112"/>
            <a:chExt cx="3587115" cy="1441450"/>
          </a:xfrm>
        </p:grpSpPr>
        <p:sp>
          <p:nvSpPr>
            <p:cNvPr id="4" name="object 4"/>
            <p:cNvSpPr/>
            <p:nvPr/>
          </p:nvSpPr>
          <p:spPr>
            <a:xfrm>
              <a:off x="5722812" y="3053149"/>
              <a:ext cx="924560" cy="0"/>
            </a:xfrm>
            <a:custGeom>
              <a:avLst/>
              <a:gdLst/>
              <a:ahLst/>
              <a:cxnLst/>
              <a:rect l="l" t="t" r="r" b="b"/>
              <a:pathLst>
                <a:path w="924559">
                  <a:moveTo>
                    <a:pt x="0" y="0"/>
                  </a:moveTo>
                  <a:lnTo>
                    <a:pt x="924149" y="0"/>
                  </a:lnTo>
                </a:path>
              </a:pathLst>
            </a:custGeom>
            <a:ln w="41474">
              <a:solidFill>
                <a:srgbClr val="4267B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060198" y="2096029"/>
              <a:ext cx="2604770" cy="0"/>
            </a:xfrm>
            <a:custGeom>
              <a:avLst/>
              <a:gdLst/>
              <a:ahLst/>
              <a:cxnLst/>
              <a:rect l="l" t="t" r="r" b="b"/>
              <a:pathLst>
                <a:path w="2604770">
                  <a:moveTo>
                    <a:pt x="0" y="0"/>
                  </a:moveTo>
                  <a:lnTo>
                    <a:pt x="2604638" y="0"/>
                  </a:lnTo>
                </a:path>
              </a:pathLst>
            </a:custGeom>
            <a:ln w="28874">
              <a:solidFill>
                <a:srgbClr val="4267B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79125" y="1865399"/>
              <a:ext cx="29845" cy="1412875"/>
            </a:xfrm>
            <a:custGeom>
              <a:avLst/>
              <a:gdLst/>
              <a:ahLst/>
              <a:cxnLst/>
              <a:rect l="l" t="t" r="r" b="b"/>
              <a:pathLst>
                <a:path w="29845" h="1412875">
                  <a:moveTo>
                    <a:pt x="29399" y="0"/>
                  </a:moveTo>
                  <a:lnTo>
                    <a:pt x="0" y="1412699"/>
                  </a:lnTo>
                </a:path>
              </a:pathLst>
            </a:custGeom>
            <a:ln w="2857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107950" y="2255818"/>
            <a:ext cx="24320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Thank</a:t>
            </a:r>
            <a:r>
              <a:rPr spc="-140" dirty="0"/>
              <a:t> </a:t>
            </a:r>
            <a:r>
              <a:rPr spc="-20" dirty="0"/>
              <a:t>You!</a:t>
            </a:r>
          </a:p>
        </p:txBody>
      </p:sp>
      <p:sp>
        <p:nvSpPr>
          <p:cNvPr id="8" name="object 8"/>
          <p:cNvSpPr/>
          <p:nvPr/>
        </p:nvSpPr>
        <p:spPr>
          <a:xfrm>
            <a:off x="7795824" y="1051512"/>
            <a:ext cx="577215" cy="577215"/>
          </a:xfrm>
          <a:custGeom>
            <a:avLst/>
            <a:gdLst/>
            <a:ahLst/>
            <a:cxnLst/>
            <a:rect l="l" t="t" r="r" b="b"/>
            <a:pathLst>
              <a:path w="577215" h="577214">
                <a:moveTo>
                  <a:pt x="288299" y="576599"/>
                </a:moveTo>
                <a:lnTo>
                  <a:pt x="241536" y="572826"/>
                </a:lnTo>
                <a:lnTo>
                  <a:pt x="197174" y="561902"/>
                </a:lnTo>
                <a:lnTo>
                  <a:pt x="155809" y="544420"/>
                </a:lnTo>
                <a:lnTo>
                  <a:pt x="118033" y="520974"/>
                </a:lnTo>
                <a:lnTo>
                  <a:pt x="84441" y="492158"/>
                </a:lnTo>
                <a:lnTo>
                  <a:pt x="55625" y="458566"/>
                </a:lnTo>
                <a:lnTo>
                  <a:pt x="32179" y="420790"/>
                </a:lnTo>
                <a:lnTo>
                  <a:pt x="14697" y="379425"/>
                </a:lnTo>
                <a:lnTo>
                  <a:pt x="3773" y="335063"/>
                </a:lnTo>
                <a:lnTo>
                  <a:pt x="0" y="288299"/>
                </a:lnTo>
                <a:lnTo>
                  <a:pt x="3773" y="241536"/>
                </a:lnTo>
                <a:lnTo>
                  <a:pt x="14697" y="197174"/>
                </a:lnTo>
                <a:lnTo>
                  <a:pt x="32179" y="155809"/>
                </a:lnTo>
                <a:lnTo>
                  <a:pt x="55625" y="118033"/>
                </a:lnTo>
                <a:lnTo>
                  <a:pt x="84441" y="84441"/>
                </a:lnTo>
                <a:lnTo>
                  <a:pt x="118033" y="55625"/>
                </a:lnTo>
                <a:lnTo>
                  <a:pt x="155809" y="32179"/>
                </a:lnTo>
                <a:lnTo>
                  <a:pt x="197174" y="14697"/>
                </a:lnTo>
                <a:lnTo>
                  <a:pt x="241536" y="3773"/>
                </a:lnTo>
                <a:lnTo>
                  <a:pt x="288299" y="0"/>
                </a:lnTo>
                <a:lnTo>
                  <a:pt x="333672" y="3591"/>
                </a:lnTo>
                <a:lnTo>
                  <a:pt x="377518" y="14152"/>
                </a:lnTo>
                <a:lnTo>
                  <a:pt x="419064" y="31361"/>
                </a:lnTo>
                <a:lnTo>
                  <a:pt x="457536" y="54897"/>
                </a:lnTo>
                <a:lnTo>
                  <a:pt x="492158" y="84441"/>
                </a:lnTo>
                <a:lnTo>
                  <a:pt x="521702" y="119063"/>
                </a:lnTo>
                <a:lnTo>
                  <a:pt x="545238" y="157535"/>
                </a:lnTo>
                <a:lnTo>
                  <a:pt x="562447" y="199081"/>
                </a:lnTo>
                <a:lnTo>
                  <a:pt x="573008" y="242927"/>
                </a:lnTo>
                <a:lnTo>
                  <a:pt x="576599" y="288299"/>
                </a:lnTo>
                <a:lnTo>
                  <a:pt x="572826" y="335063"/>
                </a:lnTo>
                <a:lnTo>
                  <a:pt x="561902" y="379425"/>
                </a:lnTo>
                <a:lnTo>
                  <a:pt x="544420" y="420790"/>
                </a:lnTo>
                <a:lnTo>
                  <a:pt x="520974" y="458566"/>
                </a:lnTo>
                <a:lnTo>
                  <a:pt x="492158" y="492158"/>
                </a:lnTo>
                <a:lnTo>
                  <a:pt x="458566" y="520974"/>
                </a:lnTo>
                <a:lnTo>
                  <a:pt x="420790" y="544420"/>
                </a:lnTo>
                <a:lnTo>
                  <a:pt x="379425" y="561902"/>
                </a:lnTo>
                <a:lnTo>
                  <a:pt x="335063" y="572826"/>
                </a:lnTo>
                <a:lnTo>
                  <a:pt x="288299" y="576599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6175" y="3547500"/>
            <a:ext cx="577215" cy="577215"/>
          </a:xfrm>
          <a:custGeom>
            <a:avLst/>
            <a:gdLst/>
            <a:ahLst/>
            <a:cxnLst/>
            <a:rect l="l" t="t" r="r" b="b"/>
            <a:pathLst>
              <a:path w="577215" h="577214">
                <a:moveTo>
                  <a:pt x="288299" y="576599"/>
                </a:moveTo>
                <a:lnTo>
                  <a:pt x="241536" y="572826"/>
                </a:lnTo>
                <a:lnTo>
                  <a:pt x="197174" y="561902"/>
                </a:lnTo>
                <a:lnTo>
                  <a:pt x="155809" y="544420"/>
                </a:lnTo>
                <a:lnTo>
                  <a:pt x="118033" y="520974"/>
                </a:lnTo>
                <a:lnTo>
                  <a:pt x="84441" y="492158"/>
                </a:lnTo>
                <a:lnTo>
                  <a:pt x="55625" y="458566"/>
                </a:lnTo>
                <a:lnTo>
                  <a:pt x="32179" y="420790"/>
                </a:lnTo>
                <a:lnTo>
                  <a:pt x="14697" y="379425"/>
                </a:lnTo>
                <a:lnTo>
                  <a:pt x="3773" y="335063"/>
                </a:lnTo>
                <a:lnTo>
                  <a:pt x="0" y="288299"/>
                </a:lnTo>
                <a:lnTo>
                  <a:pt x="3773" y="241536"/>
                </a:lnTo>
                <a:lnTo>
                  <a:pt x="14697" y="197174"/>
                </a:lnTo>
                <a:lnTo>
                  <a:pt x="32179" y="155809"/>
                </a:lnTo>
                <a:lnTo>
                  <a:pt x="55625" y="118033"/>
                </a:lnTo>
                <a:lnTo>
                  <a:pt x="84441" y="84440"/>
                </a:lnTo>
                <a:lnTo>
                  <a:pt x="118033" y="55625"/>
                </a:lnTo>
                <a:lnTo>
                  <a:pt x="155809" y="32179"/>
                </a:lnTo>
                <a:lnTo>
                  <a:pt x="197174" y="14697"/>
                </a:lnTo>
                <a:lnTo>
                  <a:pt x="241536" y="3773"/>
                </a:lnTo>
                <a:lnTo>
                  <a:pt x="288299" y="0"/>
                </a:lnTo>
                <a:lnTo>
                  <a:pt x="333672" y="3591"/>
                </a:lnTo>
                <a:lnTo>
                  <a:pt x="377518" y="14152"/>
                </a:lnTo>
                <a:lnTo>
                  <a:pt x="419064" y="31360"/>
                </a:lnTo>
                <a:lnTo>
                  <a:pt x="457536" y="54897"/>
                </a:lnTo>
                <a:lnTo>
                  <a:pt x="492158" y="84441"/>
                </a:lnTo>
                <a:lnTo>
                  <a:pt x="521702" y="119063"/>
                </a:lnTo>
                <a:lnTo>
                  <a:pt x="545238" y="157535"/>
                </a:lnTo>
                <a:lnTo>
                  <a:pt x="562447" y="199081"/>
                </a:lnTo>
                <a:lnTo>
                  <a:pt x="573008" y="242927"/>
                </a:lnTo>
                <a:lnTo>
                  <a:pt x="576599" y="288299"/>
                </a:lnTo>
                <a:lnTo>
                  <a:pt x="572826" y="335063"/>
                </a:lnTo>
                <a:lnTo>
                  <a:pt x="561902" y="379425"/>
                </a:lnTo>
                <a:lnTo>
                  <a:pt x="544420" y="420790"/>
                </a:lnTo>
                <a:lnTo>
                  <a:pt x="520974" y="458566"/>
                </a:lnTo>
                <a:lnTo>
                  <a:pt x="492158" y="492158"/>
                </a:lnTo>
                <a:lnTo>
                  <a:pt x="458566" y="520974"/>
                </a:lnTo>
                <a:lnTo>
                  <a:pt x="420790" y="544420"/>
                </a:lnTo>
                <a:lnTo>
                  <a:pt x="379425" y="561902"/>
                </a:lnTo>
                <a:lnTo>
                  <a:pt x="335063" y="572826"/>
                </a:lnTo>
                <a:lnTo>
                  <a:pt x="288299" y="576599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8035975" y="3097550"/>
            <a:ext cx="1026794" cy="1026794"/>
            <a:chOff x="8035975" y="3097550"/>
            <a:chExt cx="1026794" cy="1026794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35975" y="3097550"/>
              <a:ext cx="1026549" cy="102654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03350" y="3264925"/>
              <a:ext cx="691799" cy="691799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8675801" y="109730"/>
            <a:ext cx="506730" cy="1089025"/>
            <a:chOff x="8675801" y="109730"/>
            <a:chExt cx="506730" cy="1089025"/>
          </a:xfrm>
        </p:grpSpPr>
        <p:sp>
          <p:nvSpPr>
            <p:cNvPr id="14" name="object 14"/>
            <p:cNvSpPr/>
            <p:nvPr/>
          </p:nvSpPr>
          <p:spPr>
            <a:xfrm>
              <a:off x="8713901" y="147830"/>
              <a:ext cx="430530" cy="1012825"/>
            </a:xfrm>
            <a:custGeom>
              <a:avLst/>
              <a:gdLst/>
              <a:ahLst/>
              <a:cxnLst/>
              <a:rect l="l" t="t" r="r" b="b"/>
              <a:pathLst>
                <a:path w="430529" h="1012825">
                  <a:moveTo>
                    <a:pt x="0" y="506258"/>
                  </a:moveTo>
                  <a:lnTo>
                    <a:pt x="2097" y="459537"/>
                  </a:lnTo>
                  <a:lnTo>
                    <a:pt x="8269" y="413992"/>
                  </a:lnTo>
                  <a:lnTo>
                    <a:pt x="18335" y="369803"/>
                  </a:lnTo>
                  <a:lnTo>
                    <a:pt x="32113" y="327151"/>
                  </a:lnTo>
                  <a:lnTo>
                    <a:pt x="49422" y="286218"/>
                  </a:lnTo>
                  <a:lnTo>
                    <a:pt x="70080" y="247186"/>
                  </a:lnTo>
                  <a:lnTo>
                    <a:pt x="93907" y="210234"/>
                  </a:lnTo>
                  <a:lnTo>
                    <a:pt x="120721" y="175545"/>
                  </a:lnTo>
                  <a:lnTo>
                    <a:pt x="150342" y="143300"/>
                  </a:lnTo>
                  <a:lnTo>
                    <a:pt x="182587" y="113680"/>
                  </a:lnTo>
                  <a:lnTo>
                    <a:pt x="217276" y="86865"/>
                  </a:lnTo>
                  <a:lnTo>
                    <a:pt x="254227" y="63038"/>
                  </a:lnTo>
                  <a:lnTo>
                    <a:pt x="293260" y="42380"/>
                  </a:lnTo>
                  <a:lnTo>
                    <a:pt x="334193" y="25071"/>
                  </a:lnTo>
                  <a:lnTo>
                    <a:pt x="376844" y="11294"/>
                  </a:lnTo>
                  <a:lnTo>
                    <a:pt x="421033" y="1228"/>
                  </a:lnTo>
                  <a:lnTo>
                    <a:pt x="430098" y="0"/>
                  </a:lnTo>
                </a:path>
                <a:path w="430529" h="1012825">
                  <a:moveTo>
                    <a:pt x="430098" y="1012516"/>
                  </a:moveTo>
                  <a:lnTo>
                    <a:pt x="376844" y="1001222"/>
                  </a:lnTo>
                  <a:lnTo>
                    <a:pt x="334193" y="987445"/>
                  </a:lnTo>
                  <a:lnTo>
                    <a:pt x="293260" y="970136"/>
                  </a:lnTo>
                  <a:lnTo>
                    <a:pt x="254227" y="949478"/>
                  </a:lnTo>
                  <a:lnTo>
                    <a:pt x="217276" y="925651"/>
                  </a:lnTo>
                  <a:lnTo>
                    <a:pt x="182587" y="898836"/>
                  </a:lnTo>
                  <a:lnTo>
                    <a:pt x="150342" y="869216"/>
                  </a:lnTo>
                  <a:lnTo>
                    <a:pt x="120721" y="836971"/>
                  </a:lnTo>
                  <a:lnTo>
                    <a:pt x="93907" y="802282"/>
                  </a:lnTo>
                  <a:lnTo>
                    <a:pt x="70080" y="765330"/>
                  </a:lnTo>
                  <a:lnTo>
                    <a:pt x="49422" y="726298"/>
                  </a:lnTo>
                  <a:lnTo>
                    <a:pt x="32113" y="685365"/>
                  </a:lnTo>
                  <a:lnTo>
                    <a:pt x="18335" y="642713"/>
                  </a:lnTo>
                  <a:lnTo>
                    <a:pt x="8269" y="598524"/>
                  </a:lnTo>
                  <a:lnTo>
                    <a:pt x="2097" y="552979"/>
                  </a:lnTo>
                  <a:lnTo>
                    <a:pt x="0" y="506258"/>
                  </a:lnTo>
                </a:path>
              </a:pathLst>
            </a:custGeom>
            <a:ln w="76199">
              <a:solidFill>
                <a:srgbClr val="CBDBF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830719" y="266727"/>
              <a:ext cx="313690" cy="774700"/>
            </a:xfrm>
            <a:custGeom>
              <a:avLst/>
              <a:gdLst/>
              <a:ahLst/>
              <a:cxnLst/>
              <a:rect l="l" t="t" r="r" b="b"/>
              <a:pathLst>
                <a:path w="313690" h="774700">
                  <a:moveTo>
                    <a:pt x="313279" y="774660"/>
                  </a:moveTo>
                  <a:lnTo>
                    <a:pt x="262743" y="760667"/>
                  </a:lnTo>
                  <a:lnTo>
                    <a:pt x="222101" y="743484"/>
                  </a:lnTo>
                  <a:lnTo>
                    <a:pt x="183917" y="722057"/>
                  </a:lnTo>
                  <a:lnTo>
                    <a:pt x="148490" y="696684"/>
                  </a:lnTo>
                  <a:lnTo>
                    <a:pt x="116117" y="667662"/>
                  </a:lnTo>
                  <a:lnTo>
                    <a:pt x="87095" y="635289"/>
                  </a:lnTo>
                  <a:lnTo>
                    <a:pt x="61722" y="599862"/>
                  </a:lnTo>
                  <a:lnTo>
                    <a:pt x="40295" y="561678"/>
                  </a:lnTo>
                  <a:lnTo>
                    <a:pt x="23112" y="521036"/>
                  </a:lnTo>
                  <a:lnTo>
                    <a:pt x="10470" y="478232"/>
                  </a:lnTo>
                  <a:lnTo>
                    <a:pt x="2667" y="433564"/>
                  </a:lnTo>
                  <a:lnTo>
                    <a:pt x="0" y="387330"/>
                  </a:lnTo>
                  <a:lnTo>
                    <a:pt x="2667" y="341095"/>
                  </a:lnTo>
                  <a:lnTo>
                    <a:pt x="10470" y="296427"/>
                  </a:lnTo>
                  <a:lnTo>
                    <a:pt x="23112" y="253624"/>
                  </a:lnTo>
                  <a:lnTo>
                    <a:pt x="40295" y="212981"/>
                  </a:lnTo>
                  <a:lnTo>
                    <a:pt x="61722" y="174798"/>
                  </a:lnTo>
                  <a:lnTo>
                    <a:pt x="87095" y="139371"/>
                  </a:lnTo>
                  <a:lnTo>
                    <a:pt x="116117" y="106997"/>
                  </a:lnTo>
                  <a:lnTo>
                    <a:pt x="148490" y="77975"/>
                  </a:lnTo>
                  <a:lnTo>
                    <a:pt x="183917" y="52602"/>
                  </a:lnTo>
                  <a:lnTo>
                    <a:pt x="222101" y="31175"/>
                  </a:lnTo>
                  <a:lnTo>
                    <a:pt x="262743" y="13992"/>
                  </a:lnTo>
                  <a:lnTo>
                    <a:pt x="305547" y="1350"/>
                  </a:lnTo>
                  <a:lnTo>
                    <a:pt x="313279" y="0"/>
                  </a:lnTo>
                  <a:lnTo>
                    <a:pt x="313279" y="774660"/>
                  </a:lnTo>
                  <a:close/>
                </a:path>
              </a:pathLst>
            </a:custGeom>
            <a:solidFill>
              <a:srgbClr val="CBDB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-38100" y="3845654"/>
            <a:ext cx="516890" cy="1091565"/>
            <a:chOff x="-38100" y="3845654"/>
            <a:chExt cx="516890" cy="1091565"/>
          </a:xfrm>
        </p:grpSpPr>
        <p:sp>
          <p:nvSpPr>
            <p:cNvPr id="17" name="object 17"/>
            <p:cNvSpPr/>
            <p:nvPr/>
          </p:nvSpPr>
          <p:spPr>
            <a:xfrm>
              <a:off x="0" y="3883754"/>
              <a:ext cx="440690" cy="1015365"/>
            </a:xfrm>
            <a:custGeom>
              <a:avLst/>
              <a:gdLst/>
              <a:ahLst/>
              <a:cxnLst/>
              <a:rect l="l" t="t" r="r" b="b"/>
              <a:pathLst>
                <a:path w="440690" h="1015364">
                  <a:moveTo>
                    <a:pt x="440424" y="507657"/>
                  </a:moveTo>
                  <a:lnTo>
                    <a:pt x="438327" y="554378"/>
                  </a:lnTo>
                  <a:lnTo>
                    <a:pt x="432155" y="599924"/>
                  </a:lnTo>
                  <a:lnTo>
                    <a:pt x="422089" y="644113"/>
                  </a:lnTo>
                  <a:lnTo>
                    <a:pt x="408311" y="686765"/>
                  </a:lnTo>
                  <a:lnTo>
                    <a:pt x="391002" y="727697"/>
                  </a:lnTo>
                  <a:lnTo>
                    <a:pt x="370344" y="766730"/>
                  </a:lnTo>
                  <a:lnTo>
                    <a:pt x="346517" y="803681"/>
                  </a:lnTo>
                  <a:lnTo>
                    <a:pt x="319703" y="838370"/>
                  </a:lnTo>
                  <a:lnTo>
                    <a:pt x="290082" y="870615"/>
                  </a:lnTo>
                  <a:lnTo>
                    <a:pt x="257837" y="900236"/>
                  </a:lnTo>
                  <a:lnTo>
                    <a:pt x="223148" y="927050"/>
                  </a:lnTo>
                  <a:lnTo>
                    <a:pt x="186197" y="950877"/>
                  </a:lnTo>
                  <a:lnTo>
                    <a:pt x="147164" y="971535"/>
                  </a:lnTo>
                  <a:lnTo>
                    <a:pt x="106232" y="988844"/>
                  </a:lnTo>
                  <a:lnTo>
                    <a:pt x="63580" y="1002622"/>
                  </a:lnTo>
                  <a:lnTo>
                    <a:pt x="19391" y="1012687"/>
                  </a:lnTo>
                  <a:lnTo>
                    <a:pt x="0" y="1015315"/>
                  </a:lnTo>
                </a:path>
                <a:path w="440690" h="1015364">
                  <a:moveTo>
                    <a:pt x="0" y="0"/>
                  </a:moveTo>
                  <a:lnTo>
                    <a:pt x="63580" y="12693"/>
                  </a:lnTo>
                  <a:lnTo>
                    <a:pt x="106232" y="26471"/>
                  </a:lnTo>
                  <a:lnTo>
                    <a:pt x="147164" y="43779"/>
                  </a:lnTo>
                  <a:lnTo>
                    <a:pt x="186197" y="64438"/>
                  </a:lnTo>
                  <a:lnTo>
                    <a:pt x="223148" y="88265"/>
                  </a:lnTo>
                  <a:lnTo>
                    <a:pt x="257837" y="115079"/>
                  </a:lnTo>
                  <a:lnTo>
                    <a:pt x="290082" y="144699"/>
                  </a:lnTo>
                  <a:lnTo>
                    <a:pt x="319703" y="176945"/>
                  </a:lnTo>
                  <a:lnTo>
                    <a:pt x="346517" y="211634"/>
                  </a:lnTo>
                  <a:lnTo>
                    <a:pt x="370344" y="248585"/>
                  </a:lnTo>
                  <a:lnTo>
                    <a:pt x="391002" y="287618"/>
                  </a:lnTo>
                  <a:lnTo>
                    <a:pt x="408311" y="328550"/>
                  </a:lnTo>
                  <a:lnTo>
                    <a:pt x="422089" y="371202"/>
                  </a:lnTo>
                  <a:lnTo>
                    <a:pt x="432155" y="415391"/>
                  </a:lnTo>
                  <a:lnTo>
                    <a:pt x="438327" y="460937"/>
                  </a:lnTo>
                  <a:lnTo>
                    <a:pt x="440424" y="507657"/>
                  </a:lnTo>
                </a:path>
              </a:pathLst>
            </a:custGeom>
            <a:ln w="76199">
              <a:solidFill>
                <a:srgbClr val="CBDBF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0" y="4002309"/>
              <a:ext cx="323850" cy="778510"/>
            </a:xfrm>
            <a:custGeom>
              <a:avLst/>
              <a:gdLst/>
              <a:ahLst/>
              <a:cxnLst/>
              <a:rect l="l" t="t" r="r" b="b"/>
              <a:pathLst>
                <a:path w="323850" h="778510">
                  <a:moveTo>
                    <a:pt x="0" y="778268"/>
                  </a:moveTo>
                  <a:lnTo>
                    <a:pt x="0" y="0"/>
                  </a:lnTo>
                  <a:lnTo>
                    <a:pt x="18059" y="3154"/>
                  </a:lnTo>
                  <a:lnTo>
                    <a:pt x="60863" y="15796"/>
                  </a:lnTo>
                  <a:lnTo>
                    <a:pt x="101505" y="32979"/>
                  </a:lnTo>
                  <a:lnTo>
                    <a:pt x="139688" y="54406"/>
                  </a:lnTo>
                  <a:lnTo>
                    <a:pt x="175116" y="79779"/>
                  </a:lnTo>
                  <a:lnTo>
                    <a:pt x="207489" y="108801"/>
                  </a:lnTo>
                  <a:lnTo>
                    <a:pt x="236511" y="141175"/>
                  </a:lnTo>
                  <a:lnTo>
                    <a:pt x="261884" y="176602"/>
                  </a:lnTo>
                  <a:lnTo>
                    <a:pt x="283311" y="214785"/>
                  </a:lnTo>
                  <a:lnTo>
                    <a:pt x="300494" y="255428"/>
                  </a:lnTo>
                  <a:lnTo>
                    <a:pt x="313136" y="298232"/>
                  </a:lnTo>
                  <a:lnTo>
                    <a:pt x="320939" y="342899"/>
                  </a:lnTo>
                  <a:lnTo>
                    <a:pt x="323606" y="389134"/>
                  </a:lnTo>
                  <a:lnTo>
                    <a:pt x="320939" y="435368"/>
                  </a:lnTo>
                  <a:lnTo>
                    <a:pt x="313136" y="480036"/>
                  </a:lnTo>
                  <a:lnTo>
                    <a:pt x="300494" y="522840"/>
                  </a:lnTo>
                  <a:lnTo>
                    <a:pt x="283311" y="563482"/>
                  </a:lnTo>
                  <a:lnTo>
                    <a:pt x="261884" y="601666"/>
                  </a:lnTo>
                  <a:lnTo>
                    <a:pt x="236511" y="637093"/>
                  </a:lnTo>
                  <a:lnTo>
                    <a:pt x="207489" y="669466"/>
                  </a:lnTo>
                  <a:lnTo>
                    <a:pt x="175116" y="698488"/>
                  </a:lnTo>
                  <a:lnTo>
                    <a:pt x="139688" y="723861"/>
                  </a:lnTo>
                  <a:lnTo>
                    <a:pt x="101505" y="745288"/>
                  </a:lnTo>
                  <a:lnTo>
                    <a:pt x="60863" y="762471"/>
                  </a:lnTo>
                  <a:lnTo>
                    <a:pt x="18059" y="775113"/>
                  </a:lnTo>
                  <a:lnTo>
                    <a:pt x="0" y="778268"/>
                  </a:lnTo>
                  <a:close/>
                </a:path>
              </a:pathLst>
            </a:custGeom>
            <a:solidFill>
              <a:srgbClr val="CBDB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0" y="5054124"/>
            <a:ext cx="4562475" cy="89535"/>
          </a:xfrm>
          <a:custGeom>
            <a:avLst/>
            <a:gdLst/>
            <a:ahLst/>
            <a:cxnLst/>
            <a:rect l="l" t="t" r="r" b="b"/>
            <a:pathLst>
              <a:path w="4562475" h="89535">
                <a:moveTo>
                  <a:pt x="0" y="0"/>
                </a:moveTo>
                <a:lnTo>
                  <a:pt x="4562149" y="0"/>
                </a:lnTo>
                <a:lnTo>
                  <a:pt x="4562149" y="89374"/>
                </a:lnTo>
                <a:lnTo>
                  <a:pt x="0" y="89374"/>
                </a:lnTo>
                <a:lnTo>
                  <a:pt x="0" y="0"/>
                </a:lnTo>
                <a:close/>
              </a:path>
            </a:pathLst>
          </a:custGeom>
          <a:solidFill>
            <a:srgbClr val="4267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653738" y="5054124"/>
            <a:ext cx="4490720" cy="89535"/>
          </a:xfrm>
          <a:custGeom>
            <a:avLst/>
            <a:gdLst/>
            <a:ahLst/>
            <a:cxnLst/>
            <a:rect l="l" t="t" r="r" b="b"/>
            <a:pathLst>
              <a:path w="4490720" h="89535">
                <a:moveTo>
                  <a:pt x="4490399" y="89399"/>
                </a:moveTo>
                <a:lnTo>
                  <a:pt x="0" y="89399"/>
                </a:lnTo>
                <a:lnTo>
                  <a:pt x="0" y="0"/>
                </a:lnTo>
                <a:lnTo>
                  <a:pt x="4490399" y="0"/>
                </a:lnTo>
                <a:lnTo>
                  <a:pt x="4490399" y="8939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06836" y="0"/>
            <a:ext cx="4275455" cy="4024629"/>
            <a:chOff x="4906836" y="0"/>
            <a:chExt cx="4275455" cy="402462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06836" y="898104"/>
              <a:ext cx="4026673" cy="308831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561501" y="0"/>
              <a:ext cx="582930" cy="1015365"/>
            </a:xfrm>
            <a:custGeom>
              <a:avLst/>
              <a:gdLst/>
              <a:ahLst/>
              <a:cxnLst/>
              <a:rect l="l" t="t" r="r" b="b"/>
              <a:pathLst>
                <a:path w="582929" h="1015365">
                  <a:moveTo>
                    <a:pt x="0" y="501689"/>
                  </a:moveTo>
                  <a:lnTo>
                    <a:pt x="2097" y="454968"/>
                  </a:lnTo>
                  <a:lnTo>
                    <a:pt x="8269" y="409422"/>
                  </a:lnTo>
                  <a:lnTo>
                    <a:pt x="18335" y="365233"/>
                  </a:lnTo>
                  <a:lnTo>
                    <a:pt x="32113" y="322582"/>
                  </a:lnTo>
                  <a:lnTo>
                    <a:pt x="49422" y="281649"/>
                  </a:lnTo>
                  <a:lnTo>
                    <a:pt x="70080" y="242616"/>
                  </a:lnTo>
                  <a:lnTo>
                    <a:pt x="93907" y="205665"/>
                  </a:lnTo>
                  <a:lnTo>
                    <a:pt x="120721" y="170976"/>
                  </a:lnTo>
                  <a:lnTo>
                    <a:pt x="150342" y="138731"/>
                  </a:lnTo>
                  <a:lnTo>
                    <a:pt x="182587" y="109111"/>
                  </a:lnTo>
                  <a:lnTo>
                    <a:pt x="217276" y="82296"/>
                  </a:lnTo>
                  <a:lnTo>
                    <a:pt x="254227" y="58469"/>
                  </a:lnTo>
                  <a:lnTo>
                    <a:pt x="293260" y="37811"/>
                  </a:lnTo>
                  <a:lnTo>
                    <a:pt x="334193" y="20502"/>
                  </a:lnTo>
                  <a:lnTo>
                    <a:pt x="376844" y="6724"/>
                  </a:lnTo>
                  <a:lnTo>
                    <a:pt x="406367" y="0"/>
                  </a:lnTo>
                </a:path>
                <a:path w="582929" h="1015365">
                  <a:moveTo>
                    <a:pt x="582498" y="1009845"/>
                  </a:moveTo>
                  <a:lnTo>
                    <a:pt x="560020" y="1012891"/>
                  </a:lnTo>
                  <a:lnTo>
                    <a:pt x="513299" y="1014989"/>
                  </a:lnTo>
                  <a:lnTo>
                    <a:pt x="466579" y="1012891"/>
                  </a:lnTo>
                  <a:lnTo>
                    <a:pt x="421033" y="1006719"/>
                  </a:lnTo>
                  <a:lnTo>
                    <a:pt x="376844" y="996653"/>
                  </a:lnTo>
                  <a:lnTo>
                    <a:pt x="334193" y="982875"/>
                  </a:lnTo>
                  <a:lnTo>
                    <a:pt x="293260" y="965567"/>
                  </a:lnTo>
                  <a:lnTo>
                    <a:pt x="254227" y="944908"/>
                  </a:lnTo>
                  <a:lnTo>
                    <a:pt x="217276" y="921081"/>
                  </a:lnTo>
                  <a:lnTo>
                    <a:pt x="182587" y="894267"/>
                  </a:lnTo>
                  <a:lnTo>
                    <a:pt x="150342" y="864647"/>
                  </a:lnTo>
                  <a:lnTo>
                    <a:pt x="120721" y="832401"/>
                  </a:lnTo>
                  <a:lnTo>
                    <a:pt x="93907" y="797713"/>
                  </a:lnTo>
                  <a:lnTo>
                    <a:pt x="70080" y="760761"/>
                  </a:lnTo>
                  <a:lnTo>
                    <a:pt x="49422" y="721728"/>
                  </a:lnTo>
                  <a:lnTo>
                    <a:pt x="32113" y="680796"/>
                  </a:lnTo>
                  <a:lnTo>
                    <a:pt x="18335" y="638144"/>
                  </a:lnTo>
                  <a:lnTo>
                    <a:pt x="8269" y="593955"/>
                  </a:lnTo>
                  <a:lnTo>
                    <a:pt x="2097" y="548410"/>
                  </a:lnTo>
                  <a:lnTo>
                    <a:pt x="0" y="501689"/>
                  </a:lnTo>
                </a:path>
              </a:pathLst>
            </a:custGeom>
            <a:ln w="76199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678319" y="105207"/>
              <a:ext cx="466090" cy="793115"/>
            </a:xfrm>
            <a:custGeom>
              <a:avLst/>
              <a:gdLst/>
              <a:ahLst/>
              <a:cxnLst/>
              <a:rect l="l" t="t" r="r" b="b"/>
              <a:pathLst>
                <a:path w="466090" h="793115">
                  <a:moveTo>
                    <a:pt x="396449" y="792899"/>
                  </a:moveTo>
                  <a:lnTo>
                    <a:pt x="350215" y="790232"/>
                  </a:lnTo>
                  <a:lnTo>
                    <a:pt x="305547" y="782429"/>
                  </a:lnTo>
                  <a:lnTo>
                    <a:pt x="262743" y="769787"/>
                  </a:lnTo>
                  <a:lnTo>
                    <a:pt x="222101" y="752604"/>
                  </a:lnTo>
                  <a:lnTo>
                    <a:pt x="183917" y="731177"/>
                  </a:lnTo>
                  <a:lnTo>
                    <a:pt x="148490" y="705804"/>
                  </a:lnTo>
                  <a:lnTo>
                    <a:pt x="116117" y="676782"/>
                  </a:lnTo>
                  <a:lnTo>
                    <a:pt x="87095" y="644409"/>
                  </a:lnTo>
                  <a:lnTo>
                    <a:pt x="61722" y="608982"/>
                  </a:lnTo>
                  <a:lnTo>
                    <a:pt x="40295" y="570798"/>
                  </a:lnTo>
                  <a:lnTo>
                    <a:pt x="23112" y="530156"/>
                  </a:lnTo>
                  <a:lnTo>
                    <a:pt x="10470" y="487352"/>
                  </a:lnTo>
                  <a:lnTo>
                    <a:pt x="2667" y="442684"/>
                  </a:lnTo>
                  <a:lnTo>
                    <a:pt x="0" y="396449"/>
                  </a:lnTo>
                  <a:lnTo>
                    <a:pt x="2667" y="350215"/>
                  </a:lnTo>
                  <a:lnTo>
                    <a:pt x="10470" y="305547"/>
                  </a:lnTo>
                  <a:lnTo>
                    <a:pt x="23112" y="262743"/>
                  </a:lnTo>
                  <a:lnTo>
                    <a:pt x="40295" y="222101"/>
                  </a:lnTo>
                  <a:lnTo>
                    <a:pt x="61722" y="183917"/>
                  </a:lnTo>
                  <a:lnTo>
                    <a:pt x="87095" y="148490"/>
                  </a:lnTo>
                  <a:lnTo>
                    <a:pt x="116117" y="116117"/>
                  </a:lnTo>
                  <a:lnTo>
                    <a:pt x="148490" y="87095"/>
                  </a:lnTo>
                  <a:lnTo>
                    <a:pt x="183917" y="61722"/>
                  </a:lnTo>
                  <a:lnTo>
                    <a:pt x="222101" y="40295"/>
                  </a:lnTo>
                  <a:lnTo>
                    <a:pt x="262743" y="23112"/>
                  </a:lnTo>
                  <a:lnTo>
                    <a:pt x="305547" y="10470"/>
                  </a:lnTo>
                  <a:lnTo>
                    <a:pt x="350215" y="2667"/>
                  </a:lnTo>
                  <a:lnTo>
                    <a:pt x="396449" y="0"/>
                  </a:lnTo>
                  <a:lnTo>
                    <a:pt x="448560" y="3438"/>
                  </a:lnTo>
                  <a:lnTo>
                    <a:pt x="465679" y="6858"/>
                  </a:lnTo>
                  <a:lnTo>
                    <a:pt x="465679" y="786215"/>
                  </a:lnTo>
                  <a:lnTo>
                    <a:pt x="442684" y="790232"/>
                  </a:lnTo>
                  <a:lnTo>
                    <a:pt x="396449" y="792899"/>
                  </a:lnTo>
                  <a:close/>
                </a:path>
              </a:pathLst>
            </a:custGeom>
            <a:solidFill>
              <a:srgbClr val="CBDB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35126" y="540335"/>
            <a:ext cx="431673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0" spc="-120" dirty="0">
                <a:latin typeface="Arial Unicode MS"/>
                <a:cs typeface="Arial Unicode MS"/>
              </a:rPr>
              <a:t>How</a:t>
            </a:r>
            <a:r>
              <a:rPr sz="2800" b="0" spc="-130" dirty="0">
                <a:latin typeface="Arial Unicode MS"/>
                <a:cs typeface="Arial Unicode MS"/>
              </a:rPr>
              <a:t> </a:t>
            </a:r>
            <a:r>
              <a:rPr sz="2800" b="0" spc="-55" dirty="0">
                <a:latin typeface="Arial Unicode MS"/>
                <a:cs typeface="Arial Unicode MS"/>
              </a:rPr>
              <a:t>to</a:t>
            </a:r>
            <a:r>
              <a:rPr sz="2800" b="0" spc="-125" dirty="0">
                <a:latin typeface="Arial Unicode MS"/>
                <a:cs typeface="Arial Unicode MS"/>
              </a:rPr>
              <a:t> </a:t>
            </a:r>
            <a:r>
              <a:rPr sz="2800" b="0" spc="-100" dirty="0">
                <a:latin typeface="Arial Unicode MS"/>
                <a:cs typeface="Arial Unicode MS"/>
              </a:rPr>
              <a:t>use</a:t>
            </a:r>
            <a:r>
              <a:rPr sz="2800" b="0" spc="-125" dirty="0">
                <a:latin typeface="Arial Unicode MS"/>
                <a:cs typeface="Arial Unicode MS"/>
              </a:rPr>
              <a:t> </a:t>
            </a:r>
            <a:r>
              <a:rPr sz="2800" b="0" spc="-90" dirty="0">
                <a:latin typeface="Arial Unicode MS"/>
                <a:cs typeface="Arial Unicode MS"/>
              </a:rPr>
              <a:t>these</a:t>
            </a:r>
            <a:r>
              <a:rPr sz="2800" b="0" spc="-130" dirty="0">
                <a:latin typeface="Arial Unicode MS"/>
                <a:cs typeface="Arial Unicode MS"/>
              </a:rPr>
              <a:t> </a:t>
            </a:r>
            <a:r>
              <a:rPr sz="2800" b="0" spc="-60" dirty="0">
                <a:latin typeface="Arial Unicode MS"/>
                <a:cs typeface="Arial Unicode MS"/>
              </a:rPr>
              <a:t>templates?</a:t>
            </a:r>
            <a:endParaRPr sz="2800">
              <a:latin typeface="Arial Unicode MS"/>
              <a:cs typeface="Arial Unicode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5124" y="1259402"/>
            <a:ext cx="4279900" cy="317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0" indent="-3556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81000" algn="l"/>
                <a:tab pos="381635" algn="l"/>
              </a:tabLst>
            </a:pPr>
            <a:r>
              <a:rPr sz="1200" spc="-50" dirty="0">
                <a:latin typeface="Arial Unicode MS"/>
                <a:cs typeface="Arial Unicode MS"/>
              </a:rPr>
              <a:t>See</a:t>
            </a:r>
            <a:r>
              <a:rPr sz="1200" spc="40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what</a:t>
            </a:r>
            <a:r>
              <a:rPr sz="1200" spc="45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type</a:t>
            </a:r>
            <a:r>
              <a:rPr sz="1200" spc="45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of</a:t>
            </a:r>
            <a:r>
              <a:rPr sz="1200" spc="45" dirty="0">
                <a:latin typeface="Arial Unicode MS"/>
                <a:cs typeface="Arial Unicode MS"/>
              </a:rPr>
              <a:t> </a:t>
            </a:r>
            <a:r>
              <a:rPr sz="1200" spc="-10" dirty="0">
                <a:latin typeface="Arial Unicode MS"/>
                <a:cs typeface="Arial Unicode MS"/>
              </a:rPr>
              <a:t>audience</a:t>
            </a:r>
            <a:r>
              <a:rPr sz="1200" spc="45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you</a:t>
            </a:r>
            <a:r>
              <a:rPr sz="1200" spc="45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want</a:t>
            </a:r>
            <a:r>
              <a:rPr sz="1200" spc="45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to</a:t>
            </a:r>
            <a:r>
              <a:rPr sz="1200" spc="45" dirty="0">
                <a:latin typeface="Arial Unicode MS"/>
                <a:cs typeface="Arial Unicode MS"/>
              </a:rPr>
              <a:t> </a:t>
            </a:r>
            <a:r>
              <a:rPr sz="1200" spc="-10" dirty="0">
                <a:latin typeface="Arial Unicode MS"/>
                <a:cs typeface="Arial Unicode MS"/>
              </a:rPr>
              <a:t>target.</a:t>
            </a:r>
            <a:endParaRPr sz="1200">
              <a:latin typeface="Arial Unicode MS"/>
              <a:cs typeface="Arial Unicode MS"/>
            </a:endParaRPr>
          </a:p>
          <a:p>
            <a:pPr marL="381000" indent="-355600">
              <a:lnSpc>
                <a:spcPct val="100000"/>
              </a:lnSpc>
              <a:spcBef>
                <a:spcPts val="1185"/>
              </a:spcBef>
              <a:buAutoNum type="arabicPeriod"/>
              <a:tabLst>
                <a:tab pos="381000" algn="l"/>
                <a:tab pos="381635" algn="l"/>
              </a:tabLst>
            </a:pPr>
            <a:r>
              <a:rPr sz="1200" spc="-20" dirty="0">
                <a:latin typeface="Arial Unicode MS"/>
                <a:cs typeface="Arial Unicode MS"/>
              </a:rPr>
              <a:t>Choose</a:t>
            </a:r>
            <a:r>
              <a:rPr sz="1200" spc="10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the</a:t>
            </a:r>
            <a:r>
              <a:rPr sz="1200" spc="10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template</a:t>
            </a:r>
            <a:r>
              <a:rPr sz="1200" spc="10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you</a:t>
            </a:r>
            <a:r>
              <a:rPr sz="1200" spc="10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think</a:t>
            </a:r>
            <a:r>
              <a:rPr sz="1200" spc="10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is</a:t>
            </a:r>
            <a:r>
              <a:rPr sz="1200" spc="10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best</a:t>
            </a:r>
            <a:r>
              <a:rPr sz="1200" spc="10" dirty="0">
                <a:latin typeface="Arial Unicode MS"/>
                <a:cs typeface="Arial Unicode MS"/>
              </a:rPr>
              <a:t> </a:t>
            </a:r>
            <a:r>
              <a:rPr sz="1200" spc="-10" dirty="0">
                <a:latin typeface="Arial Unicode MS"/>
                <a:cs typeface="Arial Unicode MS"/>
              </a:rPr>
              <a:t>suitable.</a:t>
            </a:r>
            <a:endParaRPr sz="1200">
              <a:latin typeface="Arial Unicode MS"/>
              <a:cs typeface="Arial Unicode MS"/>
            </a:endParaRPr>
          </a:p>
          <a:p>
            <a:pPr marL="381000" indent="-355600">
              <a:lnSpc>
                <a:spcPct val="100000"/>
              </a:lnSpc>
              <a:spcBef>
                <a:spcPts val="1185"/>
              </a:spcBef>
              <a:buAutoNum type="arabicPeriod"/>
              <a:tabLst>
                <a:tab pos="381000" algn="l"/>
                <a:tab pos="381635" algn="l"/>
              </a:tabLst>
            </a:pPr>
            <a:r>
              <a:rPr sz="1200" dirty="0">
                <a:latin typeface="Arial Unicode MS"/>
                <a:cs typeface="Arial Unicode MS"/>
              </a:rPr>
              <a:t>Mix</a:t>
            </a:r>
            <a:r>
              <a:rPr sz="1200" spc="-15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and</a:t>
            </a:r>
            <a:r>
              <a:rPr sz="1200" spc="-15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match</a:t>
            </a:r>
            <a:r>
              <a:rPr sz="1200" spc="-10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headlines</a:t>
            </a:r>
            <a:r>
              <a:rPr sz="1200" spc="-15" dirty="0">
                <a:latin typeface="Arial Unicode MS"/>
                <a:cs typeface="Arial Unicode MS"/>
              </a:rPr>
              <a:t> </a:t>
            </a:r>
            <a:r>
              <a:rPr sz="1200" spc="60" dirty="0">
                <a:latin typeface="Arial Unicode MS"/>
                <a:cs typeface="Arial Unicode MS"/>
              </a:rPr>
              <a:t>with</a:t>
            </a:r>
            <a:r>
              <a:rPr sz="1200" spc="-10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the</a:t>
            </a:r>
            <a:r>
              <a:rPr sz="1200" spc="-15" dirty="0">
                <a:latin typeface="Arial Unicode MS"/>
                <a:cs typeface="Arial Unicode MS"/>
              </a:rPr>
              <a:t> </a:t>
            </a:r>
            <a:r>
              <a:rPr sz="1200" spc="-10" dirty="0">
                <a:latin typeface="Arial Unicode MS"/>
                <a:cs typeface="Arial Unicode MS"/>
              </a:rPr>
              <a:t>description.</a:t>
            </a:r>
            <a:endParaRPr sz="1200">
              <a:latin typeface="Arial Unicode MS"/>
              <a:cs typeface="Arial Unicode MS"/>
            </a:endParaRPr>
          </a:p>
          <a:p>
            <a:pPr marL="381000" marR="5080" indent="-354965">
              <a:lnSpc>
                <a:spcPct val="114599"/>
              </a:lnSpc>
              <a:spcBef>
                <a:spcPts val="975"/>
              </a:spcBef>
              <a:buAutoNum type="arabicPeriod"/>
              <a:tabLst>
                <a:tab pos="381000" algn="l"/>
                <a:tab pos="381635" algn="l"/>
              </a:tabLst>
            </a:pPr>
            <a:r>
              <a:rPr sz="1200" dirty="0">
                <a:latin typeface="Arial Unicode MS"/>
                <a:cs typeface="Arial Unicode MS"/>
              </a:rPr>
              <a:t>The</a:t>
            </a:r>
            <a:r>
              <a:rPr sz="1200" spc="15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content</a:t>
            </a:r>
            <a:r>
              <a:rPr sz="1200" spc="15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in</a:t>
            </a:r>
            <a:r>
              <a:rPr sz="1200" spc="15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[brackets]</a:t>
            </a:r>
            <a:r>
              <a:rPr sz="1200" spc="15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is</a:t>
            </a:r>
            <a:r>
              <a:rPr sz="1200" spc="15" dirty="0">
                <a:latin typeface="Arial Unicode MS"/>
                <a:cs typeface="Arial Unicode MS"/>
              </a:rPr>
              <a:t> </a:t>
            </a:r>
            <a:r>
              <a:rPr sz="1200" spc="-10" dirty="0">
                <a:latin typeface="Arial Unicode MS"/>
                <a:cs typeface="Arial Unicode MS"/>
              </a:rPr>
              <a:t>variable.</a:t>
            </a:r>
            <a:r>
              <a:rPr sz="1200" spc="15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Modify</a:t>
            </a:r>
            <a:r>
              <a:rPr sz="1200" spc="15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it</a:t>
            </a:r>
            <a:r>
              <a:rPr sz="1200" spc="15" dirty="0">
                <a:latin typeface="Arial Unicode MS"/>
                <a:cs typeface="Arial Unicode MS"/>
              </a:rPr>
              <a:t> </a:t>
            </a:r>
            <a:r>
              <a:rPr sz="1200" spc="-10" dirty="0">
                <a:latin typeface="Arial Unicode MS"/>
                <a:cs typeface="Arial Unicode MS"/>
              </a:rPr>
              <a:t>as</a:t>
            </a:r>
            <a:r>
              <a:rPr sz="1200" spc="15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per</a:t>
            </a:r>
            <a:r>
              <a:rPr sz="1200" spc="15" dirty="0">
                <a:latin typeface="Arial Unicode MS"/>
                <a:cs typeface="Arial Unicode MS"/>
              </a:rPr>
              <a:t> </a:t>
            </a:r>
            <a:r>
              <a:rPr sz="1200" spc="-20" dirty="0">
                <a:latin typeface="Arial Unicode MS"/>
                <a:cs typeface="Arial Unicode MS"/>
              </a:rPr>
              <a:t>your </a:t>
            </a:r>
            <a:r>
              <a:rPr sz="1200" spc="-10" dirty="0">
                <a:latin typeface="Arial Unicode MS"/>
                <a:cs typeface="Arial Unicode MS"/>
              </a:rPr>
              <a:t>requirements.</a:t>
            </a:r>
            <a:endParaRPr sz="1200">
              <a:latin typeface="Arial Unicode MS"/>
              <a:cs typeface="Arial Unicode MS"/>
            </a:endParaRPr>
          </a:p>
          <a:p>
            <a:pPr marL="381000" indent="-355600">
              <a:lnSpc>
                <a:spcPct val="100000"/>
              </a:lnSpc>
              <a:spcBef>
                <a:spcPts val="1185"/>
              </a:spcBef>
              <a:buAutoNum type="arabicPeriod"/>
              <a:tabLst>
                <a:tab pos="381000" algn="l"/>
                <a:tab pos="381635" algn="l"/>
              </a:tabLst>
            </a:pPr>
            <a:r>
              <a:rPr sz="1200" dirty="0">
                <a:latin typeface="Arial Unicode MS"/>
                <a:cs typeface="Arial Unicode MS"/>
              </a:rPr>
              <a:t>Start</a:t>
            </a:r>
            <a:r>
              <a:rPr sz="1200" spc="85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running</a:t>
            </a:r>
            <a:r>
              <a:rPr sz="1200" spc="90" dirty="0">
                <a:latin typeface="Arial Unicode MS"/>
                <a:cs typeface="Arial Unicode MS"/>
              </a:rPr>
              <a:t> </a:t>
            </a:r>
            <a:r>
              <a:rPr sz="1200" spc="-20" dirty="0">
                <a:latin typeface="Arial Unicode MS"/>
                <a:cs typeface="Arial Unicode MS"/>
              </a:rPr>
              <a:t>Ads!</a:t>
            </a:r>
            <a:endParaRPr sz="12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700">
              <a:latin typeface="Arial Unicode MS"/>
              <a:cs typeface="Arial Unicode MS"/>
            </a:endParaRPr>
          </a:p>
          <a:p>
            <a:pPr marL="12700" marR="98425">
              <a:lnSpc>
                <a:spcPct val="114599"/>
              </a:lnSpc>
            </a:pPr>
            <a:r>
              <a:rPr sz="1200" b="1" i="1" dirty="0">
                <a:latin typeface="Arial"/>
                <a:cs typeface="Arial"/>
              </a:rPr>
              <a:t>We</a:t>
            </a:r>
            <a:r>
              <a:rPr sz="1200" b="1" i="1" spc="-25" dirty="0">
                <a:latin typeface="Arial"/>
                <a:cs typeface="Arial"/>
              </a:rPr>
              <a:t> </a:t>
            </a:r>
            <a:r>
              <a:rPr sz="1200" b="1" i="1" spc="-35" dirty="0">
                <a:latin typeface="Arial"/>
                <a:cs typeface="Arial"/>
              </a:rPr>
              <a:t>recommend</a:t>
            </a:r>
            <a:r>
              <a:rPr sz="1200" b="1" i="1" spc="-25" dirty="0">
                <a:latin typeface="Arial"/>
                <a:cs typeface="Arial"/>
              </a:rPr>
              <a:t> </a:t>
            </a:r>
            <a:r>
              <a:rPr sz="1200" b="1" i="1" spc="-40" dirty="0">
                <a:latin typeface="Arial"/>
                <a:cs typeface="Arial"/>
              </a:rPr>
              <a:t>you</a:t>
            </a:r>
            <a:r>
              <a:rPr sz="1200" b="1" i="1" spc="-2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to</a:t>
            </a:r>
            <a:r>
              <a:rPr sz="1200" b="1" i="1" spc="-2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be</a:t>
            </a:r>
            <a:r>
              <a:rPr sz="1200" b="1" i="1" spc="-25" dirty="0">
                <a:latin typeface="Arial"/>
                <a:cs typeface="Arial"/>
              </a:rPr>
              <a:t> </a:t>
            </a:r>
            <a:r>
              <a:rPr sz="1200" b="1" i="1" spc="-30" dirty="0">
                <a:latin typeface="Arial"/>
                <a:cs typeface="Arial"/>
              </a:rPr>
              <a:t>dynamic</a:t>
            </a:r>
            <a:r>
              <a:rPr sz="1200" b="1" i="1" spc="-2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in</a:t>
            </a:r>
            <a:r>
              <a:rPr sz="1200" b="1" i="1" spc="-25" dirty="0">
                <a:latin typeface="Arial"/>
                <a:cs typeface="Arial"/>
              </a:rPr>
              <a:t> </a:t>
            </a:r>
            <a:r>
              <a:rPr sz="1200" b="1" i="1" spc="-30" dirty="0">
                <a:latin typeface="Arial"/>
                <a:cs typeface="Arial"/>
              </a:rPr>
              <a:t>publishing</a:t>
            </a:r>
            <a:r>
              <a:rPr sz="1200" b="1" i="1" spc="-25" dirty="0">
                <a:latin typeface="Arial"/>
                <a:cs typeface="Arial"/>
              </a:rPr>
              <a:t> Ads. </a:t>
            </a:r>
            <a:r>
              <a:rPr sz="1200" b="1" i="1" spc="-10" dirty="0">
                <a:latin typeface="Arial"/>
                <a:cs typeface="Arial"/>
              </a:rPr>
              <a:t>Don’t </a:t>
            </a:r>
            <a:r>
              <a:rPr sz="1200" b="1" i="1" spc="-35" dirty="0">
                <a:latin typeface="Arial"/>
                <a:cs typeface="Arial"/>
              </a:rPr>
              <a:t>stick</a:t>
            </a:r>
            <a:r>
              <a:rPr sz="1200" b="1" i="1" spc="-3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with</a:t>
            </a:r>
            <a:r>
              <a:rPr sz="1200" b="1" i="1" spc="-30" dirty="0">
                <a:latin typeface="Arial"/>
                <a:cs typeface="Arial"/>
              </a:rPr>
              <a:t> </a:t>
            </a:r>
            <a:r>
              <a:rPr sz="1200" b="1" i="1" spc="-20" dirty="0">
                <a:latin typeface="Arial"/>
                <a:cs typeface="Arial"/>
              </a:rPr>
              <a:t>one</a:t>
            </a:r>
            <a:r>
              <a:rPr sz="1200" b="1" i="1" spc="-30" dirty="0">
                <a:latin typeface="Arial"/>
                <a:cs typeface="Arial"/>
              </a:rPr>
              <a:t> </a:t>
            </a:r>
            <a:r>
              <a:rPr sz="1200" b="1" i="1" spc="-10" dirty="0">
                <a:latin typeface="Arial"/>
                <a:cs typeface="Arial"/>
              </a:rPr>
              <a:t>template</a:t>
            </a:r>
            <a:r>
              <a:rPr sz="1200" b="1" i="1" spc="-3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in</a:t>
            </a:r>
            <a:r>
              <a:rPr sz="1200" b="1" i="1" spc="-30" dirty="0">
                <a:latin typeface="Arial"/>
                <a:cs typeface="Arial"/>
              </a:rPr>
              <a:t> </a:t>
            </a:r>
            <a:r>
              <a:rPr sz="1200" b="1" i="1" spc="-10" dirty="0">
                <a:latin typeface="Arial"/>
                <a:cs typeface="Arial"/>
              </a:rPr>
              <a:t>all</a:t>
            </a:r>
            <a:r>
              <a:rPr sz="1200" b="1" i="1" spc="-30" dirty="0">
                <a:latin typeface="Arial"/>
                <a:cs typeface="Arial"/>
              </a:rPr>
              <a:t> </a:t>
            </a:r>
            <a:r>
              <a:rPr sz="1200" b="1" i="1" spc="-25" dirty="0">
                <a:latin typeface="Arial"/>
                <a:cs typeface="Arial"/>
              </a:rPr>
              <a:t>your</a:t>
            </a:r>
            <a:r>
              <a:rPr sz="1200" b="1" i="1" spc="-30" dirty="0">
                <a:latin typeface="Arial"/>
                <a:cs typeface="Arial"/>
              </a:rPr>
              <a:t> </a:t>
            </a:r>
            <a:r>
              <a:rPr sz="1200" b="1" i="1" spc="-20" dirty="0">
                <a:latin typeface="Arial"/>
                <a:cs typeface="Arial"/>
              </a:rPr>
              <a:t>Ads.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350">
              <a:latin typeface="Arial"/>
              <a:cs typeface="Arial"/>
            </a:endParaRPr>
          </a:p>
          <a:p>
            <a:pPr marL="12700" marR="252729">
              <a:lnSpc>
                <a:spcPct val="114599"/>
              </a:lnSpc>
            </a:pPr>
            <a:r>
              <a:rPr sz="1200" b="1" i="1" spc="-25" dirty="0">
                <a:latin typeface="Arial"/>
                <a:cs typeface="Arial"/>
              </a:rPr>
              <a:t>Using</a:t>
            </a:r>
            <a:r>
              <a:rPr sz="1200" b="1" i="1" spc="-20" dirty="0">
                <a:latin typeface="Arial"/>
                <a:cs typeface="Arial"/>
              </a:rPr>
              <a:t> </a:t>
            </a:r>
            <a:r>
              <a:rPr sz="1200" b="1" i="1" spc="-25" dirty="0">
                <a:latin typeface="Arial"/>
                <a:cs typeface="Arial"/>
              </a:rPr>
              <a:t>these</a:t>
            </a:r>
            <a:r>
              <a:rPr sz="1200" b="1" i="1" spc="-15" dirty="0">
                <a:latin typeface="Arial"/>
                <a:cs typeface="Arial"/>
              </a:rPr>
              <a:t> </a:t>
            </a:r>
            <a:r>
              <a:rPr sz="1200" b="1" i="1" spc="-20" dirty="0">
                <a:latin typeface="Arial"/>
                <a:cs typeface="Arial"/>
              </a:rPr>
              <a:t>templates</a:t>
            </a:r>
            <a:r>
              <a:rPr sz="1200" b="1" i="1" spc="-1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with</a:t>
            </a:r>
            <a:r>
              <a:rPr sz="1200" b="1" i="1" spc="-1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a</a:t>
            </a:r>
            <a:r>
              <a:rPr sz="1200" b="1" i="1" spc="-15" dirty="0">
                <a:latin typeface="Arial"/>
                <a:cs typeface="Arial"/>
              </a:rPr>
              <a:t> </a:t>
            </a:r>
            <a:r>
              <a:rPr sz="1200" b="1" i="1" spc="-25" dirty="0">
                <a:latin typeface="Arial"/>
                <a:cs typeface="Arial"/>
              </a:rPr>
              <a:t>touch</a:t>
            </a:r>
            <a:r>
              <a:rPr sz="1200" b="1" i="1" spc="-1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of</a:t>
            </a:r>
            <a:r>
              <a:rPr sz="1200" b="1" i="1" spc="-15" dirty="0">
                <a:latin typeface="Arial"/>
                <a:cs typeface="Arial"/>
              </a:rPr>
              <a:t> </a:t>
            </a:r>
            <a:r>
              <a:rPr sz="1200" b="1" i="1" spc="-25" dirty="0">
                <a:latin typeface="Arial"/>
                <a:cs typeface="Arial"/>
              </a:rPr>
              <a:t>your</a:t>
            </a:r>
            <a:r>
              <a:rPr sz="1200" b="1" i="1" spc="-15" dirty="0">
                <a:latin typeface="Arial"/>
                <a:cs typeface="Arial"/>
              </a:rPr>
              <a:t> </a:t>
            </a:r>
            <a:r>
              <a:rPr sz="1200" b="1" i="1" spc="-20" dirty="0">
                <a:latin typeface="Arial"/>
                <a:cs typeface="Arial"/>
              </a:rPr>
              <a:t>creativity</a:t>
            </a:r>
            <a:r>
              <a:rPr sz="1200" b="1" i="1" spc="-15" dirty="0">
                <a:latin typeface="Arial"/>
                <a:cs typeface="Arial"/>
              </a:rPr>
              <a:t> </a:t>
            </a:r>
            <a:r>
              <a:rPr sz="1200" b="1" i="1" spc="-20" dirty="0">
                <a:latin typeface="Arial"/>
                <a:cs typeface="Arial"/>
              </a:rPr>
              <a:t>will </a:t>
            </a:r>
            <a:r>
              <a:rPr sz="1200" b="1" i="1" dirty="0">
                <a:latin typeface="Arial"/>
                <a:cs typeface="Arial"/>
              </a:rPr>
              <a:t>work</a:t>
            </a:r>
            <a:r>
              <a:rPr sz="1200" b="1" i="1" spc="-5" dirty="0">
                <a:latin typeface="Arial"/>
                <a:cs typeface="Arial"/>
              </a:rPr>
              <a:t> </a:t>
            </a:r>
            <a:r>
              <a:rPr sz="1200" b="1" i="1" spc="-10" dirty="0">
                <a:latin typeface="Arial"/>
                <a:cs typeface="Arial"/>
              </a:rPr>
              <a:t>wonders.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71670" y="4640112"/>
            <a:ext cx="1026160" cy="503555"/>
          </a:xfrm>
          <a:custGeom>
            <a:avLst/>
            <a:gdLst/>
            <a:ahLst/>
            <a:cxnLst/>
            <a:rect l="l" t="t" r="r" b="b"/>
            <a:pathLst>
              <a:path w="1026160" h="503554">
                <a:moveTo>
                  <a:pt x="0" y="503387"/>
                </a:moveTo>
                <a:lnTo>
                  <a:pt x="7824" y="421033"/>
                </a:lnTo>
                <a:lnTo>
                  <a:pt x="17890" y="376844"/>
                </a:lnTo>
                <a:lnTo>
                  <a:pt x="31668" y="334192"/>
                </a:lnTo>
                <a:lnTo>
                  <a:pt x="48976" y="293260"/>
                </a:lnTo>
                <a:lnTo>
                  <a:pt x="69635" y="254227"/>
                </a:lnTo>
                <a:lnTo>
                  <a:pt x="93462" y="217276"/>
                </a:lnTo>
                <a:lnTo>
                  <a:pt x="120276" y="182587"/>
                </a:lnTo>
                <a:lnTo>
                  <a:pt x="149897" y="150341"/>
                </a:lnTo>
                <a:lnTo>
                  <a:pt x="182142" y="120721"/>
                </a:lnTo>
                <a:lnTo>
                  <a:pt x="216831" y="93907"/>
                </a:lnTo>
                <a:lnTo>
                  <a:pt x="253782" y="70080"/>
                </a:lnTo>
                <a:lnTo>
                  <a:pt x="292815" y="49422"/>
                </a:lnTo>
                <a:lnTo>
                  <a:pt x="333747" y="32113"/>
                </a:lnTo>
                <a:lnTo>
                  <a:pt x="376399" y="18335"/>
                </a:lnTo>
                <a:lnTo>
                  <a:pt x="420588" y="8269"/>
                </a:lnTo>
                <a:lnTo>
                  <a:pt x="466134" y="2097"/>
                </a:lnTo>
                <a:lnTo>
                  <a:pt x="512854" y="0"/>
                </a:lnTo>
                <a:lnTo>
                  <a:pt x="559575" y="2097"/>
                </a:lnTo>
                <a:lnTo>
                  <a:pt x="605121" y="8269"/>
                </a:lnTo>
                <a:lnTo>
                  <a:pt x="649310" y="18335"/>
                </a:lnTo>
                <a:lnTo>
                  <a:pt x="691961" y="32113"/>
                </a:lnTo>
                <a:lnTo>
                  <a:pt x="732894" y="49422"/>
                </a:lnTo>
                <a:lnTo>
                  <a:pt x="771927" y="70080"/>
                </a:lnTo>
                <a:lnTo>
                  <a:pt x="808878" y="93907"/>
                </a:lnTo>
                <a:lnTo>
                  <a:pt x="843567" y="120721"/>
                </a:lnTo>
                <a:lnTo>
                  <a:pt x="875812" y="150341"/>
                </a:lnTo>
                <a:lnTo>
                  <a:pt x="905433" y="182587"/>
                </a:lnTo>
                <a:lnTo>
                  <a:pt x="932247" y="217276"/>
                </a:lnTo>
                <a:lnTo>
                  <a:pt x="956074" y="254227"/>
                </a:lnTo>
                <a:lnTo>
                  <a:pt x="976732" y="293260"/>
                </a:lnTo>
                <a:lnTo>
                  <a:pt x="994041" y="334192"/>
                </a:lnTo>
                <a:lnTo>
                  <a:pt x="1007819" y="376844"/>
                </a:lnTo>
                <a:lnTo>
                  <a:pt x="1017884" y="421033"/>
                </a:lnTo>
                <a:lnTo>
                  <a:pt x="1024057" y="466579"/>
                </a:lnTo>
                <a:lnTo>
                  <a:pt x="1025709" y="503387"/>
                </a:lnTo>
              </a:path>
            </a:pathLst>
          </a:custGeom>
          <a:ln w="76199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561501" y="0"/>
            <a:ext cx="582930" cy="1015365"/>
          </a:xfrm>
          <a:custGeom>
            <a:avLst/>
            <a:gdLst/>
            <a:ahLst/>
            <a:cxnLst/>
            <a:rect l="l" t="t" r="r" b="b"/>
            <a:pathLst>
              <a:path w="582929" h="1015365">
                <a:moveTo>
                  <a:pt x="0" y="501689"/>
                </a:moveTo>
                <a:lnTo>
                  <a:pt x="2097" y="454968"/>
                </a:lnTo>
                <a:lnTo>
                  <a:pt x="8269" y="409422"/>
                </a:lnTo>
                <a:lnTo>
                  <a:pt x="18335" y="365233"/>
                </a:lnTo>
                <a:lnTo>
                  <a:pt x="32113" y="322582"/>
                </a:lnTo>
                <a:lnTo>
                  <a:pt x="49422" y="281649"/>
                </a:lnTo>
                <a:lnTo>
                  <a:pt x="70080" y="242616"/>
                </a:lnTo>
                <a:lnTo>
                  <a:pt x="93907" y="205665"/>
                </a:lnTo>
                <a:lnTo>
                  <a:pt x="120721" y="170976"/>
                </a:lnTo>
                <a:lnTo>
                  <a:pt x="150342" y="138731"/>
                </a:lnTo>
                <a:lnTo>
                  <a:pt x="182587" y="109111"/>
                </a:lnTo>
                <a:lnTo>
                  <a:pt x="217276" y="82296"/>
                </a:lnTo>
                <a:lnTo>
                  <a:pt x="254227" y="58469"/>
                </a:lnTo>
                <a:lnTo>
                  <a:pt x="293260" y="37811"/>
                </a:lnTo>
                <a:lnTo>
                  <a:pt x="334193" y="20502"/>
                </a:lnTo>
                <a:lnTo>
                  <a:pt x="376844" y="6724"/>
                </a:lnTo>
                <a:lnTo>
                  <a:pt x="406367" y="0"/>
                </a:lnTo>
              </a:path>
              <a:path w="582929" h="1015365">
                <a:moveTo>
                  <a:pt x="582498" y="1009845"/>
                </a:moveTo>
                <a:lnTo>
                  <a:pt x="560020" y="1012891"/>
                </a:lnTo>
                <a:lnTo>
                  <a:pt x="513299" y="1014989"/>
                </a:lnTo>
                <a:lnTo>
                  <a:pt x="466579" y="1012891"/>
                </a:lnTo>
                <a:lnTo>
                  <a:pt x="421033" y="1006719"/>
                </a:lnTo>
                <a:lnTo>
                  <a:pt x="376844" y="996653"/>
                </a:lnTo>
                <a:lnTo>
                  <a:pt x="334193" y="982875"/>
                </a:lnTo>
                <a:lnTo>
                  <a:pt x="293260" y="965567"/>
                </a:lnTo>
                <a:lnTo>
                  <a:pt x="254227" y="944908"/>
                </a:lnTo>
                <a:lnTo>
                  <a:pt x="217276" y="921081"/>
                </a:lnTo>
                <a:lnTo>
                  <a:pt x="182587" y="894267"/>
                </a:lnTo>
                <a:lnTo>
                  <a:pt x="150342" y="864647"/>
                </a:lnTo>
                <a:lnTo>
                  <a:pt x="120721" y="832401"/>
                </a:lnTo>
                <a:lnTo>
                  <a:pt x="93907" y="797713"/>
                </a:lnTo>
                <a:lnTo>
                  <a:pt x="70080" y="760761"/>
                </a:lnTo>
                <a:lnTo>
                  <a:pt x="49422" y="721728"/>
                </a:lnTo>
                <a:lnTo>
                  <a:pt x="32113" y="680796"/>
                </a:lnTo>
                <a:lnTo>
                  <a:pt x="18335" y="638144"/>
                </a:lnTo>
                <a:lnTo>
                  <a:pt x="8269" y="593955"/>
                </a:lnTo>
                <a:lnTo>
                  <a:pt x="2097" y="548410"/>
                </a:lnTo>
                <a:lnTo>
                  <a:pt x="0" y="501689"/>
                </a:lnTo>
              </a:path>
            </a:pathLst>
          </a:custGeom>
          <a:ln w="76199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45425" y="4285946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399" y="418799"/>
                </a:moveTo>
                <a:lnTo>
                  <a:pt x="168357" y="414739"/>
                </a:lnTo>
                <a:lnTo>
                  <a:pt x="129266" y="402860"/>
                </a:lnTo>
                <a:lnTo>
                  <a:pt x="93224" y="383618"/>
                </a:lnTo>
                <a:lnTo>
                  <a:pt x="61331" y="357468"/>
                </a:lnTo>
                <a:lnTo>
                  <a:pt x="35181" y="325575"/>
                </a:lnTo>
                <a:lnTo>
                  <a:pt x="15939" y="289533"/>
                </a:lnTo>
                <a:lnTo>
                  <a:pt x="4060" y="250442"/>
                </a:lnTo>
                <a:lnTo>
                  <a:pt x="0" y="209399"/>
                </a:lnTo>
                <a:lnTo>
                  <a:pt x="5530" y="161386"/>
                </a:lnTo>
                <a:lnTo>
                  <a:pt x="21283" y="117311"/>
                </a:lnTo>
                <a:lnTo>
                  <a:pt x="46002" y="78430"/>
                </a:lnTo>
                <a:lnTo>
                  <a:pt x="78430" y="46002"/>
                </a:lnTo>
                <a:lnTo>
                  <a:pt x="117311" y="21283"/>
                </a:lnTo>
                <a:lnTo>
                  <a:pt x="161386" y="5530"/>
                </a:lnTo>
                <a:lnTo>
                  <a:pt x="209399" y="0"/>
                </a:lnTo>
                <a:lnTo>
                  <a:pt x="257413" y="5530"/>
                </a:lnTo>
                <a:lnTo>
                  <a:pt x="301488" y="21283"/>
                </a:lnTo>
                <a:lnTo>
                  <a:pt x="340368" y="46002"/>
                </a:lnTo>
                <a:lnTo>
                  <a:pt x="372797" y="78430"/>
                </a:lnTo>
                <a:lnTo>
                  <a:pt x="397516" y="117311"/>
                </a:lnTo>
                <a:lnTo>
                  <a:pt x="413269" y="161386"/>
                </a:lnTo>
                <a:lnTo>
                  <a:pt x="418799" y="209399"/>
                </a:lnTo>
                <a:lnTo>
                  <a:pt x="413269" y="257413"/>
                </a:lnTo>
                <a:lnTo>
                  <a:pt x="397516" y="301488"/>
                </a:lnTo>
                <a:lnTo>
                  <a:pt x="372797" y="340368"/>
                </a:lnTo>
                <a:lnTo>
                  <a:pt x="340368" y="372797"/>
                </a:lnTo>
                <a:lnTo>
                  <a:pt x="301488" y="397516"/>
                </a:lnTo>
                <a:lnTo>
                  <a:pt x="257413" y="413269"/>
                </a:lnTo>
                <a:lnTo>
                  <a:pt x="209399" y="418799"/>
                </a:lnTo>
                <a:close/>
              </a:path>
            </a:pathLst>
          </a:custGeom>
          <a:solidFill>
            <a:srgbClr val="CBDBF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3341370" cy="5143500"/>
            <a:chOff x="0" y="0"/>
            <a:chExt cx="3341370" cy="5143500"/>
          </a:xfrm>
        </p:grpSpPr>
        <p:sp>
          <p:nvSpPr>
            <p:cNvPr id="6" name="object 6"/>
            <p:cNvSpPr/>
            <p:nvPr/>
          </p:nvSpPr>
          <p:spPr>
            <a:xfrm>
              <a:off x="1588680" y="4756994"/>
              <a:ext cx="791845" cy="386715"/>
            </a:xfrm>
            <a:custGeom>
              <a:avLst/>
              <a:gdLst/>
              <a:ahLst/>
              <a:cxnLst/>
              <a:rect l="l" t="t" r="r" b="b"/>
              <a:pathLst>
                <a:path w="791844" h="386714">
                  <a:moveTo>
                    <a:pt x="791752" y="386505"/>
                  </a:moveTo>
                  <a:lnTo>
                    <a:pt x="0" y="386505"/>
                  </a:lnTo>
                  <a:lnTo>
                    <a:pt x="2093" y="350215"/>
                  </a:lnTo>
                  <a:lnTo>
                    <a:pt x="9896" y="305547"/>
                  </a:lnTo>
                  <a:lnTo>
                    <a:pt x="22538" y="262743"/>
                  </a:lnTo>
                  <a:lnTo>
                    <a:pt x="39721" y="222101"/>
                  </a:lnTo>
                  <a:lnTo>
                    <a:pt x="61148" y="183917"/>
                  </a:lnTo>
                  <a:lnTo>
                    <a:pt x="86521" y="148490"/>
                  </a:lnTo>
                  <a:lnTo>
                    <a:pt x="115543" y="116117"/>
                  </a:lnTo>
                  <a:lnTo>
                    <a:pt x="147917" y="87095"/>
                  </a:lnTo>
                  <a:lnTo>
                    <a:pt x="183344" y="61722"/>
                  </a:lnTo>
                  <a:lnTo>
                    <a:pt x="221527" y="40295"/>
                  </a:lnTo>
                  <a:lnTo>
                    <a:pt x="262170" y="23112"/>
                  </a:lnTo>
                  <a:lnTo>
                    <a:pt x="304973" y="10470"/>
                  </a:lnTo>
                  <a:lnTo>
                    <a:pt x="349641" y="2667"/>
                  </a:lnTo>
                  <a:lnTo>
                    <a:pt x="395876" y="0"/>
                  </a:lnTo>
                  <a:lnTo>
                    <a:pt x="442110" y="2667"/>
                  </a:lnTo>
                  <a:lnTo>
                    <a:pt x="486778" y="10470"/>
                  </a:lnTo>
                  <a:lnTo>
                    <a:pt x="529582" y="23112"/>
                  </a:lnTo>
                  <a:lnTo>
                    <a:pt x="570225" y="40295"/>
                  </a:lnTo>
                  <a:lnTo>
                    <a:pt x="608408" y="61722"/>
                  </a:lnTo>
                  <a:lnTo>
                    <a:pt x="643835" y="87095"/>
                  </a:lnTo>
                  <a:lnTo>
                    <a:pt x="676208" y="116117"/>
                  </a:lnTo>
                  <a:lnTo>
                    <a:pt x="705230" y="148490"/>
                  </a:lnTo>
                  <a:lnTo>
                    <a:pt x="730603" y="183917"/>
                  </a:lnTo>
                  <a:lnTo>
                    <a:pt x="752030" y="222101"/>
                  </a:lnTo>
                  <a:lnTo>
                    <a:pt x="769213" y="262743"/>
                  </a:lnTo>
                  <a:lnTo>
                    <a:pt x="781855" y="305547"/>
                  </a:lnTo>
                  <a:lnTo>
                    <a:pt x="789659" y="350215"/>
                  </a:lnTo>
                  <a:lnTo>
                    <a:pt x="791752" y="386505"/>
                  </a:lnTo>
                  <a:close/>
                </a:path>
              </a:pathLst>
            </a:custGeom>
            <a:solidFill>
              <a:srgbClr val="CBDB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1979930" cy="5143500"/>
            </a:xfrm>
            <a:custGeom>
              <a:avLst/>
              <a:gdLst/>
              <a:ahLst/>
              <a:cxnLst/>
              <a:rect l="l" t="t" r="r" b="b"/>
              <a:pathLst>
                <a:path w="1979930" h="5143500">
                  <a:moveTo>
                    <a:pt x="0" y="0"/>
                  </a:moveTo>
                  <a:lnTo>
                    <a:pt x="1979924" y="0"/>
                  </a:lnTo>
                  <a:lnTo>
                    <a:pt x="1979924" y="5143499"/>
                  </a:lnTo>
                  <a:lnTo>
                    <a:pt x="0" y="51434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267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68599" y="622175"/>
              <a:ext cx="2672715" cy="3859529"/>
            </a:xfrm>
            <a:custGeom>
              <a:avLst/>
              <a:gdLst/>
              <a:ahLst/>
              <a:cxnLst/>
              <a:rect l="l" t="t" r="r" b="b"/>
              <a:pathLst>
                <a:path w="2672715" h="3859529">
                  <a:moveTo>
                    <a:pt x="2672399" y="3859199"/>
                  </a:moveTo>
                  <a:lnTo>
                    <a:pt x="0" y="3859199"/>
                  </a:lnTo>
                  <a:lnTo>
                    <a:pt x="0" y="0"/>
                  </a:lnTo>
                  <a:lnTo>
                    <a:pt x="2672399" y="0"/>
                  </a:lnTo>
                  <a:lnTo>
                    <a:pt x="2672399" y="3859199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95549" y="741574"/>
              <a:ext cx="2298065" cy="3620770"/>
            </a:xfrm>
            <a:custGeom>
              <a:avLst/>
              <a:gdLst/>
              <a:ahLst/>
              <a:cxnLst/>
              <a:rect l="l" t="t" r="r" b="b"/>
              <a:pathLst>
                <a:path w="2298065" h="3620770">
                  <a:moveTo>
                    <a:pt x="2297999" y="3620399"/>
                  </a:moveTo>
                  <a:lnTo>
                    <a:pt x="0" y="3620399"/>
                  </a:lnTo>
                  <a:lnTo>
                    <a:pt x="0" y="0"/>
                  </a:lnTo>
                  <a:lnTo>
                    <a:pt x="2297999" y="0"/>
                  </a:lnTo>
                  <a:lnTo>
                    <a:pt x="2297999" y="36203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95549" y="741574"/>
              <a:ext cx="2298065" cy="3620770"/>
            </a:xfrm>
            <a:custGeom>
              <a:avLst/>
              <a:gdLst/>
              <a:ahLst/>
              <a:cxnLst/>
              <a:rect l="l" t="t" r="r" b="b"/>
              <a:pathLst>
                <a:path w="2298065" h="3620770">
                  <a:moveTo>
                    <a:pt x="0" y="0"/>
                  </a:moveTo>
                  <a:lnTo>
                    <a:pt x="2297999" y="0"/>
                  </a:lnTo>
                  <a:lnTo>
                    <a:pt x="2297999" y="3620399"/>
                  </a:lnTo>
                  <a:lnTo>
                    <a:pt x="0" y="3620399"/>
                  </a:lnTo>
                  <a:lnTo>
                    <a:pt x="0" y="0"/>
                  </a:lnTo>
                  <a:close/>
                </a:path>
              </a:pathLst>
            </a:custGeom>
            <a:ln w="285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43657" y="888901"/>
            <a:ext cx="19304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0" spc="-120" dirty="0">
                <a:latin typeface="Arial Unicode MS"/>
                <a:cs typeface="Arial Unicode MS"/>
              </a:rPr>
              <a:t>Templates</a:t>
            </a:r>
            <a:r>
              <a:rPr sz="2800" b="0" spc="-125" dirty="0">
                <a:latin typeface="Arial Unicode MS"/>
                <a:cs typeface="Arial Unicode MS"/>
              </a:rPr>
              <a:t> </a:t>
            </a:r>
            <a:r>
              <a:rPr sz="2800" b="0" spc="-25" dirty="0">
                <a:latin typeface="Arial Unicode MS"/>
                <a:cs typeface="Arial Unicode MS"/>
              </a:rPr>
              <a:t>of</a:t>
            </a:r>
            <a:endParaRPr sz="2800">
              <a:latin typeface="Arial Unicode MS"/>
              <a:cs typeface="Arial Unicode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71919" y="1317526"/>
            <a:ext cx="1473835" cy="880744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450215" marR="5080" indent="-438150">
              <a:lnSpc>
                <a:spcPct val="100400"/>
              </a:lnSpc>
              <a:spcBef>
                <a:spcPts val="85"/>
              </a:spcBef>
            </a:pPr>
            <a:r>
              <a:rPr sz="2800" spc="-125" dirty="0">
                <a:latin typeface="Arial Unicode MS"/>
                <a:cs typeface="Arial Unicode MS"/>
              </a:rPr>
              <a:t>Facebook </a:t>
            </a:r>
            <a:r>
              <a:rPr sz="2800" spc="-25" dirty="0">
                <a:latin typeface="Arial Unicode MS"/>
                <a:cs typeface="Arial Unicode MS"/>
              </a:rPr>
              <a:t>Ads</a:t>
            </a:r>
            <a:endParaRPr sz="2800">
              <a:latin typeface="Arial Unicode MS"/>
              <a:cs typeface="Arial Unicode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678319" y="105207"/>
            <a:ext cx="466090" cy="793115"/>
          </a:xfrm>
          <a:custGeom>
            <a:avLst/>
            <a:gdLst/>
            <a:ahLst/>
            <a:cxnLst/>
            <a:rect l="l" t="t" r="r" b="b"/>
            <a:pathLst>
              <a:path w="466090" h="793115">
                <a:moveTo>
                  <a:pt x="396449" y="792899"/>
                </a:moveTo>
                <a:lnTo>
                  <a:pt x="350215" y="790232"/>
                </a:lnTo>
                <a:lnTo>
                  <a:pt x="305547" y="782429"/>
                </a:lnTo>
                <a:lnTo>
                  <a:pt x="262743" y="769787"/>
                </a:lnTo>
                <a:lnTo>
                  <a:pt x="222101" y="752604"/>
                </a:lnTo>
                <a:lnTo>
                  <a:pt x="183917" y="731177"/>
                </a:lnTo>
                <a:lnTo>
                  <a:pt x="148490" y="705804"/>
                </a:lnTo>
                <a:lnTo>
                  <a:pt x="116117" y="676782"/>
                </a:lnTo>
                <a:lnTo>
                  <a:pt x="87095" y="644409"/>
                </a:lnTo>
                <a:lnTo>
                  <a:pt x="61722" y="608982"/>
                </a:lnTo>
                <a:lnTo>
                  <a:pt x="40295" y="570798"/>
                </a:lnTo>
                <a:lnTo>
                  <a:pt x="23112" y="530156"/>
                </a:lnTo>
                <a:lnTo>
                  <a:pt x="10470" y="487352"/>
                </a:lnTo>
                <a:lnTo>
                  <a:pt x="2667" y="442684"/>
                </a:lnTo>
                <a:lnTo>
                  <a:pt x="0" y="396449"/>
                </a:lnTo>
                <a:lnTo>
                  <a:pt x="2667" y="350215"/>
                </a:lnTo>
                <a:lnTo>
                  <a:pt x="10470" y="305547"/>
                </a:lnTo>
                <a:lnTo>
                  <a:pt x="23112" y="262743"/>
                </a:lnTo>
                <a:lnTo>
                  <a:pt x="40295" y="222101"/>
                </a:lnTo>
                <a:lnTo>
                  <a:pt x="61722" y="183917"/>
                </a:lnTo>
                <a:lnTo>
                  <a:pt x="87095" y="148490"/>
                </a:lnTo>
                <a:lnTo>
                  <a:pt x="116117" y="116117"/>
                </a:lnTo>
                <a:lnTo>
                  <a:pt x="148490" y="87095"/>
                </a:lnTo>
                <a:lnTo>
                  <a:pt x="183917" y="61722"/>
                </a:lnTo>
                <a:lnTo>
                  <a:pt x="222101" y="40295"/>
                </a:lnTo>
                <a:lnTo>
                  <a:pt x="262743" y="23112"/>
                </a:lnTo>
                <a:lnTo>
                  <a:pt x="305547" y="10470"/>
                </a:lnTo>
                <a:lnTo>
                  <a:pt x="350215" y="2667"/>
                </a:lnTo>
                <a:lnTo>
                  <a:pt x="396449" y="0"/>
                </a:lnTo>
                <a:lnTo>
                  <a:pt x="448560" y="3438"/>
                </a:lnTo>
                <a:lnTo>
                  <a:pt x="465679" y="6858"/>
                </a:lnTo>
                <a:lnTo>
                  <a:pt x="465679" y="786215"/>
                </a:lnTo>
                <a:lnTo>
                  <a:pt x="442684" y="790232"/>
                </a:lnTo>
                <a:lnTo>
                  <a:pt x="396449" y="792899"/>
                </a:lnTo>
                <a:close/>
              </a:path>
            </a:pathLst>
          </a:custGeom>
          <a:solidFill>
            <a:srgbClr val="CBDBF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3021750" y="376349"/>
            <a:ext cx="5540375" cy="4443730"/>
            <a:chOff x="3021750" y="376349"/>
            <a:chExt cx="5540375" cy="4443730"/>
          </a:xfrm>
        </p:grpSpPr>
        <p:sp>
          <p:nvSpPr>
            <p:cNvPr id="15" name="object 15"/>
            <p:cNvSpPr/>
            <p:nvPr/>
          </p:nvSpPr>
          <p:spPr>
            <a:xfrm>
              <a:off x="7985150" y="898037"/>
              <a:ext cx="577215" cy="577215"/>
            </a:xfrm>
            <a:custGeom>
              <a:avLst/>
              <a:gdLst/>
              <a:ahLst/>
              <a:cxnLst/>
              <a:rect l="l" t="t" r="r" b="b"/>
              <a:pathLst>
                <a:path w="577215" h="577215">
                  <a:moveTo>
                    <a:pt x="288299" y="576599"/>
                  </a:moveTo>
                  <a:lnTo>
                    <a:pt x="241536" y="572826"/>
                  </a:lnTo>
                  <a:lnTo>
                    <a:pt x="197174" y="561902"/>
                  </a:lnTo>
                  <a:lnTo>
                    <a:pt x="155809" y="544420"/>
                  </a:lnTo>
                  <a:lnTo>
                    <a:pt x="118033" y="520974"/>
                  </a:lnTo>
                  <a:lnTo>
                    <a:pt x="84441" y="492158"/>
                  </a:lnTo>
                  <a:lnTo>
                    <a:pt x="55625" y="458566"/>
                  </a:lnTo>
                  <a:lnTo>
                    <a:pt x="32179" y="420790"/>
                  </a:lnTo>
                  <a:lnTo>
                    <a:pt x="14697" y="379425"/>
                  </a:lnTo>
                  <a:lnTo>
                    <a:pt x="3773" y="335063"/>
                  </a:lnTo>
                  <a:lnTo>
                    <a:pt x="0" y="288299"/>
                  </a:lnTo>
                  <a:lnTo>
                    <a:pt x="3773" y="241536"/>
                  </a:lnTo>
                  <a:lnTo>
                    <a:pt x="14697" y="197174"/>
                  </a:lnTo>
                  <a:lnTo>
                    <a:pt x="32179" y="155809"/>
                  </a:lnTo>
                  <a:lnTo>
                    <a:pt x="55625" y="118033"/>
                  </a:lnTo>
                  <a:lnTo>
                    <a:pt x="84441" y="84441"/>
                  </a:lnTo>
                  <a:lnTo>
                    <a:pt x="118033" y="55625"/>
                  </a:lnTo>
                  <a:lnTo>
                    <a:pt x="155809" y="32179"/>
                  </a:lnTo>
                  <a:lnTo>
                    <a:pt x="197174" y="14697"/>
                  </a:lnTo>
                  <a:lnTo>
                    <a:pt x="241536" y="3773"/>
                  </a:lnTo>
                  <a:lnTo>
                    <a:pt x="288299" y="0"/>
                  </a:lnTo>
                  <a:lnTo>
                    <a:pt x="333672" y="3591"/>
                  </a:lnTo>
                  <a:lnTo>
                    <a:pt x="377518" y="14152"/>
                  </a:lnTo>
                  <a:lnTo>
                    <a:pt x="419064" y="31361"/>
                  </a:lnTo>
                  <a:lnTo>
                    <a:pt x="457536" y="54897"/>
                  </a:lnTo>
                  <a:lnTo>
                    <a:pt x="492158" y="84441"/>
                  </a:lnTo>
                  <a:lnTo>
                    <a:pt x="521702" y="119063"/>
                  </a:lnTo>
                  <a:lnTo>
                    <a:pt x="545238" y="157535"/>
                  </a:lnTo>
                  <a:lnTo>
                    <a:pt x="562447" y="199081"/>
                  </a:lnTo>
                  <a:lnTo>
                    <a:pt x="573008" y="242927"/>
                  </a:lnTo>
                  <a:lnTo>
                    <a:pt x="576599" y="288299"/>
                  </a:lnTo>
                  <a:lnTo>
                    <a:pt x="572826" y="335063"/>
                  </a:lnTo>
                  <a:lnTo>
                    <a:pt x="561902" y="379425"/>
                  </a:lnTo>
                  <a:lnTo>
                    <a:pt x="544420" y="420790"/>
                  </a:lnTo>
                  <a:lnTo>
                    <a:pt x="520974" y="458566"/>
                  </a:lnTo>
                  <a:lnTo>
                    <a:pt x="492158" y="492158"/>
                  </a:lnTo>
                  <a:lnTo>
                    <a:pt x="458566" y="520974"/>
                  </a:lnTo>
                  <a:lnTo>
                    <a:pt x="420790" y="544420"/>
                  </a:lnTo>
                  <a:lnTo>
                    <a:pt x="379425" y="561902"/>
                  </a:lnTo>
                  <a:lnTo>
                    <a:pt x="335063" y="572826"/>
                  </a:lnTo>
                  <a:lnTo>
                    <a:pt x="288299" y="576599"/>
                  </a:lnTo>
                  <a:close/>
                </a:path>
              </a:pathLst>
            </a:custGeom>
            <a:solidFill>
              <a:srgbClr val="CBDB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021750" y="376349"/>
              <a:ext cx="5351780" cy="4443730"/>
            </a:xfrm>
            <a:custGeom>
              <a:avLst/>
              <a:gdLst/>
              <a:ahLst/>
              <a:cxnLst/>
              <a:rect l="l" t="t" r="r" b="b"/>
              <a:pathLst>
                <a:path w="5351780" h="4443730">
                  <a:moveTo>
                    <a:pt x="5351399" y="4443299"/>
                  </a:moveTo>
                  <a:lnTo>
                    <a:pt x="0" y="4443299"/>
                  </a:lnTo>
                  <a:lnTo>
                    <a:pt x="0" y="0"/>
                  </a:lnTo>
                  <a:lnTo>
                    <a:pt x="5351399" y="0"/>
                  </a:lnTo>
                  <a:lnTo>
                    <a:pt x="5351399" y="4443299"/>
                  </a:lnTo>
                  <a:close/>
                </a:path>
              </a:pathLst>
            </a:custGeom>
            <a:solidFill>
              <a:srgbClr val="E9ED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142872" y="4292322"/>
            <a:ext cx="290258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85" dirty="0">
                <a:latin typeface="Arial Unicode MS"/>
                <a:cs typeface="Arial Unicode MS"/>
              </a:rPr>
              <a:t>Enjoy</a:t>
            </a:r>
            <a:r>
              <a:rPr sz="1300" spc="-50" dirty="0">
                <a:latin typeface="Arial Unicode MS"/>
                <a:cs typeface="Arial Unicode MS"/>
              </a:rPr>
              <a:t> </a:t>
            </a:r>
            <a:r>
              <a:rPr sz="1300" spc="-30" dirty="0">
                <a:latin typeface="Arial Unicode MS"/>
                <a:cs typeface="Arial Unicode MS"/>
              </a:rPr>
              <a:t>luxurious</a:t>
            </a:r>
            <a:r>
              <a:rPr sz="1300" spc="-50" dirty="0">
                <a:latin typeface="Arial Unicode MS"/>
                <a:cs typeface="Arial Unicode MS"/>
              </a:rPr>
              <a:t> </a:t>
            </a:r>
            <a:r>
              <a:rPr sz="1300" spc="-10" dirty="0">
                <a:latin typeface="Arial Unicode MS"/>
                <a:cs typeface="Arial Unicode MS"/>
              </a:rPr>
              <a:t>facilities,</a:t>
            </a:r>
            <a:r>
              <a:rPr sz="1300" spc="-45" dirty="0">
                <a:latin typeface="Arial Unicode MS"/>
                <a:cs typeface="Arial Unicode MS"/>
              </a:rPr>
              <a:t> </a:t>
            </a:r>
            <a:r>
              <a:rPr sz="1300" spc="-30" dirty="0">
                <a:latin typeface="Arial Unicode MS"/>
                <a:cs typeface="Arial Unicode MS"/>
              </a:rPr>
              <a:t>relax</a:t>
            </a:r>
            <a:r>
              <a:rPr sz="1300" spc="-50" dirty="0">
                <a:latin typeface="Arial Unicode MS"/>
                <a:cs typeface="Arial Unicode MS"/>
              </a:rPr>
              <a:t> </a:t>
            </a:r>
            <a:r>
              <a:rPr sz="1300" spc="-10" dirty="0">
                <a:latin typeface="Arial Unicode MS"/>
                <a:cs typeface="Arial Unicode MS"/>
              </a:rPr>
              <a:t>and</a:t>
            </a:r>
            <a:r>
              <a:rPr sz="1300" spc="-45" dirty="0">
                <a:latin typeface="Arial Unicode MS"/>
                <a:cs typeface="Arial Unicode MS"/>
              </a:rPr>
              <a:t> </a:t>
            </a:r>
            <a:r>
              <a:rPr sz="1300" spc="-10" dirty="0">
                <a:latin typeface="Arial Unicode MS"/>
                <a:cs typeface="Arial Unicode MS"/>
              </a:rPr>
              <a:t>create</a:t>
            </a:r>
            <a:endParaRPr sz="1300">
              <a:latin typeface="Arial Unicode MS"/>
              <a:cs typeface="Arial Unicode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142872" y="4520922"/>
            <a:ext cx="75628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35" dirty="0">
                <a:latin typeface="Arial Unicode MS"/>
                <a:cs typeface="Arial Unicode MS"/>
              </a:rPr>
              <a:t>memories!</a:t>
            </a:r>
            <a:endParaRPr sz="1300">
              <a:latin typeface="Arial Unicode MS"/>
              <a:cs typeface="Arial Unicode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142861" y="4034988"/>
            <a:ext cx="233045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75" dirty="0">
                <a:latin typeface="Arial Unicode MS"/>
                <a:cs typeface="Arial Unicode MS"/>
              </a:rPr>
              <a:t>Exclusive</a:t>
            </a:r>
            <a:r>
              <a:rPr sz="1600" spc="-70" dirty="0">
                <a:latin typeface="Arial Unicode MS"/>
                <a:cs typeface="Arial Unicode MS"/>
              </a:rPr>
              <a:t> </a:t>
            </a:r>
            <a:r>
              <a:rPr sz="1600" spc="-25" dirty="0">
                <a:latin typeface="Arial Unicode MS"/>
                <a:cs typeface="Arial Unicode MS"/>
              </a:rPr>
              <a:t>deal</a:t>
            </a:r>
            <a:r>
              <a:rPr sz="1600" spc="-65" dirty="0">
                <a:latin typeface="Arial Unicode MS"/>
                <a:cs typeface="Arial Unicode MS"/>
              </a:rPr>
              <a:t> </a:t>
            </a:r>
            <a:r>
              <a:rPr sz="1600" spc="-25" dirty="0">
                <a:latin typeface="Arial Unicode MS"/>
                <a:cs typeface="Arial Unicode MS"/>
              </a:rPr>
              <a:t>starts</a:t>
            </a:r>
            <a:r>
              <a:rPr sz="1600" spc="-65" dirty="0">
                <a:latin typeface="Arial Unicode MS"/>
                <a:cs typeface="Arial Unicode MS"/>
              </a:rPr>
              <a:t> </a:t>
            </a:r>
            <a:r>
              <a:rPr sz="1600" spc="-20" dirty="0">
                <a:latin typeface="Arial Unicode MS"/>
                <a:cs typeface="Arial Unicode MS"/>
              </a:rPr>
              <a:t>today!</a:t>
            </a:r>
            <a:endParaRPr sz="1600">
              <a:latin typeface="Arial Unicode MS"/>
              <a:cs typeface="Arial Unicode MS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165200" y="830724"/>
            <a:ext cx="5109210" cy="3717290"/>
            <a:chOff x="3165200" y="830724"/>
            <a:chExt cx="5109210" cy="3717290"/>
          </a:xfrm>
        </p:grpSpPr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65200" y="830724"/>
              <a:ext cx="5108999" cy="2918723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6945043" y="4081271"/>
              <a:ext cx="1318895" cy="466725"/>
            </a:xfrm>
            <a:custGeom>
              <a:avLst/>
              <a:gdLst/>
              <a:ahLst/>
              <a:cxnLst/>
              <a:rect l="l" t="t" r="r" b="b"/>
              <a:pathLst>
                <a:path w="1318895" h="466725">
                  <a:moveTo>
                    <a:pt x="1240798" y="466199"/>
                  </a:moveTo>
                  <a:lnTo>
                    <a:pt x="77701" y="466199"/>
                  </a:lnTo>
                  <a:lnTo>
                    <a:pt x="47456" y="460093"/>
                  </a:lnTo>
                  <a:lnTo>
                    <a:pt x="22758" y="443441"/>
                  </a:lnTo>
                  <a:lnTo>
                    <a:pt x="6106" y="418743"/>
                  </a:lnTo>
                  <a:lnTo>
                    <a:pt x="0" y="388498"/>
                  </a:lnTo>
                  <a:lnTo>
                    <a:pt x="0" y="77701"/>
                  </a:lnTo>
                  <a:lnTo>
                    <a:pt x="6106" y="47456"/>
                  </a:lnTo>
                  <a:lnTo>
                    <a:pt x="22758" y="22758"/>
                  </a:lnTo>
                  <a:lnTo>
                    <a:pt x="47456" y="6106"/>
                  </a:lnTo>
                  <a:lnTo>
                    <a:pt x="77701" y="0"/>
                  </a:lnTo>
                  <a:lnTo>
                    <a:pt x="1240798" y="0"/>
                  </a:lnTo>
                  <a:lnTo>
                    <a:pt x="1283906" y="13054"/>
                  </a:lnTo>
                  <a:lnTo>
                    <a:pt x="1312585" y="47966"/>
                  </a:lnTo>
                  <a:lnTo>
                    <a:pt x="1318499" y="77701"/>
                  </a:lnTo>
                  <a:lnTo>
                    <a:pt x="1318499" y="388498"/>
                  </a:lnTo>
                  <a:lnTo>
                    <a:pt x="1312393" y="418743"/>
                  </a:lnTo>
                  <a:lnTo>
                    <a:pt x="1295741" y="443441"/>
                  </a:lnTo>
                  <a:lnTo>
                    <a:pt x="1271043" y="460093"/>
                  </a:lnTo>
                  <a:lnTo>
                    <a:pt x="1240798" y="466199"/>
                  </a:lnTo>
                  <a:close/>
                </a:path>
              </a:pathLst>
            </a:custGeom>
            <a:solidFill>
              <a:srgbClr val="EB5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3145618" y="3816901"/>
            <a:ext cx="12357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45" dirty="0">
                <a:latin typeface="Arial Unicode MS"/>
                <a:cs typeface="Arial Unicode MS"/>
              </a:rPr>
              <a:t>Hotel</a:t>
            </a:r>
            <a:r>
              <a:rPr sz="1400" spc="-55" dirty="0">
                <a:latin typeface="Arial Unicode MS"/>
                <a:cs typeface="Arial Unicode MS"/>
              </a:rPr>
              <a:t> </a:t>
            </a:r>
            <a:r>
              <a:rPr sz="1400" spc="-45" dirty="0">
                <a:latin typeface="Arial Unicode MS"/>
                <a:cs typeface="Arial Unicode MS"/>
              </a:rPr>
              <a:t>Avalanche</a:t>
            </a:r>
            <a:endParaRPr sz="1400">
              <a:latin typeface="Arial Unicode MS"/>
              <a:cs typeface="Arial Unicode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157232" y="4189785"/>
            <a:ext cx="8947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Book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Now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144275" y="480688"/>
            <a:ext cx="3830954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latin typeface="Arial Unicode MS"/>
                <a:cs typeface="Arial Unicode MS"/>
              </a:rPr>
              <a:t>Stay</a:t>
            </a:r>
            <a:r>
              <a:rPr sz="1400" spc="-80" dirty="0">
                <a:latin typeface="Arial Unicode MS"/>
                <a:cs typeface="Arial Unicode MS"/>
              </a:rPr>
              <a:t> </a:t>
            </a:r>
            <a:r>
              <a:rPr sz="1400" spc="-75" dirty="0">
                <a:latin typeface="Arial Unicode MS"/>
                <a:cs typeface="Arial Unicode MS"/>
              </a:rPr>
              <a:t>Away</a:t>
            </a:r>
            <a:r>
              <a:rPr sz="1400" spc="-80" dirty="0">
                <a:latin typeface="Arial Unicode MS"/>
                <a:cs typeface="Arial Unicode MS"/>
              </a:rPr>
              <a:t> </a:t>
            </a:r>
            <a:r>
              <a:rPr sz="1400" dirty="0">
                <a:latin typeface="Arial Unicode MS"/>
                <a:cs typeface="Arial Unicode MS"/>
              </a:rPr>
              <a:t>but</a:t>
            </a:r>
            <a:r>
              <a:rPr sz="1400" spc="30" dirty="0">
                <a:latin typeface="Arial Unicode MS"/>
                <a:cs typeface="Arial Unicode MS"/>
              </a:rPr>
              <a:t> </a:t>
            </a:r>
            <a:r>
              <a:rPr sz="1400" spc="-45" dirty="0">
                <a:latin typeface="Arial Unicode MS"/>
                <a:cs typeface="Arial Unicode MS"/>
              </a:rPr>
              <a:t>Feel</a:t>
            </a:r>
            <a:r>
              <a:rPr sz="1400" spc="140" dirty="0">
                <a:latin typeface="Arial Unicode MS"/>
                <a:cs typeface="Arial Unicode MS"/>
              </a:rPr>
              <a:t> </a:t>
            </a:r>
            <a:r>
              <a:rPr sz="1400" spc="-10" dirty="0">
                <a:latin typeface="Arial Unicode MS"/>
                <a:cs typeface="Arial Unicode MS"/>
              </a:rPr>
              <a:t>Like</a:t>
            </a:r>
            <a:r>
              <a:rPr sz="1400" spc="145" dirty="0">
                <a:latin typeface="Arial Unicode MS"/>
                <a:cs typeface="Arial Unicode MS"/>
              </a:rPr>
              <a:t> </a:t>
            </a:r>
            <a:r>
              <a:rPr sz="1400" spc="-70" dirty="0">
                <a:latin typeface="Arial Unicode MS"/>
                <a:cs typeface="Arial Unicode MS"/>
              </a:rPr>
              <a:t>Home</a:t>
            </a:r>
            <a:r>
              <a:rPr sz="1400" spc="-80" dirty="0">
                <a:latin typeface="Arial Unicode MS"/>
                <a:cs typeface="Arial Unicode MS"/>
              </a:rPr>
              <a:t> </a:t>
            </a:r>
            <a:r>
              <a:rPr sz="1400" dirty="0">
                <a:latin typeface="Arial Unicode MS"/>
                <a:cs typeface="Arial Unicode MS"/>
              </a:rPr>
              <a:t>at</a:t>
            </a:r>
            <a:r>
              <a:rPr sz="1400" spc="140" dirty="0">
                <a:latin typeface="Arial Unicode MS"/>
                <a:cs typeface="Arial Unicode MS"/>
              </a:rPr>
              <a:t> </a:t>
            </a:r>
            <a:r>
              <a:rPr sz="1400" spc="-45" dirty="0">
                <a:latin typeface="Arial Unicode MS"/>
                <a:cs typeface="Arial Unicode MS"/>
              </a:rPr>
              <a:t>Hotel</a:t>
            </a:r>
            <a:r>
              <a:rPr sz="1400" spc="-80" dirty="0">
                <a:latin typeface="Arial Unicode MS"/>
                <a:cs typeface="Arial Unicode MS"/>
              </a:rPr>
              <a:t> </a:t>
            </a:r>
            <a:r>
              <a:rPr sz="1400" spc="-30" dirty="0">
                <a:latin typeface="Arial Unicode MS"/>
                <a:cs typeface="Arial Unicode MS"/>
              </a:rPr>
              <a:t>Avalanche</a:t>
            </a:r>
            <a:endParaRPr sz="1400">
              <a:latin typeface="Arial Unicode MS"/>
              <a:cs typeface="Arial Unicode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68574" y="2364981"/>
            <a:ext cx="2092325" cy="132397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168910">
              <a:lnSpc>
                <a:spcPct val="113199"/>
              </a:lnSpc>
              <a:spcBef>
                <a:spcPts val="155"/>
              </a:spcBef>
            </a:pPr>
            <a:r>
              <a:rPr sz="1500" b="1" i="1" spc="-55" dirty="0">
                <a:solidFill>
                  <a:srgbClr val="4267B2"/>
                </a:solidFill>
                <a:latin typeface="Arial"/>
                <a:cs typeface="Arial"/>
              </a:rPr>
              <a:t>Facebook</a:t>
            </a:r>
            <a:r>
              <a:rPr sz="1500" b="1" i="1" spc="10" dirty="0">
                <a:solidFill>
                  <a:srgbClr val="4267B2"/>
                </a:solidFill>
                <a:latin typeface="Arial"/>
                <a:cs typeface="Arial"/>
              </a:rPr>
              <a:t> </a:t>
            </a:r>
            <a:r>
              <a:rPr sz="1500" b="1" i="1" spc="-55" dirty="0">
                <a:solidFill>
                  <a:srgbClr val="4267B2"/>
                </a:solidFill>
                <a:latin typeface="Arial"/>
                <a:cs typeface="Arial"/>
              </a:rPr>
              <a:t>ads</a:t>
            </a:r>
            <a:r>
              <a:rPr sz="1500" b="1" i="1" spc="-75" dirty="0">
                <a:solidFill>
                  <a:srgbClr val="4267B2"/>
                </a:solidFill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content</a:t>
            </a:r>
            <a:r>
              <a:rPr sz="1200" i="1" spc="-5" dirty="0">
                <a:latin typeface="Arial"/>
                <a:cs typeface="Arial"/>
              </a:rPr>
              <a:t> </a:t>
            </a:r>
            <a:r>
              <a:rPr sz="1200" i="1" spc="-25" dirty="0">
                <a:latin typeface="Arial"/>
                <a:cs typeface="Arial"/>
              </a:rPr>
              <a:t>is </a:t>
            </a:r>
            <a:r>
              <a:rPr sz="1200" i="1" dirty="0">
                <a:latin typeface="Arial"/>
                <a:cs typeface="Arial"/>
              </a:rPr>
              <a:t>categorized</a:t>
            </a:r>
            <a:r>
              <a:rPr sz="1200" i="1" spc="-5" dirty="0">
                <a:latin typeface="Arial"/>
                <a:cs typeface="Arial"/>
              </a:rPr>
              <a:t> </a:t>
            </a:r>
            <a:r>
              <a:rPr sz="1200" i="1" spc="-10" dirty="0">
                <a:latin typeface="Arial"/>
                <a:cs typeface="Arial"/>
              </a:rPr>
              <a:t>into:</a:t>
            </a:r>
            <a:endParaRPr sz="1200">
              <a:latin typeface="Arial"/>
              <a:cs typeface="Arial"/>
            </a:endParaRPr>
          </a:p>
          <a:p>
            <a:pPr marL="469900" marR="144780" indent="-320675">
              <a:lnSpc>
                <a:spcPct val="114599"/>
              </a:lnSpc>
              <a:spcBef>
                <a:spcPts val="975"/>
              </a:spcBef>
              <a:buClr>
                <a:srgbClr val="000000"/>
              </a:buClr>
              <a:buChar char="●"/>
              <a:tabLst>
                <a:tab pos="469265" algn="l"/>
                <a:tab pos="469900" algn="l"/>
              </a:tabLst>
            </a:pPr>
            <a:r>
              <a:rPr sz="1200" b="1" i="1" spc="-10" dirty="0">
                <a:solidFill>
                  <a:srgbClr val="FF0000"/>
                </a:solidFill>
                <a:latin typeface="Arial"/>
                <a:cs typeface="Arial"/>
              </a:rPr>
              <a:t>Primary</a:t>
            </a:r>
            <a:r>
              <a:rPr sz="1200" b="1" i="1" spc="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FF0000"/>
                </a:solidFill>
                <a:latin typeface="Arial"/>
                <a:cs typeface="Arial"/>
              </a:rPr>
              <a:t>text</a:t>
            </a:r>
            <a:r>
              <a:rPr sz="1200" b="1" i="1" spc="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which</a:t>
            </a:r>
            <a:r>
              <a:rPr sz="1200" i="1" spc="5" dirty="0">
                <a:latin typeface="Arial"/>
                <a:cs typeface="Arial"/>
              </a:rPr>
              <a:t> </a:t>
            </a:r>
            <a:r>
              <a:rPr sz="1200" i="1" spc="-25" dirty="0">
                <a:latin typeface="Arial"/>
                <a:cs typeface="Arial"/>
              </a:rPr>
              <a:t>is </a:t>
            </a:r>
            <a:r>
              <a:rPr sz="1200" i="1" spc="-10" dirty="0">
                <a:latin typeface="Arial"/>
                <a:cs typeface="Arial"/>
              </a:rPr>
              <a:t>mandatory</a:t>
            </a:r>
            <a:endParaRPr sz="1200">
              <a:latin typeface="Arial"/>
              <a:cs typeface="Arial"/>
            </a:endParaRPr>
          </a:p>
          <a:p>
            <a:pPr marL="469900" indent="-320675">
              <a:lnSpc>
                <a:spcPct val="100000"/>
              </a:lnSpc>
              <a:spcBef>
                <a:spcPts val="735"/>
              </a:spcBef>
              <a:buClr>
                <a:srgbClr val="000000"/>
              </a:buClr>
              <a:buChar char="●"/>
              <a:tabLst>
                <a:tab pos="469265" algn="l"/>
                <a:tab pos="469900" algn="l"/>
              </a:tabLst>
            </a:pPr>
            <a:r>
              <a:rPr sz="1200" b="1" i="1" spc="-20" dirty="0">
                <a:solidFill>
                  <a:srgbClr val="34A852"/>
                </a:solidFill>
                <a:latin typeface="Arial"/>
                <a:cs typeface="Arial"/>
              </a:rPr>
              <a:t>Headline</a:t>
            </a:r>
            <a:r>
              <a:rPr sz="1200" b="1" i="1" spc="-35" dirty="0">
                <a:solidFill>
                  <a:srgbClr val="34A852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&amp;</a:t>
            </a:r>
            <a:r>
              <a:rPr sz="1200" b="1" i="1" spc="-30" dirty="0">
                <a:latin typeface="Arial"/>
                <a:cs typeface="Arial"/>
              </a:rPr>
              <a:t> </a:t>
            </a:r>
            <a:r>
              <a:rPr sz="1200" b="1" i="1" spc="-25" dirty="0">
                <a:solidFill>
                  <a:srgbClr val="351B75"/>
                </a:solidFill>
                <a:latin typeface="Arial"/>
                <a:cs typeface="Arial"/>
              </a:rPr>
              <a:t>Description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325775" y="3690004"/>
            <a:ext cx="12147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latin typeface="Arial"/>
                <a:cs typeface="Arial"/>
              </a:rPr>
              <a:t>of</a:t>
            </a:r>
            <a:r>
              <a:rPr sz="1200" i="1" spc="7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which</a:t>
            </a:r>
            <a:r>
              <a:rPr sz="1200" i="1" spc="7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both</a:t>
            </a:r>
            <a:r>
              <a:rPr sz="1200" i="1" spc="75" dirty="0">
                <a:latin typeface="Arial"/>
                <a:cs typeface="Arial"/>
              </a:rPr>
              <a:t> </a:t>
            </a:r>
            <a:r>
              <a:rPr sz="1200" i="1" spc="-25" dirty="0">
                <a:latin typeface="Arial"/>
                <a:cs typeface="Arial"/>
              </a:rPr>
              <a:t>are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325775" y="3899554"/>
            <a:ext cx="5734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10" dirty="0">
                <a:latin typeface="Arial"/>
                <a:cs typeface="Arial"/>
              </a:rPr>
              <a:t>optional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060458" y="506804"/>
            <a:ext cx="1118870" cy="222250"/>
          </a:xfrm>
          <a:custGeom>
            <a:avLst/>
            <a:gdLst/>
            <a:ahLst/>
            <a:cxnLst/>
            <a:rect l="l" t="t" r="r" b="b"/>
            <a:pathLst>
              <a:path w="1118870" h="222250">
                <a:moveTo>
                  <a:pt x="1118699" y="221699"/>
                </a:moveTo>
                <a:lnTo>
                  <a:pt x="110849" y="221699"/>
                </a:lnTo>
                <a:lnTo>
                  <a:pt x="0" y="110849"/>
                </a:lnTo>
                <a:lnTo>
                  <a:pt x="110849" y="0"/>
                </a:lnTo>
                <a:lnTo>
                  <a:pt x="1118699" y="0"/>
                </a:lnTo>
                <a:lnTo>
                  <a:pt x="1118699" y="22169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7274655" y="513641"/>
            <a:ext cx="74676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40" dirty="0">
                <a:solidFill>
                  <a:srgbClr val="FFFFFF"/>
                </a:solidFill>
                <a:latin typeface="Arial Unicode MS"/>
                <a:cs typeface="Arial Unicode MS"/>
              </a:rPr>
              <a:t>Primary</a:t>
            </a:r>
            <a:r>
              <a:rPr sz="1100" spc="-1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spc="-60" dirty="0">
                <a:solidFill>
                  <a:srgbClr val="FFFFFF"/>
                </a:solidFill>
                <a:latin typeface="Arial Unicode MS"/>
                <a:cs typeface="Arial Unicode MS"/>
              </a:rPr>
              <a:t>Text</a:t>
            </a:r>
            <a:endParaRPr sz="1100">
              <a:latin typeface="Arial Unicode MS"/>
              <a:cs typeface="Arial Unicode M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610150" y="4055097"/>
            <a:ext cx="1118870" cy="222250"/>
          </a:xfrm>
          <a:custGeom>
            <a:avLst/>
            <a:gdLst/>
            <a:ahLst/>
            <a:cxnLst/>
            <a:rect l="l" t="t" r="r" b="b"/>
            <a:pathLst>
              <a:path w="1118870" h="222250">
                <a:moveTo>
                  <a:pt x="1118699" y="221699"/>
                </a:moveTo>
                <a:lnTo>
                  <a:pt x="110849" y="221699"/>
                </a:lnTo>
                <a:lnTo>
                  <a:pt x="0" y="110849"/>
                </a:lnTo>
                <a:lnTo>
                  <a:pt x="110849" y="0"/>
                </a:lnTo>
                <a:lnTo>
                  <a:pt x="1118699" y="0"/>
                </a:lnTo>
                <a:lnTo>
                  <a:pt x="1118699" y="221699"/>
                </a:lnTo>
                <a:close/>
              </a:path>
            </a:pathLst>
          </a:custGeom>
          <a:solidFill>
            <a:srgbClr val="34A8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5915780" y="4061933"/>
            <a:ext cx="56324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FFFFFF"/>
                </a:solidFill>
                <a:latin typeface="Arial Unicode MS"/>
                <a:cs typeface="Arial Unicode MS"/>
              </a:rPr>
              <a:t>Headline</a:t>
            </a:r>
            <a:endParaRPr sz="1100">
              <a:latin typeface="Arial Unicode MS"/>
              <a:cs typeface="Arial Unicode M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978816" y="4506251"/>
            <a:ext cx="1118870" cy="222250"/>
          </a:xfrm>
          <a:custGeom>
            <a:avLst/>
            <a:gdLst/>
            <a:ahLst/>
            <a:cxnLst/>
            <a:rect l="l" t="t" r="r" b="b"/>
            <a:pathLst>
              <a:path w="1118870" h="222250">
                <a:moveTo>
                  <a:pt x="1118699" y="221699"/>
                </a:moveTo>
                <a:lnTo>
                  <a:pt x="110849" y="221699"/>
                </a:lnTo>
                <a:lnTo>
                  <a:pt x="0" y="110849"/>
                </a:lnTo>
                <a:lnTo>
                  <a:pt x="110849" y="0"/>
                </a:lnTo>
                <a:lnTo>
                  <a:pt x="1118699" y="0"/>
                </a:lnTo>
                <a:lnTo>
                  <a:pt x="1118699" y="221699"/>
                </a:lnTo>
                <a:close/>
              </a:path>
            </a:pathLst>
          </a:custGeom>
          <a:solidFill>
            <a:srgbClr val="351B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4212132" y="4513088"/>
            <a:ext cx="70802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FFFFFF"/>
                </a:solidFill>
                <a:latin typeface="Arial Unicode MS"/>
                <a:cs typeface="Arial Unicode MS"/>
              </a:rPr>
              <a:t>Description</a:t>
            </a:r>
            <a:endParaRPr sz="11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4" y="1160275"/>
            <a:ext cx="9144635" cy="3983354"/>
            <a:chOff x="-124" y="1160275"/>
            <a:chExt cx="9144635" cy="3983354"/>
          </a:xfrm>
        </p:grpSpPr>
        <p:sp>
          <p:nvSpPr>
            <p:cNvPr id="3" name="object 3"/>
            <p:cNvSpPr/>
            <p:nvPr/>
          </p:nvSpPr>
          <p:spPr>
            <a:xfrm>
              <a:off x="-124" y="1160275"/>
              <a:ext cx="4544060" cy="3983354"/>
            </a:xfrm>
            <a:custGeom>
              <a:avLst/>
              <a:gdLst/>
              <a:ahLst/>
              <a:cxnLst/>
              <a:rect l="l" t="t" r="r" b="b"/>
              <a:pathLst>
                <a:path w="4544060" h="3983354">
                  <a:moveTo>
                    <a:pt x="0" y="3983099"/>
                  </a:moveTo>
                  <a:lnTo>
                    <a:pt x="4543943" y="3983099"/>
                  </a:lnTo>
                  <a:lnTo>
                    <a:pt x="4543943" y="0"/>
                  </a:lnTo>
                  <a:lnTo>
                    <a:pt x="0" y="0"/>
                  </a:lnTo>
                  <a:lnTo>
                    <a:pt x="0" y="3983099"/>
                  </a:lnTo>
                  <a:close/>
                </a:path>
              </a:pathLst>
            </a:custGeom>
            <a:solidFill>
              <a:srgbClr val="4267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43818" y="1160275"/>
              <a:ext cx="4600575" cy="3983354"/>
            </a:xfrm>
            <a:custGeom>
              <a:avLst/>
              <a:gdLst/>
              <a:ahLst/>
              <a:cxnLst/>
              <a:rect l="l" t="t" r="r" b="b"/>
              <a:pathLst>
                <a:path w="4600575" h="3983354">
                  <a:moveTo>
                    <a:pt x="4600200" y="3983099"/>
                  </a:moveTo>
                  <a:lnTo>
                    <a:pt x="0" y="3983099"/>
                  </a:lnTo>
                  <a:lnTo>
                    <a:pt x="0" y="0"/>
                  </a:lnTo>
                  <a:lnTo>
                    <a:pt x="4600200" y="0"/>
                  </a:lnTo>
                  <a:lnTo>
                    <a:pt x="4600200" y="3983099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41980" y="338963"/>
            <a:ext cx="18611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0" spc="-85" dirty="0">
                <a:latin typeface="Arial Unicode MS"/>
                <a:cs typeface="Arial Unicode MS"/>
              </a:rPr>
              <a:t>Primary</a:t>
            </a:r>
            <a:r>
              <a:rPr sz="2800" b="0" spc="-140" dirty="0">
                <a:latin typeface="Arial Unicode MS"/>
                <a:cs typeface="Arial Unicode MS"/>
              </a:rPr>
              <a:t> </a:t>
            </a:r>
            <a:r>
              <a:rPr sz="2800" b="0" spc="-165" dirty="0">
                <a:latin typeface="Arial Unicode MS"/>
                <a:cs typeface="Arial Unicode MS"/>
              </a:rPr>
              <a:t>Text</a:t>
            </a:r>
            <a:endParaRPr sz="2800">
              <a:latin typeface="Arial Unicode MS"/>
              <a:cs typeface="Arial Unicode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8240" y="1811487"/>
            <a:ext cx="3585210" cy="2101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300"/>
              </a:lnSpc>
              <a:spcBef>
                <a:spcPts val="100"/>
              </a:spcBef>
            </a:pPr>
            <a:r>
              <a:rPr sz="1600" spc="-35" dirty="0">
                <a:solidFill>
                  <a:srgbClr val="FFFFFF"/>
                </a:solidFill>
                <a:latin typeface="Arial Unicode MS"/>
                <a:cs typeface="Arial Unicode MS"/>
              </a:rPr>
              <a:t>Planning</a:t>
            </a:r>
            <a:r>
              <a:rPr sz="1600" spc="-9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600" dirty="0">
                <a:solidFill>
                  <a:srgbClr val="FFFFFF"/>
                </a:solidFill>
                <a:latin typeface="Arial Unicode MS"/>
                <a:cs typeface="Arial Unicode MS"/>
              </a:rPr>
              <a:t>a</a:t>
            </a:r>
            <a:r>
              <a:rPr sz="1600" spc="-114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Arial Unicode MS"/>
                <a:cs typeface="Arial Unicode MS"/>
              </a:rPr>
              <a:t>Vacation?</a:t>
            </a:r>
            <a:r>
              <a:rPr sz="1600" spc="1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600" spc="-95" dirty="0">
                <a:solidFill>
                  <a:srgbClr val="FFFFFF"/>
                </a:solidFill>
                <a:latin typeface="Arial Unicode MS"/>
                <a:cs typeface="Arial Unicode MS"/>
              </a:rPr>
              <a:t>Book</a:t>
            </a:r>
            <a:r>
              <a:rPr sz="1600" spc="-9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600" spc="-40" dirty="0">
                <a:solidFill>
                  <a:srgbClr val="FFFFFF"/>
                </a:solidFill>
                <a:latin typeface="Arial Unicode MS"/>
                <a:cs typeface="Arial Unicode MS"/>
              </a:rPr>
              <a:t>now</a:t>
            </a:r>
            <a:r>
              <a:rPr sz="1600" spc="-9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 Unicode MS"/>
                <a:cs typeface="Arial Unicode MS"/>
              </a:rPr>
              <a:t>and</a:t>
            </a:r>
            <a:r>
              <a:rPr sz="1600" spc="-10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600" spc="-45" dirty="0">
                <a:solidFill>
                  <a:srgbClr val="FFFFFF"/>
                </a:solidFill>
                <a:latin typeface="Arial Unicode MS"/>
                <a:cs typeface="Arial Unicode MS"/>
              </a:rPr>
              <a:t>save </a:t>
            </a:r>
            <a:r>
              <a:rPr sz="1600" spc="-20" dirty="0">
                <a:solidFill>
                  <a:srgbClr val="FFFFFF"/>
                </a:solidFill>
                <a:latin typeface="Arial Unicode MS"/>
                <a:cs typeface="Arial Unicode MS"/>
              </a:rPr>
              <a:t>up</a:t>
            </a:r>
            <a:r>
              <a:rPr sz="1600" spc="-8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600" spc="-35" dirty="0">
                <a:solidFill>
                  <a:srgbClr val="FFFFFF"/>
                </a:solidFill>
                <a:latin typeface="Arial Unicode MS"/>
                <a:cs typeface="Arial Unicode MS"/>
              </a:rPr>
              <a:t>to</a:t>
            </a:r>
            <a:r>
              <a:rPr sz="1600" spc="-8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600" spc="-95" dirty="0">
                <a:solidFill>
                  <a:srgbClr val="FFFFFF"/>
                </a:solidFill>
                <a:latin typeface="Arial Unicode MS"/>
                <a:cs typeface="Arial Unicode MS"/>
              </a:rPr>
              <a:t>[_%]</a:t>
            </a:r>
            <a:r>
              <a:rPr sz="1600" spc="-8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 Unicode MS"/>
                <a:cs typeface="Arial Unicode MS"/>
              </a:rPr>
              <a:t>discount</a:t>
            </a:r>
            <a:endParaRPr sz="1600">
              <a:latin typeface="Arial Unicode MS"/>
              <a:cs typeface="Arial Unicode MS"/>
            </a:endParaRPr>
          </a:p>
          <a:p>
            <a:pPr marL="12700" marR="536575">
              <a:lnSpc>
                <a:spcPct val="113300"/>
              </a:lnSpc>
              <a:spcBef>
                <a:spcPts val="1650"/>
              </a:spcBef>
            </a:pPr>
            <a:r>
              <a:rPr sz="1600" spc="-80" dirty="0">
                <a:solidFill>
                  <a:srgbClr val="FFFFFF"/>
                </a:solidFill>
                <a:latin typeface="Arial Unicode MS"/>
                <a:cs typeface="Arial Unicode MS"/>
              </a:rPr>
              <a:t>No</a:t>
            </a:r>
            <a:r>
              <a:rPr sz="1600" spc="-7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 Unicode MS"/>
                <a:cs typeface="Arial Unicode MS"/>
              </a:rPr>
              <a:t>third-</a:t>
            </a:r>
            <a:r>
              <a:rPr sz="1600" spc="-35" dirty="0">
                <a:solidFill>
                  <a:srgbClr val="FFFFFF"/>
                </a:solidFill>
                <a:latin typeface="Arial Unicode MS"/>
                <a:cs typeface="Arial Unicode MS"/>
              </a:rPr>
              <a:t>wheelers</a:t>
            </a:r>
            <a:r>
              <a:rPr sz="1600" spc="-7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600" spc="-45" dirty="0">
                <a:solidFill>
                  <a:srgbClr val="FFFFFF"/>
                </a:solidFill>
                <a:latin typeface="Arial Unicode MS"/>
                <a:cs typeface="Arial Unicode MS"/>
              </a:rPr>
              <a:t>on</a:t>
            </a:r>
            <a:r>
              <a:rPr sz="1600" spc="-7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600" spc="-40" dirty="0">
                <a:solidFill>
                  <a:srgbClr val="FFFFFF"/>
                </a:solidFill>
                <a:latin typeface="Arial Unicode MS"/>
                <a:cs typeface="Arial Unicode MS"/>
              </a:rPr>
              <a:t>your</a:t>
            </a:r>
            <a:r>
              <a:rPr sz="1600" spc="-7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 Unicode MS"/>
                <a:cs typeface="Arial Unicode MS"/>
              </a:rPr>
              <a:t>romantic </a:t>
            </a:r>
            <a:r>
              <a:rPr sz="1600" spc="-30" dirty="0">
                <a:solidFill>
                  <a:srgbClr val="FFFFFF"/>
                </a:solidFill>
                <a:latin typeface="Arial Unicode MS"/>
                <a:cs typeface="Arial Unicode MS"/>
              </a:rPr>
              <a:t>holiday,</a:t>
            </a:r>
            <a:r>
              <a:rPr sz="1600" spc="-7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Arial Unicode MS"/>
                <a:cs typeface="Arial Unicode MS"/>
              </a:rPr>
              <a:t>unless</a:t>
            </a:r>
            <a:r>
              <a:rPr sz="1600" spc="-7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600" spc="-60" dirty="0">
                <a:solidFill>
                  <a:srgbClr val="FFFFFF"/>
                </a:solidFill>
                <a:latin typeface="Arial Unicode MS"/>
                <a:cs typeface="Arial Unicode MS"/>
              </a:rPr>
              <a:t>you</a:t>
            </a:r>
            <a:r>
              <a:rPr sz="1600" spc="-7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600" spc="-35" dirty="0">
                <a:solidFill>
                  <a:srgbClr val="FFFFFF"/>
                </a:solidFill>
                <a:latin typeface="Arial Unicode MS"/>
                <a:cs typeface="Arial Unicode MS"/>
              </a:rPr>
              <a:t>count</a:t>
            </a:r>
            <a:r>
              <a:rPr sz="1600" spc="-7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600" spc="-40" dirty="0">
                <a:solidFill>
                  <a:srgbClr val="FFFFFF"/>
                </a:solidFill>
                <a:latin typeface="Arial Unicode MS"/>
                <a:cs typeface="Arial Unicode MS"/>
              </a:rPr>
              <a:t>the</a:t>
            </a:r>
            <a:r>
              <a:rPr sz="1600" spc="-7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 Unicode MS"/>
                <a:cs typeface="Arial Unicode MS"/>
              </a:rPr>
              <a:t>pool!</a:t>
            </a:r>
            <a:endParaRPr sz="1600">
              <a:latin typeface="Arial Unicode MS"/>
              <a:cs typeface="Arial Unicode MS"/>
            </a:endParaRPr>
          </a:p>
          <a:p>
            <a:pPr marL="12700" marR="468630">
              <a:lnSpc>
                <a:spcPct val="113300"/>
              </a:lnSpc>
              <a:spcBef>
                <a:spcPts val="1645"/>
              </a:spcBef>
            </a:pPr>
            <a:r>
              <a:rPr sz="1600" spc="-50" dirty="0">
                <a:solidFill>
                  <a:srgbClr val="FFFFFF"/>
                </a:solidFill>
                <a:latin typeface="Arial Unicode MS"/>
                <a:cs typeface="Arial Unicode MS"/>
              </a:rPr>
              <a:t>Tick-</a:t>
            </a:r>
            <a:r>
              <a:rPr sz="1600" spc="-105" dirty="0">
                <a:solidFill>
                  <a:srgbClr val="FFFFFF"/>
                </a:solidFill>
                <a:latin typeface="Arial Unicode MS"/>
                <a:cs typeface="Arial Unicode MS"/>
              </a:rPr>
              <a:t>Tock-</a:t>
            </a:r>
            <a:r>
              <a:rPr sz="1600" spc="-10" dirty="0">
                <a:solidFill>
                  <a:srgbClr val="FFFFFF"/>
                </a:solidFill>
                <a:latin typeface="Arial Unicode MS"/>
                <a:cs typeface="Arial Unicode MS"/>
              </a:rPr>
              <a:t>Tick!</a:t>
            </a:r>
            <a:r>
              <a:rPr sz="1600" spc="17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600" spc="-95" dirty="0">
                <a:solidFill>
                  <a:srgbClr val="FFFFFF"/>
                </a:solidFill>
                <a:latin typeface="Arial Unicode MS"/>
                <a:cs typeface="Arial Unicode MS"/>
              </a:rPr>
              <a:t>Book</a:t>
            </a:r>
            <a:r>
              <a:rPr sz="1600" spc="-9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600" spc="-40" dirty="0">
                <a:solidFill>
                  <a:srgbClr val="FFFFFF"/>
                </a:solidFill>
                <a:latin typeface="Arial Unicode MS"/>
                <a:cs typeface="Arial Unicode MS"/>
              </a:rPr>
              <a:t>early</a:t>
            </a:r>
            <a:r>
              <a:rPr sz="1600" spc="-9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 Unicode MS"/>
                <a:cs typeface="Arial Unicode MS"/>
              </a:rPr>
              <a:t>and</a:t>
            </a:r>
            <a:r>
              <a:rPr sz="1600" spc="-10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Arial Unicode MS"/>
                <a:cs typeface="Arial Unicode MS"/>
              </a:rPr>
              <a:t>Save </a:t>
            </a:r>
            <a:r>
              <a:rPr sz="1600" spc="-10" dirty="0">
                <a:solidFill>
                  <a:srgbClr val="FFFFFF"/>
                </a:solidFill>
                <a:latin typeface="Arial Unicode MS"/>
                <a:cs typeface="Arial Unicode MS"/>
              </a:rPr>
              <a:t>more.</a:t>
            </a:r>
            <a:endParaRPr sz="1600">
              <a:latin typeface="Arial Unicode MS"/>
              <a:cs typeface="Arial Unicode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75124" y="1811487"/>
            <a:ext cx="4039870" cy="1892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51765">
              <a:lnSpc>
                <a:spcPct val="113300"/>
              </a:lnSpc>
              <a:spcBef>
                <a:spcPts val="100"/>
              </a:spcBef>
            </a:pPr>
            <a:r>
              <a:rPr sz="1600" dirty="0">
                <a:latin typeface="Arial Unicode MS"/>
                <a:cs typeface="Arial Unicode MS"/>
              </a:rPr>
              <a:t>Make</a:t>
            </a:r>
            <a:r>
              <a:rPr sz="1600" spc="-20" dirty="0">
                <a:latin typeface="Arial Unicode MS"/>
                <a:cs typeface="Arial Unicode MS"/>
              </a:rPr>
              <a:t> </a:t>
            </a:r>
            <a:r>
              <a:rPr sz="1600" spc="-65" dirty="0">
                <a:latin typeface="Arial Unicode MS"/>
                <a:cs typeface="Arial Unicode MS"/>
              </a:rPr>
              <a:t>Dream</a:t>
            </a:r>
            <a:r>
              <a:rPr sz="1600" spc="-90" dirty="0">
                <a:latin typeface="Arial Unicode MS"/>
                <a:cs typeface="Arial Unicode MS"/>
              </a:rPr>
              <a:t> </a:t>
            </a:r>
            <a:r>
              <a:rPr sz="1600" spc="-20" dirty="0">
                <a:latin typeface="Arial Unicode MS"/>
                <a:cs typeface="Arial Unicode MS"/>
              </a:rPr>
              <a:t>Vacations</a:t>
            </a:r>
            <a:r>
              <a:rPr sz="1600" spc="65" dirty="0">
                <a:latin typeface="Arial Unicode MS"/>
                <a:cs typeface="Arial Unicode MS"/>
              </a:rPr>
              <a:t> </a:t>
            </a:r>
            <a:r>
              <a:rPr sz="1600" spc="-10" dirty="0">
                <a:latin typeface="Arial Unicode MS"/>
                <a:cs typeface="Arial Unicode MS"/>
              </a:rPr>
              <a:t>Dreamier</a:t>
            </a:r>
            <a:r>
              <a:rPr sz="1600" spc="70" dirty="0">
                <a:latin typeface="Arial Unicode MS"/>
                <a:cs typeface="Arial Unicode MS"/>
              </a:rPr>
              <a:t> </a:t>
            </a:r>
            <a:r>
              <a:rPr sz="1600" dirty="0">
                <a:latin typeface="Arial Unicode MS"/>
                <a:cs typeface="Arial Unicode MS"/>
              </a:rPr>
              <a:t>|</a:t>
            </a:r>
            <a:r>
              <a:rPr sz="1600" spc="70" dirty="0">
                <a:latin typeface="Arial Unicode MS"/>
                <a:cs typeface="Arial Unicode MS"/>
              </a:rPr>
              <a:t> </a:t>
            </a:r>
            <a:r>
              <a:rPr sz="1600" spc="-20" dirty="0">
                <a:latin typeface="Arial Unicode MS"/>
                <a:cs typeface="Arial Unicode MS"/>
              </a:rPr>
              <a:t>Book </a:t>
            </a:r>
            <a:r>
              <a:rPr sz="1600" spc="-25" dirty="0">
                <a:latin typeface="Arial Unicode MS"/>
                <a:cs typeface="Arial Unicode MS"/>
              </a:rPr>
              <a:t>directly</a:t>
            </a:r>
            <a:r>
              <a:rPr sz="1600" spc="-90" dirty="0">
                <a:latin typeface="Arial Unicode MS"/>
                <a:cs typeface="Arial Unicode MS"/>
              </a:rPr>
              <a:t> </a:t>
            </a:r>
            <a:r>
              <a:rPr sz="1600" dirty="0">
                <a:latin typeface="Arial Unicode MS"/>
                <a:cs typeface="Arial Unicode MS"/>
              </a:rPr>
              <a:t>with</a:t>
            </a:r>
            <a:r>
              <a:rPr sz="1600" spc="-114" dirty="0">
                <a:latin typeface="Arial Unicode MS"/>
                <a:cs typeface="Arial Unicode MS"/>
              </a:rPr>
              <a:t> </a:t>
            </a:r>
            <a:r>
              <a:rPr sz="1600" spc="-30" dirty="0">
                <a:latin typeface="Arial Unicode MS"/>
                <a:cs typeface="Arial Unicode MS"/>
              </a:rPr>
              <a:t>[Property</a:t>
            </a:r>
            <a:r>
              <a:rPr sz="1600" spc="185" dirty="0">
                <a:latin typeface="Arial Unicode MS"/>
                <a:cs typeface="Arial Unicode MS"/>
              </a:rPr>
              <a:t> </a:t>
            </a:r>
            <a:r>
              <a:rPr sz="1600" spc="-60" dirty="0">
                <a:latin typeface="Arial Unicode MS"/>
                <a:cs typeface="Arial Unicode MS"/>
              </a:rPr>
              <a:t>Name]</a:t>
            </a:r>
            <a:r>
              <a:rPr sz="1600" spc="-95" dirty="0">
                <a:latin typeface="Arial Unicode MS"/>
                <a:cs typeface="Arial Unicode MS"/>
              </a:rPr>
              <a:t> </a:t>
            </a:r>
            <a:r>
              <a:rPr sz="1600" spc="-30" dirty="0">
                <a:latin typeface="Arial Unicode MS"/>
                <a:cs typeface="Arial Unicode MS"/>
              </a:rPr>
              <a:t>through</a:t>
            </a:r>
            <a:r>
              <a:rPr sz="1600" spc="-95" dirty="0">
                <a:latin typeface="Arial Unicode MS"/>
                <a:cs typeface="Arial Unicode MS"/>
              </a:rPr>
              <a:t> </a:t>
            </a:r>
            <a:r>
              <a:rPr sz="1600" spc="-60" dirty="0">
                <a:latin typeface="Arial Unicode MS"/>
                <a:cs typeface="Arial Unicode MS"/>
              </a:rPr>
              <a:t>[Promo </a:t>
            </a:r>
            <a:r>
              <a:rPr sz="1600" spc="-70" dirty="0">
                <a:latin typeface="Arial Unicode MS"/>
                <a:cs typeface="Arial Unicode MS"/>
              </a:rPr>
              <a:t>Code]</a:t>
            </a:r>
            <a:r>
              <a:rPr sz="1600" spc="-85" dirty="0">
                <a:latin typeface="Arial Unicode MS"/>
                <a:cs typeface="Arial Unicode MS"/>
              </a:rPr>
              <a:t> </a:t>
            </a:r>
            <a:r>
              <a:rPr sz="1600" spc="-10" dirty="0">
                <a:latin typeface="Arial Unicode MS"/>
                <a:cs typeface="Arial Unicode MS"/>
              </a:rPr>
              <a:t>and</a:t>
            </a:r>
            <a:r>
              <a:rPr sz="1600" spc="-85" dirty="0">
                <a:latin typeface="Arial Unicode MS"/>
                <a:cs typeface="Arial Unicode MS"/>
              </a:rPr>
              <a:t> </a:t>
            </a:r>
            <a:r>
              <a:rPr sz="1600" spc="-55" dirty="0">
                <a:latin typeface="Arial Unicode MS"/>
                <a:cs typeface="Arial Unicode MS"/>
              </a:rPr>
              <a:t>save</a:t>
            </a:r>
            <a:r>
              <a:rPr sz="1600" spc="-90" dirty="0">
                <a:latin typeface="Arial Unicode MS"/>
                <a:cs typeface="Arial Unicode MS"/>
              </a:rPr>
              <a:t> </a:t>
            </a:r>
            <a:r>
              <a:rPr sz="1600" spc="-95" dirty="0">
                <a:latin typeface="Arial Unicode MS"/>
                <a:cs typeface="Arial Unicode MS"/>
              </a:rPr>
              <a:t>[_%]</a:t>
            </a:r>
            <a:r>
              <a:rPr sz="1600" spc="-80" dirty="0">
                <a:latin typeface="Arial Unicode MS"/>
                <a:cs typeface="Arial Unicode MS"/>
              </a:rPr>
              <a:t> </a:t>
            </a:r>
            <a:r>
              <a:rPr sz="1600" spc="-10" dirty="0">
                <a:latin typeface="Arial Unicode MS"/>
                <a:cs typeface="Arial Unicode MS"/>
              </a:rPr>
              <a:t>discount!</a:t>
            </a:r>
            <a:endParaRPr sz="1600">
              <a:latin typeface="Arial Unicode MS"/>
              <a:cs typeface="Arial Unicode MS"/>
            </a:endParaRPr>
          </a:p>
          <a:p>
            <a:pPr marL="12700" marR="5080">
              <a:lnSpc>
                <a:spcPct val="113300"/>
              </a:lnSpc>
              <a:spcBef>
                <a:spcPts val="1650"/>
              </a:spcBef>
            </a:pPr>
            <a:r>
              <a:rPr sz="1600" spc="-60" dirty="0">
                <a:latin typeface="Arial Unicode MS"/>
                <a:cs typeface="Arial Unicode MS"/>
              </a:rPr>
              <a:t>Stay</a:t>
            </a:r>
            <a:r>
              <a:rPr sz="1600" spc="-90" dirty="0">
                <a:latin typeface="Arial Unicode MS"/>
                <a:cs typeface="Arial Unicode MS"/>
              </a:rPr>
              <a:t> </a:t>
            </a:r>
            <a:r>
              <a:rPr sz="1600" spc="-85" dirty="0">
                <a:latin typeface="Arial Unicode MS"/>
                <a:cs typeface="Arial Unicode MS"/>
              </a:rPr>
              <a:t>Away</a:t>
            </a:r>
            <a:r>
              <a:rPr sz="1600" spc="-90" dirty="0">
                <a:latin typeface="Arial Unicode MS"/>
                <a:cs typeface="Arial Unicode MS"/>
              </a:rPr>
              <a:t> </a:t>
            </a:r>
            <a:r>
              <a:rPr sz="1600" dirty="0">
                <a:latin typeface="Arial Unicode MS"/>
                <a:cs typeface="Arial Unicode MS"/>
              </a:rPr>
              <a:t>but</a:t>
            </a:r>
            <a:r>
              <a:rPr sz="1600" spc="-10" dirty="0">
                <a:latin typeface="Arial Unicode MS"/>
                <a:cs typeface="Arial Unicode MS"/>
              </a:rPr>
              <a:t> </a:t>
            </a:r>
            <a:r>
              <a:rPr sz="1600" spc="-50" dirty="0">
                <a:latin typeface="Arial Unicode MS"/>
                <a:cs typeface="Arial Unicode MS"/>
              </a:rPr>
              <a:t>Feel</a:t>
            </a:r>
            <a:r>
              <a:rPr sz="1600" spc="140" dirty="0">
                <a:latin typeface="Arial Unicode MS"/>
                <a:cs typeface="Arial Unicode MS"/>
              </a:rPr>
              <a:t> </a:t>
            </a:r>
            <a:r>
              <a:rPr sz="1600" spc="-10" dirty="0">
                <a:latin typeface="Arial Unicode MS"/>
                <a:cs typeface="Arial Unicode MS"/>
              </a:rPr>
              <a:t>Like</a:t>
            </a:r>
            <a:r>
              <a:rPr sz="1600" spc="150" dirty="0">
                <a:latin typeface="Arial Unicode MS"/>
                <a:cs typeface="Arial Unicode MS"/>
              </a:rPr>
              <a:t> </a:t>
            </a:r>
            <a:r>
              <a:rPr sz="1600" spc="-75" dirty="0">
                <a:latin typeface="Arial Unicode MS"/>
                <a:cs typeface="Arial Unicode MS"/>
              </a:rPr>
              <a:t>Home</a:t>
            </a:r>
            <a:r>
              <a:rPr sz="1600" spc="-90" dirty="0">
                <a:latin typeface="Arial Unicode MS"/>
                <a:cs typeface="Arial Unicode MS"/>
              </a:rPr>
              <a:t> </a:t>
            </a:r>
            <a:r>
              <a:rPr sz="1600" dirty="0">
                <a:latin typeface="Arial Unicode MS"/>
                <a:cs typeface="Arial Unicode MS"/>
              </a:rPr>
              <a:t>at</a:t>
            </a:r>
            <a:r>
              <a:rPr sz="1600" spc="-110" dirty="0">
                <a:latin typeface="Arial Unicode MS"/>
                <a:cs typeface="Arial Unicode MS"/>
              </a:rPr>
              <a:t> </a:t>
            </a:r>
            <a:r>
              <a:rPr sz="1600" spc="-40" dirty="0">
                <a:latin typeface="Arial Unicode MS"/>
                <a:cs typeface="Arial Unicode MS"/>
              </a:rPr>
              <a:t>the</a:t>
            </a:r>
            <a:r>
              <a:rPr sz="1600" spc="-95" dirty="0">
                <a:latin typeface="Arial Unicode MS"/>
                <a:cs typeface="Arial Unicode MS"/>
              </a:rPr>
              <a:t> </a:t>
            </a:r>
            <a:r>
              <a:rPr sz="1600" spc="-35" dirty="0">
                <a:latin typeface="Arial Unicode MS"/>
                <a:cs typeface="Arial Unicode MS"/>
              </a:rPr>
              <a:t>[Property Name].</a:t>
            </a:r>
            <a:r>
              <a:rPr sz="1600" spc="220" dirty="0">
                <a:latin typeface="Arial Unicode MS"/>
                <a:cs typeface="Arial Unicode MS"/>
              </a:rPr>
              <a:t> </a:t>
            </a:r>
            <a:r>
              <a:rPr sz="1600" spc="-100" dirty="0">
                <a:latin typeface="Arial Unicode MS"/>
                <a:cs typeface="Arial Unicode MS"/>
              </a:rPr>
              <a:t>Enjoy</a:t>
            </a:r>
            <a:r>
              <a:rPr sz="1600" spc="-90" dirty="0">
                <a:latin typeface="Arial Unicode MS"/>
                <a:cs typeface="Arial Unicode MS"/>
              </a:rPr>
              <a:t> </a:t>
            </a:r>
            <a:r>
              <a:rPr sz="1600" spc="-35" dirty="0">
                <a:latin typeface="Arial Unicode MS"/>
                <a:cs typeface="Arial Unicode MS"/>
              </a:rPr>
              <a:t>luxurious</a:t>
            </a:r>
            <a:r>
              <a:rPr sz="1600" spc="-90" dirty="0">
                <a:latin typeface="Arial Unicode MS"/>
                <a:cs typeface="Arial Unicode MS"/>
              </a:rPr>
              <a:t> </a:t>
            </a:r>
            <a:r>
              <a:rPr sz="1600" spc="-20" dirty="0">
                <a:latin typeface="Arial Unicode MS"/>
                <a:cs typeface="Arial Unicode MS"/>
              </a:rPr>
              <a:t>facilities,</a:t>
            </a:r>
            <a:r>
              <a:rPr sz="1600" spc="-90" dirty="0">
                <a:latin typeface="Arial Unicode MS"/>
                <a:cs typeface="Arial Unicode MS"/>
              </a:rPr>
              <a:t> </a:t>
            </a:r>
            <a:r>
              <a:rPr sz="1600" spc="-35" dirty="0">
                <a:latin typeface="Arial Unicode MS"/>
                <a:cs typeface="Arial Unicode MS"/>
              </a:rPr>
              <a:t>relax</a:t>
            </a:r>
            <a:r>
              <a:rPr sz="1600" spc="-90" dirty="0">
                <a:latin typeface="Arial Unicode MS"/>
                <a:cs typeface="Arial Unicode MS"/>
              </a:rPr>
              <a:t> </a:t>
            </a:r>
            <a:r>
              <a:rPr sz="1600" spc="-25" dirty="0">
                <a:latin typeface="Arial Unicode MS"/>
                <a:cs typeface="Arial Unicode MS"/>
              </a:rPr>
              <a:t>and </a:t>
            </a:r>
            <a:r>
              <a:rPr sz="1600" spc="-35" dirty="0">
                <a:latin typeface="Arial Unicode MS"/>
                <a:cs typeface="Arial Unicode MS"/>
              </a:rPr>
              <a:t>create</a:t>
            </a:r>
            <a:r>
              <a:rPr sz="1600" spc="-50" dirty="0">
                <a:latin typeface="Arial Unicode MS"/>
                <a:cs typeface="Arial Unicode MS"/>
              </a:rPr>
              <a:t> memorable </a:t>
            </a:r>
            <a:r>
              <a:rPr sz="1600" spc="-10" dirty="0">
                <a:latin typeface="Arial Unicode MS"/>
                <a:cs typeface="Arial Unicode MS"/>
              </a:rPr>
              <a:t>memories!</a:t>
            </a:r>
            <a:endParaRPr sz="1600">
              <a:latin typeface="Arial Unicode MS"/>
              <a:cs typeface="Arial Unicode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81155" y="4592870"/>
            <a:ext cx="2552700" cy="387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33679">
              <a:lnSpc>
                <a:spcPct val="118800"/>
              </a:lnSpc>
              <a:spcBef>
                <a:spcPts val="100"/>
              </a:spcBef>
            </a:pPr>
            <a:r>
              <a:rPr sz="1000" spc="-95" dirty="0">
                <a:latin typeface="Arial Unicode MS"/>
                <a:cs typeface="Arial Unicode MS"/>
              </a:rPr>
              <a:t>NOTE:</a:t>
            </a:r>
            <a:r>
              <a:rPr sz="1000" spc="-30" dirty="0">
                <a:latin typeface="Arial Unicode MS"/>
                <a:cs typeface="Arial Unicode MS"/>
              </a:rPr>
              <a:t> </a:t>
            </a:r>
            <a:r>
              <a:rPr sz="1000" spc="-50" dirty="0">
                <a:solidFill>
                  <a:srgbClr val="263137"/>
                </a:solidFill>
                <a:latin typeface="Arial Unicode MS"/>
                <a:cs typeface="Arial Unicode MS"/>
              </a:rPr>
              <a:t>The</a:t>
            </a:r>
            <a:r>
              <a:rPr sz="1000" spc="-25" dirty="0">
                <a:solidFill>
                  <a:srgbClr val="263137"/>
                </a:solidFill>
                <a:latin typeface="Arial Unicode MS"/>
                <a:cs typeface="Arial Unicode MS"/>
              </a:rPr>
              <a:t> content </a:t>
            </a:r>
            <a:r>
              <a:rPr sz="1000" dirty="0">
                <a:solidFill>
                  <a:srgbClr val="263137"/>
                </a:solidFill>
                <a:latin typeface="Arial Unicode MS"/>
                <a:cs typeface="Arial Unicode MS"/>
              </a:rPr>
              <a:t>in</a:t>
            </a:r>
            <a:r>
              <a:rPr sz="1000" spc="-30" dirty="0">
                <a:solidFill>
                  <a:srgbClr val="263137"/>
                </a:solidFill>
                <a:latin typeface="Arial Unicode MS"/>
                <a:cs typeface="Arial Unicode MS"/>
              </a:rPr>
              <a:t> </a:t>
            </a:r>
            <a:r>
              <a:rPr sz="1000" spc="-30" dirty="0">
                <a:solidFill>
                  <a:srgbClr val="4267B2"/>
                </a:solidFill>
                <a:latin typeface="Arial Unicode MS"/>
                <a:cs typeface="Arial Unicode MS"/>
              </a:rPr>
              <a:t>[brackets]</a:t>
            </a:r>
            <a:r>
              <a:rPr sz="1000" spc="-25" dirty="0">
                <a:solidFill>
                  <a:srgbClr val="4267B2"/>
                </a:solidFill>
                <a:latin typeface="Arial Unicode MS"/>
                <a:cs typeface="Arial Unicode MS"/>
              </a:rPr>
              <a:t> </a:t>
            </a:r>
            <a:r>
              <a:rPr sz="1000" dirty="0">
                <a:solidFill>
                  <a:srgbClr val="263137"/>
                </a:solidFill>
                <a:latin typeface="Arial Unicode MS"/>
                <a:cs typeface="Arial Unicode MS"/>
              </a:rPr>
              <a:t>is</a:t>
            </a:r>
            <a:r>
              <a:rPr sz="1000" spc="-25" dirty="0">
                <a:solidFill>
                  <a:srgbClr val="263137"/>
                </a:solidFill>
                <a:latin typeface="Arial Unicode MS"/>
                <a:cs typeface="Arial Unicode MS"/>
              </a:rPr>
              <a:t> </a:t>
            </a:r>
            <a:r>
              <a:rPr sz="1000" spc="-10" dirty="0">
                <a:solidFill>
                  <a:srgbClr val="263137"/>
                </a:solidFill>
                <a:latin typeface="Arial Unicode MS"/>
                <a:cs typeface="Arial Unicode MS"/>
              </a:rPr>
              <a:t>variable. </a:t>
            </a:r>
            <a:r>
              <a:rPr sz="1000" spc="-45" dirty="0">
                <a:solidFill>
                  <a:srgbClr val="263137"/>
                </a:solidFill>
                <a:latin typeface="Arial Unicode MS"/>
                <a:cs typeface="Arial Unicode MS"/>
              </a:rPr>
              <a:t>Please</a:t>
            </a:r>
            <a:r>
              <a:rPr sz="1000" spc="-30" dirty="0">
                <a:solidFill>
                  <a:srgbClr val="263137"/>
                </a:solidFill>
                <a:latin typeface="Arial Unicode MS"/>
                <a:cs typeface="Arial Unicode MS"/>
              </a:rPr>
              <a:t> </a:t>
            </a:r>
            <a:r>
              <a:rPr sz="1000" spc="-25" dirty="0">
                <a:solidFill>
                  <a:srgbClr val="263137"/>
                </a:solidFill>
                <a:latin typeface="Arial Unicode MS"/>
                <a:cs typeface="Arial Unicode MS"/>
              </a:rPr>
              <a:t>modify</a:t>
            </a:r>
            <a:r>
              <a:rPr sz="1000" spc="-30" dirty="0">
                <a:solidFill>
                  <a:srgbClr val="263137"/>
                </a:solidFill>
                <a:latin typeface="Arial Unicode MS"/>
                <a:cs typeface="Arial Unicode MS"/>
              </a:rPr>
              <a:t> </a:t>
            </a:r>
            <a:r>
              <a:rPr sz="1000" dirty="0">
                <a:solidFill>
                  <a:srgbClr val="263137"/>
                </a:solidFill>
                <a:latin typeface="Arial Unicode MS"/>
                <a:cs typeface="Arial Unicode MS"/>
              </a:rPr>
              <a:t>it</a:t>
            </a:r>
            <a:r>
              <a:rPr sz="1000" spc="-30" dirty="0">
                <a:solidFill>
                  <a:srgbClr val="263137"/>
                </a:solidFill>
                <a:latin typeface="Arial Unicode MS"/>
                <a:cs typeface="Arial Unicode MS"/>
              </a:rPr>
              <a:t> </a:t>
            </a:r>
            <a:r>
              <a:rPr sz="1000" spc="-10" dirty="0">
                <a:solidFill>
                  <a:srgbClr val="263137"/>
                </a:solidFill>
                <a:latin typeface="Arial Unicode MS"/>
                <a:cs typeface="Arial Unicode MS"/>
              </a:rPr>
              <a:t>according</a:t>
            </a:r>
            <a:r>
              <a:rPr sz="1000" spc="-30" dirty="0">
                <a:solidFill>
                  <a:srgbClr val="263137"/>
                </a:solidFill>
                <a:latin typeface="Arial Unicode MS"/>
                <a:cs typeface="Arial Unicode MS"/>
              </a:rPr>
              <a:t> </a:t>
            </a:r>
            <a:r>
              <a:rPr sz="1000" spc="-20" dirty="0">
                <a:solidFill>
                  <a:srgbClr val="263137"/>
                </a:solidFill>
                <a:latin typeface="Arial Unicode MS"/>
                <a:cs typeface="Arial Unicode MS"/>
              </a:rPr>
              <a:t>to</a:t>
            </a:r>
            <a:r>
              <a:rPr sz="1000" spc="-30" dirty="0">
                <a:solidFill>
                  <a:srgbClr val="263137"/>
                </a:solidFill>
                <a:latin typeface="Arial Unicode MS"/>
                <a:cs typeface="Arial Unicode MS"/>
              </a:rPr>
              <a:t> your </a:t>
            </a:r>
            <a:r>
              <a:rPr sz="1000" spc="-25" dirty="0">
                <a:solidFill>
                  <a:srgbClr val="263137"/>
                </a:solidFill>
                <a:latin typeface="Arial Unicode MS"/>
                <a:cs typeface="Arial Unicode MS"/>
              </a:rPr>
              <a:t>requirement.</a:t>
            </a:r>
            <a:endParaRPr sz="10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4" y="1160275"/>
            <a:ext cx="9144635" cy="3983354"/>
            <a:chOff x="-124" y="1160275"/>
            <a:chExt cx="9144635" cy="3983354"/>
          </a:xfrm>
        </p:grpSpPr>
        <p:sp>
          <p:nvSpPr>
            <p:cNvPr id="3" name="object 3"/>
            <p:cNvSpPr/>
            <p:nvPr/>
          </p:nvSpPr>
          <p:spPr>
            <a:xfrm>
              <a:off x="-124" y="1160275"/>
              <a:ext cx="4544060" cy="3983354"/>
            </a:xfrm>
            <a:custGeom>
              <a:avLst/>
              <a:gdLst/>
              <a:ahLst/>
              <a:cxnLst/>
              <a:rect l="l" t="t" r="r" b="b"/>
              <a:pathLst>
                <a:path w="4544060" h="3983354">
                  <a:moveTo>
                    <a:pt x="0" y="3983099"/>
                  </a:moveTo>
                  <a:lnTo>
                    <a:pt x="4543943" y="3983099"/>
                  </a:lnTo>
                  <a:lnTo>
                    <a:pt x="4543943" y="0"/>
                  </a:lnTo>
                  <a:lnTo>
                    <a:pt x="0" y="0"/>
                  </a:lnTo>
                  <a:lnTo>
                    <a:pt x="0" y="3983099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43818" y="1160275"/>
              <a:ext cx="4600575" cy="3983354"/>
            </a:xfrm>
            <a:custGeom>
              <a:avLst/>
              <a:gdLst/>
              <a:ahLst/>
              <a:cxnLst/>
              <a:rect l="l" t="t" r="r" b="b"/>
              <a:pathLst>
                <a:path w="4600575" h="3983354">
                  <a:moveTo>
                    <a:pt x="4600200" y="3983099"/>
                  </a:moveTo>
                  <a:lnTo>
                    <a:pt x="0" y="3983099"/>
                  </a:lnTo>
                  <a:lnTo>
                    <a:pt x="0" y="0"/>
                  </a:lnTo>
                  <a:lnTo>
                    <a:pt x="4600200" y="0"/>
                  </a:lnTo>
                  <a:lnTo>
                    <a:pt x="4600200" y="3983099"/>
                  </a:lnTo>
                  <a:close/>
                </a:path>
              </a:pathLst>
            </a:custGeom>
            <a:solidFill>
              <a:srgbClr val="4267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796826" y="338963"/>
            <a:ext cx="35509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00225" algn="l"/>
              </a:tabLst>
            </a:pPr>
            <a:r>
              <a:rPr sz="2800" b="0" spc="-45" dirty="0">
                <a:latin typeface="Arial Unicode MS"/>
                <a:cs typeface="Arial Unicode MS"/>
              </a:rPr>
              <a:t>Headline</a:t>
            </a:r>
            <a:r>
              <a:rPr sz="2800" b="0" spc="-130" dirty="0">
                <a:latin typeface="Arial Unicode MS"/>
                <a:cs typeface="Arial Unicode MS"/>
              </a:rPr>
              <a:t> </a:t>
            </a:r>
            <a:r>
              <a:rPr sz="2800" b="0" spc="-445" dirty="0">
                <a:latin typeface="Arial Unicode MS"/>
                <a:cs typeface="Arial Unicode MS"/>
              </a:rPr>
              <a:t>&amp;</a:t>
            </a:r>
            <a:r>
              <a:rPr sz="2800" b="0" dirty="0">
                <a:latin typeface="Arial Unicode MS"/>
                <a:cs typeface="Arial Unicode MS"/>
              </a:rPr>
              <a:t>	</a:t>
            </a:r>
            <a:r>
              <a:rPr sz="2800" b="0" spc="-30" dirty="0">
                <a:latin typeface="Arial Unicode MS"/>
                <a:cs typeface="Arial Unicode MS"/>
              </a:rPr>
              <a:t>Description</a:t>
            </a:r>
            <a:endParaRPr sz="2800">
              <a:latin typeface="Arial Unicode MS"/>
              <a:cs typeface="Arial Unicode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93484" y="2073488"/>
            <a:ext cx="89789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30" dirty="0">
                <a:latin typeface="Arial Unicode MS"/>
                <a:cs typeface="Arial Unicode MS"/>
              </a:rPr>
              <a:t>[Book</a:t>
            </a:r>
            <a:r>
              <a:rPr sz="1400" spc="20" dirty="0">
                <a:latin typeface="Arial Unicode MS"/>
                <a:cs typeface="Arial Unicode MS"/>
              </a:rPr>
              <a:t> </a:t>
            </a:r>
            <a:r>
              <a:rPr sz="1400" spc="-35" dirty="0">
                <a:latin typeface="Arial Unicode MS"/>
                <a:cs typeface="Arial Unicode MS"/>
              </a:rPr>
              <a:t>Now]</a:t>
            </a:r>
            <a:endParaRPr sz="1400">
              <a:latin typeface="Arial Unicode MS"/>
              <a:cs typeface="Arial Unicode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348615" indent="-336550">
              <a:lnSpc>
                <a:spcPct val="100000"/>
              </a:lnSpc>
              <a:spcBef>
                <a:spcPts val="819"/>
              </a:spcBef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spc="-30" dirty="0"/>
              <a:t>[Property</a:t>
            </a:r>
            <a:r>
              <a:rPr spc="75" dirty="0"/>
              <a:t> </a:t>
            </a:r>
            <a:r>
              <a:rPr spc="-10" dirty="0"/>
              <a:t>Name]</a:t>
            </a:r>
          </a:p>
          <a:p>
            <a:pPr marL="348615" marR="1304925">
              <a:lnSpc>
                <a:spcPct val="142900"/>
              </a:lnSpc>
            </a:pPr>
            <a:r>
              <a:rPr spc="-70" dirty="0"/>
              <a:t>Exclusive</a:t>
            </a:r>
            <a:r>
              <a:rPr spc="-50" dirty="0"/>
              <a:t> </a:t>
            </a:r>
            <a:r>
              <a:rPr spc="-25" dirty="0"/>
              <a:t>deal</a:t>
            </a:r>
            <a:r>
              <a:rPr spc="-45" dirty="0"/>
              <a:t> </a:t>
            </a:r>
            <a:r>
              <a:rPr spc="-20" dirty="0"/>
              <a:t>starts</a:t>
            </a:r>
            <a:r>
              <a:rPr spc="-45" dirty="0"/>
              <a:t> </a:t>
            </a:r>
            <a:r>
              <a:rPr spc="-30" dirty="0"/>
              <a:t>today! </a:t>
            </a:r>
            <a:r>
              <a:rPr spc="-40" dirty="0"/>
              <a:t>[Hotel</a:t>
            </a:r>
            <a:r>
              <a:rPr spc="-60" dirty="0"/>
              <a:t> </a:t>
            </a:r>
            <a:r>
              <a:rPr spc="-10" dirty="0"/>
              <a:t>website]</a:t>
            </a: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600"/>
          </a:p>
          <a:p>
            <a:pPr marL="348615" marR="666115" indent="-336550">
              <a:lnSpc>
                <a:spcPct val="116100"/>
              </a:lnSpc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spc="-90" dirty="0"/>
              <a:t>Enjoy</a:t>
            </a:r>
            <a:r>
              <a:rPr spc="-60" dirty="0"/>
              <a:t> </a:t>
            </a:r>
            <a:r>
              <a:rPr spc="-55" dirty="0"/>
              <a:t>rooms</a:t>
            </a:r>
            <a:r>
              <a:rPr spc="-60" dirty="0"/>
              <a:t> </a:t>
            </a:r>
            <a:r>
              <a:rPr dirty="0"/>
              <a:t>with</a:t>
            </a:r>
            <a:r>
              <a:rPr spc="-60" dirty="0"/>
              <a:t> </a:t>
            </a:r>
            <a:r>
              <a:rPr spc="-20" dirty="0"/>
              <a:t>private</a:t>
            </a:r>
            <a:r>
              <a:rPr spc="-60" dirty="0"/>
              <a:t> </a:t>
            </a:r>
            <a:r>
              <a:rPr spc="-30" dirty="0"/>
              <a:t>pool</a:t>
            </a:r>
            <a:r>
              <a:rPr spc="-60" dirty="0"/>
              <a:t> </a:t>
            </a:r>
            <a:r>
              <a:rPr dirty="0"/>
              <a:t>at</a:t>
            </a:r>
            <a:r>
              <a:rPr spc="-60" dirty="0"/>
              <a:t> </a:t>
            </a:r>
            <a:r>
              <a:rPr spc="-25" dirty="0"/>
              <a:t>the </a:t>
            </a:r>
            <a:r>
              <a:rPr spc="-30" dirty="0"/>
              <a:t>[Property</a:t>
            </a:r>
            <a:r>
              <a:rPr spc="75" dirty="0"/>
              <a:t> </a:t>
            </a:r>
            <a:r>
              <a:rPr spc="-10" dirty="0"/>
              <a:t>Name]</a:t>
            </a:r>
          </a:p>
          <a:p>
            <a:pPr marL="348615" marR="5080">
              <a:lnSpc>
                <a:spcPct val="116100"/>
              </a:lnSpc>
              <a:spcBef>
                <a:spcPts val="450"/>
              </a:spcBef>
              <a:tabLst>
                <a:tab pos="2792730" algn="l"/>
              </a:tabLst>
            </a:pPr>
            <a:r>
              <a:rPr spc="-70" dirty="0"/>
              <a:t>No </a:t>
            </a:r>
            <a:r>
              <a:rPr spc="-30" dirty="0"/>
              <a:t>extra</a:t>
            </a:r>
            <a:r>
              <a:rPr spc="-65" dirty="0"/>
              <a:t> </a:t>
            </a:r>
            <a:r>
              <a:rPr spc="-60" dirty="0"/>
              <a:t>eyes</a:t>
            </a:r>
            <a:r>
              <a:rPr spc="-70" dirty="0"/>
              <a:t> </a:t>
            </a:r>
            <a:r>
              <a:rPr spc="-40" dirty="0"/>
              <a:t>on</a:t>
            </a:r>
            <a:r>
              <a:rPr spc="-65" dirty="0"/>
              <a:t> you,</a:t>
            </a:r>
            <a:r>
              <a:rPr spc="-70" dirty="0"/>
              <a:t> </a:t>
            </a:r>
            <a:r>
              <a:rPr spc="-35" dirty="0"/>
              <a:t>just</a:t>
            </a:r>
            <a:r>
              <a:rPr spc="-65" dirty="0"/>
              <a:t> you,</a:t>
            </a:r>
            <a:r>
              <a:rPr spc="-70" dirty="0"/>
              <a:t> </a:t>
            </a:r>
            <a:r>
              <a:rPr spc="-35" dirty="0"/>
              <a:t>the</a:t>
            </a:r>
            <a:r>
              <a:rPr spc="-65" dirty="0"/>
              <a:t> </a:t>
            </a:r>
            <a:r>
              <a:rPr spc="-25" dirty="0"/>
              <a:t>view</a:t>
            </a:r>
            <a:r>
              <a:rPr spc="-70" dirty="0"/>
              <a:t> </a:t>
            </a:r>
            <a:r>
              <a:rPr spc="-25" dirty="0"/>
              <a:t>and </a:t>
            </a:r>
            <a:r>
              <a:rPr spc="-35" dirty="0"/>
              <a:t>your</a:t>
            </a:r>
            <a:r>
              <a:rPr spc="-65" dirty="0"/>
              <a:t> </a:t>
            </a:r>
            <a:r>
              <a:rPr spc="-35" dirty="0"/>
              <a:t>own</a:t>
            </a:r>
            <a:r>
              <a:rPr spc="-60" dirty="0"/>
              <a:t> </a:t>
            </a:r>
            <a:r>
              <a:rPr spc="-20" dirty="0"/>
              <a:t>private</a:t>
            </a:r>
            <a:r>
              <a:rPr spc="-60" dirty="0"/>
              <a:t> </a:t>
            </a:r>
            <a:r>
              <a:rPr spc="-10" dirty="0"/>
              <a:t>pool.</a:t>
            </a:r>
            <a:r>
              <a:rPr dirty="0"/>
              <a:t>	</a:t>
            </a:r>
            <a:r>
              <a:rPr spc="-30" dirty="0"/>
              <a:t>[Book</a:t>
            </a:r>
            <a:r>
              <a:rPr spc="20" dirty="0"/>
              <a:t> </a:t>
            </a:r>
            <a:r>
              <a:rPr spc="-55" dirty="0"/>
              <a:t>Now]</a:t>
            </a:r>
          </a:p>
          <a:p>
            <a:pPr>
              <a:lnSpc>
                <a:spcPct val="100000"/>
              </a:lnSpc>
              <a:spcBef>
                <a:spcPts val="75"/>
              </a:spcBef>
            </a:pPr>
            <a:endParaRPr sz="1750"/>
          </a:p>
          <a:p>
            <a:pPr marL="348615" indent="-336550">
              <a:lnSpc>
                <a:spcPct val="100000"/>
              </a:lnSpc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spc="-50" dirty="0"/>
              <a:t>[Property</a:t>
            </a:r>
            <a:r>
              <a:rPr spc="-80" dirty="0"/>
              <a:t> </a:t>
            </a:r>
            <a:r>
              <a:rPr spc="-10" dirty="0"/>
              <a:t>Website</a:t>
            </a:r>
            <a:r>
              <a:rPr spc="60" dirty="0"/>
              <a:t> </a:t>
            </a:r>
            <a:r>
              <a:rPr spc="-10" dirty="0"/>
              <a:t>Link]</a:t>
            </a:r>
          </a:p>
          <a:p>
            <a:pPr marL="348615">
              <a:lnSpc>
                <a:spcPct val="100000"/>
              </a:lnSpc>
              <a:spcBef>
                <a:spcPts val="720"/>
              </a:spcBef>
            </a:pPr>
            <a:r>
              <a:rPr spc="-70" dirty="0"/>
              <a:t>Early</a:t>
            </a:r>
            <a:r>
              <a:rPr spc="-60" dirty="0"/>
              <a:t> </a:t>
            </a:r>
            <a:r>
              <a:rPr dirty="0"/>
              <a:t>birds</a:t>
            </a:r>
            <a:r>
              <a:rPr spc="-60" dirty="0"/>
              <a:t> </a:t>
            </a:r>
            <a:r>
              <a:rPr spc="-25" dirty="0"/>
              <a:t>discount</a:t>
            </a:r>
            <a:r>
              <a:rPr spc="-60" dirty="0"/>
              <a:t> </a:t>
            </a:r>
            <a:r>
              <a:rPr spc="-20" dirty="0"/>
              <a:t>up</a:t>
            </a:r>
            <a:r>
              <a:rPr spc="-60" dirty="0"/>
              <a:t> </a:t>
            </a:r>
            <a:r>
              <a:rPr spc="-25" dirty="0"/>
              <a:t>to</a:t>
            </a:r>
            <a:r>
              <a:rPr spc="-65" dirty="0"/>
              <a:t> </a:t>
            </a:r>
            <a:r>
              <a:rPr spc="-20" dirty="0"/>
              <a:t>[_%]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369126" y="4397588"/>
            <a:ext cx="7823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85" dirty="0">
                <a:latin typeface="Arial Unicode MS"/>
                <a:cs typeface="Arial Unicode MS"/>
              </a:rPr>
              <a:t>[Get</a:t>
            </a:r>
            <a:r>
              <a:rPr sz="1400" spc="-60" dirty="0">
                <a:latin typeface="Arial Unicode MS"/>
                <a:cs typeface="Arial Unicode MS"/>
              </a:rPr>
              <a:t> </a:t>
            </a:r>
            <a:r>
              <a:rPr sz="1400" spc="-30" dirty="0">
                <a:latin typeface="Arial Unicode MS"/>
                <a:cs typeface="Arial Unicode MS"/>
              </a:rPr>
              <a:t>Offer]</a:t>
            </a:r>
            <a:endParaRPr sz="1400">
              <a:latin typeface="Arial Unicode MS"/>
              <a:cs typeface="Arial Unicode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08843" y="1429598"/>
            <a:ext cx="3681095" cy="1682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8615" marR="14604" indent="-336550">
              <a:lnSpc>
                <a:spcPct val="116100"/>
              </a:lnSpc>
              <a:spcBef>
                <a:spcPts val="100"/>
              </a:spcBef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sz="1400" spc="-90" dirty="0">
                <a:solidFill>
                  <a:srgbClr val="FFFFFF"/>
                </a:solidFill>
                <a:latin typeface="Arial Unicode MS"/>
                <a:cs typeface="Arial Unicode MS"/>
              </a:rPr>
              <a:t>Enjoy</a:t>
            </a:r>
            <a:r>
              <a:rPr sz="1400" spc="-35" dirty="0">
                <a:solidFill>
                  <a:srgbClr val="FFFFFF"/>
                </a:solidFill>
                <a:latin typeface="Arial Unicode MS"/>
                <a:cs typeface="Arial Unicode MS"/>
              </a:rPr>
              <a:t> complimentary</a:t>
            </a:r>
            <a:r>
              <a:rPr sz="14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60" dirty="0">
                <a:solidFill>
                  <a:srgbClr val="FFFFFF"/>
                </a:solidFill>
                <a:latin typeface="Arial Unicode MS"/>
                <a:cs typeface="Arial Unicode MS"/>
              </a:rPr>
              <a:t>meals,</a:t>
            </a:r>
            <a:r>
              <a:rPr sz="14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Unicode MS"/>
                <a:cs typeface="Arial Unicode MS"/>
              </a:rPr>
              <a:t>romantic</a:t>
            </a:r>
            <a:r>
              <a:rPr sz="1400" spc="-3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Unicode MS"/>
                <a:cs typeface="Arial Unicode MS"/>
              </a:rPr>
              <a:t>dinner and</a:t>
            </a:r>
            <a:r>
              <a:rPr sz="1400" spc="-7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55" dirty="0">
                <a:solidFill>
                  <a:srgbClr val="FFFFFF"/>
                </a:solidFill>
                <a:latin typeface="Arial Unicode MS"/>
                <a:cs typeface="Arial Unicode MS"/>
              </a:rPr>
              <a:t>much</a:t>
            </a:r>
            <a:r>
              <a:rPr sz="1400" spc="-7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Unicode MS"/>
                <a:cs typeface="Arial Unicode MS"/>
              </a:rPr>
              <a:t>more.</a:t>
            </a:r>
            <a:endParaRPr sz="1400">
              <a:latin typeface="Arial Unicode MS"/>
              <a:cs typeface="Arial Unicode MS"/>
            </a:endParaRPr>
          </a:p>
          <a:p>
            <a:pPr marL="348615">
              <a:lnSpc>
                <a:spcPct val="100000"/>
              </a:lnSpc>
              <a:spcBef>
                <a:spcPts val="720"/>
              </a:spcBef>
              <a:tabLst>
                <a:tab pos="2673985" algn="l"/>
              </a:tabLst>
            </a:pPr>
            <a:r>
              <a:rPr sz="1400" spc="-50" dirty="0">
                <a:solidFill>
                  <a:srgbClr val="FFFFFF"/>
                </a:solidFill>
                <a:latin typeface="Arial Unicode MS"/>
                <a:cs typeface="Arial Unicode MS"/>
              </a:rPr>
              <a:t>[Property</a:t>
            </a:r>
            <a:r>
              <a:rPr sz="1400" spc="-2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Unicode MS"/>
                <a:cs typeface="Arial Unicode MS"/>
              </a:rPr>
              <a:t>Website]</a:t>
            </a:r>
            <a:r>
              <a:rPr sz="1400" dirty="0">
                <a:solidFill>
                  <a:srgbClr val="FFFFFF"/>
                </a:solidFill>
                <a:latin typeface="Arial Unicode MS"/>
                <a:cs typeface="Arial Unicode MS"/>
              </a:rPr>
              <a:t>	[Learn</a:t>
            </a:r>
            <a:r>
              <a:rPr sz="1400" spc="-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 Unicode MS"/>
                <a:cs typeface="Arial Unicode MS"/>
              </a:rPr>
              <a:t>More]</a:t>
            </a:r>
            <a:endParaRPr sz="14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600">
              <a:latin typeface="Arial Unicode MS"/>
              <a:cs typeface="Arial Unicode MS"/>
            </a:endParaRPr>
          </a:p>
          <a:p>
            <a:pPr marL="348615" marR="7620" indent="-336550">
              <a:lnSpc>
                <a:spcPct val="116100"/>
              </a:lnSpc>
              <a:buFont typeface="Arial"/>
              <a:buChar char="●"/>
              <a:tabLst>
                <a:tab pos="347980" algn="l"/>
                <a:tab pos="349250" algn="l"/>
                <a:tab pos="2792730" algn="l"/>
              </a:tabLst>
            </a:pPr>
            <a:r>
              <a:rPr sz="1400" spc="-25" dirty="0">
                <a:solidFill>
                  <a:srgbClr val="FFFFFF"/>
                </a:solidFill>
                <a:latin typeface="Arial Unicode MS"/>
                <a:cs typeface="Arial Unicode MS"/>
              </a:rPr>
              <a:t>It’s</a:t>
            </a:r>
            <a:r>
              <a:rPr sz="1400" spc="-7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Unicode MS"/>
                <a:cs typeface="Arial Unicode MS"/>
              </a:rPr>
              <a:t>time</a:t>
            </a:r>
            <a:r>
              <a:rPr sz="1400" spc="-6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Arial Unicode MS"/>
                <a:cs typeface="Arial Unicode MS"/>
              </a:rPr>
              <a:t>to</a:t>
            </a:r>
            <a:r>
              <a:rPr sz="1400" spc="-7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Unicode MS"/>
                <a:cs typeface="Arial Unicode MS"/>
              </a:rPr>
              <a:t>breakup</a:t>
            </a:r>
            <a:r>
              <a:rPr sz="1400" spc="-6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dirty="0">
                <a:solidFill>
                  <a:srgbClr val="FFFFFF"/>
                </a:solidFill>
                <a:latin typeface="Arial Unicode MS"/>
                <a:cs typeface="Arial Unicode MS"/>
              </a:rPr>
              <a:t>with</a:t>
            </a:r>
            <a:r>
              <a:rPr sz="1400" spc="-7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Arial Unicode MS"/>
                <a:cs typeface="Arial Unicode MS"/>
              </a:rPr>
              <a:t>your</a:t>
            </a:r>
            <a:r>
              <a:rPr sz="1400" spc="-6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Unicode MS"/>
                <a:cs typeface="Arial Unicode MS"/>
              </a:rPr>
              <a:t>daily</a:t>
            </a:r>
            <a:r>
              <a:rPr sz="1400" spc="-7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Unicode MS"/>
                <a:cs typeface="Arial Unicode MS"/>
              </a:rPr>
              <a:t>chores! </a:t>
            </a:r>
            <a:r>
              <a:rPr sz="1400" spc="-20" dirty="0">
                <a:solidFill>
                  <a:srgbClr val="FFFFFF"/>
                </a:solidFill>
                <a:latin typeface="Arial Unicode MS"/>
                <a:cs typeface="Arial Unicode MS"/>
              </a:rPr>
              <a:t>[Website</a:t>
            </a:r>
            <a:r>
              <a:rPr sz="1400" spc="4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Unicode MS"/>
                <a:cs typeface="Arial Unicode MS"/>
              </a:rPr>
              <a:t>Name]</a:t>
            </a:r>
            <a:r>
              <a:rPr sz="1400" dirty="0">
                <a:solidFill>
                  <a:srgbClr val="FFFFFF"/>
                </a:solidFill>
                <a:latin typeface="Arial Unicode MS"/>
                <a:cs typeface="Arial Unicode MS"/>
              </a:rPr>
              <a:t>	</a:t>
            </a:r>
            <a:r>
              <a:rPr sz="1400" spc="-30" dirty="0">
                <a:solidFill>
                  <a:srgbClr val="FFFFFF"/>
                </a:solidFill>
                <a:latin typeface="Arial Unicode MS"/>
                <a:cs typeface="Arial Unicode MS"/>
              </a:rPr>
              <a:t>[Book</a:t>
            </a:r>
            <a:r>
              <a:rPr sz="1400" spc="2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55" dirty="0">
                <a:solidFill>
                  <a:srgbClr val="FFFFFF"/>
                </a:solidFill>
                <a:latin typeface="Arial Unicode MS"/>
                <a:cs typeface="Arial Unicode MS"/>
              </a:rPr>
              <a:t>Now]</a:t>
            </a:r>
            <a:endParaRPr sz="1400">
              <a:latin typeface="Arial Unicode MS"/>
              <a:cs typeface="Arial Unicode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81155" y="4592870"/>
            <a:ext cx="2552700" cy="387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33679">
              <a:lnSpc>
                <a:spcPct val="118800"/>
              </a:lnSpc>
              <a:spcBef>
                <a:spcPts val="100"/>
              </a:spcBef>
            </a:pPr>
            <a:r>
              <a:rPr sz="1000" spc="-95" dirty="0">
                <a:solidFill>
                  <a:srgbClr val="EEEEEE"/>
                </a:solidFill>
                <a:latin typeface="Arial Unicode MS"/>
                <a:cs typeface="Arial Unicode MS"/>
              </a:rPr>
              <a:t>NOTE:</a:t>
            </a:r>
            <a:r>
              <a:rPr sz="1000" spc="-30" dirty="0">
                <a:solidFill>
                  <a:srgbClr val="EEEEEE"/>
                </a:solidFill>
                <a:latin typeface="Arial Unicode MS"/>
                <a:cs typeface="Arial Unicode MS"/>
              </a:rPr>
              <a:t> </a:t>
            </a:r>
            <a:r>
              <a:rPr sz="1000" spc="-50" dirty="0">
                <a:solidFill>
                  <a:srgbClr val="EEEEEE"/>
                </a:solidFill>
                <a:latin typeface="Arial Unicode MS"/>
                <a:cs typeface="Arial Unicode MS"/>
              </a:rPr>
              <a:t>The</a:t>
            </a:r>
            <a:r>
              <a:rPr sz="1000" spc="-25" dirty="0">
                <a:solidFill>
                  <a:srgbClr val="EEEEEE"/>
                </a:solidFill>
                <a:latin typeface="Arial Unicode MS"/>
                <a:cs typeface="Arial Unicode MS"/>
              </a:rPr>
              <a:t> content </a:t>
            </a:r>
            <a:r>
              <a:rPr sz="1000" dirty="0">
                <a:solidFill>
                  <a:srgbClr val="EEEEEE"/>
                </a:solidFill>
                <a:latin typeface="Arial Unicode MS"/>
                <a:cs typeface="Arial Unicode MS"/>
              </a:rPr>
              <a:t>in</a:t>
            </a:r>
            <a:r>
              <a:rPr sz="1000" spc="-30" dirty="0">
                <a:solidFill>
                  <a:srgbClr val="EEEEEE"/>
                </a:solidFill>
                <a:latin typeface="Arial Unicode MS"/>
                <a:cs typeface="Arial Unicode MS"/>
              </a:rPr>
              <a:t> [brackets]</a:t>
            </a:r>
            <a:r>
              <a:rPr sz="1000" spc="-25" dirty="0">
                <a:solidFill>
                  <a:srgbClr val="EEEEEE"/>
                </a:solidFill>
                <a:latin typeface="Arial Unicode MS"/>
                <a:cs typeface="Arial Unicode MS"/>
              </a:rPr>
              <a:t> </a:t>
            </a:r>
            <a:r>
              <a:rPr sz="1000" dirty="0">
                <a:solidFill>
                  <a:srgbClr val="EEEEEE"/>
                </a:solidFill>
                <a:latin typeface="Arial Unicode MS"/>
                <a:cs typeface="Arial Unicode MS"/>
              </a:rPr>
              <a:t>is</a:t>
            </a:r>
            <a:r>
              <a:rPr sz="1000" spc="-25" dirty="0">
                <a:solidFill>
                  <a:srgbClr val="EEEEEE"/>
                </a:solidFill>
                <a:latin typeface="Arial Unicode MS"/>
                <a:cs typeface="Arial Unicode MS"/>
              </a:rPr>
              <a:t> </a:t>
            </a:r>
            <a:r>
              <a:rPr sz="1000" spc="-10" dirty="0">
                <a:solidFill>
                  <a:srgbClr val="EEEEEE"/>
                </a:solidFill>
                <a:latin typeface="Arial Unicode MS"/>
                <a:cs typeface="Arial Unicode MS"/>
              </a:rPr>
              <a:t>variable. </a:t>
            </a:r>
            <a:r>
              <a:rPr sz="1000" spc="-45" dirty="0">
                <a:solidFill>
                  <a:srgbClr val="EEEEEE"/>
                </a:solidFill>
                <a:latin typeface="Arial Unicode MS"/>
                <a:cs typeface="Arial Unicode MS"/>
              </a:rPr>
              <a:t>Please</a:t>
            </a:r>
            <a:r>
              <a:rPr sz="1000" spc="-30" dirty="0">
                <a:solidFill>
                  <a:srgbClr val="EEEEEE"/>
                </a:solidFill>
                <a:latin typeface="Arial Unicode MS"/>
                <a:cs typeface="Arial Unicode MS"/>
              </a:rPr>
              <a:t> </a:t>
            </a:r>
            <a:r>
              <a:rPr sz="1000" spc="-25" dirty="0">
                <a:solidFill>
                  <a:srgbClr val="EEEEEE"/>
                </a:solidFill>
                <a:latin typeface="Arial Unicode MS"/>
                <a:cs typeface="Arial Unicode MS"/>
              </a:rPr>
              <a:t>modify</a:t>
            </a:r>
            <a:r>
              <a:rPr sz="1000" spc="-30" dirty="0">
                <a:solidFill>
                  <a:srgbClr val="EEEEEE"/>
                </a:solidFill>
                <a:latin typeface="Arial Unicode MS"/>
                <a:cs typeface="Arial Unicode MS"/>
              </a:rPr>
              <a:t> </a:t>
            </a:r>
            <a:r>
              <a:rPr sz="1000" dirty="0">
                <a:solidFill>
                  <a:srgbClr val="EEEEEE"/>
                </a:solidFill>
                <a:latin typeface="Arial Unicode MS"/>
                <a:cs typeface="Arial Unicode MS"/>
              </a:rPr>
              <a:t>it</a:t>
            </a:r>
            <a:r>
              <a:rPr sz="1000" spc="-30" dirty="0">
                <a:solidFill>
                  <a:srgbClr val="EEEEEE"/>
                </a:solidFill>
                <a:latin typeface="Arial Unicode MS"/>
                <a:cs typeface="Arial Unicode MS"/>
              </a:rPr>
              <a:t> </a:t>
            </a:r>
            <a:r>
              <a:rPr sz="1000" spc="-10" dirty="0">
                <a:solidFill>
                  <a:srgbClr val="EEEEEE"/>
                </a:solidFill>
                <a:latin typeface="Arial Unicode MS"/>
                <a:cs typeface="Arial Unicode MS"/>
              </a:rPr>
              <a:t>according</a:t>
            </a:r>
            <a:r>
              <a:rPr sz="1000" spc="-30" dirty="0">
                <a:solidFill>
                  <a:srgbClr val="EEEEEE"/>
                </a:solidFill>
                <a:latin typeface="Arial Unicode MS"/>
                <a:cs typeface="Arial Unicode MS"/>
              </a:rPr>
              <a:t> </a:t>
            </a:r>
            <a:r>
              <a:rPr sz="1000" spc="-20" dirty="0">
                <a:solidFill>
                  <a:srgbClr val="EEEEEE"/>
                </a:solidFill>
                <a:latin typeface="Arial Unicode MS"/>
                <a:cs typeface="Arial Unicode MS"/>
              </a:rPr>
              <a:t>to</a:t>
            </a:r>
            <a:r>
              <a:rPr sz="1000" spc="-30" dirty="0">
                <a:solidFill>
                  <a:srgbClr val="EEEEEE"/>
                </a:solidFill>
                <a:latin typeface="Arial Unicode MS"/>
                <a:cs typeface="Arial Unicode MS"/>
              </a:rPr>
              <a:t> your </a:t>
            </a:r>
            <a:r>
              <a:rPr sz="1000" spc="-25" dirty="0">
                <a:solidFill>
                  <a:srgbClr val="EEEEEE"/>
                </a:solidFill>
                <a:latin typeface="Arial Unicode MS"/>
                <a:cs typeface="Arial Unicode MS"/>
              </a:rPr>
              <a:t>requirement.</a:t>
            </a:r>
            <a:endParaRPr sz="10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65862" y="2264537"/>
            <a:ext cx="58508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14" dirty="0"/>
              <a:t>Examples</a:t>
            </a:r>
            <a:r>
              <a:rPr spc="-225" dirty="0"/>
              <a:t> </a:t>
            </a:r>
            <a:r>
              <a:rPr spc="55" dirty="0"/>
              <a:t>of</a:t>
            </a:r>
            <a:r>
              <a:rPr spc="-290" dirty="0"/>
              <a:t> </a:t>
            </a:r>
            <a:r>
              <a:rPr spc="55" dirty="0"/>
              <a:t>Facebook</a:t>
            </a:r>
            <a:r>
              <a:rPr spc="-330" dirty="0"/>
              <a:t> </a:t>
            </a:r>
            <a:r>
              <a:rPr spc="145" dirty="0"/>
              <a:t>Ads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8035975" y="3097550"/>
            <a:ext cx="1026794" cy="1026794"/>
            <a:chOff x="8035975" y="3097550"/>
            <a:chExt cx="1026794" cy="1026794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35975" y="3097550"/>
              <a:ext cx="1026549" cy="10265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03350" y="3264925"/>
              <a:ext cx="691799" cy="691799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0" y="5054124"/>
            <a:ext cx="4562475" cy="89535"/>
          </a:xfrm>
          <a:custGeom>
            <a:avLst/>
            <a:gdLst/>
            <a:ahLst/>
            <a:cxnLst/>
            <a:rect l="l" t="t" r="r" b="b"/>
            <a:pathLst>
              <a:path w="4562475" h="89535">
                <a:moveTo>
                  <a:pt x="0" y="0"/>
                </a:moveTo>
                <a:lnTo>
                  <a:pt x="4562149" y="0"/>
                </a:lnTo>
                <a:lnTo>
                  <a:pt x="4562149" y="89374"/>
                </a:lnTo>
                <a:lnTo>
                  <a:pt x="0" y="89374"/>
                </a:lnTo>
                <a:lnTo>
                  <a:pt x="0" y="0"/>
                </a:lnTo>
                <a:close/>
              </a:path>
            </a:pathLst>
          </a:custGeom>
          <a:solidFill>
            <a:srgbClr val="4267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53738" y="5054124"/>
            <a:ext cx="4490720" cy="89535"/>
          </a:xfrm>
          <a:custGeom>
            <a:avLst/>
            <a:gdLst/>
            <a:ahLst/>
            <a:cxnLst/>
            <a:rect l="l" t="t" r="r" b="b"/>
            <a:pathLst>
              <a:path w="4490720" h="89535">
                <a:moveTo>
                  <a:pt x="4490399" y="89399"/>
                </a:moveTo>
                <a:lnTo>
                  <a:pt x="0" y="89399"/>
                </a:lnTo>
                <a:lnTo>
                  <a:pt x="0" y="0"/>
                </a:lnTo>
                <a:lnTo>
                  <a:pt x="4490399" y="0"/>
                </a:lnTo>
                <a:lnTo>
                  <a:pt x="4490399" y="8939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7985149" y="0"/>
            <a:ext cx="1196975" cy="1513205"/>
            <a:chOff x="7985149" y="0"/>
            <a:chExt cx="1196975" cy="1513205"/>
          </a:xfrm>
        </p:grpSpPr>
        <p:sp>
          <p:nvSpPr>
            <p:cNvPr id="9" name="object 9"/>
            <p:cNvSpPr/>
            <p:nvPr/>
          </p:nvSpPr>
          <p:spPr>
            <a:xfrm>
              <a:off x="8561501" y="0"/>
              <a:ext cx="582930" cy="1015365"/>
            </a:xfrm>
            <a:custGeom>
              <a:avLst/>
              <a:gdLst/>
              <a:ahLst/>
              <a:cxnLst/>
              <a:rect l="l" t="t" r="r" b="b"/>
              <a:pathLst>
                <a:path w="582929" h="1015365">
                  <a:moveTo>
                    <a:pt x="0" y="501689"/>
                  </a:moveTo>
                  <a:lnTo>
                    <a:pt x="2097" y="454968"/>
                  </a:lnTo>
                  <a:lnTo>
                    <a:pt x="8269" y="409422"/>
                  </a:lnTo>
                  <a:lnTo>
                    <a:pt x="18335" y="365233"/>
                  </a:lnTo>
                  <a:lnTo>
                    <a:pt x="32113" y="322582"/>
                  </a:lnTo>
                  <a:lnTo>
                    <a:pt x="49422" y="281649"/>
                  </a:lnTo>
                  <a:lnTo>
                    <a:pt x="70080" y="242616"/>
                  </a:lnTo>
                  <a:lnTo>
                    <a:pt x="93907" y="205665"/>
                  </a:lnTo>
                  <a:lnTo>
                    <a:pt x="120721" y="170976"/>
                  </a:lnTo>
                  <a:lnTo>
                    <a:pt x="150342" y="138731"/>
                  </a:lnTo>
                  <a:lnTo>
                    <a:pt x="182587" y="109111"/>
                  </a:lnTo>
                  <a:lnTo>
                    <a:pt x="217276" y="82296"/>
                  </a:lnTo>
                  <a:lnTo>
                    <a:pt x="254227" y="58469"/>
                  </a:lnTo>
                  <a:lnTo>
                    <a:pt x="293260" y="37811"/>
                  </a:lnTo>
                  <a:lnTo>
                    <a:pt x="334193" y="20502"/>
                  </a:lnTo>
                  <a:lnTo>
                    <a:pt x="376844" y="6724"/>
                  </a:lnTo>
                  <a:lnTo>
                    <a:pt x="406367" y="0"/>
                  </a:lnTo>
                </a:path>
                <a:path w="582929" h="1015365">
                  <a:moveTo>
                    <a:pt x="582498" y="1009845"/>
                  </a:moveTo>
                  <a:lnTo>
                    <a:pt x="560020" y="1012891"/>
                  </a:lnTo>
                  <a:lnTo>
                    <a:pt x="513299" y="1014989"/>
                  </a:lnTo>
                  <a:lnTo>
                    <a:pt x="466579" y="1012891"/>
                  </a:lnTo>
                  <a:lnTo>
                    <a:pt x="421033" y="1006719"/>
                  </a:lnTo>
                  <a:lnTo>
                    <a:pt x="376844" y="996653"/>
                  </a:lnTo>
                  <a:lnTo>
                    <a:pt x="334193" y="982875"/>
                  </a:lnTo>
                  <a:lnTo>
                    <a:pt x="293260" y="965567"/>
                  </a:lnTo>
                  <a:lnTo>
                    <a:pt x="254227" y="944908"/>
                  </a:lnTo>
                  <a:lnTo>
                    <a:pt x="217276" y="921081"/>
                  </a:lnTo>
                  <a:lnTo>
                    <a:pt x="182587" y="894267"/>
                  </a:lnTo>
                  <a:lnTo>
                    <a:pt x="150342" y="864647"/>
                  </a:lnTo>
                  <a:lnTo>
                    <a:pt x="120721" y="832401"/>
                  </a:lnTo>
                  <a:lnTo>
                    <a:pt x="93907" y="797713"/>
                  </a:lnTo>
                  <a:lnTo>
                    <a:pt x="70080" y="760761"/>
                  </a:lnTo>
                  <a:lnTo>
                    <a:pt x="49422" y="721728"/>
                  </a:lnTo>
                  <a:lnTo>
                    <a:pt x="32113" y="680796"/>
                  </a:lnTo>
                  <a:lnTo>
                    <a:pt x="18335" y="638144"/>
                  </a:lnTo>
                  <a:lnTo>
                    <a:pt x="8269" y="593955"/>
                  </a:lnTo>
                  <a:lnTo>
                    <a:pt x="2097" y="548410"/>
                  </a:lnTo>
                  <a:lnTo>
                    <a:pt x="0" y="501689"/>
                  </a:lnTo>
                </a:path>
              </a:pathLst>
            </a:custGeom>
            <a:ln w="76199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985137" y="105219"/>
              <a:ext cx="1158875" cy="1369695"/>
            </a:xfrm>
            <a:custGeom>
              <a:avLst/>
              <a:gdLst/>
              <a:ahLst/>
              <a:cxnLst/>
              <a:rect l="l" t="t" r="r" b="b"/>
              <a:pathLst>
                <a:path w="1158875" h="1369695">
                  <a:moveTo>
                    <a:pt x="576605" y="1081125"/>
                  </a:moveTo>
                  <a:lnTo>
                    <a:pt x="573011" y="1035748"/>
                  </a:lnTo>
                  <a:lnTo>
                    <a:pt x="562457" y="991908"/>
                  </a:lnTo>
                  <a:lnTo>
                    <a:pt x="545249" y="950353"/>
                  </a:lnTo>
                  <a:lnTo>
                    <a:pt x="521703" y="911885"/>
                  </a:lnTo>
                  <a:lnTo>
                    <a:pt x="492163" y="877265"/>
                  </a:lnTo>
                  <a:lnTo>
                    <a:pt x="457542" y="847725"/>
                  </a:lnTo>
                  <a:lnTo>
                    <a:pt x="419074" y="824179"/>
                  </a:lnTo>
                  <a:lnTo>
                    <a:pt x="377520" y="806970"/>
                  </a:lnTo>
                  <a:lnTo>
                    <a:pt x="333679" y="796417"/>
                  </a:lnTo>
                  <a:lnTo>
                    <a:pt x="288302" y="792822"/>
                  </a:lnTo>
                  <a:lnTo>
                    <a:pt x="241541" y="796594"/>
                  </a:lnTo>
                  <a:lnTo>
                    <a:pt x="197180" y="807516"/>
                  </a:lnTo>
                  <a:lnTo>
                    <a:pt x="155816" y="825004"/>
                  </a:lnTo>
                  <a:lnTo>
                    <a:pt x="118033" y="848448"/>
                  </a:lnTo>
                  <a:lnTo>
                    <a:pt x="84442" y="877265"/>
                  </a:lnTo>
                  <a:lnTo>
                    <a:pt x="55626" y="910856"/>
                  </a:lnTo>
                  <a:lnTo>
                    <a:pt x="32181" y="948639"/>
                  </a:lnTo>
                  <a:lnTo>
                    <a:pt x="14706" y="990003"/>
                  </a:lnTo>
                  <a:lnTo>
                    <a:pt x="3784" y="1034364"/>
                  </a:lnTo>
                  <a:lnTo>
                    <a:pt x="0" y="1081125"/>
                  </a:lnTo>
                  <a:lnTo>
                    <a:pt x="3784" y="1127887"/>
                  </a:lnTo>
                  <a:lnTo>
                    <a:pt x="14706" y="1172248"/>
                  </a:lnTo>
                  <a:lnTo>
                    <a:pt x="32181" y="1213612"/>
                  </a:lnTo>
                  <a:lnTo>
                    <a:pt x="55626" y="1251394"/>
                  </a:lnTo>
                  <a:lnTo>
                    <a:pt x="84442" y="1284986"/>
                  </a:lnTo>
                  <a:lnTo>
                    <a:pt x="118033" y="1313802"/>
                  </a:lnTo>
                  <a:lnTo>
                    <a:pt x="155816" y="1337246"/>
                  </a:lnTo>
                  <a:lnTo>
                    <a:pt x="197180" y="1354721"/>
                  </a:lnTo>
                  <a:lnTo>
                    <a:pt x="241541" y="1365656"/>
                  </a:lnTo>
                  <a:lnTo>
                    <a:pt x="288302" y="1369428"/>
                  </a:lnTo>
                  <a:lnTo>
                    <a:pt x="335064" y="1365656"/>
                  </a:lnTo>
                  <a:lnTo>
                    <a:pt x="379425" y="1354721"/>
                  </a:lnTo>
                  <a:lnTo>
                    <a:pt x="420801" y="1337246"/>
                  </a:lnTo>
                  <a:lnTo>
                    <a:pt x="458571" y="1313802"/>
                  </a:lnTo>
                  <a:lnTo>
                    <a:pt x="492163" y="1284986"/>
                  </a:lnTo>
                  <a:lnTo>
                    <a:pt x="520979" y="1251394"/>
                  </a:lnTo>
                  <a:lnTo>
                    <a:pt x="544423" y="1213612"/>
                  </a:lnTo>
                  <a:lnTo>
                    <a:pt x="561911" y="1172248"/>
                  </a:lnTo>
                  <a:lnTo>
                    <a:pt x="572833" y="1127887"/>
                  </a:lnTo>
                  <a:lnTo>
                    <a:pt x="576605" y="1081125"/>
                  </a:lnTo>
                  <a:close/>
                </a:path>
                <a:path w="1158875" h="1369695">
                  <a:moveTo>
                    <a:pt x="1158862" y="6858"/>
                  </a:moveTo>
                  <a:lnTo>
                    <a:pt x="1141742" y="3429"/>
                  </a:lnTo>
                  <a:lnTo>
                    <a:pt x="1089621" y="0"/>
                  </a:lnTo>
                  <a:lnTo>
                    <a:pt x="1043393" y="2667"/>
                  </a:lnTo>
                  <a:lnTo>
                    <a:pt x="998728" y="10464"/>
                  </a:lnTo>
                  <a:lnTo>
                    <a:pt x="955916" y="23101"/>
                  </a:lnTo>
                  <a:lnTo>
                    <a:pt x="915276" y="40284"/>
                  </a:lnTo>
                  <a:lnTo>
                    <a:pt x="877087" y="61722"/>
                  </a:lnTo>
                  <a:lnTo>
                    <a:pt x="841667" y="87083"/>
                  </a:lnTo>
                  <a:lnTo>
                    <a:pt x="809294" y="116116"/>
                  </a:lnTo>
                  <a:lnTo>
                    <a:pt x="780275" y="148488"/>
                  </a:lnTo>
                  <a:lnTo>
                    <a:pt x="754900" y="183908"/>
                  </a:lnTo>
                  <a:lnTo>
                    <a:pt x="733475" y="222097"/>
                  </a:lnTo>
                  <a:lnTo>
                    <a:pt x="716292" y="262737"/>
                  </a:lnTo>
                  <a:lnTo>
                    <a:pt x="703643" y="305536"/>
                  </a:lnTo>
                  <a:lnTo>
                    <a:pt x="695845" y="350215"/>
                  </a:lnTo>
                  <a:lnTo>
                    <a:pt x="693178" y="396443"/>
                  </a:lnTo>
                  <a:lnTo>
                    <a:pt x="695845" y="442683"/>
                  </a:lnTo>
                  <a:lnTo>
                    <a:pt x="703643" y="487349"/>
                  </a:lnTo>
                  <a:lnTo>
                    <a:pt x="716292" y="530148"/>
                  </a:lnTo>
                  <a:lnTo>
                    <a:pt x="733475" y="570788"/>
                  </a:lnTo>
                  <a:lnTo>
                    <a:pt x="754900" y="608977"/>
                  </a:lnTo>
                  <a:lnTo>
                    <a:pt x="780275" y="644398"/>
                  </a:lnTo>
                  <a:lnTo>
                    <a:pt x="809294" y="676783"/>
                  </a:lnTo>
                  <a:lnTo>
                    <a:pt x="841667" y="705802"/>
                  </a:lnTo>
                  <a:lnTo>
                    <a:pt x="877087" y="731177"/>
                  </a:lnTo>
                  <a:lnTo>
                    <a:pt x="915276" y="752602"/>
                  </a:lnTo>
                  <a:lnTo>
                    <a:pt x="955916" y="769785"/>
                  </a:lnTo>
                  <a:lnTo>
                    <a:pt x="998728" y="782421"/>
                  </a:lnTo>
                  <a:lnTo>
                    <a:pt x="1043393" y="790232"/>
                  </a:lnTo>
                  <a:lnTo>
                    <a:pt x="1089621" y="792899"/>
                  </a:lnTo>
                  <a:lnTo>
                    <a:pt x="1135862" y="790232"/>
                  </a:lnTo>
                  <a:lnTo>
                    <a:pt x="1158862" y="786206"/>
                  </a:lnTo>
                  <a:lnTo>
                    <a:pt x="1158862" y="6858"/>
                  </a:lnTo>
                  <a:close/>
                </a:path>
              </a:pathLst>
            </a:custGeom>
            <a:solidFill>
              <a:srgbClr val="CBDB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55141" y="3354534"/>
            <a:ext cx="18859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140" dirty="0">
                <a:solidFill>
                  <a:srgbClr val="4267B2"/>
                </a:solidFill>
                <a:latin typeface="Arial Narrow"/>
                <a:cs typeface="Arial Narrow"/>
              </a:rPr>
              <a:t>2</a:t>
            </a:r>
            <a:endParaRPr sz="2500">
              <a:latin typeface="Arial Narrow"/>
              <a:cs typeface="Arial Narrow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3247" y="1319084"/>
            <a:ext cx="458400" cy="7308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93422" y="1449534"/>
            <a:ext cx="14922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170" dirty="0">
                <a:solidFill>
                  <a:srgbClr val="4267B2"/>
                </a:solidFill>
                <a:latin typeface="Arial Narrow"/>
                <a:cs typeface="Arial Narrow"/>
              </a:rPr>
              <a:t>1</a:t>
            </a:r>
            <a:endParaRPr sz="2500">
              <a:latin typeface="Arial Narrow"/>
              <a:cs typeface="Arial Narrow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47554" y="3224084"/>
            <a:ext cx="458400" cy="73080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877729" y="3354534"/>
            <a:ext cx="19177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165" dirty="0">
                <a:solidFill>
                  <a:srgbClr val="4267B2"/>
                </a:solidFill>
                <a:latin typeface="Arial Narrow"/>
                <a:cs typeface="Arial Narrow"/>
              </a:rPr>
              <a:t>4</a:t>
            </a:r>
            <a:endParaRPr sz="2500">
              <a:latin typeface="Arial Narrow"/>
              <a:cs typeface="Arial Narrow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89751" y="1319084"/>
            <a:ext cx="458400" cy="73080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619926" y="1449534"/>
            <a:ext cx="18859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140" dirty="0">
                <a:solidFill>
                  <a:srgbClr val="4267B2"/>
                </a:solidFill>
                <a:latin typeface="Arial Narrow"/>
                <a:cs typeface="Arial Narrow"/>
              </a:rPr>
              <a:t>3</a:t>
            </a:r>
            <a:endParaRPr sz="25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00"/>
              </a:spcBef>
            </a:pPr>
            <a:r>
              <a:rPr dirty="0"/>
              <a:t>Festive</a:t>
            </a:r>
            <a:r>
              <a:rPr spc="-330" dirty="0"/>
              <a:t> </a:t>
            </a:r>
            <a:r>
              <a:rPr spc="170" dirty="0"/>
              <a:t>Ads</a:t>
            </a:r>
            <a:r>
              <a:rPr spc="-215" dirty="0"/>
              <a:t> </a:t>
            </a:r>
            <a:r>
              <a:rPr spc="100" dirty="0"/>
              <a:t>Examples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8035975" y="3097550"/>
            <a:ext cx="1026794" cy="1026794"/>
            <a:chOff x="8035975" y="3097550"/>
            <a:chExt cx="1026794" cy="1026794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35975" y="3097550"/>
              <a:ext cx="1026549" cy="10265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03350" y="3264925"/>
              <a:ext cx="691799" cy="691799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0" y="5054124"/>
            <a:ext cx="4562475" cy="89535"/>
          </a:xfrm>
          <a:custGeom>
            <a:avLst/>
            <a:gdLst/>
            <a:ahLst/>
            <a:cxnLst/>
            <a:rect l="l" t="t" r="r" b="b"/>
            <a:pathLst>
              <a:path w="4562475" h="89535">
                <a:moveTo>
                  <a:pt x="0" y="0"/>
                </a:moveTo>
                <a:lnTo>
                  <a:pt x="4562149" y="0"/>
                </a:lnTo>
                <a:lnTo>
                  <a:pt x="4562149" y="89374"/>
                </a:lnTo>
                <a:lnTo>
                  <a:pt x="0" y="89374"/>
                </a:lnTo>
                <a:lnTo>
                  <a:pt x="0" y="0"/>
                </a:lnTo>
                <a:close/>
              </a:path>
            </a:pathLst>
          </a:custGeom>
          <a:solidFill>
            <a:srgbClr val="4267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53738" y="5054124"/>
            <a:ext cx="4490720" cy="89535"/>
          </a:xfrm>
          <a:custGeom>
            <a:avLst/>
            <a:gdLst/>
            <a:ahLst/>
            <a:cxnLst/>
            <a:rect l="l" t="t" r="r" b="b"/>
            <a:pathLst>
              <a:path w="4490720" h="89535">
                <a:moveTo>
                  <a:pt x="4490399" y="89399"/>
                </a:moveTo>
                <a:lnTo>
                  <a:pt x="0" y="89399"/>
                </a:lnTo>
                <a:lnTo>
                  <a:pt x="0" y="0"/>
                </a:lnTo>
                <a:lnTo>
                  <a:pt x="4490399" y="0"/>
                </a:lnTo>
                <a:lnTo>
                  <a:pt x="4490399" y="8939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7985149" y="0"/>
            <a:ext cx="1196975" cy="1513205"/>
            <a:chOff x="7985149" y="0"/>
            <a:chExt cx="1196975" cy="1513205"/>
          </a:xfrm>
        </p:grpSpPr>
        <p:sp>
          <p:nvSpPr>
            <p:cNvPr id="9" name="object 9"/>
            <p:cNvSpPr/>
            <p:nvPr/>
          </p:nvSpPr>
          <p:spPr>
            <a:xfrm>
              <a:off x="8561501" y="0"/>
              <a:ext cx="582930" cy="1015365"/>
            </a:xfrm>
            <a:custGeom>
              <a:avLst/>
              <a:gdLst/>
              <a:ahLst/>
              <a:cxnLst/>
              <a:rect l="l" t="t" r="r" b="b"/>
              <a:pathLst>
                <a:path w="582929" h="1015365">
                  <a:moveTo>
                    <a:pt x="0" y="501689"/>
                  </a:moveTo>
                  <a:lnTo>
                    <a:pt x="2097" y="454968"/>
                  </a:lnTo>
                  <a:lnTo>
                    <a:pt x="8269" y="409422"/>
                  </a:lnTo>
                  <a:lnTo>
                    <a:pt x="18335" y="365233"/>
                  </a:lnTo>
                  <a:lnTo>
                    <a:pt x="32113" y="322582"/>
                  </a:lnTo>
                  <a:lnTo>
                    <a:pt x="49422" y="281649"/>
                  </a:lnTo>
                  <a:lnTo>
                    <a:pt x="70080" y="242616"/>
                  </a:lnTo>
                  <a:lnTo>
                    <a:pt x="93907" y="205665"/>
                  </a:lnTo>
                  <a:lnTo>
                    <a:pt x="120721" y="170976"/>
                  </a:lnTo>
                  <a:lnTo>
                    <a:pt x="150342" y="138731"/>
                  </a:lnTo>
                  <a:lnTo>
                    <a:pt x="182587" y="109111"/>
                  </a:lnTo>
                  <a:lnTo>
                    <a:pt x="217276" y="82296"/>
                  </a:lnTo>
                  <a:lnTo>
                    <a:pt x="254227" y="58469"/>
                  </a:lnTo>
                  <a:lnTo>
                    <a:pt x="293260" y="37811"/>
                  </a:lnTo>
                  <a:lnTo>
                    <a:pt x="334193" y="20502"/>
                  </a:lnTo>
                  <a:lnTo>
                    <a:pt x="376844" y="6724"/>
                  </a:lnTo>
                  <a:lnTo>
                    <a:pt x="406367" y="0"/>
                  </a:lnTo>
                </a:path>
                <a:path w="582929" h="1015365">
                  <a:moveTo>
                    <a:pt x="582498" y="1009845"/>
                  </a:moveTo>
                  <a:lnTo>
                    <a:pt x="560020" y="1012891"/>
                  </a:lnTo>
                  <a:lnTo>
                    <a:pt x="513299" y="1014989"/>
                  </a:lnTo>
                  <a:lnTo>
                    <a:pt x="466579" y="1012891"/>
                  </a:lnTo>
                  <a:lnTo>
                    <a:pt x="421033" y="1006719"/>
                  </a:lnTo>
                  <a:lnTo>
                    <a:pt x="376844" y="996653"/>
                  </a:lnTo>
                  <a:lnTo>
                    <a:pt x="334193" y="982875"/>
                  </a:lnTo>
                  <a:lnTo>
                    <a:pt x="293260" y="965567"/>
                  </a:lnTo>
                  <a:lnTo>
                    <a:pt x="254227" y="944908"/>
                  </a:lnTo>
                  <a:lnTo>
                    <a:pt x="217276" y="921081"/>
                  </a:lnTo>
                  <a:lnTo>
                    <a:pt x="182587" y="894267"/>
                  </a:lnTo>
                  <a:lnTo>
                    <a:pt x="150342" y="864647"/>
                  </a:lnTo>
                  <a:lnTo>
                    <a:pt x="120721" y="832401"/>
                  </a:lnTo>
                  <a:lnTo>
                    <a:pt x="93907" y="797713"/>
                  </a:lnTo>
                  <a:lnTo>
                    <a:pt x="70080" y="760761"/>
                  </a:lnTo>
                  <a:lnTo>
                    <a:pt x="49422" y="721728"/>
                  </a:lnTo>
                  <a:lnTo>
                    <a:pt x="32113" y="680796"/>
                  </a:lnTo>
                  <a:lnTo>
                    <a:pt x="18335" y="638144"/>
                  </a:lnTo>
                  <a:lnTo>
                    <a:pt x="8269" y="593955"/>
                  </a:lnTo>
                  <a:lnTo>
                    <a:pt x="2097" y="548410"/>
                  </a:lnTo>
                  <a:lnTo>
                    <a:pt x="0" y="501689"/>
                  </a:lnTo>
                </a:path>
              </a:pathLst>
            </a:custGeom>
            <a:ln w="76199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985137" y="105219"/>
              <a:ext cx="1158875" cy="1369695"/>
            </a:xfrm>
            <a:custGeom>
              <a:avLst/>
              <a:gdLst/>
              <a:ahLst/>
              <a:cxnLst/>
              <a:rect l="l" t="t" r="r" b="b"/>
              <a:pathLst>
                <a:path w="1158875" h="1369695">
                  <a:moveTo>
                    <a:pt x="576605" y="1081125"/>
                  </a:moveTo>
                  <a:lnTo>
                    <a:pt x="573011" y="1035748"/>
                  </a:lnTo>
                  <a:lnTo>
                    <a:pt x="562457" y="991908"/>
                  </a:lnTo>
                  <a:lnTo>
                    <a:pt x="545249" y="950353"/>
                  </a:lnTo>
                  <a:lnTo>
                    <a:pt x="521703" y="911885"/>
                  </a:lnTo>
                  <a:lnTo>
                    <a:pt x="492163" y="877265"/>
                  </a:lnTo>
                  <a:lnTo>
                    <a:pt x="457542" y="847725"/>
                  </a:lnTo>
                  <a:lnTo>
                    <a:pt x="419074" y="824179"/>
                  </a:lnTo>
                  <a:lnTo>
                    <a:pt x="377520" y="806970"/>
                  </a:lnTo>
                  <a:lnTo>
                    <a:pt x="333679" y="796417"/>
                  </a:lnTo>
                  <a:lnTo>
                    <a:pt x="288302" y="792822"/>
                  </a:lnTo>
                  <a:lnTo>
                    <a:pt x="241541" y="796594"/>
                  </a:lnTo>
                  <a:lnTo>
                    <a:pt x="197180" y="807516"/>
                  </a:lnTo>
                  <a:lnTo>
                    <a:pt x="155816" y="825004"/>
                  </a:lnTo>
                  <a:lnTo>
                    <a:pt x="118033" y="848448"/>
                  </a:lnTo>
                  <a:lnTo>
                    <a:pt x="84442" y="877265"/>
                  </a:lnTo>
                  <a:lnTo>
                    <a:pt x="55626" y="910856"/>
                  </a:lnTo>
                  <a:lnTo>
                    <a:pt x="32181" y="948639"/>
                  </a:lnTo>
                  <a:lnTo>
                    <a:pt x="14706" y="990003"/>
                  </a:lnTo>
                  <a:lnTo>
                    <a:pt x="3784" y="1034364"/>
                  </a:lnTo>
                  <a:lnTo>
                    <a:pt x="0" y="1081125"/>
                  </a:lnTo>
                  <a:lnTo>
                    <a:pt x="3784" y="1127887"/>
                  </a:lnTo>
                  <a:lnTo>
                    <a:pt x="14706" y="1172248"/>
                  </a:lnTo>
                  <a:lnTo>
                    <a:pt x="32181" y="1213612"/>
                  </a:lnTo>
                  <a:lnTo>
                    <a:pt x="55626" y="1251394"/>
                  </a:lnTo>
                  <a:lnTo>
                    <a:pt x="84442" y="1284986"/>
                  </a:lnTo>
                  <a:lnTo>
                    <a:pt x="118033" y="1313802"/>
                  </a:lnTo>
                  <a:lnTo>
                    <a:pt x="155816" y="1337246"/>
                  </a:lnTo>
                  <a:lnTo>
                    <a:pt x="197180" y="1354721"/>
                  </a:lnTo>
                  <a:lnTo>
                    <a:pt x="241541" y="1365656"/>
                  </a:lnTo>
                  <a:lnTo>
                    <a:pt x="288302" y="1369428"/>
                  </a:lnTo>
                  <a:lnTo>
                    <a:pt x="335064" y="1365656"/>
                  </a:lnTo>
                  <a:lnTo>
                    <a:pt x="379425" y="1354721"/>
                  </a:lnTo>
                  <a:lnTo>
                    <a:pt x="420801" y="1337246"/>
                  </a:lnTo>
                  <a:lnTo>
                    <a:pt x="458571" y="1313802"/>
                  </a:lnTo>
                  <a:lnTo>
                    <a:pt x="492163" y="1284986"/>
                  </a:lnTo>
                  <a:lnTo>
                    <a:pt x="520979" y="1251394"/>
                  </a:lnTo>
                  <a:lnTo>
                    <a:pt x="544423" y="1213612"/>
                  </a:lnTo>
                  <a:lnTo>
                    <a:pt x="561911" y="1172248"/>
                  </a:lnTo>
                  <a:lnTo>
                    <a:pt x="572833" y="1127887"/>
                  </a:lnTo>
                  <a:lnTo>
                    <a:pt x="576605" y="1081125"/>
                  </a:lnTo>
                  <a:close/>
                </a:path>
                <a:path w="1158875" h="1369695">
                  <a:moveTo>
                    <a:pt x="1158862" y="6858"/>
                  </a:moveTo>
                  <a:lnTo>
                    <a:pt x="1141742" y="3429"/>
                  </a:lnTo>
                  <a:lnTo>
                    <a:pt x="1089621" y="0"/>
                  </a:lnTo>
                  <a:lnTo>
                    <a:pt x="1043393" y="2667"/>
                  </a:lnTo>
                  <a:lnTo>
                    <a:pt x="998728" y="10464"/>
                  </a:lnTo>
                  <a:lnTo>
                    <a:pt x="955916" y="23101"/>
                  </a:lnTo>
                  <a:lnTo>
                    <a:pt x="915276" y="40284"/>
                  </a:lnTo>
                  <a:lnTo>
                    <a:pt x="877087" y="61722"/>
                  </a:lnTo>
                  <a:lnTo>
                    <a:pt x="841667" y="87083"/>
                  </a:lnTo>
                  <a:lnTo>
                    <a:pt x="809294" y="116116"/>
                  </a:lnTo>
                  <a:lnTo>
                    <a:pt x="780275" y="148488"/>
                  </a:lnTo>
                  <a:lnTo>
                    <a:pt x="754900" y="183908"/>
                  </a:lnTo>
                  <a:lnTo>
                    <a:pt x="733475" y="222097"/>
                  </a:lnTo>
                  <a:lnTo>
                    <a:pt x="716292" y="262737"/>
                  </a:lnTo>
                  <a:lnTo>
                    <a:pt x="703643" y="305536"/>
                  </a:lnTo>
                  <a:lnTo>
                    <a:pt x="695845" y="350215"/>
                  </a:lnTo>
                  <a:lnTo>
                    <a:pt x="693178" y="396443"/>
                  </a:lnTo>
                  <a:lnTo>
                    <a:pt x="695845" y="442683"/>
                  </a:lnTo>
                  <a:lnTo>
                    <a:pt x="703643" y="487349"/>
                  </a:lnTo>
                  <a:lnTo>
                    <a:pt x="716292" y="530148"/>
                  </a:lnTo>
                  <a:lnTo>
                    <a:pt x="733475" y="570788"/>
                  </a:lnTo>
                  <a:lnTo>
                    <a:pt x="754900" y="608977"/>
                  </a:lnTo>
                  <a:lnTo>
                    <a:pt x="780275" y="644398"/>
                  </a:lnTo>
                  <a:lnTo>
                    <a:pt x="809294" y="676783"/>
                  </a:lnTo>
                  <a:lnTo>
                    <a:pt x="841667" y="705802"/>
                  </a:lnTo>
                  <a:lnTo>
                    <a:pt x="877087" y="731177"/>
                  </a:lnTo>
                  <a:lnTo>
                    <a:pt x="915276" y="752602"/>
                  </a:lnTo>
                  <a:lnTo>
                    <a:pt x="955916" y="769785"/>
                  </a:lnTo>
                  <a:lnTo>
                    <a:pt x="998728" y="782421"/>
                  </a:lnTo>
                  <a:lnTo>
                    <a:pt x="1043393" y="790232"/>
                  </a:lnTo>
                  <a:lnTo>
                    <a:pt x="1089621" y="792899"/>
                  </a:lnTo>
                  <a:lnTo>
                    <a:pt x="1135862" y="790232"/>
                  </a:lnTo>
                  <a:lnTo>
                    <a:pt x="1158862" y="786206"/>
                  </a:lnTo>
                  <a:lnTo>
                    <a:pt x="1158862" y="6858"/>
                  </a:lnTo>
                  <a:close/>
                </a:path>
              </a:pathLst>
            </a:custGeom>
            <a:solidFill>
              <a:srgbClr val="CBDB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2649" y="231474"/>
            <a:ext cx="4187190" cy="4044315"/>
            <a:chOff x="232649" y="231474"/>
            <a:chExt cx="4187190" cy="4044315"/>
          </a:xfrm>
        </p:grpSpPr>
        <p:sp>
          <p:nvSpPr>
            <p:cNvPr id="3" name="object 3"/>
            <p:cNvSpPr/>
            <p:nvPr/>
          </p:nvSpPr>
          <p:spPr>
            <a:xfrm>
              <a:off x="232649" y="231474"/>
              <a:ext cx="4187190" cy="4044315"/>
            </a:xfrm>
            <a:custGeom>
              <a:avLst/>
              <a:gdLst/>
              <a:ahLst/>
              <a:cxnLst/>
              <a:rect l="l" t="t" r="r" b="b"/>
              <a:pathLst>
                <a:path w="4187190" h="4044315">
                  <a:moveTo>
                    <a:pt x="4187099" y="4043999"/>
                  </a:moveTo>
                  <a:lnTo>
                    <a:pt x="0" y="4043999"/>
                  </a:lnTo>
                  <a:lnTo>
                    <a:pt x="0" y="0"/>
                  </a:lnTo>
                  <a:lnTo>
                    <a:pt x="4187099" y="0"/>
                  </a:lnTo>
                  <a:lnTo>
                    <a:pt x="4187099" y="4043999"/>
                  </a:lnTo>
                  <a:close/>
                </a:path>
              </a:pathLst>
            </a:custGeom>
            <a:solidFill>
              <a:srgbClr val="E9ED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7563" y="858503"/>
              <a:ext cx="3997273" cy="2466335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4728450" y="841075"/>
            <a:ext cx="4187190" cy="4044315"/>
            <a:chOff x="4728450" y="841075"/>
            <a:chExt cx="4187190" cy="4044315"/>
          </a:xfrm>
        </p:grpSpPr>
        <p:sp>
          <p:nvSpPr>
            <p:cNvPr id="6" name="object 6"/>
            <p:cNvSpPr/>
            <p:nvPr/>
          </p:nvSpPr>
          <p:spPr>
            <a:xfrm>
              <a:off x="4728450" y="841075"/>
              <a:ext cx="4187190" cy="4044315"/>
            </a:xfrm>
            <a:custGeom>
              <a:avLst/>
              <a:gdLst/>
              <a:ahLst/>
              <a:cxnLst/>
              <a:rect l="l" t="t" r="r" b="b"/>
              <a:pathLst>
                <a:path w="4187190" h="4044315">
                  <a:moveTo>
                    <a:pt x="4187099" y="4043999"/>
                  </a:moveTo>
                  <a:lnTo>
                    <a:pt x="0" y="4043999"/>
                  </a:lnTo>
                  <a:lnTo>
                    <a:pt x="0" y="0"/>
                  </a:lnTo>
                  <a:lnTo>
                    <a:pt x="4187099" y="0"/>
                  </a:lnTo>
                  <a:lnTo>
                    <a:pt x="4187099" y="4043999"/>
                  </a:lnTo>
                  <a:close/>
                </a:path>
              </a:pathLst>
            </a:custGeom>
            <a:solidFill>
              <a:srgbClr val="E9ED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23363" y="1468103"/>
              <a:ext cx="3997279" cy="2466337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4568066" y="1566600"/>
            <a:ext cx="18415" cy="2010410"/>
          </a:xfrm>
          <a:custGeom>
            <a:avLst/>
            <a:gdLst/>
            <a:ahLst/>
            <a:cxnLst/>
            <a:rect l="l" t="t" r="r" b="b"/>
            <a:pathLst>
              <a:path w="18414" h="2010410">
                <a:moveTo>
                  <a:pt x="17999" y="0"/>
                </a:moveTo>
                <a:lnTo>
                  <a:pt x="0" y="2010299"/>
                </a:lnTo>
              </a:path>
            </a:pathLst>
          </a:custGeom>
          <a:ln w="9524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55675" y="263098"/>
            <a:ext cx="3971925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16100"/>
              </a:lnSpc>
              <a:spcBef>
                <a:spcPts val="100"/>
              </a:spcBef>
            </a:pPr>
            <a:r>
              <a:rPr sz="1400" b="0" spc="-35" dirty="0">
                <a:latin typeface="Arial Unicode MS"/>
                <a:cs typeface="Arial Unicode MS"/>
              </a:rPr>
              <a:t>This</a:t>
            </a:r>
            <a:r>
              <a:rPr sz="1400" b="0" spc="-50" dirty="0">
                <a:latin typeface="Arial Unicode MS"/>
                <a:cs typeface="Arial Unicode MS"/>
              </a:rPr>
              <a:t> </a:t>
            </a:r>
            <a:r>
              <a:rPr sz="1400" dirty="0">
                <a:solidFill>
                  <a:srgbClr val="CC0000"/>
                </a:solidFill>
                <a:latin typeface="Arial Narrow"/>
                <a:cs typeface="Arial Narrow"/>
              </a:rPr>
              <a:t>Diwali</a:t>
            </a:r>
            <a:r>
              <a:rPr sz="1400" spc="25" dirty="0">
                <a:solidFill>
                  <a:srgbClr val="CC0000"/>
                </a:solidFill>
                <a:latin typeface="Arial Narrow"/>
                <a:cs typeface="Arial Narrow"/>
              </a:rPr>
              <a:t> </a:t>
            </a:r>
            <a:r>
              <a:rPr sz="1400" b="0" spc="-50" dirty="0">
                <a:latin typeface="Arial Unicode MS"/>
                <a:cs typeface="Arial Unicode MS"/>
              </a:rPr>
              <a:t>let’s</a:t>
            </a:r>
            <a:r>
              <a:rPr sz="1400" b="0" spc="-45" dirty="0">
                <a:latin typeface="Arial Unicode MS"/>
                <a:cs typeface="Arial Unicode MS"/>
              </a:rPr>
              <a:t> have</a:t>
            </a:r>
            <a:r>
              <a:rPr sz="1400" b="0" spc="-50" dirty="0">
                <a:latin typeface="Arial Unicode MS"/>
                <a:cs typeface="Arial Unicode MS"/>
              </a:rPr>
              <a:t> </a:t>
            </a:r>
            <a:r>
              <a:rPr sz="1400" b="0" dirty="0">
                <a:latin typeface="Arial Unicode MS"/>
                <a:cs typeface="Arial Unicode MS"/>
              </a:rPr>
              <a:t>a</a:t>
            </a:r>
            <a:r>
              <a:rPr sz="1400" b="0" spc="-45" dirty="0">
                <a:latin typeface="Arial Unicode MS"/>
                <a:cs typeface="Arial Unicode MS"/>
              </a:rPr>
              <a:t> </a:t>
            </a:r>
            <a:r>
              <a:rPr sz="1400" b="0" spc="-20" dirty="0">
                <a:latin typeface="Arial Unicode MS"/>
                <a:cs typeface="Arial Unicode MS"/>
              </a:rPr>
              <a:t>sparkling</a:t>
            </a:r>
            <a:r>
              <a:rPr sz="1400" b="0" spc="-45" dirty="0">
                <a:latin typeface="Arial Unicode MS"/>
                <a:cs typeface="Arial Unicode MS"/>
              </a:rPr>
              <a:t> </a:t>
            </a:r>
            <a:r>
              <a:rPr sz="1400" b="0" spc="-20" dirty="0">
                <a:latin typeface="Arial Unicode MS"/>
                <a:cs typeface="Arial Unicode MS"/>
              </a:rPr>
              <a:t>celebration</a:t>
            </a:r>
            <a:r>
              <a:rPr sz="1400" b="0" spc="-50" dirty="0">
                <a:latin typeface="Arial Unicode MS"/>
                <a:cs typeface="Arial Unicode MS"/>
              </a:rPr>
              <a:t> </a:t>
            </a:r>
            <a:r>
              <a:rPr sz="1400" b="0" dirty="0">
                <a:latin typeface="Arial Unicode MS"/>
                <a:cs typeface="Arial Unicode MS"/>
              </a:rPr>
              <a:t>at</a:t>
            </a:r>
            <a:r>
              <a:rPr sz="1400" b="0" spc="260" dirty="0">
                <a:latin typeface="Arial Unicode MS"/>
                <a:cs typeface="Arial Unicode MS"/>
              </a:rPr>
              <a:t> </a:t>
            </a:r>
            <a:r>
              <a:rPr sz="1400" b="0" spc="-25" dirty="0">
                <a:latin typeface="Arial Unicode MS"/>
                <a:cs typeface="Arial Unicode MS"/>
              </a:rPr>
              <a:t>Hotel </a:t>
            </a:r>
            <a:r>
              <a:rPr sz="1400" b="0" spc="-10" dirty="0">
                <a:latin typeface="Arial Unicode MS"/>
                <a:cs typeface="Arial Unicode MS"/>
              </a:rPr>
              <a:t>Avalanche</a:t>
            </a:r>
            <a:endParaRPr sz="1400">
              <a:latin typeface="Arial Unicode MS"/>
              <a:cs typeface="Arial Unicode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7575" y="3527214"/>
            <a:ext cx="2726690" cy="46990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70"/>
              </a:spcBef>
            </a:pPr>
            <a:r>
              <a:rPr sz="1200" spc="-40" dirty="0">
                <a:latin typeface="Arial Unicode MS"/>
                <a:cs typeface="Arial Unicode MS"/>
              </a:rPr>
              <a:t>Spend</a:t>
            </a:r>
            <a:r>
              <a:rPr sz="1200" spc="-60" dirty="0">
                <a:latin typeface="Arial Unicode MS"/>
                <a:cs typeface="Arial Unicode MS"/>
              </a:rPr>
              <a:t> </a:t>
            </a:r>
            <a:r>
              <a:rPr sz="1200" spc="-10" dirty="0">
                <a:latin typeface="Arial Unicode MS"/>
                <a:cs typeface="Arial Unicode MS"/>
              </a:rPr>
              <a:t>quality</a:t>
            </a:r>
            <a:r>
              <a:rPr sz="1200" spc="-55" dirty="0">
                <a:latin typeface="Arial Unicode MS"/>
                <a:cs typeface="Arial Unicode MS"/>
              </a:rPr>
              <a:t> </a:t>
            </a:r>
            <a:r>
              <a:rPr sz="1200" spc="-20" dirty="0">
                <a:latin typeface="Arial Unicode MS"/>
                <a:cs typeface="Arial Unicode MS"/>
              </a:rPr>
              <a:t>time</a:t>
            </a:r>
            <a:r>
              <a:rPr sz="1200" spc="-55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with</a:t>
            </a:r>
            <a:r>
              <a:rPr sz="1200" spc="-55" dirty="0">
                <a:latin typeface="Arial Unicode MS"/>
                <a:cs typeface="Arial Unicode MS"/>
              </a:rPr>
              <a:t> </a:t>
            </a:r>
            <a:r>
              <a:rPr sz="1200" spc="-35" dirty="0">
                <a:latin typeface="Arial Unicode MS"/>
                <a:cs typeface="Arial Unicode MS"/>
              </a:rPr>
              <a:t>your</a:t>
            </a:r>
            <a:r>
              <a:rPr sz="1200" spc="-55" dirty="0">
                <a:latin typeface="Arial Unicode MS"/>
                <a:cs typeface="Arial Unicode MS"/>
              </a:rPr>
              <a:t> </a:t>
            </a:r>
            <a:r>
              <a:rPr sz="1200" spc="-45" dirty="0">
                <a:latin typeface="Arial Unicode MS"/>
                <a:cs typeface="Arial Unicode MS"/>
              </a:rPr>
              <a:t>loved</a:t>
            </a:r>
            <a:r>
              <a:rPr sz="1200" spc="-55" dirty="0">
                <a:latin typeface="Arial Unicode MS"/>
                <a:cs typeface="Arial Unicode MS"/>
              </a:rPr>
              <a:t> </a:t>
            </a:r>
            <a:r>
              <a:rPr sz="1200" spc="-10" dirty="0">
                <a:latin typeface="Arial Unicode MS"/>
                <a:cs typeface="Arial Unicode MS"/>
              </a:rPr>
              <a:t>ones!</a:t>
            </a:r>
            <a:endParaRPr sz="12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204"/>
              </a:spcBef>
            </a:pPr>
            <a:r>
              <a:rPr sz="1400" spc="-50" dirty="0">
                <a:latin typeface="Arial Unicode MS"/>
                <a:cs typeface="Arial Unicode MS"/>
              </a:rPr>
              <a:t>Avail</a:t>
            </a:r>
            <a:r>
              <a:rPr sz="1400" spc="-55" dirty="0">
                <a:latin typeface="Arial Unicode MS"/>
                <a:cs typeface="Arial Unicode MS"/>
              </a:rPr>
              <a:t> </a:t>
            </a:r>
            <a:r>
              <a:rPr sz="1400" spc="-150" dirty="0">
                <a:solidFill>
                  <a:srgbClr val="CC0000"/>
                </a:solidFill>
                <a:latin typeface="Arial Unicode MS"/>
                <a:cs typeface="Arial Unicode MS"/>
              </a:rPr>
              <a:t>10%</a:t>
            </a:r>
            <a:r>
              <a:rPr sz="1400" spc="-55" dirty="0">
                <a:solidFill>
                  <a:srgbClr val="CC0000"/>
                </a:solidFill>
                <a:latin typeface="Arial Unicode MS"/>
                <a:cs typeface="Arial Unicode MS"/>
              </a:rPr>
              <a:t> </a:t>
            </a:r>
            <a:r>
              <a:rPr sz="1400" spc="-25" dirty="0">
                <a:latin typeface="Arial Unicode MS"/>
                <a:cs typeface="Arial Unicode MS"/>
              </a:rPr>
              <a:t>discount</a:t>
            </a:r>
            <a:r>
              <a:rPr sz="1400" spc="-55" dirty="0">
                <a:latin typeface="Arial Unicode MS"/>
                <a:cs typeface="Arial Unicode MS"/>
              </a:rPr>
              <a:t> </a:t>
            </a:r>
            <a:r>
              <a:rPr sz="1400" spc="-40" dirty="0">
                <a:latin typeface="Arial Unicode MS"/>
                <a:cs typeface="Arial Unicode MS"/>
              </a:rPr>
              <a:t>on</a:t>
            </a:r>
            <a:r>
              <a:rPr sz="1400" spc="-50" dirty="0">
                <a:latin typeface="Arial Unicode MS"/>
                <a:cs typeface="Arial Unicode MS"/>
              </a:rPr>
              <a:t> </a:t>
            </a:r>
            <a:r>
              <a:rPr sz="1400" spc="-35" dirty="0">
                <a:latin typeface="Arial Unicode MS"/>
                <a:cs typeface="Arial Unicode MS"/>
              </a:rPr>
              <a:t>early</a:t>
            </a:r>
            <a:r>
              <a:rPr sz="1400" spc="-55" dirty="0">
                <a:latin typeface="Arial Unicode MS"/>
                <a:cs typeface="Arial Unicode MS"/>
              </a:rPr>
              <a:t> </a:t>
            </a:r>
            <a:r>
              <a:rPr sz="1400" spc="-10" dirty="0">
                <a:latin typeface="Arial Unicode MS"/>
                <a:cs typeface="Arial Unicode MS"/>
              </a:rPr>
              <a:t>booking.</a:t>
            </a:r>
            <a:endParaRPr sz="1400">
              <a:latin typeface="Arial Unicode MS"/>
              <a:cs typeface="Arial Unicode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200574" y="3605474"/>
            <a:ext cx="1024255" cy="370840"/>
          </a:xfrm>
          <a:custGeom>
            <a:avLst/>
            <a:gdLst/>
            <a:ahLst/>
            <a:cxnLst/>
            <a:rect l="l" t="t" r="r" b="b"/>
            <a:pathLst>
              <a:path w="1024254" h="370839">
                <a:moveTo>
                  <a:pt x="0" y="61751"/>
                </a:moveTo>
                <a:lnTo>
                  <a:pt x="4852" y="37714"/>
                </a:lnTo>
                <a:lnTo>
                  <a:pt x="18086" y="18086"/>
                </a:lnTo>
                <a:lnTo>
                  <a:pt x="37714" y="4852"/>
                </a:lnTo>
                <a:lnTo>
                  <a:pt x="61751" y="0"/>
                </a:lnTo>
                <a:lnTo>
                  <a:pt x="962448" y="0"/>
                </a:lnTo>
                <a:lnTo>
                  <a:pt x="1006113" y="18086"/>
                </a:lnTo>
                <a:lnTo>
                  <a:pt x="1024199" y="61751"/>
                </a:lnTo>
                <a:lnTo>
                  <a:pt x="1024199" y="308748"/>
                </a:lnTo>
                <a:lnTo>
                  <a:pt x="1019347" y="332785"/>
                </a:lnTo>
                <a:lnTo>
                  <a:pt x="1006113" y="352413"/>
                </a:lnTo>
                <a:lnTo>
                  <a:pt x="986485" y="365647"/>
                </a:lnTo>
                <a:lnTo>
                  <a:pt x="962448" y="370499"/>
                </a:lnTo>
                <a:lnTo>
                  <a:pt x="61751" y="370499"/>
                </a:lnTo>
                <a:lnTo>
                  <a:pt x="37714" y="365647"/>
                </a:lnTo>
                <a:lnTo>
                  <a:pt x="18086" y="352413"/>
                </a:lnTo>
                <a:lnTo>
                  <a:pt x="4852" y="332785"/>
                </a:lnTo>
                <a:lnTo>
                  <a:pt x="0" y="308748"/>
                </a:lnTo>
                <a:lnTo>
                  <a:pt x="0" y="61751"/>
                </a:lnTo>
                <a:close/>
              </a:path>
            </a:pathLst>
          </a:custGeom>
          <a:ln w="19049">
            <a:solidFill>
              <a:srgbClr val="8B8E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382425" y="3681441"/>
            <a:ext cx="6718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8B8E93"/>
                </a:solidFill>
                <a:latin typeface="Arial"/>
                <a:cs typeface="Arial"/>
              </a:rPr>
              <a:t>Get</a:t>
            </a:r>
            <a:r>
              <a:rPr sz="1200" b="1" spc="-25" dirty="0">
                <a:solidFill>
                  <a:srgbClr val="8B8E93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8B8E93"/>
                </a:solidFill>
                <a:latin typeface="Arial"/>
                <a:cs typeface="Arial"/>
              </a:rPr>
              <a:t>Offer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51475" y="1010937"/>
            <a:ext cx="33147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spc="-90" dirty="0">
                <a:latin typeface="Arial Unicode MS"/>
                <a:cs typeface="Arial Unicode MS"/>
              </a:rPr>
              <a:t>Enjoy</a:t>
            </a:r>
            <a:r>
              <a:rPr sz="1400" spc="-40" dirty="0">
                <a:latin typeface="Arial Unicode MS"/>
                <a:cs typeface="Arial Unicode MS"/>
              </a:rPr>
              <a:t> </a:t>
            </a:r>
            <a:r>
              <a:rPr sz="1400" spc="-35" dirty="0">
                <a:latin typeface="Arial Unicode MS"/>
                <a:cs typeface="Arial Unicode MS"/>
              </a:rPr>
              <a:t>the </a:t>
            </a:r>
            <a:r>
              <a:rPr sz="1400" b="1" dirty="0">
                <a:solidFill>
                  <a:srgbClr val="CC0000"/>
                </a:solidFill>
                <a:latin typeface="Arial Narrow"/>
                <a:cs typeface="Arial Narrow"/>
              </a:rPr>
              <a:t>Chills</a:t>
            </a:r>
            <a:r>
              <a:rPr sz="1400" b="1" spc="85" dirty="0">
                <a:solidFill>
                  <a:srgbClr val="CC0000"/>
                </a:solidFill>
                <a:latin typeface="Arial Narrow"/>
                <a:cs typeface="Arial Narrow"/>
              </a:rPr>
              <a:t> </a:t>
            </a:r>
            <a:r>
              <a:rPr sz="1400" b="1" dirty="0">
                <a:solidFill>
                  <a:srgbClr val="CC0000"/>
                </a:solidFill>
                <a:latin typeface="Arial Narrow"/>
                <a:cs typeface="Arial Narrow"/>
              </a:rPr>
              <a:t>of</a:t>
            </a:r>
            <a:r>
              <a:rPr sz="1400" b="1" spc="85" dirty="0">
                <a:solidFill>
                  <a:srgbClr val="CC0000"/>
                </a:solidFill>
                <a:latin typeface="Arial Narrow"/>
                <a:cs typeface="Arial Narrow"/>
              </a:rPr>
              <a:t> </a:t>
            </a:r>
            <a:r>
              <a:rPr sz="1400" b="1" dirty="0">
                <a:solidFill>
                  <a:srgbClr val="CC0000"/>
                </a:solidFill>
                <a:latin typeface="Arial Narrow"/>
                <a:cs typeface="Arial Narrow"/>
              </a:rPr>
              <a:t>Winter</a:t>
            </a:r>
            <a:r>
              <a:rPr sz="1400" b="1" spc="25" dirty="0">
                <a:solidFill>
                  <a:srgbClr val="CC0000"/>
                </a:solidFill>
                <a:latin typeface="Arial Narrow"/>
                <a:cs typeface="Arial Narrow"/>
              </a:rPr>
              <a:t> </a:t>
            </a:r>
            <a:r>
              <a:rPr sz="1400" dirty="0">
                <a:latin typeface="Arial Unicode MS"/>
                <a:cs typeface="Arial Unicode MS"/>
              </a:rPr>
              <a:t>at</a:t>
            </a:r>
            <a:r>
              <a:rPr sz="1400" spc="275" dirty="0">
                <a:latin typeface="Arial Unicode MS"/>
                <a:cs typeface="Arial Unicode MS"/>
              </a:rPr>
              <a:t> </a:t>
            </a:r>
            <a:r>
              <a:rPr sz="1400" spc="-45" dirty="0">
                <a:latin typeface="Arial Unicode MS"/>
                <a:cs typeface="Arial Unicode MS"/>
              </a:rPr>
              <a:t>Hotel</a:t>
            </a:r>
            <a:r>
              <a:rPr sz="1400" spc="-35" dirty="0">
                <a:latin typeface="Arial Unicode MS"/>
                <a:cs typeface="Arial Unicode MS"/>
              </a:rPr>
              <a:t> Avalanche</a:t>
            </a:r>
            <a:endParaRPr sz="1400">
              <a:latin typeface="Arial Unicode MS"/>
              <a:cs typeface="Arial Unicode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33375" y="4257163"/>
            <a:ext cx="2094864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spc="-35" dirty="0">
                <a:latin typeface="Arial Unicode MS"/>
                <a:cs typeface="Arial Unicode MS"/>
              </a:rPr>
              <a:t>Book</a:t>
            </a:r>
            <a:r>
              <a:rPr sz="1400" spc="90" dirty="0">
                <a:latin typeface="Arial Unicode MS"/>
                <a:cs typeface="Arial Unicode MS"/>
              </a:rPr>
              <a:t> </a:t>
            </a:r>
            <a:r>
              <a:rPr sz="1400" spc="-30" dirty="0">
                <a:latin typeface="Arial Unicode MS"/>
                <a:cs typeface="Arial Unicode MS"/>
              </a:rPr>
              <a:t>Direct</a:t>
            </a:r>
            <a:r>
              <a:rPr sz="1400" spc="-80" dirty="0">
                <a:latin typeface="Arial Unicode MS"/>
                <a:cs typeface="Arial Unicode MS"/>
              </a:rPr>
              <a:t> </a:t>
            </a:r>
            <a:r>
              <a:rPr sz="1400" spc="-10" dirty="0">
                <a:latin typeface="Arial Unicode MS"/>
                <a:cs typeface="Arial Unicode MS"/>
              </a:rPr>
              <a:t>and</a:t>
            </a:r>
            <a:r>
              <a:rPr sz="1400" spc="-85" dirty="0">
                <a:latin typeface="Arial Unicode MS"/>
                <a:cs typeface="Arial Unicode MS"/>
              </a:rPr>
              <a:t> </a:t>
            </a:r>
            <a:r>
              <a:rPr sz="1400" spc="-25" dirty="0">
                <a:latin typeface="Arial Unicode MS"/>
                <a:cs typeface="Arial Unicode MS"/>
              </a:rPr>
              <a:t>get</a:t>
            </a:r>
            <a:r>
              <a:rPr sz="1400" spc="-85" dirty="0">
                <a:latin typeface="Arial Unicode MS"/>
                <a:cs typeface="Arial Unicode MS"/>
              </a:rPr>
              <a:t> </a:t>
            </a:r>
            <a:r>
              <a:rPr sz="1400" spc="-150" dirty="0">
                <a:solidFill>
                  <a:srgbClr val="CC0000"/>
                </a:solidFill>
                <a:latin typeface="Arial Unicode MS"/>
                <a:cs typeface="Arial Unicode MS"/>
              </a:rPr>
              <a:t>15%</a:t>
            </a:r>
            <a:r>
              <a:rPr sz="1400" spc="-80" dirty="0">
                <a:solidFill>
                  <a:srgbClr val="CC0000"/>
                </a:solidFill>
                <a:latin typeface="Arial Unicode MS"/>
                <a:cs typeface="Arial Unicode MS"/>
              </a:rPr>
              <a:t> </a:t>
            </a:r>
            <a:r>
              <a:rPr sz="1400" spc="-25" dirty="0">
                <a:latin typeface="Arial Unicode MS"/>
                <a:cs typeface="Arial Unicode MS"/>
              </a:rPr>
              <a:t>off</a:t>
            </a:r>
            <a:endParaRPr sz="1400">
              <a:latin typeface="Arial Unicode MS"/>
              <a:cs typeface="Arial Unicode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696375" y="4215074"/>
            <a:ext cx="1024255" cy="370840"/>
          </a:xfrm>
          <a:custGeom>
            <a:avLst/>
            <a:gdLst/>
            <a:ahLst/>
            <a:cxnLst/>
            <a:rect l="l" t="t" r="r" b="b"/>
            <a:pathLst>
              <a:path w="1024254" h="370839">
                <a:moveTo>
                  <a:pt x="0" y="61751"/>
                </a:moveTo>
                <a:lnTo>
                  <a:pt x="4852" y="37714"/>
                </a:lnTo>
                <a:lnTo>
                  <a:pt x="18086" y="18086"/>
                </a:lnTo>
                <a:lnTo>
                  <a:pt x="37714" y="4852"/>
                </a:lnTo>
                <a:lnTo>
                  <a:pt x="61751" y="0"/>
                </a:lnTo>
                <a:lnTo>
                  <a:pt x="962448" y="0"/>
                </a:lnTo>
                <a:lnTo>
                  <a:pt x="1006113" y="18086"/>
                </a:lnTo>
                <a:lnTo>
                  <a:pt x="1024199" y="61751"/>
                </a:lnTo>
                <a:lnTo>
                  <a:pt x="1024199" y="308748"/>
                </a:lnTo>
                <a:lnTo>
                  <a:pt x="1019347" y="332785"/>
                </a:lnTo>
                <a:lnTo>
                  <a:pt x="1006113" y="352413"/>
                </a:lnTo>
                <a:lnTo>
                  <a:pt x="986485" y="365647"/>
                </a:lnTo>
                <a:lnTo>
                  <a:pt x="962448" y="370499"/>
                </a:lnTo>
                <a:lnTo>
                  <a:pt x="61751" y="370499"/>
                </a:lnTo>
                <a:lnTo>
                  <a:pt x="37714" y="365647"/>
                </a:lnTo>
                <a:lnTo>
                  <a:pt x="18086" y="352413"/>
                </a:lnTo>
                <a:lnTo>
                  <a:pt x="4852" y="332785"/>
                </a:lnTo>
                <a:lnTo>
                  <a:pt x="0" y="308748"/>
                </a:lnTo>
                <a:lnTo>
                  <a:pt x="0" y="61751"/>
                </a:lnTo>
                <a:close/>
              </a:path>
            </a:pathLst>
          </a:custGeom>
          <a:ln w="19049">
            <a:solidFill>
              <a:srgbClr val="8B8E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835958" y="4291041"/>
            <a:ext cx="7575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8B8E93"/>
                </a:solidFill>
                <a:latin typeface="Arial"/>
                <a:cs typeface="Arial"/>
              </a:rPr>
              <a:t>Book</a:t>
            </a:r>
            <a:r>
              <a:rPr sz="1200" b="1" spc="-20" dirty="0">
                <a:solidFill>
                  <a:srgbClr val="8B8E93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8B8E93"/>
                </a:solidFill>
                <a:latin typeface="Arial"/>
                <a:cs typeface="Arial"/>
              </a:rPr>
              <a:t>Now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450</Words>
  <Application>Microsoft Office PowerPoint</Application>
  <PresentationFormat>On-screen Show (16:9)</PresentationFormat>
  <Paragraphs>74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Arial Unicode MS</vt:lpstr>
      <vt:lpstr>Trebuchet MS</vt:lpstr>
      <vt:lpstr>Calibri</vt:lpstr>
      <vt:lpstr>Arial Narrow</vt:lpstr>
      <vt:lpstr>Office Theme</vt:lpstr>
      <vt:lpstr>PowerPoint Presentation</vt:lpstr>
      <vt:lpstr>How to use these templates?</vt:lpstr>
      <vt:lpstr>Templates of</vt:lpstr>
      <vt:lpstr>Primary Text</vt:lpstr>
      <vt:lpstr>Headline &amp; Description</vt:lpstr>
      <vt:lpstr>Examples of Facebook Ads</vt:lpstr>
      <vt:lpstr>PowerPoint Presentation</vt:lpstr>
      <vt:lpstr>Festive Ads Examples</vt:lpstr>
      <vt:lpstr>This Diwali let’s have a sparkling celebration at Hotel Avalanche</vt:lpstr>
      <vt:lpstr>2020 NEW YEARS EVE!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</dc:creator>
  <cp:lastModifiedBy>Microsoft</cp:lastModifiedBy>
  <cp:revision>1</cp:revision>
  <dcterms:created xsi:type="dcterms:W3CDTF">2021-11-04T05:48:11Z</dcterms:created>
  <dcterms:modified xsi:type="dcterms:W3CDTF">2022-09-04T00:29:52Z</dcterms:modified>
</cp:coreProperties>
</file>