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8"/>
  </p:notesMasterIdLst>
  <p:sldIdLst>
    <p:sldId id="256" r:id="rId2"/>
    <p:sldId id="260" r:id="rId3"/>
    <p:sldId id="261" r:id="rId4"/>
    <p:sldId id="263" r:id="rId5"/>
    <p:sldId id="264"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30" r:id="rId26"/>
    <p:sldId id="329" r:id="rId27"/>
    <p:sldId id="331" r:id="rId28"/>
    <p:sldId id="332" r:id="rId29"/>
    <p:sldId id="333" r:id="rId30"/>
    <p:sldId id="334" r:id="rId31"/>
    <p:sldId id="335" r:id="rId32"/>
    <p:sldId id="336" r:id="rId33"/>
    <p:sldId id="337" r:id="rId34"/>
    <p:sldId id="338" r:id="rId35"/>
    <p:sldId id="267" r:id="rId36"/>
    <p:sldId id="268" r:id="rId37"/>
    <p:sldId id="273" r:id="rId38"/>
    <p:sldId id="274" r:id="rId39"/>
    <p:sldId id="339" r:id="rId40"/>
    <p:sldId id="278" r:id="rId41"/>
    <p:sldId id="340" r:id="rId42"/>
    <p:sldId id="341" r:id="rId43"/>
    <p:sldId id="342" r:id="rId44"/>
    <p:sldId id="343" r:id="rId45"/>
    <p:sldId id="344" r:id="rId46"/>
    <p:sldId id="282" r:id="rId47"/>
  </p:sldIdLst>
  <p:sldSz cx="9144000" cy="5143500" type="screen16x9"/>
  <p:notesSz cx="6858000" cy="9144000"/>
  <p:embeddedFontLst>
    <p:embeddedFont>
      <p:font typeface="Lato" panose="020B0604020202020204" charset="0"/>
      <p:regular r:id="rId49"/>
      <p:bold r:id="rId50"/>
      <p:italic r:id="rId51"/>
      <p:boldItalic r:id="rId52"/>
    </p:embeddedFont>
    <p:embeddedFont>
      <p:font typeface="Prata" panose="020B0604020202020204" charset="0"/>
      <p:regular r:id="rId53"/>
    </p:embeddedFont>
    <p:embeddedFont>
      <p:font typeface="Bellota Text" panose="020B0604020202020204" charset="0"/>
      <p:regular r:id="rId54"/>
      <p:bold r:id="rId55"/>
      <p:italic r:id="rId56"/>
      <p:boldItalic r:id="rId57"/>
    </p:embeddedFont>
    <p:embeddedFont>
      <p:font typeface="Roboto" panose="020B0604020202020204" charset="0"/>
      <p:regular r:id="rId58"/>
      <p:bold r:id="rId59"/>
      <p:italic r:id="rId60"/>
      <p:boldItalic r:id="rId61"/>
    </p:embeddedFont>
    <p:embeddedFont>
      <p:font typeface="Patrick Hand" panose="020B0604020202020204"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1CBAA23-5818-4CCF-A1CD-44A03AED1832}">
  <a:tblStyle styleId="{E1CBAA23-5818-4CCF-A1CD-44A03AED18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7" d="100"/>
          <a:sy n="97" d="100"/>
        </p:scale>
        <p:origin x="-52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112083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fc639af74a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fc639af74a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a1242414e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a1242414e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a1242414e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a1242414e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a1242414e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a1242414e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a1242414e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a1242414e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a1242414e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a1242414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8b385fd27f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8b385fd27f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716100"/>
            <a:ext cx="5381700" cy="1693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2448850"/>
            <a:ext cx="3804900" cy="42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12" name="Google Shape;12;p2"/>
          <p:cNvGrpSpPr/>
          <p:nvPr/>
        </p:nvGrpSpPr>
        <p:grpSpPr>
          <a:xfrm>
            <a:off x="25" y="4603328"/>
            <a:ext cx="9144005" cy="540125"/>
            <a:chOff x="25" y="4603328"/>
            <a:chExt cx="9144005" cy="540125"/>
          </a:xfrm>
        </p:grpSpPr>
        <p:sp>
          <p:nvSpPr>
            <p:cNvPr id="13" name="Google Shape;13;p2"/>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5_2">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2604300" y="540000"/>
            <a:ext cx="3935400" cy="47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85" name="Google Shape;185;p19"/>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186" name="Google Shape;186;p19"/>
          <p:cNvGrpSpPr/>
          <p:nvPr/>
        </p:nvGrpSpPr>
        <p:grpSpPr>
          <a:xfrm>
            <a:off x="25" y="4603328"/>
            <a:ext cx="9144005" cy="540125"/>
            <a:chOff x="25" y="4603328"/>
            <a:chExt cx="9144005" cy="540125"/>
          </a:xfrm>
        </p:grpSpPr>
        <p:sp>
          <p:nvSpPr>
            <p:cNvPr id="187" name="Google Shape;187;p19"/>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9"/>
          <p:cNvSpPr/>
          <p:nvPr/>
        </p:nvSpPr>
        <p:spPr>
          <a:xfrm>
            <a:off x="0" y="388299"/>
            <a:ext cx="2262616" cy="581705"/>
          </a:xfrm>
          <a:custGeom>
            <a:avLst/>
            <a:gdLst/>
            <a:ahLst/>
            <a:cxnLst/>
            <a:rect l="l" t="t" r="r" b="b"/>
            <a:pathLst>
              <a:path w="16504" h="4243" extrusionOk="0">
                <a:moveTo>
                  <a:pt x="3594" y="1"/>
                </a:moveTo>
                <a:cubicBezTo>
                  <a:pt x="2736" y="1"/>
                  <a:pt x="2411" y="999"/>
                  <a:pt x="2411" y="999"/>
                </a:cubicBezTo>
                <a:cubicBezTo>
                  <a:pt x="2411" y="999"/>
                  <a:pt x="2256" y="824"/>
                  <a:pt x="2034" y="824"/>
                </a:cubicBezTo>
                <a:cubicBezTo>
                  <a:pt x="1923" y="824"/>
                  <a:pt x="1796" y="868"/>
                  <a:pt x="1663" y="999"/>
                </a:cubicBezTo>
                <a:cubicBezTo>
                  <a:pt x="1268" y="1393"/>
                  <a:pt x="1892" y="1788"/>
                  <a:pt x="1892" y="1788"/>
                </a:cubicBezTo>
                <a:cubicBezTo>
                  <a:pt x="1821" y="1747"/>
                  <a:pt x="1758" y="1729"/>
                  <a:pt x="1701" y="1729"/>
                </a:cubicBezTo>
                <a:cubicBezTo>
                  <a:pt x="1360" y="1729"/>
                  <a:pt x="1268" y="2372"/>
                  <a:pt x="1268" y="2372"/>
                </a:cubicBezTo>
                <a:cubicBezTo>
                  <a:pt x="959" y="1353"/>
                  <a:pt x="1" y="1184"/>
                  <a:pt x="1" y="1184"/>
                </a:cubicBezTo>
                <a:lnTo>
                  <a:pt x="1" y="4243"/>
                </a:lnTo>
                <a:lnTo>
                  <a:pt x="16489" y="4243"/>
                </a:lnTo>
                <a:cubicBezTo>
                  <a:pt x="16504" y="3986"/>
                  <a:pt x="15742" y="3849"/>
                  <a:pt x="15251" y="3849"/>
                </a:cubicBezTo>
                <a:cubicBezTo>
                  <a:pt x="15066" y="3849"/>
                  <a:pt x="14919" y="3869"/>
                  <a:pt x="14867" y="3909"/>
                </a:cubicBezTo>
                <a:cubicBezTo>
                  <a:pt x="14767" y="3980"/>
                  <a:pt x="14480" y="4046"/>
                  <a:pt x="14223" y="4046"/>
                </a:cubicBezTo>
                <a:cubicBezTo>
                  <a:pt x="13957" y="4046"/>
                  <a:pt x="13724" y="3975"/>
                  <a:pt x="13764" y="3764"/>
                </a:cubicBezTo>
                <a:cubicBezTo>
                  <a:pt x="13860" y="3386"/>
                  <a:pt x="12988" y="3369"/>
                  <a:pt x="12834" y="3369"/>
                </a:cubicBezTo>
                <a:cubicBezTo>
                  <a:pt x="12819" y="3369"/>
                  <a:pt x="12811" y="3370"/>
                  <a:pt x="12811" y="3370"/>
                </a:cubicBezTo>
                <a:cubicBezTo>
                  <a:pt x="12811" y="3370"/>
                  <a:pt x="12891" y="2681"/>
                  <a:pt x="12352" y="2516"/>
                </a:cubicBezTo>
                <a:cubicBezTo>
                  <a:pt x="12305" y="2503"/>
                  <a:pt x="12262" y="2498"/>
                  <a:pt x="12223" y="2498"/>
                </a:cubicBezTo>
                <a:cubicBezTo>
                  <a:pt x="11820" y="2498"/>
                  <a:pt x="11853" y="3120"/>
                  <a:pt x="11853" y="3120"/>
                </a:cubicBezTo>
                <a:cubicBezTo>
                  <a:pt x="11718" y="2923"/>
                  <a:pt x="11433" y="2788"/>
                  <a:pt x="11139" y="2788"/>
                </a:cubicBezTo>
                <a:cubicBezTo>
                  <a:pt x="10845" y="2788"/>
                  <a:pt x="10543" y="2923"/>
                  <a:pt x="10376" y="3265"/>
                </a:cubicBezTo>
                <a:cubicBezTo>
                  <a:pt x="10225" y="3558"/>
                  <a:pt x="9981" y="3666"/>
                  <a:pt x="9710" y="3666"/>
                </a:cubicBezTo>
                <a:cubicBezTo>
                  <a:pt x="9343" y="3666"/>
                  <a:pt x="8928" y="3468"/>
                  <a:pt x="8629" y="3265"/>
                </a:cubicBezTo>
                <a:cubicBezTo>
                  <a:pt x="8456" y="3147"/>
                  <a:pt x="8286" y="3107"/>
                  <a:pt x="8135" y="3107"/>
                </a:cubicBezTo>
                <a:cubicBezTo>
                  <a:pt x="7833" y="3107"/>
                  <a:pt x="7611" y="3265"/>
                  <a:pt x="7611" y="3265"/>
                </a:cubicBezTo>
                <a:cubicBezTo>
                  <a:pt x="7571" y="3015"/>
                  <a:pt x="7052" y="2995"/>
                  <a:pt x="7052" y="2995"/>
                </a:cubicBezTo>
                <a:cubicBezTo>
                  <a:pt x="7052" y="2995"/>
                  <a:pt x="7217" y="2411"/>
                  <a:pt x="6698" y="2207"/>
                </a:cubicBezTo>
                <a:cubicBezTo>
                  <a:pt x="6588" y="2167"/>
                  <a:pt x="6488" y="2151"/>
                  <a:pt x="6398" y="2151"/>
                </a:cubicBezTo>
                <a:cubicBezTo>
                  <a:pt x="6060" y="2151"/>
                  <a:pt x="5865" y="2372"/>
                  <a:pt x="5865" y="2372"/>
                </a:cubicBezTo>
                <a:cubicBezTo>
                  <a:pt x="5847" y="2379"/>
                  <a:pt x="5823" y="2382"/>
                  <a:pt x="5795" y="2382"/>
                </a:cubicBezTo>
                <a:cubicBezTo>
                  <a:pt x="5584" y="2382"/>
                  <a:pt x="5126" y="2197"/>
                  <a:pt x="5346" y="1977"/>
                </a:cubicBezTo>
                <a:cubicBezTo>
                  <a:pt x="5558" y="1782"/>
                  <a:pt x="5018" y="1767"/>
                  <a:pt x="4853" y="1767"/>
                </a:cubicBezTo>
                <a:cubicBezTo>
                  <a:pt x="4824" y="1767"/>
                  <a:pt x="4807" y="1768"/>
                  <a:pt x="4807" y="1768"/>
                </a:cubicBezTo>
                <a:cubicBezTo>
                  <a:pt x="5201" y="1583"/>
                  <a:pt x="5096" y="415"/>
                  <a:pt x="3973" y="61"/>
                </a:cubicBezTo>
                <a:cubicBezTo>
                  <a:pt x="3837" y="19"/>
                  <a:pt x="3711" y="1"/>
                  <a:pt x="3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
  <p:cSld name="CUSTOM_5_2_1_1_1_1">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720000" y="540000"/>
            <a:ext cx="4840500" cy="9126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629000" y="1569775"/>
            <a:ext cx="3852000" cy="260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pic>
        <p:nvPicPr>
          <p:cNvPr id="217" name="Google Shape;217;p22"/>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218" name="Google Shape;218;p22"/>
          <p:cNvGrpSpPr/>
          <p:nvPr/>
        </p:nvGrpSpPr>
        <p:grpSpPr>
          <a:xfrm>
            <a:off x="25" y="4603328"/>
            <a:ext cx="9144005" cy="540125"/>
            <a:chOff x="25" y="4603328"/>
            <a:chExt cx="9144005" cy="540125"/>
          </a:xfrm>
        </p:grpSpPr>
        <p:sp>
          <p:nvSpPr>
            <p:cNvPr id="219" name="Google Shape;219;p22"/>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2"/>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22"/>
          <p:cNvSpPr/>
          <p:nvPr/>
        </p:nvSpPr>
        <p:spPr>
          <a:xfrm>
            <a:off x="6478148" y="1185740"/>
            <a:ext cx="2665850" cy="687763"/>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3">
    <p:spTree>
      <p:nvGrpSpPr>
        <p:cNvPr id="1" name="Shape 223"/>
        <p:cNvGrpSpPr/>
        <p:nvPr/>
      </p:nvGrpSpPr>
      <p:grpSpPr>
        <a:xfrm>
          <a:off x="0" y="0"/>
          <a:ext cx="0" cy="0"/>
          <a:chOff x="0" y="0"/>
          <a:chExt cx="0" cy="0"/>
        </a:xfrm>
      </p:grpSpPr>
      <p:sp>
        <p:nvSpPr>
          <p:cNvPr id="224" name="Google Shape;224;p23"/>
          <p:cNvSpPr txBox="1">
            <a:spLocks noGrp="1"/>
          </p:cNvSpPr>
          <p:nvPr>
            <p:ph type="title"/>
          </p:nvPr>
        </p:nvSpPr>
        <p:spPr>
          <a:xfrm>
            <a:off x="720000" y="1979838"/>
            <a:ext cx="3852000" cy="9123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600"/>
              <a:buNone/>
              <a:defRPr sz="26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25" name="Google Shape;225;p23"/>
          <p:cNvSpPr txBox="1">
            <a:spLocks noGrp="1"/>
          </p:cNvSpPr>
          <p:nvPr>
            <p:ph type="subTitle" idx="1"/>
          </p:nvPr>
        </p:nvSpPr>
        <p:spPr>
          <a:xfrm>
            <a:off x="1169400" y="2794958"/>
            <a:ext cx="3402600" cy="36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pic>
        <p:nvPicPr>
          <p:cNvPr id="226" name="Google Shape;226;p23"/>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227" name="Google Shape;227;p23"/>
          <p:cNvGrpSpPr/>
          <p:nvPr/>
        </p:nvGrpSpPr>
        <p:grpSpPr>
          <a:xfrm>
            <a:off x="25" y="4603328"/>
            <a:ext cx="9144005" cy="540125"/>
            <a:chOff x="25" y="4603328"/>
            <a:chExt cx="9144005" cy="540125"/>
          </a:xfrm>
        </p:grpSpPr>
        <p:sp>
          <p:nvSpPr>
            <p:cNvPr id="228" name="Google Shape;228;p23"/>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23"/>
          <p:cNvSpPr/>
          <p:nvPr/>
        </p:nvSpPr>
        <p:spPr>
          <a:xfrm flipH="1">
            <a:off x="14" y="268350"/>
            <a:ext cx="4081357" cy="1053003"/>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6020545" y="3797527"/>
            <a:ext cx="3123465" cy="805848"/>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0">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2604300" y="540000"/>
            <a:ext cx="3935400" cy="47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49" name="Google Shape;249;p25"/>
          <p:cNvSpPr txBox="1">
            <a:spLocks noGrp="1"/>
          </p:cNvSpPr>
          <p:nvPr>
            <p:ph type="subTitle" idx="1"/>
          </p:nvPr>
        </p:nvSpPr>
        <p:spPr>
          <a:xfrm>
            <a:off x="4572799" y="2313610"/>
            <a:ext cx="1924800" cy="5445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0" name="Google Shape;250;p25"/>
          <p:cNvSpPr txBox="1">
            <a:spLocks noGrp="1"/>
          </p:cNvSpPr>
          <p:nvPr>
            <p:ph type="title" idx="2"/>
          </p:nvPr>
        </p:nvSpPr>
        <p:spPr>
          <a:xfrm>
            <a:off x="4572755" y="1918288"/>
            <a:ext cx="19248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1" name="Google Shape;251;p25"/>
          <p:cNvSpPr txBox="1">
            <a:spLocks noGrp="1"/>
          </p:cNvSpPr>
          <p:nvPr>
            <p:ph type="subTitle" idx="3"/>
          </p:nvPr>
        </p:nvSpPr>
        <p:spPr>
          <a:xfrm>
            <a:off x="6499199" y="2313610"/>
            <a:ext cx="1924800" cy="544500"/>
          </a:xfrm>
          <a:prstGeom prst="rect">
            <a:avLst/>
          </a:prstGeom>
        </p:spPr>
        <p:txBody>
          <a:bodyPr spcFirstLastPara="1" wrap="square" lIns="91425" tIns="91425" rIns="91425" bIns="91425" anchor="t" anchorCtr="0">
            <a:noAutofit/>
          </a:bodyPr>
          <a:lstStyle>
            <a:lvl1pPr marR="1642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2" name="Google Shape;252;p25"/>
          <p:cNvSpPr txBox="1">
            <a:spLocks noGrp="1"/>
          </p:cNvSpPr>
          <p:nvPr>
            <p:ph type="title" idx="4"/>
          </p:nvPr>
        </p:nvSpPr>
        <p:spPr>
          <a:xfrm>
            <a:off x="6499128" y="1918288"/>
            <a:ext cx="19248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3" name="Google Shape;253;p25"/>
          <p:cNvSpPr txBox="1">
            <a:spLocks noGrp="1"/>
          </p:cNvSpPr>
          <p:nvPr>
            <p:ph type="subTitle" idx="5"/>
          </p:nvPr>
        </p:nvSpPr>
        <p:spPr>
          <a:xfrm>
            <a:off x="720000" y="2313617"/>
            <a:ext cx="1924800" cy="5445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4" name="Google Shape;254;p25"/>
          <p:cNvSpPr txBox="1">
            <a:spLocks noGrp="1"/>
          </p:cNvSpPr>
          <p:nvPr>
            <p:ph type="title" idx="6"/>
          </p:nvPr>
        </p:nvSpPr>
        <p:spPr>
          <a:xfrm>
            <a:off x="720010" y="1918291"/>
            <a:ext cx="19248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5" name="Google Shape;255;p25"/>
          <p:cNvSpPr txBox="1">
            <a:spLocks noGrp="1"/>
          </p:cNvSpPr>
          <p:nvPr>
            <p:ph type="subTitle" idx="7"/>
          </p:nvPr>
        </p:nvSpPr>
        <p:spPr>
          <a:xfrm>
            <a:off x="2646400" y="2313617"/>
            <a:ext cx="1924800" cy="544500"/>
          </a:xfrm>
          <a:prstGeom prst="rect">
            <a:avLst/>
          </a:prstGeom>
        </p:spPr>
        <p:txBody>
          <a:bodyPr spcFirstLastPara="1" wrap="square" lIns="91425" tIns="91425" rIns="91425" bIns="91425" anchor="t" anchorCtr="0">
            <a:noAutofit/>
          </a:bodyPr>
          <a:lstStyle>
            <a:lvl1pPr marR="7357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6" name="Google Shape;256;p25"/>
          <p:cNvSpPr txBox="1">
            <a:spLocks noGrp="1"/>
          </p:cNvSpPr>
          <p:nvPr>
            <p:ph type="title" idx="8"/>
          </p:nvPr>
        </p:nvSpPr>
        <p:spPr>
          <a:xfrm>
            <a:off x="2646383" y="1918291"/>
            <a:ext cx="19248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pic>
        <p:nvPicPr>
          <p:cNvPr id="257" name="Google Shape;257;p25"/>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258" name="Google Shape;258;p25"/>
          <p:cNvGrpSpPr/>
          <p:nvPr/>
        </p:nvGrpSpPr>
        <p:grpSpPr>
          <a:xfrm>
            <a:off x="25" y="4603328"/>
            <a:ext cx="9144005" cy="540125"/>
            <a:chOff x="25" y="4603328"/>
            <a:chExt cx="9144005" cy="540125"/>
          </a:xfrm>
        </p:grpSpPr>
        <p:sp>
          <p:nvSpPr>
            <p:cNvPr id="259" name="Google Shape;259;p25"/>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5"/>
          <p:cNvSpPr/>
          <p:nvPr/>
        </p:nvSpPr>
        <p:spPr>
          <a:xfrm flipH="1">
            <a:off x="-2" y="3915640"/>
            <a:ext cx="2665850" cy="687763"/>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9">
    <p:spTree>
      <p:nvGrpSpPr>
        <p:cNvPr id="1" name="Shape 263"/>
        <p:cNvGrpSpPr/>
        <p:nvPr/>
      </p:nvGrpSpPr>
      <p:grpSpPr>
        <a:xfrm>
          <a:off x="0" y="0"/>
          <a:ext cx="0" cy="0"/>
          <a:chOff x="0" y="0"/>
          <a:chExt cx="0" cy="0"/>
        </a:xfrm>
      </p:grpSpPr>
      <p:sp>
        <p:nvSpPr>
          <p:cNvPr id="264" name="Google Shape;264;p26"/>
          <p:cNvSpPr txBox="1">
            <a:spLocks noGrp="1"/>
          </p:cNvSpPr>
          <p:nvPr>
            <p:ph type="title"/>
          </p:nvPr>
        </p:nvSpPr>
        <p:spPr>
          <a:xfrm>
            <a:off x="1146850" y="1959825"/>
            <a:ext cx="2835300" cy="587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65" name="Google Shape;265;p26"/>
          <p:cNvSpPr txBox="1">
            <a:spLocks noGrp="1"/>
          </p:cNvSpPr>
          <p:nvPr>
            <p:ph type="subTitle" idx="1"/>
          </p:nvPr>
        </p:nvSpPr>
        <p:spPr>
          <a:xfrm>
            <a:off x="1421400" y="2422300"/>
            <a:ext cx="2560800" cy="9834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pic>
        <p:nvPicPr>
          <p:cNvPr id="266" name="Google Shape;266;p26"/>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267" name="Google Shape;267;p26"/>
          <p:cNvGrpSpPr/>
          <p:nvPr/>
        </p:nvGrpSpPr>
        <p:grpSpPr>
          <a:xfrm>
            <a:off x="25" y="4603328"/>
            <a:ext cx="9144005" cy="540125"/>
            <a:chOff x="25" y="4603328"/>
            <a:chExt cx="9144005" cy="540125"/>
          </a:xfrm>
        </p:grpSpPr>
        <p:sp>
          <p:nvSpPr>
            <p:cNvPr id="268" name="Google Shape;268;p26"/>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26"/>
          <p:cNvSpPr/>
          <p:nvPr/>
        </p:nvSpPr>
        <p:spPr>
          <a:xfrm>
            <a:off x="0" y="115962"/>
            <a:ext cx="3319780" cy="853479"/>
          </a:xfrm>
          <a:custGeom>
            <a:avLst/>
            <a:gdLst/>
            <a:ahLst/>
            <a:cxnLst/>
            <a:rect l="l" t="t" r="r" b="b"/>
            <a:pathLst>
              <a:path w="16504" h="4243" extrusionOk="0">
                <a:moveTo>
                  <a:pt x="3594" y="1"/>
                </a:moveTo>
                <a:cubicBezTo>
                  <a:pt x="2736" y="1"/>
                  <a:pt x="2411" y="999"/>
                  <a:pt x="2411" y="999"/>
                </a:cubicBezTo>
                <a:cubicBezTo>
                  <a:pt x="2411" y="999"/>
                  <a:pt x="2256" y="824"/>
                  <a:pt x="2034" y="824"/>
                </a:cubicBezTo>
                <a:cubicBezTo>
                  <a:pt x="1923" y="824"/>
                  <a:pt x="1796" y="868"/>
                  <a:pt x="1663" y="999"/>
                </a:cubicBezTo>
                <a:cubicBezTo>
                  <a:pt x="1268" y="1393"/>
                  <a:pt x="1892" y="1788"/>
                  <a:pt x="1892" y="1788"/>
                </a:cubicBezTo>
                <a:cubicBezTo>
                  <a:pt x="1821" y="1747"/>
                  <a:pt x="1758" y="1729"/>
                  <a:pt x="1701" y="1729"/>
                </a:cubicBezTo>
                <a:cubicBezTo>
                  <a:pt x="1360" y="1729"/>
                  <a:pt x="1268" y="2372"/>
                  <a:pt x="1268" y="2372"/>
                </a:cubicBezTo>
                <a:cubicBezTo>
                  <a:pt x="959" y="1353"/>
                  <a:pt x="1" y="1184"/>
                  <a:pt x="1" y="1184"/>
                </a:cubicBezTo>
                <a:lnTo>
                  <a:pt x="1" y="4243"/>
                </a:lnTo>
                <a:lnTo>
                  <a:pt x="16489" y="4243"/>
                </a:lnTo>
                <a:cubicBezTo>
                  <a:pt x="16504" y="3986"/>
                  <a:pt x="15742" y="3849"/>
                  <a:pt x="15251" y="3849"/>
                </a:cubicBezTo>
                <a:cubicBezTo>
                  <a:pt x="15066" y="3849"/>
                  <a:pt x="14919" y="3869"/>
                  <a:pt x="14867" y="3909"/>
                </a:cubicBezTo>
                <a:cubicBezTo>
                  <a:pt x="14767" y="3980"/>
                  <a:pt x="14480" y="4046"/>
                  <a:pt x="14223" y="4046"/>
                </a:cubicBezTo>
                <a:cubicBezTo>
                  <a:pt x="13957" y="4046"/>
                  <a:pt x="13724" y="3975"/>
                  <a:pt x="13764" y="3764"/>
                </a:cubicBezTo>
                <a:cubicBezTo>
                  <a:pt x="13860" y="3386"/>
                  <a:pt x="12988" y="3369"/>
                  <a:pt x="12834" y="3369"/>
                </a:cubicBezTo>
                <a:cubicBezTo>
                  <a:pt x="12819" y="3369"/>
                  <a:pt x="12811" y="3370"/>
                  <a:pt x="12811" y="3370"/>
                </a:cubicBezTo>
                <a:cubicBezTo>
                  <a:pt x="12811" y="3370"/>
                  <a:pt x="12891" y="2681"/>
                  <a:pt x="12352" y="2516"/>
                </a:cubicBezTo>
                <a:cubicBezTo>
                  <a:pt x="12305" y="2503"/>
                  <a:pt x="12262" y="2498"/>
                  <a:pt x="12223" y="2498"/>
                </a:cubicBezTo>
                <a:cubicBezTo>
                  <a:pt x="11820" y="2498"/>
                  <a:pt x="11853" y="3120"/>
                  <a:pt x="11853" y="3120"/>
                </a:cubicBezTo>
                <a:cubicBezTo>
                  <a:pt x="11718" y="2923"/>
                  <a:pt x="11433" y="2788"/>
                  <a:pt x="11139" y="2788"/>
                </a:cubicBezTo>
                <a:cubicBezTo>
                  <a:pt x="10845" y="2788"/>
                  <a:pt x="10543" y="2923"/>
                  <a:pt x="10376" y="3265"/>
                </a:cubicBezTo>
                <a:cubicBezTo>
                  <a:pt x="10225" y="3558"/>
                  <a:pt x="9981" y="3666"/>
                  <a:pt x="9710" y="3666"/>
                </a:cubicBezTo>
                <a:cubicBezTo>
                  <a:pt x="9343" y="3666"/>
                  <a:pt x="8928" y="3468"/>
                  <a:pt x="8629" y="3265"/>
                </a:cubicBezTo>
                <a:cubicBezTo>
                  <a:pt x="8456" y="3147"/>
                  <a:pt x="8286" y="3107"/>
                  <a:pt x="8135" y="3107"/>
                </a:cubicBezTo>
                <a:cubicBezTo>
                  <a:pt x="7833" y="3107"/>
                  <a:pt x="7611" y="3265"/>
                  <a:pt x="7611" y="3265"/>
                </a:cubicBezTo>
                <a:cubicBezTo>
                  <a:pt x="7571" y="3015"/>
                  <a:pt x="7052" y="2995"/>
                  <a:pt x="7052" y="2995"/>
                </a:cubicBezTo>
                <a:cubicBezTo>
                  <a:pt x="7052" y="2995"/>
                  <a:pt x="7217" y="2411"/>
                  <a:pt x="6698" y="2207"/>
                </a:cubicBezTo>
                <a:cubicBezTo>
                  <a:pt x="6588" y="2167"/>
                  <a:pt x="6488" y="2151"/>
                  <a:pt x="6398" y="2151"/>
                </a:cubicBezTo>
                <a:cubicBezTo>
                  <a:pt x="6060" y="2151"/>
                  <a:pt x="5865" y="2372"/>
                  <a:pt x="5865" y="2372"/>
                </a:cubicBezTo>
                <a:cubicBezTo>
                  <a:pt x="5847" y="2379"/>
                  <a:pt x="5823" y="2382"/>
                  <a:pt x="5795" y="2382"/>
                </a:cubicBezTo>
                <a:cubicBezTo>
                  <a:pt x="5584" y="2382"/>
                  <a:pt x="5126" y="2197"/>
                  <a:pt x="5346" y="1977"/>
                </a:cubicBezTo>
                <a:cubicBezTo>
                  <a:pt x="5558" y="1782"/>
                  <a:pt x="5018" y="1767"/>
                  <a:pt x="4853" y="1767"/>
                </a:cubicBezTo>
                <a:cubicBezTo>
                  <a:pt x="4824" y="1767"/>
                  <a:pt x="4807" y="1768"/>
                  <a:pt x="4807" y="1768"/>
                </a:cubicBezTo>
                <a:cubicBezTo>
                  <a:pt x="5201" y="1583"/>
                  <a:pt x="5096" y="415"/>
                  <a:pt x="3973" y="61"/>
                </a:cubicBezTo>
                <a:cubicBezTo>
                  <a:pt x="3837" y="19"/>
                  <a:pt x="3711" y="1"/>
                  <a:pt x="3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300"/>
        <p:cNvGrpSpPr/>
        <p:nvPr/>
      </p:nvGrpSpPr>
      <p:grpSpPr>
        <a:xfrm>
          <a:off x="0" y="0"/>
          <a:ext cx="0" cy="0"/>
          <a:chOff x="0" y="0"/>
          <a:chExt cx="0" cy="0"/>
        </a:xfrm>
      </p:grpSpPr>
      <p:sp>
        <p:nvSpPr>
          <p:cNvPr id="301" name="Google Shape;301;p29"/>
          <p:cNvSpPr txBox="1">
            <a:spLocks noGrp="1"/>
          </p:cNvSpPr>
          <p:nvPr>
            <p:ph type="subTitle" idx="1"/>
          </p:nvPr>
        </p:nvSpPr>
        <p:spPr>
          <a:xfrm>
            <a:off x="4399125" y="1722675"/>
            <a:ext cx="3852000" cy="107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302" name="Google Shape;302;p29"/>
          <p:cNvSpPr txBox="1">
            <a:spLocks noGrp="1"/>
          </p:cNvSpPr>
          <p:nvPr>
            <p:ph type="ctrTitle"/>
          </p:nvPr>
        </p:nvSpPr>
        <p:spPr>
          <a:xfrm flipH="1">
            <a:off x="4399125" y="854925"/>
            <a:ext cx="3852000" cy="86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200"/>
              <a:buNone/>
              <a:defRPr sz="6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303" name="Google Shape;303;p29"/>
          <p:cNvSpPr txBox="1"/>
          <p:nvPr/>
        </p:nvSpPr>
        <p:spPr>
          <a:xfrm>
            <a:off x="5292079" y="3578700"/>
            <a:ext cx="2959045" cy="728700"/>
          </a:xfrm>
          <a:prstGeom prst="rect">
            <a:avLst/>
          </a:prstGeom>
          <a:noFill/>
          <a:ln>
            <a:noFill/>
          </a:ln>
        </p:spPr>
        <p:txBody>
          <a:bodyPr spcFirstLastPara="1" wrap="square" lIns="91425" tIns="91425" rIns="91425" bIns="91425" anchor="t" anchorCtr="0">
            <a:noAutofit/>
          </a:bodyPr>
          <a:lstStyle/>
          <a:p>
            <a:pPr marL="0" lvl="0" indent="0" algn="r" rtl="0">
              <a:lnSpc>
                <a:spcPct val="114000"/>
              </a:lnSpc>
              <a:spcBef>
                <a:spcPts val="0"/>
              </a:spcBef>
              <a:spcAft>
                <a:spcPts val="0"/>
              </a:spcAft>
              <a:buNone/>
            </a:pPr>
            <a:r>
              <a:rPr lang="en" sz="1100" dirty="0">
                <a:solidFill>
                  <a:schemeClr val="dk1"/>
                </a:solidFill>
                <a:latin typeface="Bellota Text"/>
                <a:ea typeface="Bellota Text"/>
                <a:cs typeface="Bellota Text"/>
                <a:sym typeface="Bellota Text"/>
              </a:rPr>
              <a:t>CREDITS: This presentation </a:t>
            </a:r>
            <a:r>
              <a:rPr lang="en" sz="1100" dirty="0" smtClean="0">
                <a:solidFill>
                  <a:schemeClr val="dk1"/>
                </a:solidFill>
                <a:latin typeface="Bellota Text"/>
                <a:ea typeface="Bellota Text"/>
                <a:cs typeface="Bellota Text"/>
                <a:sym typeface="Bellota Text"/>
              </a:rPr>
              <a:t>was </a:t>
            </a:r>
            <a:r>
              <a:rPr lang="en" sz="1100" dirty="0">
                <a:solidFill>
                  <a:schemeClr val="dk1"/>
                </a:solidFill>
                <a:latin typeface="Bellota Text"/>
                <a:ea typeface="Bellota Text"/>
                <a:cs typeface="Bellota Text"/>
                <a:sym typeface="Bellota Text"/>
              </a:rPr>
              <a:t>created by </a:t>
            </a:r>
            <a:r>
              <a:rPr lang="en" sz="1100" b="1" dirty="0" smtClean="0">
                <a:solidFill>
                  <a:schemeClr val="dk1"/>
                </a:solidFill>
                <a:uFill>
                  <a:noFill/>
                </a:uFill>
                <a:latin typeface="Bellota Text"/>
                <a:ea typeface="Bellota Text"/>
                <a:cs typeface="Bellota Text"/>
                <a:sym typeface="Bellota Text"/>
              </a:rPr>
              <a:t>Drs. Agustinus Agus Purwanto, SE MM CHA</a:t>
            </a:r>
            <a:r>
              <a:rPr lang="en" sz="1100" dirty="0" smtClean="0">
                <a:solidFill>
                  <a:schemeClr val="dk1"/>
                </a:solidFill>
                <a:latin typeface="Bellota Text"/>
                <a:ea typeface="Bellota Text"/>
                <a:cs typeface="Bellota Text"/>
                <a:sym typeface="Bellota Text"/>
              </a:rPr>
              <a:t> </a:t>
            </a:r>
            <a:endParaRPr sz="1100" dirty="0">
              <a:solidFill>
                <a:schemeClr val="dk1"/>
              </a:solidFill>
              <a:latin typeface="Bellota Text"/>
              <a:ea typeface="Bellota Text"/>
              <a:cs typeface="Bellota Text"/>
              <a:sym typeface="Bellota Text"/>
            </a:endParaRPr>
          </a:p>
        </p:txBody>
      </p:sp>
      <p:grpSp>
        <p:nvGrpSpPr>
          <p:cNvPr id="305" name="Google Shape;305;p29"/>
          <p:cNvGrpSpPr/>
          <p:nvPr/>
        </p:nvGrpSpPr>
        <p:grpSpPr>
          <a:xfrm>
            <a:off x="25" y="4603328"/>
            <a:ext cx="9144005" cy="540125"/>
            <a:chOff x="25" y="4603328"/>
            <a:chExt cx="9144005" cy="540125"/>
          </a:xfrm>
        </p:grpSpPr>
        <p:sp>
          <p:nvSpPr>
            <p:cNvPr id="306" name="Google Shape;306;p29"/>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29"/>
          <p:cNvSpPr/>
          <p:nvPr/>
        </p:nvSpPr>
        <p:spPr>
          <a:xfrm>
            <a:off x="7050481" y="188750"/>
            <a:ext cx="2093491" cy="540127"/>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
  <p:cSld name="CUSTOM_2">
    <p:spTree>
      <p:nvGrpSpPr>
        <p:cNvPr id="1" name="Shape 310"/>
        <p:cNvGrpSpPr/>
        <p:nvPr/>
      </p:nvGrpSpPr>
      <p:grpSpPr>
        <a:xfrm>
          <a:off x="0" y="0"/>
          <a:ext cx="0" cy="0"/>
          <a:chOff x="0" y="0"/>
          <a:chExt cx="0" cy="0"/>
        </a:xfrm>
      </p:grpSpPr>
      <p:pic>
        <p:nvPicPr>
          <p:cNvPr id="311" name="Google Shape;311;p30"/>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312" name="Google Shape;312;p30"/>
          <p:cNvGrpSpPr/>
          <p:nvPr/>
        </p:nvGrpSpPr>
        <p:grpSpPr>
          <a:xfrm>
            <a:off x="25" y="4603328"/>
            <a:ext cx="9144005" cy="540125"/>
            <a:chOff x="25" y="4603328"/>
            <a:chExt cx="9144005" cy="540125"/>
          </a:xfrm>
        </p:grpSpPr>
        <p:sp>
          <p:nvSpPr>
            <p:cNvPr id="313" name="Google Shape;313;p30"/>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30"/>
          <p:cNvSpPr/>
          <p:nvPr/>
        </p:nvSpPr>
        <p:spPr>
          <a:xfrm flipH="1">
            <a:off x="-2686212" y="138737"/>
            <a:ext cx="4212615" cy="913041"/>
          </a:xfrm>
          <a:custGeom>
            <a:avLst/>
            <a:gdLst/>
            <a:ahLst/>
            <a:cxnLst/>
            <a:rect l="l" t="t" r="r" b="b"/>
            <a:pathLst>
              <a:path w="16679" h="3615" extrusionOk="0">
                <a:moveTo>
                  <a:pt x="7853" y="1"/>
                </a:moveTo>
                <a:cubicBezTo>
                  <a:pt x="7697" y="1"/>
                  <a:pt x="7520" y="25"/>
                  <a:pt x="7322" y="82"/>
                </a:cubicBezTo>
                <a:cubicBezTo>
                  <a:pt x="6783" y="246"/>
                  <a:pt x="6304" y="641"/>
                  <a:pt x="6199" y="1185"/>
                </a:cubicBezTo>
                <a:cubicBezTo>
                  <a:pt x="6159" y="1494"/>
                  <a:pt x="6199" y="1704"/>
                  <a:pt x="6199" y="1704"/>
                </a:cubicBezTo>
                <a:cubicBezTo>
                  <a:pt x="6154" y="1635"/>
                  <a:pt x="6094" y="1607"/>
                  <a:pt x="6030" y="1607"/>
                </a:cubicBezTo>
                <a:cubicBezTo>
                  <a:pt x="5861" y="1607"/>
                  <a:pt x="5662" y="1801"/>
                  <a:pt x="5615" y="1953"/>
                </a:cubicBezTo>
                <a:cubicBezTo>
                  <a:pt x="5513" y="1763"/>
                  <a:pt x="5395" y="1686"/>
                  <a:pt x="5287" y="1686"/>
                </a:cubicBezTo>
                <a:cubicBezTo>
                  <a:pt x="5089" y="1686"/>
                  <a:pt x="4925" y="1942"/>
                  <a:pt x="4951" y="2223"/>
                </a:cubicBezTo>
                <a:cubicBezTo>
                  <a:pt x="4971" y="2472"/>
                  <a:pt x="5076" y="2537"/>
                  <a:pt x="4806" y="2597"/>
                </a:cubicBezTo>
                <a:cubicBezTo>
                  <a:pt x="4727" y="2597"/>
                  <a:pt x="4670" y="2470"/>
                  <a:pt x="4560" y="2470"/>
                </a:cubicBezTo>
                <a:cubicBezTo>
                  <a:pt x="4553" y="2470"/>
                  <a:pt x="4545" y="2471"/>
                  <a:pt x="4537" y="2472"/>
                </a:cubicBezTo>
                <a:cubicBezTo>
                  <a:pt x="4412" y="2492"/>
                  <a:pt x="4387" y="2637"/>
                  <a:pt x="4307" y="2702"/>
                </a:cubicBezTo>
                <a:cubicBezTo>
                  <a:pt x="4170" y="2839"/>
                  <a:pt x="4108" y="2894"/>
                  <a:pt x="4001" y="2894"/>
                </a:cubicBezTo>
                <a:cubicBezTo>
                  <a:pt x="3928" y="2894"/>
                  <a:pt x="3835" y="2869"/>
                  <a:pt x="3684" y="2827"/>
                </a:cubicBezTo>
                <a:cubicBezTo>
                  <a:pt x="3542" y="2793"/>
                  <a:pt x="3463" y="2769"/>
                  <a:pt x="3409" y="2769"/>
                </a:cubicBezTo>
                <a:cubicBezTo>
                  <a:pt x="3328" y="2769"/>
                  <a:pt x="3303" y="2822"/>
                  <a:pt x="3205" y="2971"/>
                </a:cubicBezTo>
                <a:cubicBezTo>
                  <a:pt x="3052" y="3172"/>
                  <a:pt x="2944" y="3212"/>
                  <a:pt x="2845" y="3212"/>
                </a:cubicBezTo>
                <a:cubicBezTo>
                  <a:pt x="2779" y="3212"/>
                  <a:pt x="2717" y="3194"/>
                  <a:pt x="2648" y="3194"/>
                </a:cubicBezTo>
                <a:cubicBezTo>
                  <a:pt x="2607" y="3194"/>
                  <a:pt x="2564" y="3201"/>
                  <a:pt x="2516" y="3221"/>
                </a:cubicBezTo>
                <a:cubicBezTo>
                  <a:pt x="2186" y="3365"/>
                  <a:pt x="769" y="3615"/>
                  <a:pt x="1" y="3615"/>
                </a:cubicBezTo>
                <a:lnTo>
                  <a:pt x="16679" y="3615"/>
                </a:lnTo>
                <a:cubicBezTo>
                  <a:pt x="16016" y="3615"/>
                  <a:pt x="15579" y="3353"/>
                  <a:pt x="15155" y="3353"/>
                </a:cubicBezTo>
                <a:cubicBezTo>
                  <a:pt x="15033" y="3353"/>
                  <a:pt x="14912" y="3375"/>
                  <a:pt x="14787" y="3430"/>
                </a:cubicBezTo>
                <a:cubicBezTo>
                  <a:pt x="14760" y="3288"/>
                  <a:pt x="14698" y="3244"/>
                  <a:pt x="14626" y="3244"/>
                </a:cubicBezTo>
                <a:cubicBezTo>
                  <a:pt x="14528" y="3244"/>
                  <a:pt x="14411" y="3323"/>
                  <a:pt x="14328" y="3346"/>
                </a:cubicBezTo>
                <a:cubicBezTo>
                  <a:pt x="14299" y="3353"/>
                  <a:pt x="14271" y="3356"/>
                  <a:pt x="14245" y="3356"/>
                </a:cubicBezTo>
                <a:cubicBezTo>
                  <a:pt x="13956" y="3356"/>
                  <a:pt x="13850" y="2954"/>
                  <a:pt x="13644" y="2762"/>
                </a:cubicBezTo>
                <a:cubicBezTo>
                  <a:pt x="13544" y="2680"/>
                  <a:pt x="13430" y="2661"/>
                  <a:pt x="13316" y="2661"/>
                </a:cubicBezTo>
                <a:cubicBezTo>
                  <a:pt x="13219" y="2661"/>
                  <a:pt x="13122" y="2674"/>
                  <a:pt x="13031" y="2674"/>
                </a:cubicBezTo>
                <a:cubicBezTo>
                  <a:pt x="12934" y="2674"/>
                  <a:pt x="12845" y="2659"/>
                  <a:pt x="12771" y="2597"/>
                </a:cubicBezTo>
                <a:cubicBezTo>
                  <a:pt x="12542" y="2347"/>
                  <a:pt x="12811" y="2098"/>
                  <a:pt x="12397" y="2098"/>
                </a:cubicBezTo>
                <a:cubicBezTo>
                  <a:pt x="12332" y="1684"/>
                  <a:pt x="12666" y="1265"/>
                  <a:pt x="12312" y="810"/>
                </a:cubicBezTo>
                <a:cubicBezTo>
                  <a:pt x="12145" y="592"/>
                  <a:pt x="11911" y="498"/>
                  <a:pt x="11677" y="498"/>
                </a:cubicBezTo>
                <a:cubicBezTo>
                  <a:pt x="11328" y="498"/>
                  <a:pt x="10980" y="705"/>
                  <a:pt x="10855" y="1015"/>
                </a:cubicBezTo>
                <a:cubicBezTo>
                  <a:pt x="10824" y="667"/>
                  <a:pt x="10573" y="365"/>
                  <a:pt x="10325" y="365"/>
                </a:cubicBezTo>
                <a:cubicBezTo>
                  <a:pt x="10250" y="365"/>
                  <a:pt x="10175" y="393"/>
                  <a:pt x="10106" y="456"/>
                </a:cubicBezTo>
                <a:cubicBezTo>
                  <a:pt x="10008" y="539"/>
                  <a:pt x="9974" y="672"/>
                  <a:pt x="9893" y="672"/>
                </a:cubicBezTo>
                <a:cubicBezTo>
                  <a:pt x="9872" y="672"/>
                  <a:pt x="9847" y="663"/>
                  <a:pt x="9817" y="641"/>
                </a:cubicBezTo>
                <a:cubicBezTo>
                  <a:pt x="9777" y="621"/>
                  <a:pt x="9797" y="541"/>
                  <a:pt x="9712" y="496"/>
                </a:cubicBezTo>
                <a:cubicBezTo>
                  <a:pt x="9692" y="490"/>
                  <a:pt x="9673" y="487"/>
                  <a:pt x="9656" y="487"/>
                </a:cubicBezTo>
                <a:cubicBezTo>
                  <a:pt x="9463" y="487"/>
                  <a:pt x="9426" y="825"/>
                  <a:pt x="9210" y="825"/>
                </a:cubicBezTo>
                <a:cubicBezTo>
                  <a:pt x="9185" y="825"/>
                  <a:pt x="9158" y="820"/>
                  <a:pt x="9128" y="810"/>
                </a:cubicBezTo>
                <a:cubicBezTo>
                  <a:pt x="8988" y="755"/>
                  <a:pt x="8727"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flipH="1">
            <a:off x="7145096" y="105650"/>
            <a:ext cx="4685174" cy="946127"/>
          </a:xfrm>
          <a:custGeom>
            <a:avLst/>
            <a:gdLst/>
            <a:ahLst/>
            <a:cxnLst/>
            <a:rect l="l" t="t" r="r" b="b"/>
            <a:pathLst>
              <a:path w="18550" h="3746" extrusionOk="0">
                <a:moveTo>
                  <a:pt x="8743" y="0"/>
                </a:moveTo>
                <a:cubicBezTo>
                  <a:pt x="8564" y="0"/>
                  <a:pt x="8361" y="27"/>
                  <a:pt x="8130" y="88"/>
                </a:cubicBezTo>
                <a:cubicBezTo>
                  <a:pt x="7551" y="233"/>
                  <a:pt x="7007" y="647"/>
                  <a:pt x="6902" y="1231"/>
                </a:cubicBezTo>
                <a:cubicBezTo>
                  <a:pt x="6842" y="1545"/>
                  <a:pt x="6882" y="1750"/>
                  <a:pt x="6882" y="1750"/>
                </a:cubicBezTo>
                <a:cubicBezTo>
                  <a:pt x="6832" y="1682"/>
                  <a:pt x="6768" y="1655"/>
                  <a:pt x="6700" y="1655"/>
                </a:cubicBezTo>
                <a:cubicBezTo>
                  <a:pt x="6516" y="1655"/>
                  <a:pt x="6300" y="1856"/>
                  <a:pt x="6239" y="2019"/>
                </a:cubicBezTo>
                <a:cubicBezTo>
                  <a:pt x="6128" y="1819"/>
                  <a:pt x="5996" y="1739"/>
                  <a:pt x="5873" y="1739"/>
                </a:cubicBezTo>
                <a:cubicBezTo>
                  <a:pt x="5653" y="1739"/>
                  <a:pt x="5464" y="1999"/>
                  <a:pt x="5490" y="2294"/>
                </a:cubicBezTo>
                <a:cubicBezTo>
                  <a:pt x="5510" y="2563"/>
                  <a:pt x="5635" y="2623"/>
                  <a:pt x="5345" y="2688"/>
                </a:cubicBezTo>
                <a:cubicBezTo>
                  <a:pt x="5247" y="2688"/>
                  <a:pt x="5189" y="2561"/>
                  <a:pt x="5079" y="2561"/>
                </a:cubicBezTo>
                <a:cubicBezTo>
                  <a:pt x="5072" y="2561"/>
                  <a:pt x="5064" y="2562"/>
                  <a:pt x="5056" y="2563"/>
                </a:cubicBezTo>
                <a:cubicBezTo>
                  <a:pt x="4906" y="2583"/>
                  <a:pt x="4886" y="2728"/>
                  <a:pt x="4781" y="2813"/>
                </a:cubicBezTo>
                <a:cubicBezTo>
                  <a:pt x="4638" y="2945"/>
                  <a:pt x="4570" y="3001"/>
                  <a:pt x="4460" y="3001"/>
                </a:cubicBezTo>
                <a:cubicBezTo>
                  <a:pt x="4378" y="3001"/>
                  <a:pt x="4273" y="2971"/>
                  <a:pt x="4098" y="2918"/>
                </a:cubicBezTo>
                <a:cubicBezTo>
                  <a:pt x="3950" y="2893"/>
                  <a:pt x="3864" y="2875"/>
                  <a:pt x="3803" y="2875"/>
                </a:cubicBezTo>
                <a:cubicBezTo>
                  <a:pt x="3702" y="2875"/>
                  <a:pt x="3674" y="2926"/>
                  <a:pt x="3559" y="3082"/>
                </a:cubicBezTo>
                <a:cubicBezTo>
                  <a:pt x="3392" y="3289"/>
                  <a:pt x="3272" y="3326"/>
                  <a:pt x="3157" y="3326"/>
                </a:cubicBezTo>
                <a:cubicBezTo>
                  <a:pt x="3095" y="3326"/>
                  <a:pt x="3035" y="3315"/>
                  <a:pt x="2970" y="3315"/>
                </a:cubicBezTo>
                <a:cubicBezTo>
                  <a:pt x="2914" y="3315"/>
                  <a:pt x="2853" y="3323"/>
                  <a:pt x="2785" y="3352"/>
                </a:cubicBezTo>
                <a:cubicBezTo>
                  <a:pt x="2436" y="3477"/>
                  <a:pt x="874" y="3746"/>
                  <a:pt x="1" y="3746"/>
                </a:cubicBezTo>
                <a:lnTo>
                  <a:pt x="18550" y="3746"/>
                </a:lnTo>
                <a:cubicBezTo>
                  <a:pt x="17798" y="3746"/>
                  <a:pt x="17317" y="3467"/>
                  <a:pt x="16853" y="3467"/>
                </a:cubicBezTo>
                <a:cubicBezTo>
                  <a:pt x="16725" y="3467"/>
                  <a:pt x="16599" y="3488"/>
                  <a:pt x="16469" y="3541"/>
                </a:cubicBezTo>
                <a:cubicBezTo>
                  <a:pt x="16433" y="3399"/>
                  <a:pt x="16363" y="3355"/>
                  <a:pt x="16282" y="3355"/>
                </a:cubicBezTo>
                <a:cubicBezTo>
                  <a:pt x="16173" y="3355"/>
                  <a:pt x="16044" y="3434"/>
                  <a:pt x="15950" y="3457"/>
                </a:cubicBezTo>
                <a:cubicBezTo>
                  <a:pt x="15913" y="3466"/>
                  <a:pt x="15879" y="3471"/>
                  <a:pt x="15846" y="3471"/>
                </a:cubicBezTo>
                <a:cubicBezTo>
                  <a:pt x="15531" y="3471"/>
                  <a:pt x="15408" y="3045"/>
                  <a:pt x="15181" y="2873"/>
                </a:cubicBezTo>
                <a:cubicBezTo>
                  <a:pt x="15056" y="2773"/>
                  <a:pt x="14915" y="2753"/>
                  <a:pt x="14775" y="2753"/>
                </a:cubicBezTo>
                <a:cubicBezTo>
                  <a:pt x="14679" y="2753"/>
                  <a:pt x="14583" y="2763"/>
                  <a:pt x="14493" y="2763"/>
                </a:cubicBezTo>
                <a:cubicBezTo>
                  <a:pt x="14385" y="2763"/>
                  <a:pt x="14285" y="2749"/>
                  <a:pt x="14203" y="2688"/>
                </a:cubicBezTo>
                <a:cubicBezTo>
                  <a:pt x="13954" y="2439"/>
                  <a:pt x="14263" y="2189"/>
                  <a:pt x="13809" y="2189"/>
                </a:cubicBezTo>
                <a:cubicBezTo>
                  <a:pt x="13724" y="1730"/>
                  <a:pt x="14098" y="1316"/>
                  <a:pt x="13704" y="837"/>
                </a:cubicBezTo>
                <a:cubicBezTo>
                  <a:pt x="13518" y="608"/>
                  <a:pt x="13255" y="510"/>
                  <a:pt x="12992" y="510"/>
                </a:cubicBezTo>
                <a:cubicBezTo>
                  <a:pt x="12605" y="510"/>
                  <a:pt x="12219" y="722"/>
                  <a:pt x="12082" y="1046"/>
                </a:cubicBezTo>
                <a:cubicBezTo>
                  <a:pt x="12033" y="678"/>
                  <a:pt x="11753" y="372"/>
                  <a:pt x="11474" y="372"/>
                </a:cubicBezTo>
                <a:cubicBezTo>
                  <a:pt x="11390" y="372"/>
                  <a:pt x="11306" y="400"/>
                  <a:pt x="11229" y="462"/>
                </a:cubicBezTo>
                <a:cubicBezTo>
                  <a:pt x="11127" y="564"/>
                  <a:pt x="11095" y="693"/>
                  <a:pt x="10997" y="693"/>
                </a:cubicBezTo>
                <a:cubicBezTo>
                  <a:pt x="10975" y="693"/>
                  <a:pt x="10950" y="687"/>
                  <a:pt x="10920" y="672"/>
                </a:cubicBezTo>
                <a:cubicBezTo>
                  <a:pt x="10875" y="627"/>
                  <a:pt x="10895" y="547"/>
                  <a:pt x="10815" y="522"/>
                </a:cubicBezTo>
                <a:cubicBezTo>
                  <a:pt x="10787" y="513"/>
                  <a:pt x="10762" y="509"/>
                  <a:pt x="10738" y="509"/>
                </a:cubicBezTo>
                <a:cubicBezTo>
                  <a:pt x="10522" y="509"/>
                  <a:pt x="10479" y="851"/>
                  <a:pt x="10254" y="851"/>
                </a:cubicBezTo>
                <a:cubicBezTo>
                  <a:pt x="10229" y="851"/>
                  <a:pt x="10201" y="846"/>
                  <a:pt x="10171" y="837"/>
                </a:cubicBezTo>
                <a:cubicBezTo>
                  <a:pt x="9994" y="765"/>
                  <a:pt x="9714" y="0"/>
                  <a:pt x="8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318"/>
        <p:cNvGrpSpPr/>
        <p:nvPr/>
      </p:nvGrpSpPr>
      <p:grpSpPr>
        <a:xfrm>
          <a:off x="0" y="0"/>
          <a:ext cx="0" cy="0"/>
          <a:chOff x="0" y="0"/>
          <a:chExt cx="0" cy="0"/>
        </a:xfrm>
      </p:grpSpPr>
      <p:pic>
        <p:nvPicPr>
          <p:cNvPr id="319" name="Google Shape;319;p31"/>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320" name="Google Shape;320;p31"/>
          <p:cNvGrpSpPr/>
          <p:nvPr/>
        </p:nvGrpSpPr>
        <p:grpSpPr>
          <a:xfrm>
            <a:off x="25" y="4603328"/>
            <a:ext cx="9144005" cy="540125"/>
            <a:chOff x="25" y="4603328"/>
            <a:chExt cx="9144005" cy="540125"/>
          </a:xfrm>
        </p:grpSpPr>
        <p:sp>
          <p:nvSpPr>
            <p:cNvPr id="321" name="Google Shape;321;p31"/>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31"/>
          <p:cNvSpPr/>
          <p:nvPr/>
        </p:nvSpPr>
        <p:spPr>
          <a:xfrm>
            <a:off x="6539693" y="1930338"/>
            <a:ext cx="2622835" cy="674027"/>
          </a:xfrm>
          <a:custGeom>
            <a:avLst/>
            <a:gdLst/>
            <a:ahLst/>
            <a:cxnLst/>
            <a:rect l="l" t="t" r="r" b="b"/>
            <a:pathLst>
              <a:path w="22157" h="5694" extrusionOk="0">
                <a:moveTo>
                  <a:pt x="17332" y="1"/>
                </a:moveTo>
                <a:cubicBezTo>
                  <a:pt x="17178" y="1"/>
                  <a:pt x="17012" y="25"/>
                  <a:pt x="16832" y="79"/>
                </a:cubicBezTo>
                <a:cubicBezTo>
                  <a:pt x="15315" y="538"/>
                  <a:pt x="15170" y="2135"/>
                  <a:pt x="15709" y="2365"/>
                </a:cubicBezTo>
                <a:cubicBezTo>
                  <a:pt x="15709" y="2365"/>
                  <a:pt x="15670" y="2363"/>
                  <a:pt x="15609" y="2363"/>
                </a:cubicBezTo>
                <a:cubicBezTo>
                  <a:pt x="15353" y="2363"/>
                  <a:pt x="14715" y="2389"/>
                  <a:pt x="14981" y="2659"/>
                </a:cubicBezTo>
                <a:cubicBezTo>
                  <a:pt x="15275" y="2949"/>
                  <a:pt x="14665" y="3192"/>
                  <a:pt x="14375" y="3192"/>
                </a:cubicBezTo>
                <a:cubicBezTo>
                  <a:pt x="14335" y="3192"/>
                  <a:pt x="14302" y="3188"/>
                  <a:pt x="14277" y="3178"/>
                </a:cubicBezTo>
                <a:cubicBezTo>
                  <a:pt x="14277" y="3178"/>
                  <a:pt x="14013" y="2876"/>
                  <a:pt x="13553" y="2876"/>
                </a:cubicBezTo>
                <a:cubicBezTo>
                  <a:pt x="13433" y="2876"/>
                  <a:pt x="13300" y="2897"/>
                  <a:pt x="13154" y="2948"/>
                </a:cubicBezTo>
                <a:cubicBezTo>
                  <a:pt x="12465" y="3218"/>
                  <a:pt x="12695" y="4006"/>
                  <a:pt x="12695" y="4006"/>
                </a:cubicBezTo>
                <a:cubicBezTo>
                  <a:pt x="12695" y="4006"/>
                  <a:pt x="12006" y="4051"/>
                  <a:pt x="11926" y="4381"/>
                </a:cubicBezTo>
                <a:cubicBezTo>
                  <a:pt x="11926" y="4381"/>
                  <a:pt x="11640" y="4170"/>
                  <a:pt x="11240" y="4170"/>
                </a:cubicBezTo>
                <a:cubicBezTo>
                  <a:pt x="11039" y="4170"/>
                  <a:pt x="10810" y="4223"/>
                  <a:pt x="10574" y="4381"/>
                </a:cubicBezTo>
                <a:cubicBezTo>
                  <a:pt x="10176" y="4646"/>
                  <a:pt x="9614" y="4911"/>
                  <a:pt x="9118" y="4911"/>
                </a:cubicBezTo>
                <a:cubicBezTo>
                  <a:pt x="8754" y="4911"/>
                  <a:pt x="8426" y="4769"/>
                  <a:pt x="8224" y="4381"/>
                </a:cubicBezTo>
                <a:cubicBezTo>
                  <a:pt x="7994" y="3915"/>
                  <a:pt x="7590" y="3734"/>
                  <a:pt x="7198" y="3734"/>
                </a:cubicBezTo>
                <a:cubicBezTo>
                  <a:pt x="6805" y="3734"/>
                  <a:pt x="6425" y="3916"/>
                  <a:pt x="6247" y="4176"/>
                </a:cubicBezTo>
                <a:cubicBezTo>
                  <a:pt x="6247" y="4176"/>
                  <a:pt x="6301" y="3355"/>
                  <a:pt x="5767" y="3355"/>
                </a:cubicBezTo>
                <a:cubicBezTo>
                  <a:pt x="5712" y="3355"/>
                  <a:pt x="5651" y="3364"/>
                  <a:pt x="5584" y="3383"/>
                </a:cubicBezTo>
                <a:cubicBezTo>
                  <a:pt x="4855" y="3592"/>
                  <a:pt x="4960" y="4505"/>
                  <a:pt x="4960" y="4505"/>
                </a:cubicBezTo>
                <a:cubicBezTo>
                  <a:pt x="4960" y="4505"/>
                  <a:pt x="4939" y="4505"/>
                  <a:pt x="4904" y="4505"/>
                </a:cubicBezTo>
                <a:cubicBezTo>
                  <a:pt x="4642" y="4505"/>
                  <a:pt x="3563" y="4536"/>
                  <a:pt x="3672" y="5049"/>
                </a:cubicBezTo>
                <a:cubicBezTo>
                  <a:pt x="3736" y="5333"/>
                  <a:pt x="3430" y="5430"/>
                  <a:pt x="3078" y="5430"/>
                </a:cubicBezTo>
                <a:cubicBezTo>
                  <a:pt x="2735" y="5430"/>
                  <a:pt x="2348" y="5338"/>
                  <a:pt x="2215" y="5234"/>
                </a:cubicBezTo>
                <a:cubicBezTo>
                  <a:pt x="2140" y="5183"/>
                  <a:pt x="1936" y="5157"/>
                  <a:pt x="1680" y="5157"/>
                </a:cubicBezTo>
                <a:cubicBezTo>
                  <a:pt x="1014" y="5157"/>
                  <a:pt x="1" y="5333"/>
                  <a:pt x="29" y="5693"/>
                </a:cubicBezTo>
                <a:lnTo>
                  <a:pt x="22157" y="5693"/>
                </a:lnTo>
                <a:lnTo>
                  <a:pt x="22157" y="1596"/>
                </a:lnTo>
                <a:cubicBezTo>
                  <a:pt x="22157" y="1596"/>
                  <a:pt x="20864" y="1806"/>
                  <a:pt x="20430" y="3178"/>
                </a:cubicBezTo>
                <a:cubicBezTo>
                  <a:pt x="20430" y="3178"/>
                  <a:pt x="20309" y="2304"/>
                  <a:pt x="19853" y="2304"/>
                </a:cubicBezTo>
                <a:cubicBezTo>
                  <a:pt x="19777" y="2304"/>
                  <a:pt x="19692" y="2328"/>
                  <a:pt x="19597" y="2385"/>
                </a:cubicBezTo>
                <a:cubicBezTo>
                  <a:pt x="19597" y="2385"/>
                  <a:pt x="20430" y="1866"/>
                  <a:pt x="19911" y="1327"/>
                </a:cubicBezTo>
                <a:cubicBezTo>
                  <a:pt x="19730" y="1154"/>
                  <a:pt x="19558" y="1096"/>
                  <a:pt x="19411" y="1096"/>
                </a:cubicBezTo>
                <a:cubicBezTo>
                  <a:pt x="19115" y="1096"/>
                  <a:pt x="18913" y="1327"/>
                  <a:pt x="18913" y="1327"/>
                </a:cubicBezTo>
                <a:cubicBezTo>
                  <a:pt x="18913" y="1327"/>
                  <a:pt x="18475" y="1"/>
                  <a:pt x="17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flipH="1">
            <a:off x="-2" y="1930338"/>
            <a:ext cx="2622835" cy="674027"/>
          </a:xfrm>
          <a:custGeom>
            <a:avLst/>
            <a:gdLst/>
            <a:ahLst/>
            <a:cxnLst/>
            <a:rect l="l" t="t" r="r" b="b"/>
            <a:pathLst>
              <a:path w="22157" h="5694" extrusionOk="0">
                <a:moveTo>
                  <a:pt x="17332" y="1"/>
                </a:moveTo>
                <a:cubicBezTo>
                  <a:pt x="17178" y="1"/>
                  <a:pt x="17012" y="25"/>
                  <a:pt x="16832" y="79"/>
                </a:cubicBezTo>
                <a:cubicBezTo>
                  <a:pt x="15315" y="538"/>
                  <a:pt x="15170" y="2135"/>
                  <a:pt x="15709" y="2365"/>
                </a:cubicBezTo>
                <a:cubicBezTo>
                  <a:pt x="15709" y="2365"/>
                  <a:pt x="15670" y="2363"/>
                  <a:pt x="15609" y="2363"/>
                </a:cubicBezTo>
                <a:cubicBezTo>
                  <a:pt x="15353" y="2363"/>
                  <a:pt x="14715" y="2389"/>
                  <a:pt x="14981" y="2659"/>
                </a:cubicBezTo>
                <a:cubicBezTo>
                  <a:pt x="15275" y="2949"/>
                  <a:pt x="14665" y="3192"/>
                  <a:pt x="14375" y="3192"/>
                </a:cubicBezTo>
                <a:cubicBezTo>
                  <a:pt x="14335" y="3192"/>
                  <a:pt x="14302" y="3188"/>
                  <a:pt x="14277" y="3178"/>
                </a:cubicBezTo>
                <a:cubicBezTo>
                  <a:pt x="14277" y="3178"/>
                  <a:pt x="14013" y="2876"/>
                  <a:pt x="13553" y="2876"/>
                </a:cubicBezTo>
                <a:cubicBezTo>
                  <a:pt x="13433" y="2876"/>
                  <a:pt x="13300" y="2897"/>
                  <a:pt x="13154" y="2948"/>
                </a:cubicBezTo>
                <a:cubicBezTo>
                  <a:pt x="12465" y="3218"/>
                  <a:pt x="12695" y="4006"/>
                  <a:pt x="12695" y="4006"/>
                </a:cubicBezTo>
                <a:cubicBezTo>
                  <a:pt x="12695" y="4006"/>
                  <a:pt x="12006" y="4051"/>
                  <a:pt x="11926" y="4381"/>
                </a:cubicBezTo>
                <a:cubicBezTo>
                  <a:pt x="11926" y="4381"/>
                  <a:pt x="11640" y="4170"/>
                  <a:pt x="11240" y="4170"/>
                </a:cubicBezTo>
                <a:cubicBezTo>
                  <a:pt x="11039" y="4170"/>
                  <a:pt x="10810" y="4223"/>
                  <a:pt x="10574" y="4381"/>
                </a:cubicBezTo>
                <a:cubicBezTo>
                  <a:pt x="10176" y="4646"/>
                  <a:pt x="9614" y="4911"/>
                  <a:pt x="9118" y="4911"/>
                </a:cubicBezTo>
                <a:cubicBezTo>
                  <a:pt x="8754" y="4911"/>
                  <a:pt x="8426" y="4769"/>
                  <a:pt x="8224" y="4381"/>
                </a:cubicBezTo>
                <a:cubicBezTo>
                  <a:pt x="7994" y="3915"/>
                  <a:pt x="7590" y="3734"/>
                  <a:pt x="7198" y="3734"/>
                </a:cubicBezTo>
                <a:cubicBezTo>
                  <a:pt x="6805" y="3734"/>
                  <a:pt x="6425" y="3916"/>
                  <a:pt x="6247" y="4176"/>
                </a:cubicBezTo>
                <a:cubicBezTo>
                  <a:pt x="6247" y="4176"/>
                  <a:pt x="6301" y="3355"/>
                  <a:pt x="5767" y="3355"/>
                </a:cubicBezTo>
                <a:cubicBezTo>
                  <a:pt x="5712" y="3355"/>
                  <a:pt x="5651" y="3364"/>
                  <a:pt x="5584" y="3383"/>
                </a:cubicBezTo>
                <a:cubicBezTo>
                  <a:pt x="4855" y="3592"/>
                  <a:pt x="4960" y="4505"/>
                  <a:pt x="4960" y="4505"/>
                </a:cubicBezTo>
                <a:cubicBezTo>
                  <a:pt x="4960" y="4505"/>
                  <a:pt x="4939" y="4505"/>
                  <a:pt x="4904" y="4505"/>
                </a:cubicBezTo>
                <a:cubicBezTo>
                  <a:pt x="4642" y="4505"/>
                  <a:pt x="3563" y="4536"/>
                  <a:pt x="3672" y="5049"/>
                </a:cubicBezTo>
                <a:cubicBezTo>
                  <a:pt x="3736" y="5333"/>
                  <a:pt x="3430" y="5430"/>
                  <a:pt x="3078" y="5430"/>
                </a:cubicBezTo>
                <a:cubicBezTo>
                  <a:pt x="2735" y="5430"/>
                  <a:pt x="2348" y="5338"/>
                  <a:pt x="2215" y="5234"/>
                </a:cubicBezTo>
                <a:cubicBezTo>
                  <a:pt x="2140" y="5183"/>
                  <a:pt x="1936" y="5157"/>
                  <a:pt x="1680" y="5157"/>
                </a:cubicBezTo>
                <a:cubicBezTo>
                  <a:pt x="1014" y="5157"/>
                  <a:pt x="1" y="5333"/>
                  <a:pt x="29" y="5693"/>
                </a:cubicBezTo>
                <a:lnTo>
                  <a:pt x="22157" y="5693"/>
                </a:lnTo>
                <a:lnTo>
                  <a:pt x="22157" y="1596"/>
                </a:lnTo>
                <a:cubicBezTo>
                  <a:pt x="22157" y="1596"/>
                  <a:pt x="20864" y="1806"/>
                  <a:pt x="20430" y="3178"/>
                </a:cubicBezTo>
                <a:cubicBezTo>
                  <a:pt x="20430" y="3178"/>
                  <a:pt x="20309" y="2304"/>
                  <a:pt x="19853" y="2304"/>
                </a:cubicBezTo>
                <a:cubicBezTo>
                  <a:pt x="19777" y="2304"/>
                  <a:pt x="19692" y="2328"/>
                  <a:pt x="19597" y="2385"/>
                </a:cubicBezTo>
                <a:cubicBezTo>
                  <a:pt x="19597" y="2385"/>
                  <a:pt x="20430" y="1866"/>
                  <a:pt x="19911" y="1327"/>
                </a:cubicBezTo>
                <a:cubicBezTo>
                  <a:pt x="19730" y="1154"/>
                  <a:pt x="19558" y="1096"/>
                  <a:pt x="19411" y="1096"/>
                </a:cubicBezTo>
                <a:cubicBezTo>
                  <a:pt x="19115" y="1096"/>
                  <a:pt x="18913" y="1327"/>
                  <a:pt x="18913" y="1327"/>
                </a:cubicBezTo>
                <a:cubicBezTo>
                  <a:pt x="18913" y="1327"/>
                  <a:pt x="18475" y="1"/>
                  <a:pt x="17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2_2">
    <p:spTree>
      <p:nvGrpSpPr>
        <p:cNvPr id="1" name="Shape 326"/>
        <p:cNvGrpSpPr/>
        <p:nvPr/>
      </p:nvGrpSpPr>
      <p:grpSpPr>
        <a:xfrm>
          <a:off x="0" y="0"/>
          <a:ext cx="0" cy="0"/>
          <a:chOff x="0" y="0"/>
          <a:chExt cx="0" cy="0"/>
        </a:xfrm>
      </p:grpSpPr>
      <p:pic>
        <p:nvPicPr>
          <p:cNvPr id="327" name="Google Shape;327;p32"/>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328" name="Google Shape;328;p32"/>
          <p:cNvGrpSpPr/>
          <p:nvPr/>
        </p:nvGrpSpPr>
        <p:grpSpPr>
          <a:xfrm>
            <a:off x="25" y="4603328"/>
            <a:ext cx="9144005" cy="540125"/>
            <a:chOff x="25" y="4603328"/>
            <a:chExt cx="9144005" cy="540125"/>
          </a:xfrm>
        </p:grpSpPr>
        <p:sp>
          <p:nvSpPr>
            <p:cNvPr id="329" name="Google Shape;329;p32"/>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2"/>
          <p:cNvSpPr/>
          <p:nvPr/>
        </p:nvSpPr>
        <p:spPr>
          <a:xfrm>
            <a:off x="3940698" y="3261460"/>
            <a:ext cx="5221851" cy="1341919"/>
          </a:xfrm>
          <a:custGeom>
            <a:avLst/>
            <a:gdLst/>
            <a:ahLst/>
            <a:cxnLst/>
            <a:rect l="l" t="t" r="r" b="b"/>
            <a:pathLst>
              <a:path w="22157" h="5694" extrusionOk="0">
                <a:moveTo>
                  <a:pt x="17332" y="1"/>
                </a:moveTo>
                <a:cubicBezTo>
                  <a:pt x="17178" y="1"/>
                  <a:pt x="17012" y="25"/>
                  <a:pt x="16832" y="79"/>
                </a:cubicBezTo>
                <a:cubicBezTo>
                  <a:pt x="15315" y="538"/>
                  <a:pt x="15170" y="2135"/>
                  <a:pt x="15709" y="2365"/>
                </a:cubicBezTo>
                <a:cubicBezTo>
                  <a:pt x="15709" y="2365"/>
                  <a:pt x="15670" y="2363"/>
                  <a:pt x="15609" y="2363"/>
                </a:cubicBezTo>
                <a:cubicBezTo>
                  <a:pt x="15353" y="2363"/>
                  <a:pt x="14715" y="2389"/>
                  <a:pt x="14981" y="2659"/>
                </a:cubicBezTo>
                <a:cubicBezTo>
                  <a:pt x="15275" y="2949"/>
                  <a:pt x="14665" y="3192"/>
                  <a:pt x="14375" y="3192"/>
                </a:cubicBezTo>
                <a:cubicBezTo>
                  <a:pt x="14335" y="3192"/>
                  <a:pt x="14302" y="3188"/>
                  <a:pt x="14277" y="3178"/>
                </a:cubicBezTo>
                <a:cubicBezTo>
                  <a:pt x="14277" y="3178"/>
                  <a:pt x="14013" y="2876"/>
                  <a:pt x="13553" y="2876"/>
                </a:cubicBezTo>
                <a:cubicBezTo>
                  <a:pt x="13433" y="2876"/>
                  <a:pt x="13300" y="2897"/>
                  <a:pt x="13154" y="2948"/>
                </a:cubicBezTo>
                <a:cubicBezTo>
                  <a:pt x="12465" y="3218"/>
                  <a:pt x="12695" y="4006"/>
                  <a:pt x="12695" y="4006"/>
                </a:cubicBezTo>
                <a:cubicBezTo>
                  <a:pt x="12695" y="4006"/>
                  <a:pt x="12006" y="4051"/>
                  <a:pt x="11926" y="4381"/>
                </a:cubicBezTo>
                <a:cubicBezTo>
                  <a:pt x="11926" y="4381"/>
                  <a:pt x="11640" y="4170"/>
                  <a:pt x="11240" y="4170"/>
                </a:cubicBezTo>
                <a:cubicBezTo>
                  <a:pt x="11039" y="4170"/>
                  <a:pt x="10810" y="4223"/>
                  <a:pt x="10574" y="4381"/>
                </a:cubicBezTo>
                <a:cubicBezTo>
                  <a:pt x="10176" y="4646"/>
                  <a:pt x="9614" y="4911"/>
                  <a:pt x="9118" y="4911"/>
                </a:cubicBezTo>
                <a:cubicBezTo>
                  <a:pt x="8754" y="4911"/>
                  <a:pt x="8426" y="4769"/>
                  <a:pt x="8224" y="4381"/>
                </a:cubicBezTo>
                <a:cubicBezTo>
                  <a:pt x="7994" y="3915"/>
                  <a:pt x="7590" y="3734"/>
                  <a:pt x="7198" y="3734"/>
                </a:cubicBezTo>
                <a:cubicBezTo>
                  <a:pt x="6805" y="3734"/>
                  <a:pt x="6425" y="3916"/>
                  <a:pt x="6247" y="4176"/>
                </a:cubicBezTo>
                <a:cubicBezTo>
                  <a:pt x="6247" y="4176"/>
                  <a:pt x="6301" y="3355"/>
                  <a:pt x="5767" y="3355"/>
                </a:cubicBezTo>
                <a:cubicBezTo>
                  <a:pt x="5712" y="3355"/>
                  <a:pt x="5651" y="3364"/>
                  <a:pt x="5584" y="3383"/>
                </a:cubicBezTo>
                <a:cubicBezTo>
                  <a:pt x="4855" y="3592"/>
                  <a:pt x="4960" y="4505"/>
                  <a:pt x="4960" y="4505"/>
                </a:cubicBezTo>
                <a:cubicBezTo>
                  <a:pt x="4960" y="4505"/>
                  <a:pt x="4939" y="4505"/>
                  <a:pt x="4904" y="4505"/>
                </a:cubicBezTo>
                <a:cubicBezTo>
                  <a:pt x="4642" y="4505"/>
                  <a:pt x="3563" y="4536"/>
                  <a:pt x="3672" y="5049"/>
                </a:cubicBezTo>
                <a:cubicBezTo>
                  <a:pt x="3736" y="5333"/>
                  <a:pt x="3430" y="5430"/>
                  <a:pt x="3078" y="5430"/>
                </a:cubicBezTo>
                <a:cubicBezTo>
                  <a:pt x="2735" y="5430"/>
                  <a:pt x="2348" y="5338"/>
                  <a:pt x="2215" y="5234"/>
                </a:cubicBezTo>
                <a:cubicBezTo>
                  <a:pt x="2140" y="5183"/>
                  <a:pt x="1936" y="5157"/>
                  <a:pt x="1680" y="5157"/>
                </a:cubicBezTo>
                <a:cubicBezTo>
                  <a:pt x="1014" y="5157"/>
                  <a:pt x="1" y="5333"/>
                  <a:pt x="29" y="5693"/>
                </a:cubicBezTo>
                <a:lnTo>
                  <a:pt x="22157" y="5693"/>
                </a:lnTo>
                <a:lnTo>
                  <a:pt x="22157" y="1596"/>
                </a:lnTo>
                <a:cubicBezTo>
                  <a:pt x="22157" y="1596"/>
                  <a:pt x="20864" y="1806"/>
                  <a:pt x="20430" y="3178"/>
                </a:cubicBezTo>
                <a:cubicBezTo>
                  <a:pt x="20430" y="3178"/>
                  <a:pt x="20309" y="2304"/>
                  <a:pt x="19853" y="2304"/>
                </a:cubicBezTo>
                <a:cubicBezTo>
                  <a:pt x="19777" y="2304"/>
                  <a:pt x="19692" y="2328"/>
                  <a:pt x="19597" y="2385"/>
                </a:cubicBezTo>
                <a:cubicBezTo>
                  <a:pt x="19597" y="2385"/>
                  <a:pt x="20430" y="1866"/>
                  <a:pt x="19911" y="1327"/>
                </a:cubicBezTo>
                <a:cubicBezTo>
                  <a:pt x="19730" y="1154"/>
                  <a:pt x="19558" y="1096"/>
                  <a:pt x="19411" y="1096"/>
                </a:cubicBezTo>
                <a:cubicBezTo>
                  <a:pt x="19115" y="1096"/>
                  <a:pt x="18913" y="1327"/>
                  <a:pt x="18913" y="1327"/>
                </a:cubicBezTo>
                <a:cubicBezTo>
                  <a:pt x="18913" y="1327"/>
                  <a:pt x="18475" y="1"/>
                  <a:pt x="17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flipH="1">
            <a:off x="-25" y="156053"/>
            <a:ext cx="3235476" cy="831452"/>
          </a:xfrm>
          <a:custGeom>
            <a:avLst/>
            <a:gdLst/>
            <a:ahLst/>
            <a:cxnLst/>
            <a:rect l="l" t="t" r="r" b="b"/>
            <a:pathLst>
              <a:path w="22157" h="5694" extrusionOk="0">
                <a:moveTo>
                  <a:pt x="17332" y="1"/>
                </a:moveTo>
                <a:cubicBezTo>
                  <a:pt x="17178" y="1"/>
                  <a:pt x="17012" y="25"/>
                  <a:pt x="16832" y="79"/>
                </a:cubicBezTo>
                <a:cubicBezTo>
                  <a:pt x="15315" y="538"/>
                  <a:pt x="15170" y="2135"/>
                  <a:pt x="15709" y="2365"/>
                </a:cubicBezTo>
                <a:cubicBezTo>
                  <a:pt x="15709" y="2365"/>
                  <a:pt x="15670" y="2363"/>
                  <a:pt x="15609" y="2363"/>
                </a:cubicBezTo>
                <a:cubicBezTo>
                  <a:pt x="15353" y="2363"/>
                  <a:pt x="14715" y="2389"/>
                  <a:pt x="14981" y="2659"/>
                </a:cubicBezTo>
                <a:cubicBezTo>
                  <a:pt x="15275" y="2949"/>
                  <a:pt x="14665" y="3192"/>
                  <a:pt x="14375" y="3192"/>
                </a:cubicBezTo>
                <a:cubicBezTo>
                  <a:pt x="14335" y="3192"/>
                  <a:pt x="14302" y="3188"/>
                  <a:pt x="14277" y="3178"/>
                </a:cubicBezTo>
                <a:cubicBezTo>
                  <a:pt x="14277" y="3178"/>
                  <a:pt x="14013" y="2876"/>
                  <a:pt x="13553" y="2876"/>
                </a:cubicBezTo>
                <a:cubicBezTo>
                  <a:pt x="13433" y="2876"/>
                  <a:pt x="13300" y="2897"/>
                  <a:pt x="13154" y="2948"/>
                </a:cubicBezTo>
                <a:cubicBezTo>
                  <a:pt x="12465" y="3218"/>
                  <a:pt x="12695" y="4006"/>
                  <a:pt x="12695" y="4006"/>
                </a:cubicBezTo>
                <a:cubicBezTo>
                  <a:pt x="12695" y="4006"/>
                  <a:pt x="12006" y="4051"/>
                  <a:pt x="11926" y="4381"/>
                </a:cubicBezTo>
                <a:cubicBezTo>
                  <a:pt x="11926" y="4381"/>
                  <a:pt x="11640" y="4170"/>
                  <a:pt x="11240" y="4170"/>
                </a:cubicBezTo>
                <a:cubicBezTo>
                  <a:pt x="11039" y="4170"/>
                  <a:pt x="10810" y="4223"/>
                  <a:pt x="10574" y="4381"/>
                </a:cubicBezTo>
                <a:cubicBezTo>
                  <a:pt x="10176" y="4646"/>
                  <a:pt x="9614" y="4911"/>
                  <a:pt x="9118" y="4911"/>
                </a:cubicBezTo>
                <a:cubicBezTo>
                  <a:pt x="8754" y="4911"/>
                  <a:pt x="8426" y="4769"/>
                  <a:pt x="8224" y="4381"/>
                </a:cubicBezTo>
                <a:cubicBezTo>
                  <a:pt x="7994" y="3915"/>
                  <a:pt x="7590" y="3734"/>
                  <a:pt x="7198" y="3734"/>
                </a:cubicBezTo>
                <a:cubicBezTo>
                  <a:pt x="6805" y="3734"/>
                  <a:pt x="6425" y="3916"/>
                  <a:pt x="6247" y="4176"/>
                </a:cubicBezTo>
                <a:cubicBezTo>
                  <a:pt x="6247" y="4176"/>
                  <a:pt x="6301" y="3355"/>
                  <a:pt x="5767" y="3355"/>
                </a:cubicBezTo>
                <a:cubicBezTo>
                  <a:pt x="5712" y="3355"/>
                  <a:pt x="5651" y="3364"/>
                  <a:pt x="5584" y="3383"/>
                </a:cubicBezTo>
                <a:cubicBezTo>
                  <a:pt x="4855" y="3592"/>
                  <a:pt x="4960" y="4505"/>
                  <a:pt x="4960" y="4505"/>
                </a:cubicBezTo>
                <a:cubicBezTo>
                  <a:pt x="4960" y="4505"/>
                  <a:pt x="4939" y="4505"/>
                  <a:pt x="4904" y="4505"/>
                </a:cubicBezTo>
                <a:cubicBezTo>
                  <a:pt x="4642" y="4505"/>
                  <a:pt x="3563" y="4536"/>
                  <a:pt x="3672" y="5049"/>
                </a:cubicBezTo>
                <a:cubicBezTo>
                  <a:pt x="3736" y="5333"/>
                  <a:pt x="3430" y="5430"/>
                  <a:pt x="3078" y="5430"/>
                </a:cubicBezTo>
                <a:cubicBezTo>
                  <a:pt x="2735" y="5430"/>
                  <a:pt x="2348" y="5338"/>
                  <a:pt x="2215" y="5234"/>
                </a:cubicBezTo>
                <a:cubicBezTo>
                  <a:pt x="2140" y="5183"/>
                  <a:pt x="1936" y="5157"/>
                  <a:pt x="1680" y="5157"/>
                </a:cubicBezTo>
                <a:cubicBezTo>
                  <a:pt x="1014" y="5157"/>
                  <a:pt x="1" y="5333"/>
                  <a:pt x="29" y="5693"/>
                </a:cubicBezTo>
                <a:lnTo>
                  <a:pt x="22157" y="5693"/>
                </a:lnTo>
                <a:lnTo>
                  <a:pt x="22157" y="1596"/>
                </a:lnTo>
                <a:cubicBezTo>
                  <a:pt x="22157" y="1596"/>
                  <a:pt x="20864" y="1806"/>
                  <a:pt x="20430" y="3178"/>
                </a:cubicBezTo>
                <a:cubicBezTo>
                  <a:pt x="20430" y="3178"/>
                  <a:pt x="20309" y="2304"/>
                  <a:pt x="19853" y="2304"/>
                </a:cubicBezTo>
                <a:cubicBezTo>
                  <a:pt x="19777" y="2304"/>
                  <a:pt x="19692" y="2328"/>
                  <a:pt x="19597" y="2385"/>
                </a:cubicBezTo>
                <a:cubicBezTo>
                  <a:pt x="19597" y="2385"/>
                  <a:pt x="20430" y="1866"/>
                  <a:pt x="19911" y="1327"/>
                </a:cubicBezTo>
                <a:cubicBezTo>
                  <a:pt x="19730" y="1154"/>
                  <a:pt x="19558" y="1096"/>
                  <a:pt x="19411" y="1096"/>
                </a:cubicBezTo>
                <a:cubicBezTo>
                  <a:pt x="19115" y="1096"/>
                  <a:pt x="18913" y="1327"/>
                  <a:pt x="18913" y="1327"/>
                </a:cubicBezTo>
                <a:cubicBezTo>
                  <a:pt x="18913" y="1327"/>
                  <a:pt x="18475" y="1"/>
                  <a:pt x="17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102975" y="1598450"/>
            <a:ext cx="4938000" cy="61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 name="Google Shape;18;p3"/>
          <p:cNvSpPr txBox="1">
            <a:spLocks noGrp="1"/>
          </p:cNvSpPr>
          <p:nvPr>
            <p:ph type="body" idx="1"/>
          </p:nvPr>
        </p:nvSpPr>
        <p:spPr>
          <a:xfrm>
            <a:off x="2427900" y="2182038"/>
            <a:ext cx="4288200" cy="389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3"/>
          <p:cNvSpPr txBox="1">
            <a:spLocks noGrp="1"/>
          </p:cNvSpPr>
          <p:nvPr>
            <p:ph type="title" idx="2" hasCustomPrompt="1"/>
          </p:nvPr>
        </p:nvSpPr>
        <p:spPr>
          <a:xfrm>
            <a:off x="3823200" y="646789"/>
            <a:ext cx="1497600" cy="9726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pic>
        <p:nvPicPr>
          <p:cNvPr id="20" name="Google Shape;20;p3"/>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21" name="Google Shape;21;p3"/>
          <p:cNvGrpSpPr/>
          <p:nvPr/>
        </p:nvGrpSpPr>
        <p:grpSpPr>
          <a:xfrm>
            <a:off x="25" y="4603328"/>
            <a:ext cx="9144005" cy="540125"/>
            <a:chOff x="25" y="4603328"/>
            <a:chExt cx="9144005" cy="540125"/>
          </a:xfrm>
        </p:grpSpPr>
        <p:sp>
          <p:nvSpPr>
            <p:cNvPr id="22" name="Google Shape;22;p3"/>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p:nvPr/>
        </p:nvSpPr>
        <p:spPr>
          <a:xfrm flipH="1">
            <a:off x="6965541" y="4043255"/>
            <a:ext cx="2178487" cy="560065"/>
          </a:xfrm>
          <a:custGeom>
            <a:avLst/>
            <a:gdLst/>
            <a:ahLst/>
            <a:cxnLst/>
            <a:rect l="l" t="t" r="r" b="b"/>
            <a:pathLst>
              <a:path w="16504" h="4243" extrusionOk="0">
                <a:moveTo>
                  <a:pt x="3594" y="1"/>
                </a:moveTo>
                <a:cubicBezTo>
                  <a:pt x="2736" y="1"/>
                  <a:pt x="2411" y="999"/>
                  <a:pt x="2411" y="999"/>
                </a:cubicBezTo>
                <a:cubicBezTo>
                  <a:pt x="2411" y="999"/>
                  <a:pt x="2256" y="824"/>
                  <a:pt x="2034" y="824"/>
                </a:cubicBezTo>
                <a:cubicBezTo>
                  <a:pt x="1923" y="824"/>
                  <a:pt x="1796" y="868"/>
                  <a:pt x="1663" y="999"/>
                </a:cubicBezTo>
                <a:cubicBezTo>
                  <a:pt x="1268" y="1393"/>
                  <a:pt x="1892" y="1788"/>
                  <a:pt x="1892" y="1788"/>
                </a:cubicBezTo>
                <a:cubicBezTo>
                  <a:pt x="1821" y="1747"/>
                  <a:pt x="1758" y="1729"/>
                  <a:pt x="1701" y="1729"/>
                </a:cubicBezTo>
                <a:cubicBezTo>
                  <a:pt x="1360" y="1729"/>
                  <a:pt x="1268" y="2372"/>
                  <a:pt x="1268" y="2372"/>
                </a:cubicBezTo>
                <a:cubicBezTo>
                  <a:pt x="959" y="1353"/>
                  <a:pt x="1" y="1184"/>
                  <a:pt x="1" y="1184"/>
                </a:cubicBezTo>
                <a:lnTo>
                  <a:pt x="1" y="4243"/>
                </a:lnTo>
                <a:lnTo>
                  <a:pt x="16489" y="4243"/>
                </a:lnTo>
                <a:cubicBezTo>
                  <a:pt x="16504" y="3986"/>
                  <a:pt x="15742" y="3849"/>
                  <a:pt x="15251" y="3849"/>
                </a:cubicBezTo>
                <a:cubicBezTo>
                  <a:pt x="15066" y="3849"/>
                  <a:pt x="14919" y="3869"/>
                  <a:pt x="14867" y="3909"/>
                </a:cubicBezTo>
                <a:cubicBezTo>
                  <a:pt x="14767" y="3980"/>
                  <a:pt x="14480" y="4046"/>
                  <a:pt x="14223" y="4046"/>
                </a:cubicBezTo>
                <a:cubicBezTo>
                  <a:pt x="13957" y="4046"/>
                  <a:pt x="13724" y="3975"/>
                  <a:pt x="13764" y="3764"/>
                </a:cubicBezTo>
                <a:cubicBezTo>
                  <a:pt x="13860" y="3386"/>
                  <a:pt x="12988" y="3369"/>
                  <a:pt x="12834" y="3369"/>
                </a:cubicBezTo>
                <a:cubicBezTo>
                  <a:pt x="12819" y="3369"/>
                  <a:pt x="12811" y="3370"/>
                  <a:pt x="12811" y="3370"/>
                </a:cubicBezTo>
                <a:cubicBezTo>
                  <a:pt x="12811" y="3370"/>
                  <a:pt x="12891" y="2681"/>
                  <a:pt x="12352" y="2516"/>
                </a:cubicBezTo>
                <a:cubicBezTo>
                  <a:pt x="12305" y="2503"/>
                  <a:pt x="12262" y="2498"/>
                  <a:pt x="12223" y="2498"/>
                </a:cubicBezTo>
                <a:cubicBezTo>
                  <a:pt x="11820" y="2498"/>
                  <a:pt x="11853" y="3120"/>
                  <a:pt x="11853" y="3120"/>
                </a:cubicBezTo>
                <a:cubicBezTo>
                  <a:pt x="11718" y="2923"/>
                  <a:pt x="11433" y="2788"/>
                  <a:pt x="11139" y="2788"/>
                </a:cubicBezTo>
                <a:cubicBezTo>
                  <a:pt x="10845" y="2788"/>
                  <a:pt x="10543" y="2923"/>
                  <a:pt x="10376" y="3265"/>
                </a:cubicBezTo>
                <a:cubicBezTo>
                  <a:pt x="10225" y="3558"/>
                  <a:pt x="9981" y="3666"/>
                  <a:pt x="9710" y="3666"/>
                </a:cubicBezTo>
                <a:cubicBezTo>
                  <a:pt x="9343" y="3666"/>
                  <a:pt x="8928" y="3468"/>
                  <a:pt x="8629" y="3265"/>
                </a:cubicBezTo>
                <a:cubicBezTo>
                  <a:pt x="8456" y="3147"/>
                  <a:pt x="8286" y="3107"/>
                  <a:pt x="8135" y="3107"/>
                </a:cubicBezTo>
                <a:cubicBezTo>
                  <a:pt x="7833" y="3107"/>
                  <a:pt x="7611" y="3265"/>
                  <a:pt x="7611" y="3265"/>
                </a:cubicBezTo>
                <a:cubicBezTo>
                  <a:pt x="7571" y="3015"/>
                  <a:pt x="7052" y="2995"/>
                  <a:pt x="7052" y="2995"/>
                </a:cubicBezTo>
                <a:cubicBezTo>
                  <a:pt x="7052" y="2995"/>
                  <a:pt x="7217" y="2411"/>
                  <a:pt x="6698" y="2207"/>
                </a:cubicBezTo>
                <a:cubicBezTo>
                  <a:pt x="6588" y="2167"/>
                  <a:pt x="6488" y="2151"/>
                  <a:pt x="6398" y="2151"/>
                </a:cubicBezTo>
                <a:cubicBezTo>
                  <a:pt x="6060" y="2151"/>
                  <a:pt x="5865" y="2372"/>
                  <a:pt x="5865" y="2372"/>
                </a:cubicBezTo>
                <a:cubicBezTo>
                  <a:pt x="5847" y="2379"/>
                  <a:pt x="5823" y="2382"/>
                  <a:pt x="5795" y="2382"/>
                </a:cubicBezTo>
                <a:cubicBezTo>
                  <a:pt x="5584" y="2382"/>
                  <a:pt x="5126" y="2197"/>
                  <a:pt x="5346" y="1977"/>
                </a:cubicBezTo>
                <a:cubicBezTo>
                  <a:pt x="5558" y="1782"/>
                  <a:pt x="5018" y="1767"/>
                  <a:pt x="4853" y="1767"/>
                </a:cubicBezTo>
                <a:cubicBezTo>
                  <a:pt x="4824" y="1767"/>
                  <a:pt x="4807" y="1768"/>
                  <a:pt x="4807" y="1768"/>
                </a:cubicBezTo>
                <a:cubicBezTo>
                  <a:pt x="5201" y="1583"/>
                  <a:pt x="5096" y="415"/>
                  <a:pt x="3973" y="61"/>
                </a:cubicBezTo>
                <a:cubicBezTo>
                  <a:pt x="3837" y="19"/>
                  <a:pt x="3711" y="1"/>
                  <a:pt x="3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0" y="481238"/>
            <a:ext cx="2178487" cy="562045"/>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0100" y="540000"/>
            <a:ext cx="7704000" cy="47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00000"/>
              </a:lnSpc>
              <a:spcBef>
                <a:spcPts val="0"/>
              </a:spcBef>
              <a:spcAft>
                <a:spcPts val="0"/>
              </a:spcAft>
              <a:buClr>
                <a:srgbClr val="434343"/>
              </a:buClr>
              <a:buSzPts val="1200"/>
              <a:buFont typeface="Roboto Condensed Light"/>
              <a:buChar char="○"/>
              <a:defRPr/>
            </a:lvl2pPr>
            <a:lvl3pPr marL="1371600" lvl="2" indent="-304800" rtl="0">
              <a:lnSpc>
                <a:spcPct val="100000"/>
              </a:lnSpc>
              <a:spcBef>
                <a:spcPts val="0"/>
              </a:spcBef>
              <a:spcAft>
                <a:spcPts val="0"/>
              </a:spcAft>
              <a:buClr>
                <a:srgbClr val="434343"/>
              </a:buClr>
              <a:buSzPts val="1200"/>
              <a:buFont typeface="Roboto Condensed Light"/>
              <a:buChar char="■"/>
              <a:defRPr/>
            </a:lvl3pPr>
            <a:lvl4pPr marL="1828800" lvl="3" indent="-304800" rtl="0">
              <a:lnSpc>
                <a:spcPct val="100000"/>
              </a:lnSpc>
              <a:spcBef>
                <a:spcPts val="0"/>
              </a:spcBef>
              <a:spcAft>
                <a:spcPts val="0"/>
              </a:spcAft>
              <a:buClr>
                <a:srgbClr val="434343"/>
              </a:buClr>
              <a:buSzPts val="1200"/>
              <a:buFont typeface="Roboto Condensed Light"/>
              <a:buChar char="●"/>
              <a:defRPr/>
            </a:lvl4pPr>
            <a:lvl5pPr marL="2286000" lvl="4" indent="-304800" rtl="0">
              <a:lnSpc>
                <a:spcPct val="100000"/>
              </a:lnSpc>
              <a:spcBef>
                <a:spcPts val="0"/>
              </a:spcBef>
              <a:spcAft>
                <a:spcPts val="0"/>
              </a:spcAft>
              <a:buClr>
                <a:srgbClr val="434343"/>
              </a:buClr>
              <a:buSzPts val="1200"/>
              <a:buFont typeface="Roboto Condensed Light"/>
              <a:buChar char="○"/>
              <a:defRPr/>
            </a:lvl5pPr>
            <a:lvl6pPr marL="2743200" lvl="5" indent="-304800" rtl="0">
              <a:lnSpc>
                <a:spcPct val="100000"/>
              </a:lnSpc>
              <a:spcBef>
                <a:spcPts val="0"/>
              </a:spcBef>
              <a:spcAft>
                <a:spcPts val="0"/>
              </a:spcAft>
              <a:buClr>
                <a:srgbClr val="434343"/>
              </a:buClr>
              <a:buSzPts val="1200"/>
              <a:buFont typeface="Roboto Condensed Light"/>
              <a:buChar char="■"/>
              <a:defRPr/>
            </a:lvl6pPr>
            <a:lvl7pPr marL="3200400" lvl="6" indent="-304800" rtl="0">
              <a:lnSpc>
                <a:spcPct val="100000"/>
              </a:lnSpc>
              <a:spcBef>
                <a:spcPts val="0"/>
              </a:spcBef>
              <a:spcAft>
                <a:spcPts val="0"/>
              </a:spcAft>
              <a:buClr>
                <a:srgbClr val="434343"/>
              </a:buClr>
              <a:buSzPts val="1200"/>
              <a:buFont typeface="Roboto Condensed Light"/>
              <a:buChar char="●"/>
              <a:defRPr/>
            </a:lvl7pPr>
            <a:lvl8pPr marL="3657600" lvl="7" indent="-304800" rtl="0">
              <a:lnSpc>
                <a:spcPct val="100000"/>
              </a:lnSpc>
              <a:spcBef>
                <a:spcPts val="0"/>
              </a:spcBef>
              <a:spcAft>
                <a:spcPts val="0"/>
              </a:spcAft>
              <a:buClr>
                <a:srgbClr val="434343"/>
              </a:buClr>
              <a:buSzPts val="1200"/>
              <a:buFont typeface="Roboto Condensed Light"/>
              <a:buChar char="○"/>
              <a:defRPr/>
            </a:lvl8pPr>
            <a:lvl9pPr marL="4114800" lvl="8" indent="-304800" rtl="0">
              <a:lnSpc>
                <a:spcPct val="100000"/>
              </a:lnSpc>
              <a:spcBef>
                <a:spcPts val="0"/>
              </a:spcBef>
              <a:spcAft>
                <a:spcPts val="0"/>
              </a:spcAft>
              <a:buClr>
                <a:srgbClr val="434343"/>
              </a:buClr>
              <a:buSzPts val="1200"/>
              <a:buFont typeface="Roboto Condensed Light"/>
              <a:buChar char="■"/>
              <a:defRPr/>
            </a:lvl9pPr>
          </a:lstStyle>
          <a:p>
            <a:endParaRPr/>
          </a:p>
        </p:txBody>
      </p:sp>
      <p:pic>
        <p:nvPicPr>
          <p:cNvPr id="30" name="Google Shape;30;p4"/>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31" name="Google Shape;31;p4"/>
          <p:cNvGrpSpPr/>
          <p:nvPr/>
        </p:nvGrpSpPr>
        <p:grpSpPr>
          <a:xfrm>
            <a:off x="25" y="4603328"/>
            <a:ext cx="9144005" cy="540125"/>
            <a:chOff x="25" y="4603328"/>
            <a:chExt cx="9144005" cy="540125"/>
          </a:xfrm>
        </p:grpSpPr>
        <p:sp>
          <p:nvSpPr>
            <p:cNvPr id="32" name="Google Shape;32;p4"/>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p:nvPr/>
        </p:nvSpPr>
        <p:spPr>
          <a:xfrm>
            <a:off x="7617655" y="138737"/>
            <a:ext cx="4212615" cy="913041"/>
          </a:xfrm>
          <a:custGeom>
            <a:avLst/>
            <a:gdLst/>
            <a:ahLst/>
            <a:cxnLst/>
            <a:rect l="l" t="t" r="r" b="b"/>
            <a:pathLst>
              <a:path w="16679" h="3615" extrusionOk="0">
                <a:moveTo>
                  <a:pt x="7853" y="1"/>
                </a:moveTo>
                <a:cubicBezTo>
                  <a:pt x="7697" y="1"/>
                  <a:pt x="7520" y="25"/>
                  <a:pt x="7322" y="82"/>
                </a:cubicBezTo>
                <a:cubicBezTo>
                  <a:pt x="6783" y="246"/>
                  <a:pt x="6304" y="641"/>
                  <a:pt x="6199" y="1185"/>
                </a:cubicBezTo>
                <a:cubicBezTo>
                  <a:pt x="6159" y="1494"/>
                  <a:pt x="6199" y="1704"/>
                  <a:pt x="6199" y="1704"/>
                </a:cubicBezTo>
                <a:cubicBezTo>
                  <a:pt x="6154" y="1635"/>
                  <a:pt x="6094" y="1607"/>
                  <a:pt x="6030" y="1607"/>
                </a:cubicBezTo>
                <a:cubicBezTo>
                  <a:pt x="5861" y="1607"/>
                  <a:pt x="5662" y="1801"/>
                  <a:pt x="5615" y="1953"/>
                </a:cubicBezTo>
                <a:cubicBezTo>
                  <a:pt x="5513" y="1763"/>
                  <a:pt x="5395" y="1686"/>
                  <a:pt x="5287" y="1686"/>
                </a:cubicBezTo>
                <a:cubicBezTo>
                  <a:pt x="5089" y="1686"/>
                  <a:pt x="4925" y="1942"/>
                  <a:pt x="4951" y="2223"/>
                </a:cubicBezTo>
                <a:cubicBezTo>
                  <a:pt x="4971" y="2472"/>
                  <a:pt x="5076" y="2537"/>
                  <a:pt x="4806" y="2597"/>
                </a:cubicBezTo>
                <a:cubicBezTo>
                  <a:pt x="4727" y="2597"/>
                  <a:pt x="4670" y="2470"/>
                  <a:pt x="4560" y="2470"/>
                </a:cubicBezTo>
                <a:cubicBezTo>
                  <a:pt x="4553" y="2470"/>
                  <a:pt x="4545" y="2471"/>
                  <a:pt x="4537" y="2472"/>
                </a:cubicBezTo>
                <a:cubicBezTo>
                  <a:pt x="4412" y="2492"/>
                  <a:pt x="4387" y="2637"/>
                  <a:pt x="4307" y="2702"/>
                </a:cubicBezTo>
                <a:cubicBezTo>
                  <a:pt x="4170" y="2839"/>
                  <a:pt x="4108" y="2894"/>
                  <a:pt x="4001" y="2894"/>
                </a:cubicBezTo>
                <a:cubicBezTo>
                  <a:pt x="3928" y="2894"/>
                  <a:pt x="3835" y="2869"/>
                  <a:pt x="3684" y="2827"/>
                </a:cubicBezTo>
                <a:cubicBezTo>
                  <a:pt x="3542" y="2793"/>
                  <a:pt x="3463" y="2769"/>
                  <a:pt x="3409" y="2769"/>
                </a:cubicBezTo>
                <a:cubicBezTo>
                  <a:pt x="3328" y="2769"/>
                  <a:pt x="3303" y="2822"/>
                  <a:pt x="3205" y="2971"/>
                </a:cubicBezTo>
                <a:cubicBezTo>
                  <a:pt x="3052" y="3172"/>
                  <a:pt x="2944" y="3212"/>
                  <a:pt x="2845" y="3212"/>
                </a:cubicBezTo>
                <a:cubicBezTo>
                  <a:pt x="2779" y="3212"/>
                  <a:pt x="2717" y="3194"/>
                  <a:pt x="2648" y="3194"/>
                </a:cubicBezTo>
                <a:cubicBezTo>
                  <a:pt x="2607" y="3194"/>
                  <a:pt x="2564" y="3201"/>
                  <a:pt x="2516" y="3221"/>
                </a:cubicBezTo>
                <a:cubicBezTo>
                  <a:pt x="2186" y="3365"/>
                  <a:pt x="769" y="3615"/>
                  <a:pt x="1" y="3615"/>
                </a:cubicBezTo>
                <a:lnTo>
                  <a:pt x="16679" y="3615"/>
                </a:lnTo>
                <a:cubicBezTo>
                  <a:pt x="16016" y="3615"/>
                  <a:pt x="15579" y="3353"/>
                  <a:pt x="15155" y="3353"/>
                </a:cubicBezTo>
                <a:cubicBezTo>
                  <a:pt x="15033" y="3353"/>
                  <a:pt x="14912" y="3375"/>
                  <a:pt x="14787" y="3430"/>
                </a:cubicBezTo>
                <a:cubicBezTo>
                  <a:pt x="14760" y="3288"/>
                  <a:pt x="14698" y="3244"/>
                  <a:pt x="14626" y="3244"/>
                </a:cubicBezTo>
                <a:cubicBezTo>
                  <a:pt x="14528" y="3244"/>
                  <a:pt x="14411" y="3323"/>
                  <a:pt x="14328" y="3346"/>
                </a:cubicBezTo>
                <a:cubicBezTo>
                  <a:pt x="14299" y="3353"/>
                  <a:pt x="14271" y="3356"/>
                  <a:pt x="14245" y="3356"/>
                </a:cubicBezTo>
                <a:cubicBezTo>
                  <a:pt x="13956" y="3356"/>
                  <a:pt x="13850" y="2954"/>
                  <a:pt x="13644" y="2762"/>
                </a:cubicBezTo>
                <a:cubicBezTo>
                  <a:pt x="13544" y="2680"/>
                  <a:pt x="13430" y="2661"/>
                  <a:pt x="13316" y="2661"/>
                </a:cubicBezTo>
                <a:cubicBezTo>
                  <a:pt x="13219" y="2661"/>
                  <a:pt x="13122" y="2674"/>
                  <a:pt x="13031" y="2674"/>
                </a:cubicBezTo>
                <a:cubicBezTo>
                  <a:pt x="12934" y="2674"/>
                  <a:pt x="12845" y="2659"/>
                  <a:pt x="12771" y="2597"/>
                </a:cubicBezTo>
                <a:cubicBezTo>
                  <a:pt x="12542" y="2347"/>
                  <a:pt x="12811" y="2098"/>
                  <a:pt x="12397" y="2098"/>
                </a:cubicBezTo>
                <a:cubicBezTo>
                  <a:pt x="12332" y="1684"/>
                  <a:pt x="12666" y="1265"/>
                  <a:pt x="12312" y="810"/>
                </a:cubicBezTo>
                <a:cubicBezTo>
                  <a:pt x="12145" y="592"/>
                  <a:pt x="11911" y="498"/>
                  <a:pt x="11677" y="498"/>
                </a:cubicBezTo>
                <a:cubicBezTo>
                  <a:pt x="11328" y="498"/>
                  <a:pt x="10980" y="705"/>
                  <a:pt x="10855" y="1015"/>
                </a:cubicBezTo>
                <a:cubicBezTo>
                  <a:pt x="10824" y="667"/>
                  <a:pt x="10573" y="365"/>
                  <a:pt x="10325" y="365"/>
                </a:cubicBezTo>
                <a:cubicBezTo>
                  <a:pt x="10250" y="365"/>
                  <a:pt x="10175" y="393"/>
                  <a:pt x="10106" y="456"/>
                </a:cubicBezTo>
                <a:cubicBezTo>
                  <a:pt x="10008" y="539"/>
                  <a:pt x="9974" y="672"/>
                  <a:pt x="9893" y="672"/>
                </a:cubicBezTo>
                <a:cubicBezTo>
                  <a:pt x="9872" y="672"/>
                  <a:pt x="9847" y="663"/>
                  <a:pt x="9817" y="641"/>
                </a:cubicBezTo>
                <a:cubicBezTo>
                  <a:pt x="9777" y="621"/>
                  <a:pt x="9797" y="541"/>
                  <a:pt x="9712" y="496"/>
                </a:cubicBezTo>
                <a:cubicBezTo>
                  <a:pt x="9692" y="490"/>
                  <a:pt x="9673" y="487"/>
                  <a:pt x="9656" y="487"/>
                </a:cubicBezTo>
                <a:cubicBezTo>
                  <a:pt x="9463" y="487"/>
                  <a:pt x="9426" y="825"/>
                  <a:pt x="9210" y="825"/>
                </a:cubicBezTo>
                <a:cubicBezTo>
                  <a:pt x="9185" y="825"/>
                  <a:pt x="9158" y="820"/>
                  <a:pt x="9128" y="810"/>
                </a:cubicBezTo>
                <a:cubicBezTo>
                  <a:pt x="8988" y="755"/>
                  <a:pt x="8727"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2686212" y="105650"/>
            <a:ext cx="4685174" cy="946127"/>
          </a:xfrm>
          <a:custGeom>
            <a:avLst/>
            <a:gdLst/>
            <a:ahLst/>
            <a:cxnLst/>
            <a:rect l="l" t="t" r="r" b="b"/>
            <a:pathLst>
              <a:path w="18550" h="3746" extrusionOk="0">
                <a:moveTo>
                  <a:pt x="8743" y="0"/>
                </a:moveTo>
                <a:cubicBezTo>
                  <a:pt x="8564" y="0"/>
                  <a:pt x="8361" y="27"/>
                  <a:pt x="8130" y="88"/>
                </a:cubicBezTo>
                <a:cubicBezTo>
                  <a:pt x="7551" y="233"/>
                  <a:pt x="7007" y="647"/>
                  <a:pt x="6902" y="1231"/>
                </a:cubicBezTo>
                <a:cubicBezTo>
                  <a:pt x="6842" y="1545"/>
                  <a:pt x="6882" y="1750"/>
                  <a:pt x="6882" y="1750"/>
                </a:cubicBezTo>
                <a:cubicBezTo>
                  <a:pt x="6832" y="1682"/>
                  <a:pt x="6768" y="1655"/>
                  <a:pt x="6700" y="1655"/>
                </a:cubicBezTo>
                <a:cubicBezTo>
                  <a:pt x="6516" y="1655"/>
                  <a:pt x="6300" y="1856"/>
                  <a:pt x="6239" y="2019"/>
                </a:cubicBezTo>
                <a:cubicBezTo>
                  <a:pt x="6128" y="1819"/>
                  <a:pt x="5996" y="1739"/>
                  <a:pt x="5873" y="1739"/>
                </a:cubicBezTo>
                <a:cubicBezTo>
                  <a:pt x="5653" y="1739"/>
                  <a:pt x="5464" y="1999"/>
                  <a:pt x="5490" y="2294"/>
                </a:cubicBezTo>
                <a:cubicBezTo>
                  <a:pt x="5510" y="2563"/>
                  <a:pt x="5635" y="2623"/>
                  <a:pt x="5345" y="2688"/>
                </a:cubicBezTo>
                <a:cubicBezTo>
                  <a:pt x="5247" y="2688"/>
                  <a:pt x="5189" y="2561"/>
                  <a:pt x="5079" y="2561"/>
                </a:cubicBezTo>
                <a:cubicBezTo>
                  <a:pt x="5072" y="2561"/>
                  <a:pt x="5064" y="2562"/>
                  <a:pt x="5056" y="2563"/>
                </a:cubicBezTo>
                <a:cubicBezTo>
                  <a:pt x="4906" y="2583"/>
                  <a:pt x="4886" y="2728"/>
                  <a:pt x="4781" y="2813"/>
                </a:cubicBezTo>
                <a:cubicBezTo>
                  <a:pt x="4638" y="2945"/>
                  <a:pt x="4570" y="3001"/>
                  <a:pt x="4460" y="3001"/>
                </a:cubicBezTo>
                <a:cubicBezTo>
                  <a:pt x="4378" y="3001"/>
                  <a:pt x="4273" y="2971"/>
                  <a:pt x="4098" y="2918"/>
                </a:cubicBezTo>
                <a:cubicBezTo>
                  <a:pt x="3950" y="2893"/>
                  <a:pt x="3864" y="2875"/>
                  <a:pt x="3803" y="2875"/>
                </a:cubicBezTo>
                <a:cubicBezTo>
                  <a:pt x="3702" y="2875"/>
                  <a:pt x="3674" y="2926"/>
                  <a:pt x="3559" y="3082"/>
                </a:cubicBezTo>
                <a:cubicBezTo>
                  <a:pt x="3392" y="3289"/>
                  <a:pt x="3272" y="3326"/>
                  <a:pt x="3157" y="3326"/>
                </a:cubicBezTo>
                <a:cubicBezTo>
                  <a:pt x="3095" y="3326"/>
                  <a:pt x="3035" y="3315"/>
                  <a:pt x="2970" y="3315"/>
                </a:cubicBezTo>
                <a:cubicBezTo>
                  <a:pt x="2914" y="3315"/>
                  <a:pt x="2853" y="3323"/>
                  <a:pt x="2785" y="3352"/>
                </a:cubicBezTo>
                <a:cubicBezTo>
                  <a:pt x="2436" y="3477"/>
                  <a:pt x="874" y="3746"/>
                  <a:pt x="1" y="3746"/>
                </a:cubicBezTo>
                <a:lnTo>
                  <a:pt x="18550" y="3746"/>
                </a:lnTo>
                <a:cubicBezTo>
                  <a:pt x="17798" y="3746"/>
                  <a:pt x="17317" y="3467"/>
                  <a:pt x="16853" y="3467"/>
                </a:cubicBezTo>
                <a:cubicBezTo>
                  <a:pt x="16725" y="3467"/>
                  <a:pt x="16599" y="3488"/>
                  <a:pt x="16469" y="3541"/>
                </a:cubicBezTo>
                <a:cubicBezTo>
                  <a:pt x="16433" y="3399"/>
                  <a:pt x="16363" y="3355"/>
                  <a:pt x="16282" y="3355"/>
                </a:cubicBezTo>
                <a:cubicBezTo>
                  <a:pt x="16173" y="3355"/>
                  <a:pt x="16044" y="3434"/>
                  <a:pt x="15950" y="3457"/>
                </a:cubicBezTo>
                <a:cubicBezTo>
                  <a:pt x="15913" y="3466"/>
                  <a:pt x="15879" y="3471"/>
                  <a:pt x="15846" y="3471"/>
                </a:cubicBezTo>
                <a:cubicBezTo>
                  <a:pt x="15531" y="3471"/>
                  <a:pt x="15408" y="3045"/>
                  <a:pt x="15181" y="2873"/>
                </a:cubicBezTo>
                <a:cubicBezTo>
                  <a:pt x="15056" y="2773"/>
                  <a:pt x="14915" y="2753"/>
                  <a:pt x="14775" y="2753"/>
                </a:cubicBezTo>
                <a:cubicBezTo>
                  <a:pt x="14679" y="2753"/>
                  <a:pt x="14583" y="2763"/>
                  <a:pt x="14493" y="2763"/>
                </a:cubicBezTo>
                <a:cubicBezTo>
                  <a:pt x="14385" y="2763"/>
                  <a:pt x="14285" y="2749"/>
                  <a:pt x="14203" y="2688"/>
                </a:cubicBezTo>
                <a:cubicBezTo>
                  <a:pt x="13954" y="2439"/>
                  <a:pt x="14263" y="2189"/>
                  <a:pt x="13809" y="2189"/>
                </a:cubicBezTo>
                <a:cubicBezTo>
                  <a:pt x="13724" y="1730"/>
                  <a:pt x="14098" y="1316"/>
                  <a:pt x="13704" y="837"/>
                </a:cubicBezTo>
                <a:cubicBezTo>
                  <a:pt x="13518" y="608"/>
                  <a:pt x="13255" y="510"/>
                  <a:pt x="12992" y="510"/>
                </a:cubicBezTo>
                <a:cubicBezTo>
                  <a:pt x="12605" y="510"/>
                  <a:pt x="12219" y="722"/>
                  <a:pt x="12082" y="1046"/>
                </a:cubicBezTo>
                <a:cubicBezTo>
                  <a:pt x="12033" y="678"/>
                  <a:pt x="11753" y="372"/>
                  <a:pt x="11474" y="372"/>
                </a:cubicBezTo>
                <a:cubicBezTo>
                  <a:pt x="11390" y="372"/>
                  <a:pt x="11306" y="400"/>
                  <a:pt x="11229" y="462"/>
                </a:cubicBezTo>
                <a:cubicBezTo>
                  <a:pt x="11127" y="564"/>
                  <a:pt x="11095" y="693"/>
                  <a:pt x="10997" y="693"/>
                </a:cubicBezTo>
                <a:cubicBezTo>
                  <a:pt x="10975" y="693"/>
                  <a:pt x="10950" y="687"/>
                  <a:pt x="10920" y="672"/>
                </a:cubicBezTo>
                <a:cubicBezTo>
                  <a:pt x="10875" y="627"/>
                  <a:pt x="10895" y="547"/>
                  <a:pt x="10815" y="522"/>
                </a:cubicBezTo>
                <a:cubicBezTo>
                  <a:pt x="10787" y="513"/>
                  <a:pt x="10762" y="509"/>
                  <a:pt x="10738" y="509"/>
                </a:cubicBezTo>
                <a:cubicBezTo>
                  <a:pt x="10522" y="509"/>
                  <a:pt x="10479" y="851"/>
                  <a:pt x="10254" y="851"/>
                </a:cubicBezTo>
                <a:cubicBezTo>
                  <a:pt x="10229" y="851"/>
                  <a:pt x="10201" y="846"/>
                  <a:pt x="10171" y="837"/>
                </a:cubicBezTo>
                <a:cubicBezTo>
                  <a:pt x="9994" y="765"/>
                  <a:pt x="9714" y="0"/>
                  <a:pt x="8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1955650" y="540000"/>
            <a:ext cx="5232600" cy="47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5"/>
          <p:cNvSpPr txBox="1">
            <a:spLocks noGrp="1"/>
          </p:cNvSpPr>
          <p:nvPr>
            <p:ph type="subTitle" idx="1"/>
          </p:nvPr>
        </p:nvSpPr>
        <p:spPr>
          <a:xfrm>
            <a:off x="4885952" y="1987147"/>
            <a:ext cx="25557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0" name="Google Shape;40;p5"/>
          <p:cNvSpPr txBox="1">
            <a:spLocks noGrp="1"/>
          </p:cNvSpPr>
          <p:nvPr>
            <p:ph type="title" idx="2"/>
          </p:nvPr>
        </p:nvSpPr>
        <p:spPr>
          <a:xfrm>
            <a:off x="4885950" y="1603925"/>
            <a:ext cx="2555700" cy="417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1" name="Google Shape;41;p5"/>
          <p:cNvSpPr txBox="1">
            <a:spLocks noGrp="1"/>
          </p:cNvSpPr>
          <p:nvPr>
            <p:ph type="subTitle" idx="3"/>
          </p:nvPr>
        </p:nvSpPr>
        <p:spPr>
          <a:xfrm>
            <a:off x="4885952" y="3412697"/>
            <a:ext cx="25557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2" name="Google Shape;42;p5"/>
          <p:cNvSpPr txBox="1">
            <a:spLocks noGrp="1"/>
          </p:cNvSpPr>
          <p:nvPr>
            <p:ph type="title" idx="4"/>
          </p:nvPr>
        </p:nvSpPr>
        <p:spPr>
          <a:xfrm>
            <a:off x="4885950" y="3029475"/>
            <a:ext cx="2555700" cy="417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pic>
        <p:nvPicPr>
          <p:cNvPr id="43" name="Google Shape;43;p5"/>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44" name="Google Shape;44;p5"/>
          <p:cNvGrpSpPr/>
          <p:nvPr/>
        </p:nvGrpSpPr>
        <p:grpSpPr>
          <a:xfrm>
            <a:off x="25" y="4603328"/>
            <a:ext cx="9144005" cy="540125"/>
            <a:chOff x="25" y="4603328"/>
            <a:chExt cx="9144005" cy="540125"/>
          </a:xfrm>
        </p:grpSpPr>
        <p:sp>
          <p:nvSpPr>
            <p:cNvPr id="45" name="Google Shape;45;p5"/>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p:nvPr/>
        </p:nvSpPr>
        <p:spPr>
          <a:xfrm>
            <a:off x="6735874" y="551851"/>
            <a:ext cx="2408134" cy="618852"/>
          </a:xfrm>
          <a:custGeom>
            <a:avLst/>
            <a:gdLst/>
            <a:ahLst/>
            <a:cxnLst/>
            <a:rect l="l" t="t" r="r" b="b"/>
            <a:pathLst>
              <a:path w="22157" h="5694" extrusionOk="0">
                <a:moveTo>
                  <a:pt x="17332" y="1"/>
                </a:moveTo>
                <a:cubicBezTo>
                  <a:pt x="17178" y="1"/>
                  <a:pt x="17012" y="25"/>
                  <a:pt x="16832" y="79"/>
                </a:cubicBezTo>
                <a:cubicBezTo>
                  <a:pt x="15315" y="538"/>
                  <a:pt x="15170" y="2135"/>
                  <a:pt x="15709" y="2365"/>
                </a:cubicBezTo>
                <a:cubicBezTo>
                  <a:pt x="15709" y="2365"/>
                  <a:pt x="15670" y="2363"/>
                  <a:pt x="15609" y="2363"/>
                </a:cubicBezTo>
                <a:cubicBezTo>
                  <a:pt x="15353" y="2363"/>
                  <a:pt x="14715" y="2389"/>
                  <a:pt x="14981" y="2659"/>
                </a:cubicBezTo>
                <a:cubicBezTo>
                  <a:pt x="15275" y="2949"/>
                  <a:pt x="14665" y="3192"/>
                  <a:pt x="14375" y="3192"/>
                </a:cubicBezTo>
                <a:cubicBezTo>
                  <a:pt x="14335" y="3192"/>
                  <a:pt x="14302" y="3188"/>
                  <a:pt x="14277" y="3178"/>
                </a:cubicBezTo>
                <a:cubicBezTo>
                  <a:pt x="14277" y="3178"/>
                  <a:pt x="14013" y="2876"/>
                  <a:pt x="13553" y="2876"/>
                </a:cubicBezTo>
                <a:cubicBezTo>
                  <a:pt x="13433" y="2876"/>
                  <a:pt x="13300" y="2897"/>
                  <a:pt x="13154" y="2948"/>
                </a:cubicBezTo>
                <a:cubicBezTo>
                  <a:pt x="12465" y="3218"/>
                  <a:pt x="12695" y="4006"/>
                  <a:pt x="12695" y="4006"/>
                </a:cubicBezTo>
                <a:cubicBezTo>
                  <a:pt x="12695" y="4006"/>
                  <a:pt x="12006" y="4051"/>
                  <a:pt x="11926" y="4381"/>
                </a:cubicBezTo>
                <a:cubicBezTo>
                  <a:pt x="11926" y="4381"/>
                  <a:pt x="11640" y="4170"/>
                  <a:pt x="11240" y="4170"/>
                </a:cubicBezTo>
                <a:cubicBezTo>
                  <a:pt x="11039" y="4170"/>
                  <a:pt x="10810" y="4223"/>
                  <a:pt x="10574" y="4381"/>
                </a:cubicBezTo>
                <a:cubicBezTo>
                  <a:pt x="10176" y="4646"/>
                  <a:pt x="9614" y="4911"/>
                  <a:pt x="9118" y="4911"/>
                </a:cubicBezTo>
                <a:cubicBezTo>
                  <a:pt x="8754" y="4911"/>
                  <a:pt x="8426" y="4769"/>
                  <a:pt x="8224" y="4381"/>
                </a:cubicBezTo>
                <a:cubicBezTo>
                  <a:pt x="7994" y="3915"/>
                  <a:pt x="7590" y="3734"/>
                  <a:pt x="7198" y="3734"/>
                </a:cubicBezTo>
                <a:cubicBezTo>
                  <a:pt x="6805" y="3734"/>
                  <a:pt x="6425" y="3916"/>
                  <a:pt x="6247" y="4176"/>
                </a:cubicBezTo>
                <a:cubicBezTo>
                  <a:pt x="6247" y="4176"/>
                  <a:pt x="6301" y="3355"/>
                  <a:pt x="5767" y="3355"/>
                </a:cubicBezTo>
                <a:cubicBezTo>
                  <a:pt x="5712" y="3355"/>
                  <a:pt x="5651" y="3364"/>
                  <a:pt x="5584" y="3383"/>
                </a:cubicBezTo>
                <a:cubicBezTo>
                  <a:pt x="4855" y="3592"/>
                  <a:pt x="4960" y="4505"/>
                  <a:pt x="4960" y="4505"/>
                </a:cubicBezTo>
                <a:cubicBezTo>
                  <a:pt x="4960" y="4505"/>
                  <a:pt x="4939" y="4505"/>
                  <a:pt x="4904" y="4505"/>
                </a:cubicBezTo>
                <a:cubicBezTo>
                  <a:pt x="4642" y="4505"/>
                  <a:pt x="3563" y="4536"/>
                  <a:pt x="3672" y="5049"/>
                </a:cubicBezTo>
                <a:cubicBezTo>
                  <a:pt x="3736" y="5333"/>
                  <a:pt x="3430" y="5430"/>
                  <a:pt x="3078" y="5430"/>
                </a:cubicBezTo>
                <a:cubicBezTo>
                  <a:pt x="2735" y="5430"/>
                  <a:pt x="2348" y="5338"/>
                  <a:pt x="2215" y="5234"/>
                </a:cubicBezTo>
                <a:cubicBezTo>
                  <a:pt x="2140" y="5183"/>
                  <a:pt x="1936" y="5157"/>
                  <a:pt x="1680" y="5157"/>
                </a:cubicBezTo>
                <a:cubicBezTo>
                  <a:pt x="1014" y="5157"/>
                  <a:pt x="1" y="5333"/>
                  <a:pt x="29" y="5693"/>
                </a:cubicBezTo>
                <a:lnTo>
                  <a:pt x="22157" y="5693"/>
                </a:lnTo>
                <a:lnTo>
                  <a:pt x="22157" y="1596"/>
                </a:lnTo>
                <a:cubicBezTo>
                  <a:pt x="22157" y="1596"/>
                  <a:pt x="20864" y="1806"/>
                  <a:pt x="20430" y="3178"/>
                </a:cubicBezTo>
                <a:cubicBezTo>
                  <a:pt x="20430" y="3178"/>
                  <a:pt x="20309" y="2304"/>
                  <a:pt x="19853" y="2304"/>
                </a:cubicBezTo>
                <a:cubicBezTo>
                  <a:pt x="19777" y="2304"/>
                  <a:pt x="19692" y="2328"/>
                  <a:pt x="19597" y="2385"/>
                </a:cubicBezTo>
                <a:cubicBezTo>
                  <a:pt x="19597" y="2385"/>
                  <a:pt x="20430" y="1866"/>
                  <a:pt x="19911" y="1327"/>
                </a:cubicBezTo>
                <a:cubicBezTo>
                  <a:pt x="19730" y="1154"/>
                  <a:pt x="19558" y="1096"/>
                  <a:pt x="19411" y="1096"/>
                </a:cubicBezTo>
                <a:cubicBezTo>
                  <a:pt x="19115" y="1096"/>
                  <a:pt x="18913" y="1327"/>
                  <a:pt x="18913" y="1327"/>
                </a:cubicBezTo>
                <a:cubicBezTo>
                  <a:pt x="18913" y="1327"/>
                  <a:pt x="18475" y="1"/>
                  <a:pt x="17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flipH="1">
            <a:off x="-1" y="551851"/>
            <a:ext cx="2408134" cy="618852"/>
          </a:xfrm>
          <a:custGeom>
            <a:avLst/>
            <a:gdLst/>
            <a:ahLst/>
            <a:cxnLst/>
            <a:rect l="l" t="t" r="r" b="b"/>
            <a:pathLst>
              <a:path w="22157" h="5694" extrusionOk="0">
                <a:moveTo>
                  <a:pt x="17332" y="1"/>
                </a:moveTo>
                <a:cubicBezTo>
                  <a:pt x="17178" y="1"/>
                  <a:pt x="17012" y="25"/>
                  <a:pt x="16832" y="79"/>
                </a:cubicBezTo>
                <a:cubicBezTo>
                  <a:pt x="15315" y="538"/>
                  <a:pt x="15170" y="2135"/>
                  <a:pt x="15709" y="2365"/>
                </a:cubicBezTo>
                <a:cubicBezTo>
                  <a:pt x="15709" y="2365"/>
                  <a:pt x="15670" y="2363"/>
                  <a:pt x="15609" y="2363"/>
                </a:cubicBezTo>
                <a:cubicBezTo>
                  <a:pt x="15353" y="2363"/>
                  <a:pt x="14715" y="2389"/>
                  <a:pt x="14981" y="2659"/>
                </a:cubicBezTo>
                <a:cubicBezTo>
                  <a:pt x="15275" y="2949"/>
                  <a:pt x="14665" y="3192"/>
                  <a:pt x="14375" y="3192"/>
                </a:cubicBezTo>
                <a:cubicBezTo>
                  <a:pt x="14335" y="3192"/>
                  <a:pt x="14302" y="3188"/>
                  <a:pt x="14277" y="3178"/>
                </a:cubicBezTo>
                <a:cubicBezTo>
                  <a:pt x="14277" y="3178"/>
                  <a:pt x="14013" y="2876"/>
                  <a:pt x="13553" y="2876"/>
                </a:cubicBezTo>
                <a:cubicBezTo>
                  <a:pt x="13433" y="2876"/>
                  <a:pt x="13300" y="2897"/>
                  <a:pt x="13154" y="2948"/>
                </a:cubicBezTo>
                <a:cubicBezTo>
                  <a:pt x="12465" y="3218"/>
                  <a:pt x="12695" y="4006"/>
                  <a:pt x="12695" y="4006"/>
                </a:cubicBezTo>
                <a:cubicBezTo>
                  <a:pt x="12695" y="4006"/>
                  <a:pt x="12006" y="4051"/>
                  <a:pt x="11926" y="4381"/>
                </a:cubicBezTo>
                <a:cubicBezTo>
                  <a:pt x="11926" y="4381"/>
                  <a:pt x="11640" y="4170"/>
                  <a:pt x="11240" y="4170"/>
                </a:cubicBezTo>
                <a:cubicBezTo>
                  <a:pt x="11039" y="4170"/>
                  <a:pt x="10810" y="4223"/>
                  <a:pt x="10574" y="4381"/>
                </a:cubicBezTo>
                <a:cubicBezTo>
                  <a:pt x="10176" y="4646"/>
                  <a:pt x="9614" y="4911"/>
                  <a:pt x="9118" y="4911"/>
                </a:cubicBezTo>
                <a:cubicBezTo>
                  <a:pt x="8754" y="4911"/>
                  <a:pt x="8426" y="4769"/>
                  <a:pt x="8224" y="4381"/>
                </a:cubicBezTo>
                <a:cubicBezTo>
                  <a:pt x="7994" y="3915"/>
                  <a:pt x="7590" y="3734"/>
                  <a:pt x="7198" y="3734"/>
                </a:cubicBezTo>
                <a:cubicBezTo>
                  <a:pt x="6805" y="3734"/>
                  <a:pt x="6425" y="3916"/>
                  <a:pt x="6247" y="4176"/>
                </a:cubicBezTo>
                <a:cubicBezTo>
                  <a:pt x="6247" y="4176"/>
                  <a:pt x="6301" y="3355"/>
                  <a:pt x="5767" y="3355"/>
                </a:cubicBezTo>
                <a:cubicBezTo>
                  <a:pt x="5712" y="3355"/>
                  <a:pt x="5651" y="3364"/>
                  <a:pt x="5584" y="3383"/>
                </a:cubicBezTo>
                <a:cubicBezTo>
                  <a:pt x="4855" y="3592"/>
                  <a:pt x="4960" y="4505"/>
                  <a:pt x="4960" y="4505"/>
                </a:cubicBezTo>
                <a:cubicBezTo>
                  <a:pt x="4960" y="4505"/>
                  <a:pt x="4939" y="4505"/>
                  <a:pt x="4904" y="4505"/>
                </a:cubicBezTo>
                <a:cubicBezTo>
                  <a:pt x="4642" y="4505"/>
                  <a:pt x="3563" y="4536"/>
                  <a:pt x="3672" y="5049"/>
                </a:cubicBezTo>
                <a:cubicBezTo>
                  <a:pt x="3736" y="5333"/>
                  <a:pt x="3430" y="5430"/>
                  <a:pt x="3078" y="5430"/>
                </a:cubicBezTo>
                <a:cubicBezTo>
                  <a:pt x="2735" y="5430"/>
                  <a:pt x="2348" y="5338"/>
                  <a:pt x="2215" y="5234"/>
                </a:cubicBezTo>
                <a:cubicBezTo>
                  <a:pt x="2140" y="5183"/>
                  <a:pt x="1936" y="5157"/>
                  <a:pt x="1680" y="5157"/>
                </a:cubicBezTo>
                <a:cubicBezTo>
                  <a:pt x="1014" y="5157"/>
                  <a:pt x="1" y="5333"/>
                  <a:pt x="29" y="5693"/>
                </a:cubicBezTo>
                <a:lnTo>
                  <a:pt x="22157" y="5693"/>
                </a:lnTo>
                <a:lnTo>
                  <a:pt x="22157" y="1596"/>
                </a:lnTo>
                <a:cubicBezTo>
                  <a:pt x="22157" y="1596"/>
                  <a:pt x="20864" y="1806"/>
                  <a:pt x="20430" y="3178"/>
                </a:cubicBezTo>
                <a:cubicBezTo>
                  <a:pt x="20430" y="3178"/>
                  <a:pt x="20309" y="2304"/>
                  <a:pt x="19853" y="2304"/>
                </a:cubicBezTo>
                <a:cubicBezTo>
                  <a:pt x="19777" y="2304"/>
                  <a:pt x="19692" y="2328"/>
                  <a:pt x="19597" y="2385"/>
                </a:cubicBezTo>
                <a:cubicBezTo>
                  <a:pt x="19597" y="2385"/>
                  <a:pt x="20430" y="1866"/>
                  <a:pt x="19911" y="1327"/>
                </a:cubicBezTo>
                <a:cubicBezTo>
                  <a:pt x="19730" y="1154"/>
                  <a:pt x="19558" y="1096"/>
                  <a:pt x="19411" y="1096"/>
                </a:cubicBezTo>
                <a:cubicBezTo>
                  <a:pt x="19115" y="1096"/>
                  <a:pt x="18913" y="1327"/>
                  <a:pt x="18913" y="1327"/>
                </a:cubicBezTo>
                <a:cubicBezTo>
                  <a:pt x="18913" y="1327"/>
                  <a:pt x="18475" y="1"/>
                  <a:pt x="17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720000" y="529475"/>
            <a:ext cx="7704000" cy="5193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6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61" name="Google Shape;61;p7"/>
          <p:cNvSpPr txBox="1">
            <a:spLocks noGrp="1"/>
          </p:cNvSpPr>
          <p:nvPr>
            <p:ph type="subTitle" idx="1"/>
          </p:nvPr>
        </p:nvSpPr>
        <p:spPr>
          <a:xfrm>
            <a:off x="720000" y="1383300"/>
            <a:ext cx="4236600" cy="23769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pic>
        <p:nvPicPr>
          <p:cNvPr id="62" name="Google Shape;62;p7"/>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63" name="Google Shape;63;p7"/>
          <p:cNvGrpSpPr/>
          <p:nvPr/>
        </p:nvGrpSpPr>
        <p:grpSpPr>
          <a:xfrm>
            <a:off x="25" y="4603328"/>
            <a:ext cx="9144005" cy="540125"/>
            <a:chOff x="25" y="4603328"/>
            <a:chExt cx="9144005" cy="540125"/>
          </a:xfrm>
        </p:grpSpPr>
        <p:sp>
          <p:nvSpPr>
            <p:cNvPr id="64" name="Google Shape;64;p7"/>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720000" y="1140650"/>
            <a:ext cx="7704000" cy="934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9" name="Google Shape;69;p8"/>
          <p:cNvSpPr txBox="1">
            <a:spLocks noGrp="1"/>
          </p:cNvSpPr>
          <p:nvPr>
            <p:ph type="subTitle" idx="1"/>
          </p:nvPr>
        </p:nvSpPr>
        <p:spPr>
          <a:xfrm>
            <a:off x="720100" y="2111600"/>
            <a:ext cx="7704000" cy="35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70" name="Google Shape;70;p8"/>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71" name="Google Shape;71;p8"/>
          <p:cNvGrpSpPr/>
          <p:nvPr/>
        </p:nvGrpSpPr>
        <p:grpSpPr>
          <a:xfrm>
            <a:off x="25" y="4603328"/>
            <a:ext cx="9144005" cy="540125"/>
            <a:chOff x="25" y="4603328"/>
            <a:chExt cx="9144005" cy="540125"/>
          </a:xfrm>
        </p:grpSpPr>
        <p:sp>
          <p:nvSpPr>
            <p:cNvPr id="72" name="Google Shape;72;p8"/>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8"/>
          <p:cNvSpPr/>
          <p:nvPr/>
        </p:nvSpPr>
        <p:spPr>
          <a:xfrm>
            <a:off x="6842161" y="2571750"/>
            <a:ext cx="2301854" cy="593874"/>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11" y="216000"/>
            <a:ext cx="2301854" cy="593874"/>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720000" y="542700"/>
            <a:ext cx="4657200" cy="549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9" name="Google Shape;79;p9"/>
          <p:cNvSpPr txBox="1">
            <a:spLocks noGrp="1"/>
          </p:cNvSpPr>
          <p:nvPr>
            <p:ph type="subTitle" idx="1"/>
          </p:nvPr>
        </p:nvSpPr>
        <p:spPr>
          <a:xfrm>
            <a:off x="720000" y="1194250"/>
            <a:ext cx="4657200" cy="18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80" name="Google Shape;80;p9"/>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81" name="Google Shape;81;p9"/>
          <p:cNvGrpSpPr/>
          <p:nvPr/>
        </p:nvGrpSpPr>
        <p:grpSpPr>
          <a:xfrm>
            <a:off x="25" y="4603328"/>
            <a:ext cx="9144005" cy="540125"/>
            <a:chOff x="25" y="4603328"/>
            <a:chExt cx="9144005" cy="540125"/>
          </a:xfrm>
        </p:grpSpPr>
        <p:sp>
          <p:nvSpPr>
            <p:cNvPr id="82" name="Google Shape;82;p9"/>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9"/>
          <p:cNvSpPr/>
          <p:nvPr/>
        </p:nvSpPr>
        <p:spPr>
          <a:xfrm>
            <a:off x="6478148" y="542702"/>
            <a:ext cx="2665850" cy="687763"/>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720000" y="3454475"/>
            <a:ext cx="3852000" cy="1148700"/>
          </a:xfrm>
          <a:prstGeom prst="rect">
            <a:avLst/>
          </a:prstGeom>
          <a:solidFill>
            <a:srgbClr val="293A41">
              <a:alpha val="73330"/>
            </a:srgbClr>
          </a:solidFill>
        </p:spPr>
        <p:txBody>
          <a:bodyPr spcFirstLastPara="1" wrap="square" lIns="91425" tIns="91425" rIns="91425" bIns="91425" anchor="t" anchorCtr="0">
            <a:noAutofit/>
          </a:bodyPr>
          <a:lstStyle>
            <a:lvl1pPr lvl="0" algn="l" rtl="0">
              <a:spcBef>
                <a:spcPts val="0"/>
              </a:spcBef>
              <a:spcAft>
                <a:spcPts val="0"/>
              </a:spcAft>
              <a:buSzPts val="36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8" name="Google Shape;88;p10"/>
          <p:cNvPicPr preferRelativeResize="0"/>
          <p:nvPr/>
        </p:nvPicPr>
        <p:blipFill>
          <a:blip r:embed="rId2">
            <a:alphaModFix amt="62000"/>
          </a:blip>
          <a:stretch>
            <a:fillRect/>
          </a:stretch>
        </p:blipFill>
        <p:spPr>
          <a:xfrm>
            <a:off x="0" y="0"/>
            <a:ext cx="9144003" cy="51435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11"/>
          <p:cNvSpPr txBox="1">
            <a:spLocks noGrp="1"/>
          </p:cNvSpPr>
          <p:nvPr>
            <p:ph type="title" hasCustomPrompt="1"/>
          </p:nvPr>
        </p:nvSpPr>
        <p:spPr>
          <a:xfrm>
            <a:off x="1395200" y="994525"/>
            <a:ext cx="6353400" cy="865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72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11"/>
          <p:cNvSpPr txBox="1">
            <a:spLocks noGrp="1"/>
          </p:cNvSpPr>
          <p:nvPr>
            <p:ph type="body" idx="1"/>
          </p:nvPr>
        </p:nvSpPr>
        <p:spPr>
          <a:xfrm>
            <a:off x="2356275" y="2064488"/>
            <a:ext cx="44313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pic>
        <p:nvPicPr>
          <p:cNvPr id="92" name="Google Shape;92;p11"/>
          <p:cNvPicPr preferRelativeResize="0"/>
          <p:nvPr/>
        </p:nvPicPr>
        <p:blipFill>
          <a:blip r:embed="rId2">
            <a:alphaModFix amt="62000"/>
          </a:blip>
          <a:stretch>
            <a:fillRect/>
          </a:stretch>
        </p:blipFill>
        <p:spPr>
          <a:xfrm>
            <a:off x="0" y="0"/>
            <a:ext cx="9144003" cy="5143501"/>
          </a:xfrm>
          <a:prstGeom prst="rect">
            <a:avLst/>
          </a:prstGeom>
          <a:noFill/>
          <a:ln>
            <a:noFill/>
          </a:ln>
        </p:spPr>
      </p:pic>
      <p:grpSp>
        <p:nvGrpSpPr>
          <p:cNvPr id="93" name="Google Shape;93;p11"/>
          <p:cNvGrpSpPr/>
          <p:nvPr/>
        </p:nvGrpSpPr>
        <p:grpSpPr>
          <a:xfrm>
            <a:off x="25" y="4603328"/>
            <a:ext cx="9144005" cy="540125"/>
            <a:chOff x="25" y="4603328"/>
            <a:chExt cx="9144005" cy="540125"/>
          </a:xfrm>
        </p:grpSpPr>
        <p:sp>
          <p:nvSpPr>
            <p:cNvPr id="94" name="Google Shape;94;p11"/>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1"/>
          <p:cNvSpPr/>
          <p:nvPr/>
        </p:nvSpPr>
        <p:spPr>
          <a:xfrm flipH="1">
            <a:off x="26" y="3818425"/>
            <a:ext cx="3042430" cy="784952"/>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6101551" y="3818425"/>
            <a:ext cx="3042430" cy="784952"/>
          </a:xfrm>
          <a:custGeom>
            <a:avLst/>
            <a:gdLst/>
            <a:ahLst/>
            <a:cxnLst/>
            <a:rect l="l" t="t" r="r" b="b"/>
            <a:pathLst>
              <a:path w="16504" h="4258" extrusionOk="0">
                <a:moveTo>
                  <a:pt x="12896" y="1"/>
                </a:moveTo>
                <a:cubicBezTo>
                  <a:pt x="12785" y="1"/>
                  <a:pt x="12665" y="17"/>
                  <a:pt x="12536" y="55"/>
                </a:cubicBezTo>
                <a:cubicBezTo>
                  <a:pt x="11388" y="409"/>
                  <a:pt x="11308" y="1597"/>
                  <a:pt x="11703" y="1762"/>
                </a:cubicBezTo>
                <a:cubicBezTo>
                  <a:pt x="11703" y="1762"/>
                  <a:pt x="11688" y="1761"/>
                  <a:pt x="11662" y="1761"/>
                </a:cubicBezTo>
                <a:cubicBezTo>
                  <a:pt x="11505" y="1761"/>
                  <a:pt x="10948" y="1776"/>
                  <a:pt x="11164" y="1991"/>
                </a:cubicBezTo>
                <a:cubicBezTo>
                  <a:pt x="11367" y="2218"/>
                  <a:pt x="10892" y="2391"/>
                  <a:pt x="10691" y="2391"/>
                </a:cubicBezTo>
                <a:cubicBezTo>
                  <a:pt x="10671" y="2391"/>
                  <a:pt x="10653" y="2389"/>
                  <a:pt x="10640" y="2386"/>
                </a:cubicBezTo>
                <a:cubicBezTo>
                  <a:pt x="10640" y="2386"/>
                  <a:pt x="10439" y="2157"/>
                  <a:pt x="10103" y="2157"/>
                </a:cubicBezTo>
                <a:cubicBezTo>
                  <a:pt x="10009" y="2157"/>
                  <a:pt x="9905" y="2175"/>
                  <a:pt x="9791" y="2221"/>
                </a:cubicBezTo>
                <a:cubicBezTo>
                  <a:pt x="9267" y="2406"/>
                  <a:pt x="9457" y="3009"/>
                  <a:pt x="9457" y="3009"/>
                </a:cubicBezTo>
                <a:cubicBezTo>
                  <a:pt x="9457" y="3009"/>
                  <a:pt x="8938" y="3029"/>
                  <a:pt x="8873" y="3279"/>
                </a:cubicBezTo>
                <a:cubicBezTo>
                  <a:pt x="8873" y="3279"/>
                  <a:pt x="8660" y="3121"/>
                  <a:pt x="8364" y="3121"/>
                </a:cubicBezTo>
                <a:cubicBezTo>
                  <a:pt x="8216" y="3121"/>
                  <a:pt x="8048" y="3161"/>
                  <a:pt x="7875" y="3279"/>
                </a:cubicBezTo>
                <a:cubicBezTo>
                  <a:pt x="7574" y="3473"/>
                  <a:pt x="7147" y="3673"/>
                  <a:pt x="6776" y="3673"/>
                </a:cubicBezTo>
                <a:cubicBezTo>
                  <a:pt x="6508" y="3673"/>
                  <a:pt x="6269" y="3568"/>
                  <a:pt x="6128" y="3279"/>
                </a:cubicBezTo>
                <a:cubicBezTo>
                  <a:pt x="5949" y="2924"/>
                  <a:pt x="5645" y="2785"/>
                  <a:pt x="5352" y="2785"/>
                </a:cubicBezTo>
                <a:cubicBezTo>
                  <a:pt x="5064" y="2785"/>
                  <a:pt x="4787" y="2919"/>
                  <a:pt x="4651" y="3114"/>
                </a:cubicBezTo>
                <a:cubicBezTo>
                  <a:pt x="4651" y="3114"/>
                  <a:pt x="4688" y="2511"/>
                  <a:pt x="4286" y="2511"/>
                </a:cubicBezTo>
                <a:cubicBezTo>
                  <a:pt x="4246" y="2511"/>
                  <a:pt x="4201" y="2517"/>
                  <a:pt x="4152" y="2530"/>
                </a:cubicBezTo>
                <a:cubicBezTo>
                  <a:pt x="3613" y="2675"/>
                  <a:pt x="3678" y="3364"/>
                  <a:pt x="3678" y="3364"/>
                </a:cubicBezTo>
                <a:cubicBezTo>
                  <a:pt x="3678" y="3364"/>
                  <a:pt x="3670" y="3364"/>
                  <a:pt x="3655" y="3364"/>
                </a:cubicBezTo>
                <a:cubicBezTo>
                  <a:pt x="3500" y="3364"/>
                  <a:pt x="2624" y="3380"/>
                  <a:pt x="2720" y="3758"/>
                </a:cubicBezTo>
                <a:cubicBezTo>
                  <a:pt x="2773" y="3969"/>
                  <a:pt x="2541" y="4040"/>
                  <a:pt x="2275" y="4040"/>
                </a:cubicBezTo>
                <a:cubicBezTo>
                  <a:pt x="2018" y="4040"/>
                  <a:pt x="1730" y="3974"/>
                  <a:pt x="1637" y="3903"/>
                </a:cubicBezTo>
                <a:cubicBezTo>
                  <a:pt x="1581" y="3863"/>
                  <a:pt x="1435" y="3844"/>
                  <a:pt x="1252" y="3844"/>
                </a:cubicBezTo>
                <a:cubicBezTo>
                  <a:pt x="760" y="3844"/>
                  <a:pt x="0" y="3984"/>
                  <a:pt x="15" y="4257"/>
                </a:cubicBezTo>
                <a:lnTo>
                  <a:pt x="16503" y="4257"/>
                </a:lnTo>
                <a:lnTo>
                  <a:pt x="16503" y="1203"/>
                </a:lnTo>
                <a:cubicBezTo>
                  <a:pt x="16503" y="1203"/>
                  <a:pt x="15550" y="1348"/>
                  <a:pt x="15216" y="2386"/>
                </a:cubicBezTo>
                <a:cubicBezTo>
                  <a:pt x="15216" y="2386"/>
                  <a:pt x="15123" y="1724"/>
                  <a:pt x="14792" y="1724"/>
                </a:cubicBezTo>
                <a:cubicBezTo>
                  <a:pt x="14739" y="1724"/>
                  <a:pt x="14679" y="1741"/>
                  <a:pt x="14612" y="1782"/>
                </a:cubicBezTo>
                <a:cubicBezTo>
                  <a:pt x="14612" y="1782"/>
                  <a:pt x="15216" y="1388"/>
                  <a:pt x="14822" y="993"/>
                </a:cubicBezTo>
                <a:cubicBezTo>
                  <a:pt x="14690" y="869"/>
                  <a:pt x="14565" y="827"/>
                  <a:pt x="14457" y="827"/>
                </a:cubicBezTo>
                <a:cubicBezTo>
                  <a:pt x="14242" y="827"/>
                  <a:pt x="14093" y="993"/>
                  <a:pt x="14093" y="993"/>
                </a:cubicBezTo>
                <a:cubicBezTo>
                  <a:pt x="14093" y="993"/>
                  <a:pt x="13753" y="1"/>
                  <a:pt x="12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600"/>
              <a:buFont typeface="Prata"/>
              <a:buNone/>
              <a:defRPr sz="3600">
                <a:solidFill>
                  <a:schemeClr val="dk2"/>
                </a:solidFill>
                <a:latin typeface="Prata"/>
                <a:ea typeface="Prata"/>
                <a:cs typeface="Prata"/>
                <a:sym typeface="Prata"/>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1pPr>
            <a:lvl2pPr marL="914400" lvl="1"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2pPr>
            <a:lvl3pPr marL="1371600" lvl="2"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3pPr>
            <a:lvl4pPr marL="1828800" lvl="3"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4pPr>
            <a:lvl5pPr marL="2286000" lvl="4"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5pPr>
            <a:lvl6pPr marL="2743200" lvl="5"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6pPr>
            <a:lvl7pPr marL="3200400" lvl="6"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7pPr>
            <a:lvl8pPr marL="3657600" lvl="7"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8pPr>
            <a:lvl9pPr marL="4114800" lvl="8"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5" r:id="rId11"/>
    <p:sldLayoutId id="2147483668" r:id="rId12"/>
    <p:sldLayoutId id="2147483669" r:id="rId13"/>
    <p:sldLayoutId id="2147483671" r:id="rId14"/>
    <p:sldLayoutId id="2147483672" r:id="rId15"/>
    <p:sldLayoutId id="2147483675" r:id="rId16"/>
    <p:sldLayoutId id="2147483676" r:id="rId17"/>
    <p:sldLayoutId id="2147483677" r:id="rId18"/>
    <p:sldLayoutId id="214748367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5"/>
          <p:cNvSpPr txBox="1">
            <a:spLocks noGrp="1"/>
          </p:cNvSpPr>
          <p:nvPr>
            <p:ph type="ctrTitle"/>
          </p:nvPr>
        </p:nvSpPr>
        <p:spPr>
          <a:xfrm>
            <a:off x="720000" y="716100"/>
            <a:ext cx="5609594" cy="16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t>Cruise Ship Line </a:t>
            </a:r>
            <a:r>
              <a:rPr lang="en" sz="4800" b="1" dirty="0" smtClean="0"/>
              <a:t/>
            </a:r>
            <a:br>
              <a:rPr lang="en" sz="4800" b="1" dirty="0" smtClean="0"/>
            </a:br>
            <a:r>
              <a:rPr lang="en" sz="4800" b="1" dirty="0" smtClean="0"/>
              <a:t>Study Introducing</a:t>
            </a:r>
            <a:endParaRPr sz="4800" dirty="0"/>
          </a:p>
        </p:txBody>
      </p:sp>
      <p:sp>
        <p:nvSpPr>
          <p:cNvPr id="343" name="Google Shape;343;p35"/>
          <p:cNvSpPr txBox="1">
            <a:spLocks noGrp="1"/>
          </p:cNvSpPr>
          <p:nvPr>
            <p:ph type="subTitle" idx="1"/>
          </p:nvPr>
        </p:nvSpPr>
        <p:spPr>
          <a:xfrm>
            <a:off x="720000" y="2448850"/>
            <a:ext cx="4140032"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Drs. Agustinus Agus Purwanto, SE MM CHA</a:t>
            </a:r>
            <a:endParaRPr dirty="0"/>
          </a:p>
          <a:p>
            <a:pPr marL="0" lvl="0" indent="0" algn="l" rtl="0">
              <a:spcBef>
                <a:spcPts val="0"/>
              </a:spcBef>
              <a:spcAft>
                <a:spcPts val="0"/>
              </a:spcAft>
              <a:buNone/>
            </a:pPr>
            <a:endParaRPr dirty="0"/>
          </a:p>
        </p:txBody>
      </p:sp>
      <p:grpSp>
        <p:nvGrpSpPr>
          <p:cNvPr id="344" name="Google Shape;344;p35"/>
          <p:cNvGrpSpPr/>
          <p:nvPr/>
        </p:nvGrpSpPr>
        <p:grpSpPr>
          <a:xfrm>
            <a:off x="3515188" y="1325800"/>
            <a:ext cx="5628812" cy="3277574"/>
            <a:chOff x="3523588" y="1478150"/>
            <a:chExt cx="5628812" cy="3277574"/>
          </a:xfrm>
        </p:grpSpPr>
        <p:sp>
          <p:nvSpPr>
            <p:cNvPr id="345" name="Google Shape;345;p35"/>
            <p:cNvSpPr/>
            <p:nvPr/>
          </p:nvSpPr>
          <p:spPr>
            <a:xfrm flipH="1">
              <a:off x="7711642" y="1837168"/>
              <a:ext cx="1438256" cy="148741"/>
            </a:xfrm>
            <a:custGeom>
              <a:avLst/>
              <a:gdLst/>
              <a:ahLst/>
              <a:cxnLst/>
              <a:rect l="l" t="t" r="r" b="b"/>
              <a:pathLst>
                <a:path w="11498" h="1189" extrusionOk="0">
                  <a:moveTo>
                    <a:pt x="0" y="0"/>
                  </a:moveTo>
                  <a:lnTo>
                    <a:pt x="0" y="1188"/>
                  </a:lnTo>
                  <a:lnTo>
                    <a:pt x="11498" y="1188"/>
                  </a:lnTo>
                  <a:lnTo>
                    <a:pt x="11498" y="0"/>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flipH="1">
              <a:off x="8405753" y="1605620"/>
              <a:ext cx="741769" cy="128100"/>
            </a:xfrm>
            <a:custGeom>
              <a:avLst/>
              <a:gdLst/>
              <a:ahLst/>
              <a:cxnLst/>
              <a:rect l="l" t="t" r="r" b="b"/>
              <a:pathLst>
                <a:path w="5930" h="1024" extrusionOk="0">
                  <a:moveTo>
                    <a:pt x="1" y="0"/>
                  </a:moveTo>
                  <a:lnTo>
                    <a:pt x="1" y="1023"/>
                  </a:lnTo>
                  <a:lnTo>
                    <a:pt x="5930" y="1023"/>
                  </a:lnTo>
                  <a:lnTo>
                    <a:pt x="5930" y="0"/>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flipH="1">
              <a:off x="3523588" y="1478150"/>
              <a:ext cx="5628812" cy="3272676"/>
            </a:xfrm>
            <a:custGeom>
              <a:avLst/>
              <a:gdLst/>
              <a:ahLst/>
              <a:cxnLst/>
              <a:rect l="l" t="t" r="r" b="b"/>
              <a:pathLst>
                <a:path w="44999" h="26161" extrusionOk="0">
                  <a:moveTo>
                    <a:pt x="11518" y="2955"/>
                  </a:moveTo>
                  <a:cubicBezTo>
                    <a:pt x="12641" y="3290"/>
                    <a:pt x="13684" y="3619"/>
                    <a:pt x="14432" y="3869"/>
                  </a:cubicBezTo>
                  <a:lnTo>
                    <a:pt x="20" y="3869"/>
                  </a:lnTo>
                  <a:lnTo>
                    <a:pt x="20" y="2955"/>
                  </a:lnTo>
                  <a:close/>
                  <a:moveTo>
                    <a:pt x="20" y="1"/>
                  </a:moveTo>
                  <a:lnTo>
                    <a:pt x="0" y="26161"/>
                  </a:lnTo>
                  <a:lnTo>
                    <a:pt x="32023" y="26161"/>
                  </a:lnTo>
                  <a:lnTo>
                    <a:pt x="32148" y="25497"/>
                  </a:lnTo>
                  <a:lnTo>
                    <a:pt x="44998" y="14932"/>
                  </a:lnTo>
                  <a:lnTo>
                    <a:pt x="32063" y="14932"/>
                  </a:lnTo>
                  <a:lnTo>
                    <a:pt x="31689" y="14683"/>
                  </a:lnTo>
                  <a:lnTo>
                    <a:pt x="28385" y="14683"/>
                  </a:lnTo>
                  <a:lnTo>
                    <a:pt x="19443" y="7591"/>
                  </a:lnTo>
                  <a:cubicBezTo>
                    <a:pt x="19443" y="7591"/>
                    <a:pt x="19777" y="7591"/>
                    <a:pt x="19752" y="7551"/>
                  </a:cubicBezTo>
                  <a:cubicBezTo>
                    <a:pt x="19712" y="7506"/>
                    <a:pt x="19108" y="7032"/>
                    <a:pt x="19108" y="7032"/>
                  </a:cubicBezTo>
                  <a:lnTo>
                    <a:pt x="19607" y="5430"/>
                  </a:lnTo>
                  <a:cubicBezTo>
                    <a:pt x="19607" y="5430"/>
                    <a:pt x="20027" y="5201"/>
                    <a:pt x="19797" y="5201"/>
                  </a:cubicBezTo>
                  <a:lnTo>
                    <a:pt x="19028" y="5201"/>
                  </a:lnTo>
                  <a:lnTo>
                    <a:pt x="16823" y="2621"/>
                  </a:lnTo>
                  <a:lnTo>
                    <a:pt x="16593" y="2621"/>
                  </a:lnTo>
                  <a:lnTo>
                    <a:pt x="17362" y="4348"/>
                  </a:lnTo>
                  <a:lnTo>
                    <a:pt x="16908" y="4762"/>
                  </a:lnTo>
                  <a:lnTo>
                    <a:pt x="15700" y="4452"/>
                  </a:lnTo>
                  <a:cubicBezTo>
                    <a:pt x="15700" y="4452"/>
                    <a:pt x="15825" y="4203"/>
                    <a:pt x="15720" y="4098"/>
                  </a:cubicBezTo>
                  <a:cubicBezTo>
                    <a:pt x="15660" y="4038"/>
                    <a:pt x="12496" y="3060"/>
                    <a:pt x="9607" y="2062"/>
                  </a:cubicBezTo>
                  <a:cubicBezTo>
                    <a:pt x="9567" y="2042"/>
                    <a:pt x="9502" y="2042"/>
                    <a:pt x="9442" y="2042"/>
                  </a:cubicBezTo>
                  <a:lnTo>
                    <a:pt x="20" y="2042"/>
                  </a:lnTo>
                  <a:lnTo>
                    <a:pt x="20" y="1124"/>
                  </a:lnTo>
                  <a:lnTo>
                    <a:pt x="6218" y="1124"/>
                  </a:lnTo>
                  <a:cubicBezTo>
                    <a:pt x="6278" y="1124"/>
                    <a:pt x="6303" y="1044"/>
                    <a:pt x="6238" y="1019"/>
                  </a:cubicBezTo>
                  <a:cubicBezTo>
                    <a:pt x="5679" y="834"/>
                    <a:pt x="5260" y="710"/>
                    <a:pt x="5055" y="645"/>
                  </a:cubicBezTo>
                  <a:cubicBezTo>
                    <a:pt x="3808" y="270"/>
                    <a:pt x="3014" y="191"/>
                    <a:pt x="1497" y="126"/>
                  </a:cubicBezTo>
                  <a:cubicBezTo>
                    <a:pt x="85" y="46"/>
                    <a:pt x="20"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flipH="1">
              <a:off x="8051755" y="2383450"/>
              <a:ext cx="1092639" cy="179890"/>
            </a:xfrm>
            <a:custGeom>
              <a:avLst/>
              <a:gdLst/>
              <a:ahLst/>
              <a:cxnLst/>
              <a:rect l="l" t="t" r="r" b="b"/>
              <a:pathLst>
                <a:path w="8735" h="1438" extrusionOk="0">
                  <a:moveTo>
                    <a:pt x="166" y="0"/>
                  </a:moveTo>
                  <a:cubicBezTo>
                    <a:pt x="81" y="0"/>
                    <a:pt x="1" y="65"/>
                    <a:pt x="1" y="170"/>
                  </a:cubicBezTo>
                  <a:lnTo>
                    <a:pt x="1" y="1268"/>
                  </a:lnTo>
                  <a:cubicBezTo>
                    <a:pt x="1" y="1372"/>
                    <a:pt x="81" y="1437"/>
                    <a:pt x="166" y="1437"/>
                  </a:cubicBezTo>
                  <a:lnTo>
                    <a:pt x="8564" y="1437"/>
                  </a:lnTo>
                  <a:cubicBezTo>
                    <a:pt x="8649" y="1437"/>
                    <a:pt x="8734" y="1372"/>
                    <a:pt x="8734" y="1268"/>
                  </a:cubicBezTo>
                  <a:cubicBezTo>
                    <a:pt x="8734" y="564"/>
                    <a:pt x="8170" y="0"/>
                    <a:pt x="7462"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flipH="1">
              <a:off x="7654102" y="2604365"/>
              <a:ext cx="1490292" cy="182392"/>
            </a:xfrm>
            <a:custGeom>
              <a:avLst/>
              <a:gdLst/>
              <a:ahLst/>
              <a:cxnLst/>
              <a:rect l="l" t="t" r="r" b="b"/>
              <a:pathLst>
                <a:path w="11914" h="1458" extrusionOk="0">
                  <a:moveTo>
                    <a:pt x="166" y="1"/>
                  </a:moveTo>
                  <a:cubicBezTo>
                    <a:pt x="81" y="1"/>
                    <a:pt x="1" y="85"/>
                    <a:pt x="1" y="170"/>
                  </a:cubicBezTo>
                  <a:lnTo>
                    <a:pt x="1" y="1293"/>
                  </a:lnTo>
                  <a:cubicBezTo>
                    <a:pt x="1" y="1373"/>
                    <a:pt x="81" y="1458"/>
                    <a:pt x="166" y="1458"/>
                  </a:cubicBezTo>
                  <a:lnTo>
                    <a:pt x="11748" y="1458"/>
                  </a:lnTo>
                  <a:cubicBezTo>
                    <a:pt x="11853" y="1458"/>
                    <a:pt x="11913" y="1373"/>
                    <a:pt x="11913" y="1293"/>
                  </a:cubicBezTo>
                  <a:cubicBezTo>
                    <a:pt x="11913" y="584"/>
                    <a:pt x="11354" y="1"/>
                    <a:pt x="10645"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flipH="1">
              <a:off x="7448833" y="2828532"/>
              <a:ext cx="1695561" cy="179265"/>
            </a:xfrm>
            <a:custGeom>
              <a:avLst/>
              <a:gdLst/>
              <a:ahLst/>
              <a:cxnLst/>
              <a:rect l="l" t="t" r="r" b="b"/>
              <a:pathLst>
                <a:path w="13555" h="1433" extrusionOk="0">
                  <a:moveTo>
                    <a:pt x="166" y="0"/>
                  </a:moveTo>
                  <a:cubicBezTo>
                    <a:pt x="81" y="0"/>
                    <a:pt x="1" y="60"/>
                    <a:pt x="1" y="165"/>
                  </a:cubicBezTo>
                  <a:lnTo>
                    <a:pt x="1" y="1268"/>
                  </a:lnTo>
                  <a:cubicBezTo>
                    <a:pt x="1" y="1353"/>
                    <a:pt x="81" y="1432"/>
                    <a:pt x="166" y="1432"/>
                  </a:cubicBezTo>
                  <a:lnTo>
                    <a:pt x="13390" y="1432"/>
                  </a:lnTo>
                  <a:cubicBezTo>
                    <a:pt x="13475" y="1432"/>
                    <a:pt x="13555" y="1353"/>
                    <a:pt x="13555" y="1268"/>
                  </a:cubicBezTo>
                  <a:cubicBezTo>
                    <a:pt x="13555" y="559"/>
                    <a:pt x="12996" y="0"/>
                    <a:pt x="12287"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flipH="1">
              <a:off x="7448833" y="3049446"/>
              <a:ext cx="1695561" cy="179265"/>
            </a:xfrm>
            <a:custGeom>
              <a:avLst/>
              <a:gdLst/>
              <a:ahLst/>
              <a:cxnLst/>
              <a:rect l="l" t="t" r="r" b="b"/>
              <a:pathLst>
                <a:path w="13555" h="1433" extrusionOk="0">
                  <a:moveTo>
                    <a:pt x="166" y="1"/>
                  </a:moveTo>
                  <a:cubicBezTo>
                    <a:pt x="81" y="1"/>
                    <a:pt x="1" y="61"/>
                    <a:pt x="1" y="165"/>
                  </a:cubicBezTo>
                  <a:lnTo>
                    <a:pt x="1" y="1268"/>
                  </a:lnTo>
                  <a:cubicBezTo>
                    <a:pt x="1" y="1373"/>
                    <a:pt x="81" y="1433"/>
                    <a:pt x="166" y="1433"/>
                  </a:cubicBezTo>
                  <a:lnTo>
                    <a:pt x="13390" y="1433"/>
                  </a:lnTo>
                  <a:cubicBezTo>
                    <a:pt x="13475" y="1433"/>
                    <a:pt x="13555" y="1373"/>
                    <a:pt x="13555" y="1268"/>
                  </a:cubicBezTo>
                  <a:cubicBezTo>
                    <a:pt x="13555" y="560"/>
                    <a:pt x="12996" y="1"/>
                    <a:pt x="12287"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flipH="1">
              <a:off x="8970022" y="3270486"/>
              <a:ext cx="174372" cy="182392"/>
            </a:xfrm>
            <a:custGeom>
              <a:avLst/>
              <a:gdLst/>
              <a:ahLst/>
              <a:cxnLst/>
              <a:rect l="l" t="t" r="r" b="b"/>
              <a:pathLst>
                <a:path w="1394" h="1458" extrusionOk="0">
                  <a:moveTo>
                    <a:pt x="166" y="0"/>
                  </a:moveTo>
                  <a:cubicBezTo>
                    <a:pt x="81" y="0"/>
                    <a:pt x="1" y="85"/>
                    <a:pt x="1" y="165"/>
                  </a:cubicBezTo>
                  <a:lnTo>
                    <a:pt x="1" y="1288"/>
                  </a:lnTo>
                  <a:cubicBezTo>
                    <a:pt x="1" y="1373"/>
                    <a:pt x="81" y="1458"/>
                    <a:pt x="166" y="1458"/>
                  </a:cubicBezTo>
                  <a:lnTo>
                    <a:pt x="1224" y="1458"/>
                  </a:lnTo>
                  <a:cubicBezTo>
                    <a:pt x="1328" y="1458"/>
                    <a:pt x="1393" y="1373"/>
                    <a:pt x="1393" y="1288"/>
                  </a:cubicBezTo>
                  <a:lnTo>
                    <a:pt x="1393" y="165"/>
                  </a:lnTo>
                  <a:cubicBezTo>
                    <a:pt x="1393" y="85"/>
                    <a:pt x="1328" y="0"/>
                    <a:pt x="1224"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flipH="1">
              <a:off x="8564238" y="3270486"/>
              <a:ext cx="583283" cy="182392"/>
            </a:xfrm>
            <a:custGeom>
              <a:avLst/>
              <a:gdLst/>
              <a:ahLst/>
              <a:cxnLst/>
              <a:rect l="l" t="t" r="r" b="b"/>
              <a:pathLst>
                <a:path w="4663" h="1458" extrusionOk="0">
                  <a:moveTo>
                    <a:pt x="171" y="0"/>
                  </a:moveTo>
                  <a:cubicBezTo>
                    <a:pt x="86" y="0"/>
                    <a:pt x="1" y="85"/>
                    <a:pt x="1" y="165"/>
                  </a:cubicBezTo>
                  <a:lnTo>
                    <a:pt x="1" y="1288"/>
                  </a:lnTo>
                  <a:cubicBezTo>
                    <a:pt x="1" y="1373"/>
                    <a:pt x="86" y="1458"/>
                    <a:pt x="171" y="1458"/>
                  </a:cubicBezTo>
                  <a:lnTo>
                    <a:pt x="4492" y="1458"/>
                  </a:lnTo>
                  <a:cubicBezTo>
                    <a:pt x="4577" y="1458"/>
                    <a:pt x="4662" y="1373"/>
                    <a:pt x="4662" y="1288"/>
                  </a:cubicBezTo>
                  <a:lnTo>
                    <a:pt x="4662" y="165"/>
                  </a:lnTo>
                  <a:cubicBezTo>
                    <a:pt x="4662" y="85"/>
                    <a:pt x="4577" y="0"/>
                    <a:pt x="4492"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flipH="1">
              <a:off x="7937533" y="3270486"/>
              <a:ext cx="580031" cy="182392"/>
            </a:xfrm>
            <a:custGeom>
              <a:avLst/>
              <a:gdLst/>
              <a:ahLst/>
              <a:cxnLst/>
              <a:rect l="l" t="t" r="r" b="b"/>
              <a:pathLst>
                <a:path w="4637" h="1458" extrusionOk="0">
                  <a:moveTo>
                    <a:pt x="165" y="0"/>
                  </a:moveTo>
                  <a:cubicBezTo>
                    <a:pt x="60" y="0"/>
                    <a:pt x="0" y="85"/>
                    <a:pt x="0" y="165"/>
                  </a:cubicBezTo>
                  <a:lnTo>
                    <a:pt x="0" y="1288"/>
                  </a:lnTo>
                  <a:cubicBezTo>
                    <a:pt x="0" y="1373"/>
                    <a:pt x="60" y="1458"/>
                    <a:pt x="165" y="1458"/>
                  </a:cubicBezTo>
                  <a:lnTo>
                    <a:pt x="4472" y="1458"/>
                  </a:lnTo>
                  <a:cubicBezTo>
                    <a:pt x="4552" y="1458"/>
                    <a:pt x="4636" y="1373"/>
                    <a:pt x="4636" y="1288"/>
                  </a:cubicBezTo>
                  <a:lnTo>
                    <a:pt x="4636" y="165"/>
                  </a:lnTo>
                  <a:cubicBezTo>
                    <a:pt x="4636" y="85"/>
                    <a:pt x="4552" y="0"/>
                    <a:pt x="4472"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flipH="1">
              <a:off x="7310827" y="3270486"/>
              <a:ext cx="580031" cy="182392"/>
            </a:xfrm>
            <a:custGeom>
              <a:avLst/>
              <a:gdLst/>
              <a:ahLst/>
              <a:cxnLst/>
              <a:rect l="l" t="t" r="r" b="b"/>
              <a:pathLst>
                <a:path w="4637" h="1458" extrusionOk="0">
                  <a:moveTo>
                    <a:pt x="165" y="0"/>
                  </a:moveTo>
                  <a:cubicBezTo>
                    <a:pt x="85" y="0"/>
                    <a:pt x="1" y="85"/>
                    <a:pt x="1" y="165"/>
                  </a:cubicBezTo>
                  <a:lnTo>
                    <a:pt x="1" y="1288"/>
                  </a:lnTo>
                  <a:cubicBezTo>
                    <a:pt x="1" y="1373"/>
                    <a:pt x="85" y="1458"/>
                    <a:pt x="165" y="1458"/>
                  </a:cubicBezTo>
                  <a:lnTo>
                    <a:pt x="4472" y="1458"/>
                  </a:lnTo>
                  <a:cubicBezTo>
                    <a:pt x="4577" y="1458"/>
                    <a:pt x="4637" y="1373"/>
                    <a:pt x="4637" y="1288"/>
                  </a:cubicBezTo>
                  <a:cubicBezTo>
                    <a:pt x="4637" y="584"/>
                    <a:pt x="4078" y="0"/>
                    <a:pt x="3369"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flipH="1">
              <a:off x="8998791" y="2201689"/>
              <a:ext cx="80681" cy="80688"/>
            </a:xfrm>
            <a:custGeom>
              <a:avLst/>
              <a:gdLst/>
              <a:ahLst/>
              <a:cxnLst/>
              <a:rect l="l" t="t" r="r" b="b"/>
              <a:pathLst>
                <a:path w="645" h="645" extrusionOk="0">
                  <a:moveTo>
                    <a:pt x="310" y="1"/>
                  </a:moveTo>
                  <a:cubicBezTo>
                    <a:pt x="146" y="1"/>
                    <a:pt x="1" y="146"/>
                    <a:pt x="1" y="310"/>
                  </a:cubicBezTo>
                  <a:cubicBezTo>
                    <a:pt x="1" y="500"/>
                    <a:pt x="146" y="645"/>
                    <a:pt x="310" y="645"/>
                  </a:cubicBezTo>
                  <a:cubicBezTo>
                    <a:pt x="500" y="645"/>
                    <a:pt x="645" y="500"/>
                    <a:pt x="645" y="310"/>
                  </a:cubicBezTo>
                  <a:cubicBezTo>
                    <a:pt x="645" y="146"/>
                    <a:pt x="500" y="1"/>
                    <a:pt x="31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flipH="1">
              <a:off x="8863317" y="2201689"/>
              <a:ext cx="81307" cy="80688"/>
            </a:xfrm>
            <a:custGeom>
              <a:avLst/>
              <a:gdLst/>
              <a:ahLst/>
              <a:cxnLst/>
              <a:rect l="l" t="t" r="r" b="b"/>
              <a:pathLst>
                <a:path w="650" h="645" extrusionOk="0">
                  <a:moveTo>
                    <a:pt x="315" y="1"/>
                  </a:moveTo>
                  <a:cubicBezTo>
                    <a:pt x="151" y="1"/>
                    <a:pt x="1" y="146"/>
                    <a:pt x="1" y="310"/>
                  </a:cubicBezTo>
                  <a:cubicBezTo>
                    <a:pt x="1" y="500"/>
                    <a:pt x="151" y="645"/>
                    <a:pt x="315" y="645"/>
                  </a:cubicBezTo>
                  <a:cubicBezTo>
                    <a:pt x="500" y="645"/>
                    <a:pt x="650" y="500"/>
                    <a:pt x="650" y="310"/>
                  </a:cubicBezTo>
                  <a:cubicBezTo>
                    <a:pt x="650" y="146"/>
                    <a:pt x="500" y="1"/>
                    <a:pt x="3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flipH="1">
              <a:off x="8582363" y="2201689"/>
              <a:ext cx="81307" cy="80688"/>
            </a:xfrm>
            <a:custGeom>
              <a:avLst/>
              <a:gdLst/>
              <a:ahLst/>
              <a:cxnLst/>
              <a:rect l="l" t="t" r="r" b="b"/>
              <a:pathLst>
                <a:path w="650" h="645" extrusionOk="0">
                  <a:moveTo>
                    <a:pt x="315" y="1"/>
                  </a:moveTo>
                  <a:cubicBezTo>
                    <a:pt x="150" y="1"/>
                    <a:pt x="1" y="146"/>
                    <a:pt x="1" y="310"/>
                  </a:cubicBezTo>
                  <a:cubicBezTo>
                    <a:pt x="1" y="500"/>
                    <a:pt x="150" y="645"/>
                    <a:pt x="315" y="645"/>
                  </a:cubicBezTo>
                  <a:cubicBezTo>
                    <a:pt x="500" y="645"/>
                    <a:pt x="649" y="500"/>
                    <a:pt x="649" y="310"/>
                  </a:cubicBezTo>
                  <a:cubicBezTo>
                    <a:pt x="649" y="146"/>
                    <a:pt x="500" y="1"/>
                    <a:pt x="3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flipH="1">
              <a:off x="8363954" y="2201689"/>
              <a:ext cx="81182" cy="80688"/>
            </a:xfrm>
            <a:custGeom>
              <a:avLst/>
              <a:gdLst/>
              <a:ahLst/>
              <a:cxnLst/>
              <a:rect l="l" t="t" r="r" b="b"/>
              <a:pathLst>
                <a:path w="649" h="645" extrusionOk="0">
                  <a:moveTo>
                    <a:pt x="315" y="1"/>
                  </a:moveTo>
                  <a:cubicBezTo>
                    <a:pt x="150" y="1"/>
                    <a:pt x="0" y="146"/>
                    <a:pt x="0" y="310"/>
                  </a:cubicBezTo>
                  <a:cubicBezTo>
                    <a:pt x="0" y="500"/>
                    <a:pt x="150" y="645"/>
                    <a:pt x="315" y="645"/>
                  </a:cubicBezTo>
                  <a:cubicBezTo>
                    <a:pt x="499" y="645"/>
                    <a:pt x="649" y="500"/>
                    <a:pt x="649" y="310"/>
                  </a:cubicBezTo>
                  <a:cubicBezTo>
                    <a:pt x="649" y="146"/>
                    <a:pt x="499" y="1"/>
                    <a:pt x="3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flipH="1">
              <a:off x="8187200" y="2201689"/>
              <a:ext cx="80681" cy="80688"/>
            </a:xfrm>
            <a:custGeom>
              <a:avLst/>
              <a:gdLst/>
              <a:ahLst/>
              <a:cxnLst/>
              <a:rect l="l" t="t" r="r" b="b"/>
              <a:pathLst>
                <a:path w="645" h="645" extrusionOk="0">
                  <a:moveTo>
                    <a:pt x="310" y="1"/>
                  </a:moveTo>
                  <a:cubicBezTo>
                    <a:pt x="145" y="1"/>
                    <a:pt x="0" y="146"/>
                    <a:pt x="0" y="310"/>
                  </a:cubicBezTo>
                  <a:cubicBezTo>
                    <a:pt x="0" y="500"/>
                    <a:pt x="145" y="645"/>
                    <a:pt x="310" y="645"/>
                  </a:cubicBezTo>
                  <a:cubicBezTo>
                    <a:pt x="499" y="645"/>
                    <a:pt x="644" y="500"/>
                    <a:pt x="644" y="310"/>
                  </a:cubicBezTo>
                  <a:cubicBezTo>
                    <a:pt x="644" y="146"/>
                    <a:pt x="499" y="1"/>
                    <a:pt x="31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flipH="1">
              <a:off x="8010572" y="2201689"/>
              <a:ext cx="80681" cy="80688"/>
            </a:xfrm>
            <a:custGeom>
              <a:avLst/>
              <a:gdLst/>
              <a:ahLst/>
              <a:cxnLst/>
              <a:rect l="l" t="t" r="r" b="b"/>
              <a:pathLst>
                <a:path w="645" h="645" extrusionOk="0">
                  <a:moveTo>
                    <a:pt x="315" y="1"/>
                  </a:moveTo>
                  <a:cubicBezTo>
                    <a:pt x="145" y="1"/>
                    <a:pt x="1" y="146"/>
                    <a:pt x="1" y="310"/>
                  </a:cubicBezTo>
                  <a:cubicBezTo>
                    <a:pt x="1" y="500"/>
                    <a:pt x="145" y="645"/>
                    <a:pt x="315" y="645"/>
                  </a:cubicBezTo>
                  <a:cubicBezTo>
                    <a:pt x="500" y="645"/>
                    <a:pt x="644" y="500"/>
                    <a:pt x="644" y="310"/>
                  </a:cubicBezTo>
                  <a:cubicBezTo>
                    <a:pt x="644" y="146"/>
                    <a:pt x="500" y="1"/>
                    <a:pt x="3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flipH="1">
              <a:off x="7906371" y="2430235"/>
              <a:ext cx="80556" cy="80688"/>
            </a:xfrm>
            <a:custGeom>
              <a:avLst/>
              <a:gdLst/>
              <a:ahLst/>
              <a:cxnLst/>
              <a:rect l="l" t="t" r="r" b="b"/>
              <a:pathLst>
                <a:path w="644" h="645" extrusionOk="0">
                  <a:moveTo>
                    <a:pt x="310" y="0"/>
                  </a:moveTo>
                  <a:cubicBezTo>
                    <a:pt x="145" y="0"/>
                    <a:pt x="0" y="145"/>
                    <a:pt x="0" y="315"/>
                  </a:cubicBezTo>
                  <a:cubicBezTo>
                    <a:pt x="0" y="499"/>
                    <a:pt x="145" y="644"/>
                    <a:pt x="310" y="644"/>
                  </a:cubicBezTo>
                  <a:cubicBezTo>
                    <a:pt x="499" y="644"/>
                    <a:pt x="644" y="499"/>
                    <a:pt x="644" y="315"/>
                  </a:cubicBezTo>
                  <a:cubicBezTo>
                    <a:pt x="644" y="145"/>
                    <a:pt x="499" y="0"/>
                    <a:pt x="31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flipH="1">
              <a:off x="7729618" y="2430235"/>
              <a:ext cx="80681" cy="80688"/>
            </a:xfrm>
            <a:custGeom>
              <a:avLst/>
              <a:gdLst/>
              <a:ahLst/>
              <a:cxnLst/>
              <a:rect l="l" t="t" r="r" b="b"/>
              <a:pathLst>
                <a:path w="645" h="645" extrusionOk="0">
                  <a:moveTo>
                    <a:pt x="315" y="0"/>
                  </a:moveTo>
                  <a:cubicBezTo>
                    <a:pt x="145" y="0"/>
                    <a:pt x="0" y="145"/>
                    <a:pt x="0" y="315"/>
                  </a:cubicBezTo>
                  <a:cubicBezTo>
                    <a:pt x="0" y="499"/>
                    <a:pt x="145" y="644"/>
                    <a:pt x="315" y="644"/>
                  </a:cubicBezTo>
                  <a:cubicBezTo>
                    <a:pt x="499" y="644"/>
                    <a:pt x="644" y="499"/>
                    <a:pt x="644" y="315"/>
                  </a:cubicBezTo>
                  <a:cubicBezTo>
                    <a:pt x="644" y="145"/>
                    <a:pt x="499" y="0"/>
                    <a:pt x="31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flipH="1">
              <a:off x="7552364" y="2430235"/>
              <a:ext cx="81307" cy="80688"/>
            </a:xfrm>
            <a:custGeom>
              <a:avLst/>
              <a:gdLst/>
              <a:ahLst/>
              <a:cxnLst/>
              <a:rect l="l" t="t" r="r" b="b"/>
              <a:pathLst>
                <a:path w="650" h="645" extrusionOk="0">
                  <a:moveTo>
                    <a:pt x="315" y="0"/>
                  </a:moveTo>
                  <a:cubicBezTo>
                    <a:pt x="150" y="0"/>
                    <a:pt x="1" y="145"/>
                    <a:pt x="1" y="315"/>
                  </a:cubicBezTo>
                  <a:cubicBezTo>
                    <a:pt x="1" y="499"/>
                    <a:pt x="150" y="644"/>
                    <a:pt x="315" y="644"/>
                  </a:cubicBezTo>
                  <a:cubicBezTo>
                    <a:pt x="500" y="644"/>
                    <a:pt x="649" y="499"/>
                    <a:pt x="649" y="315"/>
                  </a:cubicBezTo>
                  <a:cubicBezTo>
                    <a:pt x="649" y="145"/>
                    <a:pt x="500" y="0"/>
                    <a:pt x="31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flipH="1">
              <a:off x="5601605" y="3294129"/>
              <a:ext cx="1319173" cy="83190"/>
            </a:xfrm>
            <a:custGeom>
              <a:avLst/>
              <a:gdLst/>
              <a:ahLst/>
              <a:cxnLst/>
              <a:rect l="l" t="t" r="r" b="b"/>
              <a:pathLst>
                <a:path w="10546" h="665" extrusionOk="0">
                  <a:moveTo>
                    <a:pt x="335" y="1"/>
                  </a:moveTo>
                  <a:cubicBezTo>
                    <a:pt x="165" y="1"/>
                    <a:pt x="1" y="146"/>
                    <a:pt x="1" y="330"/>
                  </a:cubicBezTo>
                  <a:cubicBezTo>
                    <a:pt x="1" y="520"/>
                    <a:pt x="165" y="665"/>
                    <a:pt x="335" y="665"/>
                  </a:cubicBezTo>
                  <a:lnTo>
                    <a:pt x="3659" y="665"/>
                  </a:lnTo>
                  <a:lnTo>
                    <a:pt x="4118" y="166"/>
                  </a:lnTo>
                  <a:lnTo>
                    <a:pt x="10545" y="166"/>
                  </a:lnTo>
                  <a:lnTo>
                    <a:pt x="1033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flipH="1">
              <a:off x="5747680" y="3525176"/>
              <a:ext cx="184879" cy="260453"/>
            </a:xfrm>
            <a:custGeom>
              <a:avLst/>
              <a:gdLst/>
              <a:ahLst/>
              <a:cxnLst/>
              <a:rect l="l" t="t" r="r" b="b"/>
              <a:pathLst>
                <a:path w="1478" h="2082" extrusionOk="0">
                  <a:moveTo>
                    <a:pt x="85" y="0"/>
                  </a:moveTo>
                  <a:cubicBezTo>
                    <a:pt x="25" y="0"/>
                    <a:pt x="1" y="45"/>
                    <a:pt x="1" y="85"/>
                  </a:cubicBezTo>
                  <a:lnTo>
                    <a:pt x="1" y="1997"/>
                  </a:lnTo>
                  <a:cubicBezTo>
                    <a:pt x="1" y="2041"/>
                    <a:pt x="25" y="2081"/>
                    <a:pt x="85" y="2081"/>
                  </a:cubicBezTo>
                  <a:lnTo>
                    <a:pt x="1398" y="2081"/>
                  </a:lnTo>
                  <a:cubicBezTo>
                    <a:pt x="1438" y="2081"/>
                    <a:pt x="1478" y="2041"/>
                    <a:pt x="1478" y="1997"/>
                  </a:cubicBezTo>
                  <a:lnTo>
                    <a:pt x="1478" y="85"/>
                  </a:lnTo>
                  <a:cubicBezTo>
                    <a:pt x="1478" y="45"/>
                    <a:pt x="1438" y="0"/>
                    <a:pt x="1398"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flipH="1">
              <a:off x="6951801" y="3462755"/>
              <a:ext cx="51911" cy="18890"/>
            </a:xfrm>
            <a:custGeom>
              <a:avLst/>
              <a:gdLst/>
              <a:ahLst/>
              <a:cxnLst/>
              <a:rect l="l" t="t" r="r" b="b"/>
              <a:pathLst>
                <a:path w="415" h="151" extrusionOk="0">
                  <a:moveTo>
                    <a:pt x="80" y="0"/>
                  </a:moveTo>
                  <a:cubicBezTo>
                    <a:pt x="40" y="0"/>
                    <a:pt x="0" y="25"/>
                    <a:pt x="0" y="65"/>
                  </a:cubicBezTo>
                  <a:cubicBezTo>
                    <a:pt x="0" y="105"/>
                    <a:pt x="40" y="150"/>
                    <a:pt x="80" y="150"/>
                  </a:cubicBezTo>
                  <a:lnTo>
                    <a:pt x="354" y="150"/>
                  </a:lnTo>
                  <a:cubicBezTo>
                    <a:pt x="394" y="150"/>
                    <a:pt x="414" y="105"/>
                    <a:pt x="414" y="65"/>
                  </a:cubicBezTo>
                  <a:cubicBezTo>
                    <a:pt x="414" y="25"/>
                    <a:pt x="394" y="0"/>
                    <a:pt x="354"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flipH="1">
              <a:off x="6842597" y="3462755"/>
              <a:ext cx="51911" cy="18890"/>
            </a:xfrm>
            <a:custGeom>
              <a:avLst/>
              <a:gdLst/>
              <a:ahLst/>
              <a:cxnLst/>
              <a:rect l="l" t="t" r="r" b="b"/>
              <a:pathLst>
                <a:path w="415" h="151" extrusionOk="0">
                  <a:moveTo>
                    <a:pt x="60" y="0"/>
                  </a:moveTo>
                  <a:cubicBezTo>
                    <a:pt x="40" y="0"/>
                    <a:pt x="0" y="25"/>
                    <a:pt x="0" y="65"/>
                  </a:cubicBezTo>
                  <a:cubicBezTo>
                    <a:pt x="0" y="105"/>
                    <a:pt x="40" y="150"/>
                    <a:pt x="60" y="150"/>
                  </a:cubicBezTo>
                  <a:lnTo>
                    <a:pt x="355" y="150"/>
                  </a:lnTo>
                  <a:cubicBezTo>
                    <a:pt x="395" y="150"/>
                    <a:pt x="415" y="105"/>
                    <a:pt x="415" y="65"/>
                  </a:cubicBezTo>
                  <a:cubicBezTo>
                    <a:pt x="415" y="25"/>
                    <a:pt x="395" y="0"/>
                    <a:pt x="35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flipH="1">
              <a:off x="6733393" y="3462755"/>
              <a:ext cx="51911" cy="18890"/>
            </a:xfrm>
            <a:custGeom>
              <a:avLst/>
              <a:gdLst/>
              <a:ahLst/>
              <a:cxnLst/>
              <a:rect l="l" t="t" r="r" b="b"/>
              <a:pathLst>
                <a:path w="415" h="151" extrusionOk="0">
                  <a:moveTo>
                    <a:pt x="61" y="0"/>
                  </a:moveTo>
                  <a:cubicBezTo>
                    <a:pt x="21" y="0"/>
                    <a:pt x="1" y="25"/>
                    <a:pt x="1" y="65"/>
                  </a:cubicBezTo>
                  <a:cubicBezTo>
                    <a:pt x="1" y="105"/>
                    <a:pt x="21" y="150"/>
                    <a:pt x="61" y="150"/>
                  </a:cubicBezTo>
                  <a:lnTo>
                    <a:pt x="330" y="150"/>
                  </a:lnTo>
                  <a:cubicBezTo>
                    <a:pt x="375" y="150"/>
                    <a:pt x="415" y="105"/>
                    <a:pt x="415" y="65"/>
                  </a:cubicBezTo>
                  <a:cubicBezTo>
                    <a:pt x="415" y="25"/>
                    <a:pt x="375" y="0"/>
                    <a:pt x="3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flipH="1">
              <a:off x="6207760" y="3462755"/>
              <a:ext cx="52537" cy="18890"/>
            </a:xfrm>
            <a:custGeom>
              <a:avLst/>
              <a:gdLst/>
              <a:ahLst/>
              <a:cxnLst/>
              <a:rect l="l" t="t" r="r" b="b"/>
              <a:pathLst>
                <a:path w="420" h="151" extrusionOk="0">
                  <a:moveTo>
                    <a:pt x="85" y="0"/>
                  </a:moveTo>
                  <a:cubicBezTo>
                    <a:pt x="45" y="0"/>
                    <a:pt x="1" y="25"/>
                    <a:pt x="1" y="65"/>
                  </a:cubicBezTo>
                  <a:cubicBezTo>
                    <a:pt x="1" y="105"/>
                    <a:pt x="45" y="150"/>
                    <a:pt x="85" y="150"/>
                  </a:cubicBezTo>
                  <a:lnTo>
                    <a:pt x="355" y="150"/>
                  </a:lnTo>
                  <a:cubicBezTo>
                    <a:pt x="400" y="150"/>
                    <a:pt x="420" y="105"/>
                    <a:pt x="420" y="65"/>
                  </a:cubicBezTo>
                  <a:cubicBezTo>
                    <a:pt x="420" y="25"/>
                    <a:pt x="400" y="0"/>
                    <a:pt x="35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flipH="1">
              <a:off x="6098431" y="3462755"/>
              <a:ext cx="52662" cy="18890"/>
            </a:xfrm>
            <a:custGeom>
              <a:avLst/>
              <a:gdLst/>
              <a:ahLst/>
              <a:cxnLst/>
              <a:rect l="l" t="t" r="r" b="b"/>
              <a:pathLst>
                <a:path w="421" h="151" extrusionOk="0">
                  <a:moveTo>
                    <a:pt x="66" y="0"/>
                  </a:moveTo>
                  <a:cubicBezTo>
                    <a:pt x="46" y="0"/>
                    <a:pt x="1" y="25"/>
                    <a:pt x="1" y="65"/>
                  </a:cubicBezTo>
                  <a:cubicBezTo>
                    <a:pt x="1" y="105"/>
                    <a:pt x="46" y="150"/>
                    <a:pt x="66" y="150"/>
                  </a:cubicBezTo>
                  <a:lnTo>
                    <a:pt x="355" y="150"/>
                  </a:lnTo>
                  <a:cubicBezTo>
                    <a:pt x="400" y="150"/>
                    <a:pt x="420" y="105"/>
                    <a:pt x="420" y="65"/>
                  </a:cubicBezTo>
                  <a:cubicBezTo>
                    <a:pt x="420" y="25"/>
                    <a:pt x="400" y="0"/>
                    <a:pt x="35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flipH="1">
              <a:off x="6530495" y="3462755"/>
              <a:ext cx="51911" cy="18890"/>
            </a:xfrm>
            <a:custGeom>
              <a:avLst/>
              <a:gdLst/>
              <a:ahLst/>
              <a:cxnLst/>
              <a:rect l="l" t="t" r="r" b="b"/>
              <a:pathLst>
                <a:path w="415" h="151" extrusionOk="0">
                  <a:moveTo>
                    <a:pt x="80" y="0"/>
                  </a:moveTo>
                  <a:cubicBezTo>
                    <a:pt x="40" y="0"/>
                    <a:pt x="1" y="25"/>
                    <a:pt x="1" y="65"/>
                  </a:cubicBezTo>
                  <a:cubicBezTo>
                    <a:pt x="1" y="105"/>
                    <a:pt x="40" y="150"/>
                    <a:pt x="80" y="150"/>
                  </a:cubicBezTo>
                  <a:lnTo>
                    <a:pt x="355" y="150"/>
                  </a:lnTo>
                  <a:cubicBezTo>
                    <a:pt x="395" y="150"/>
                    <a:pt x="415" y="105"/>
                    <a:pt x="415" y="65"/>
                  </a:cubicBezTo>
                  <a:cubicBezTo>
                    <a:pt x="415" y="25"/>
                    <a:pt x="395" y="0"/>
                    <a:pt x="35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flipH="1">
              <a:off x="6421166" y="3462755"/>
              <a:ext cx="52036" cy="18890"/>
            </a:xfrm>
            <a:custGeom>
              <a:avLst/>
              <a:gdLst/>
              <a:ahLst/>
              <a:cxnLst/>
              <a:rect l="l" t="t" r="r" b="b"/>
              <a:pathLst>
                <a:path w="416" h="151" extrusionOk="0">
                  <a:moveTo>
                    <a:pt x="61" y="0"/>
                  </a:moveTo>
                  <a:cubicBezTo>
                    <a:pt x="41" y="0"/>
                    <a:pt x="1" y="25"/>
                    <a:pt x="1" y="65"/>
                  </a:cubicBezTo>
                  <a:cubicBezTo>
                    <a:pt x="1" y="105"/>
                    <a:pt x="41" y="150"/>
                    <a:pt x="61" y="150"/>
                  </a:cubicBezTo>
                  <a:lnTo>
                    <a:pt x="355" y="150"/>
                  </a:lnTo>
                  <a:cubicBezTo>
                    <a:pt x="395" y="150"/>
                    <a:pt x="415" y="105"/>
                    <a:pt x="415" y="65"/>
                  </a:cubicBezTo>
                  <a:cubicBezTo>
                    <a:pt x="415" y="25"/>
                    <a:pt x="395" y="0"/>
                    <a:pt x="35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flipH="1">
              <a:off x="5989227" y="3462755"/>
              <a:ext cx="52537" cy="18890"/>
            </a:xfrm>
            <a:custGeom>
              <a:avLst/>
              <a:gdLst/>
              <a:ahLst/>
              <a:cxnLst/>
              <a:rect l="l" t="t" r="r" b="b"/>
              <a:pathLst>
                <a:path w="420" h="151" extrusionOk="0">
                  <a:moveTo>
                    <a:pt x="65" y="0"/>
                  </a:moveTo>
                  <a:cubicBezTo>
                    <a:pt x="25" y="0"/>
                    <a:pt x="0" y="25"/>
                    <a:pt x="0" y="65"/>
                  </a:cubicBezTo>
                  <a:cubicBezTo>
                    <a:pt x="0" y="105"/>
                    <a:pt x="25" y="150"/>
                    <a:pt x="65" y="150"/>
                  </a:cubicBezTo>
                  <a:lnTo>
                    <a:pt x="335" y="150"/>
                  </a:lnTo>
                  <a:cubicBezTo>
                    <a:pt x="374" y="150"/>
                    <a:pt x="419" y="105"/>
                    <a:pt x="419" y="65"/>
                  </a:cubicBezTo>
                  <a:cubicBezTo>
                    <a:pt x="419" y="25"/>
                    <a:pt x="374" y="0"/>
                    <a:pt x="33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flipH="1">
              <a:off x="5318114" y="3462755"/>
              <a:ext cx="52662" cy="18890"/>
            </a:xfrm>
            <a:custGeom>
              <a:avLst/>
              <a:gdLst/>
              <a:ahLst/>
              <a:cxnLst/>
              <a:rect l="l" t="t" r="r" b="b"/>
              <a:pathLst>
                <a:path w="421" h="151" extrusionOk="0">
                  <a:moveTo>
                    <a:pt x="66" y="0"/>
                  </a:moveTo>
                  <a:cubicBezTo>
                    <a:pt x="26" y="0"/>
                    <a:pt x="1" y="25"/>
                    <a:pt x="1" y="65"/>
                  </a:cubicBezTo>
                  <a:cubicBezTo>
                    <a:pt x="1" y="105"/>
                    <a:pt x="26" y="150"/>
                    <a:pt x="66" y="150"/>
                  </a:cubicBezTo>
                  <a:lnTo>
                    <a:pt x="335" y="150"/>
                  </a:lnTo>
                  <a:cubicBezTo>
                    <a:pt x="375" y="150"/>
                    <a:pt x="420" y="105"/>
                    <a:pt x="420" y="65"/>
                  </a:cubicBezTo>
                  <a:cubicBezTo>
                    <a:pt x="420" y="25"/>
                    <a:pt x="375" y="0"/>
                    <a:pt x="33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flipH="1">
              <a:off x="5211411" y="3462755"/>
              <a:ext cx="52537" cy="18890"/>
            </a:xfrm>
            <a:custGeom>
              <a:avLst/>
              <a:gdLst/>
              <a:ahLst/>
              <a:cxnLst/>
              <a:rect l="l" t="t" r="r" b="b"/>
              <a:pathLst>
                <a:path w="420" h="151" extrusionOk="0">
                  <a:moveTo>
                    <a:pt x="85" y="0"/>
                  </a:moveTo>
                  <a:cubicBezTo>
                    <a:pt x="45" y="0"/>
                    <a:pt x="0" y="25"/>
                    <a:pt x="0" y="65"/>
                  </a:cubicBezTo>
                  <a:cubicBezTo>
                    <a:pt x="0" y="105"/>
                    <a:pt x="45" y="150"/>
                    <a:pt x="85" y="150"/>
                  </a:cubicBezTo>
                  <a:lnTo>
                    <a:pt x="355" y="150"/>
                  </a:lnTo>
                  <a:cubicBezTo>
                    <a:pt x="394" y="150"/>
                    <a:pt x="419" y="105"/>
                    <a:pt x="419" y="65"/>
                  </a:cubicBezTo>
                  <a:cubicBezTo>
                    <a:pt x="419" y="25"/>
                    <a:pt x="394" y="0"/>
                    <a:pt x="35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flipH="1">
              <a:off x="5640848" y="3462755"/>
              <a:ext cx="52036" cy="18890"/>
            </a:xfrm>
            <a:custGeom>
              <a:avLst/>
              <a:gdLst/>
              <a:ahLst/>
              <a:cxnLst/>
              <a:rect l="l" t="t" r="r" b="b"/>
              <a:pathLst>
                <a:path w="416" h="151" extrusionOk="0">
                  <a:moveTo>
                    <a:pt x="61" y="0"/>
                  </a:moveTo>
                  <a:cubicBezTo>
                    <a:pt x="21" y="0"/>
                    <a:pt x="1" y="25"/>
                    <a:pt x="1" y="65"/>
                  </a:cubicBezTo>
                  <a:cubicBezTo>
                    <a:pt x="1" y="105"/>
                    <a:pt x="21" y="150"/>
                    <a:pt x="61" y="150"/>
                  </a:cubicBezTo>
                  <a:lnTo>
                    <a:pt x="330" y="150"/>
                  </a:lnTo>
                  <a:cubicBezTo>
                    <a:pt x="375" y="150"/>
                    <a:pt x="415" y="105"/>
                    <a:pt x="415" y="65"/>
                  </a:cubicBezTo>
                  <a:cubicBezTo>
                    <a:pt x="415" y="25"/>
                    <a:pt x="375" y="0"/>
                    <a:pt x="3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flipH="1">
              <a:off x="5534146" y="3462755"/>
              <a:ext cx="51911" cy="18890"/>
            </a:xfrm>
            <a:custGeom>
              <a:avLst/>
              <a:gdLst/>
              <a:ahLst/>
              <a:cxnLst/>
              <a:rect l="l" t="t" r="r" b="b"/>
              <a:pathLst>
                <a:path w="415" h="151" extrusionOk="0">
                  <a:moveTo>
                    <a:pt x="80" y="0"/>
                  </a:moveTo>
                  <a:cubicBezTo>
                    <a:pt x="40" y="0"/>
                    <a:pt x="0" y="25"/>
                    <a:pt x="0" y="65"/>
                  </a:cubicBezTo>
                  <a:cubicBezTo>
                    <a:pt x="0" y="105"/>
                    <a:pt x="40" y="150"/>
                    <a:pt x="80" y="150"/>
                  </a:cubicBezTo>
                  <a:lnTo>
                    <a:pt x="350" y="150"/>
                  </a:lnTo>
                  <a:cubicBezTo>
                    <a:pt x="394" y="150"/>
                    <a:pt x="414" y="105"/>
                    <a:pt x="414" y="65"/>
                  </a:cubicBezTo>
                  <a:cubicBezTo>
                    <a:pt x="414" y="25"/>
                    <a:pt x="394" y="0"/>
                    <a:pt x="35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flipH="1">
              <a:off x="5102207" y="3462755"/>
              <a:ext cx="52537" cy="18890"/>
            </a:xfrm>
            <a:custGeom>
              <a:avLst/>
              <a:gdLst/>
              <a:ahLst/>
              <a:cxnLst/>
              <a:rect l="l" t="t" r="r" b="b"/>
              <a:pathLst>
                <a:path w="420" h="151" extrusionOk="0">
                  <a:moveTo>
                    <a:pt x="65" y="0"/>
                  </a:moveTo>
                  <a:cubicBezTo>
                    <a:pt x="21" y="0"/>
                    <a:pt x="1" y="25"/>
                    <a:pt x="1" y="65"/>
                  </a:cubicBezTo>
                  <a:cubicBezTo>
                    <a:pt x="1" y="105"/>
                    <a:pt x="21" y="150"/>
                    <a:pt x="65" y="150"/>
                  </a:cubicBezTo>
                  <a:lnTo>
                    <a:pt x="355" y="150"/>
                  </a:lnTo>
                  <a:cubicBezTo>
                    <a:pt x="375" y="150"/>
                    <a:pt x="420" y="105"/>
                    <a:pt x="420" y="65"/>
                  </a:cubicBezTo>
                  <a:cubicBezTo>
                    <a:pt x="420" y="25"/>
                    <a:pt x="375" y="0"/>
                    <a:pt x="35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flipH="1">
              <a:off x="4753828" y="3462755"/>
              <a:ext cx="51911" cy="18890"/>
            </a:xfrm>
            <a:custGeom>
              <a:avLst/>
              <a:gdLst/>
              <a:ahLst/>
              <a:cxnLst/>
              <a:rect l="l" t="t" r="r" b="b"/>
              <a:pathLst>
                <a:path w="415" h="151" extrusionOk="0">
                  <a:moveTo>
                    <a:pt x="60" y="0"/>
                  </a:moveTo>
                  <a:cubicBezTo>
                    <a:pt x="20" y="0"/>
                    <a:pt x="0" y="25"/>
                    <a:pt x="0" y="65"/>
                  </a:cubicBezTo>
                  <a:cubicBezTo>
                    <a:pt x="0" y="105"/>
                    <a:pt x="20" y="150"/>
                    <a:pt x="60" y="150"/>
                  </a:cubicBezTo>
                  <a:lnTo>
                    <a:pt x="330" y="150"/>
                  </a:lnTo>
                  <a:cubicBezTo>
                    <a:pt x="374" y="150"/>
                    <a:pt x="414" y="105"/>
                    <a:pt x="414" y="65"/>
                  </a:cubicBezTo>
                  <a:cubicBezTo>
                    <a:pt x="414" y="25"/>
                    <a:pt x="374" y="0"/>
                    <a:pt x="3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flipH="1">
              <a:off x="4647126" y="3462755"/>
              <a:ext cx="52537" cy="18890"/>
            </a:xfrm>
            <a:custGeom>
              <a:avLst/>
              <a:gdLst/>
              <a:ahLst/>
              <a:cxnLst/>
              <a:rect l="l" t="t" r="r" b="b"/>
              <a:pathLst>
                <a:path w="420" h="151" extrusionOk="0">
                  <a:moveTo>
                    <a:pt x="85" y="0"/>
                  </a:moveTo>
                  <a:cubicBezTo>
                    <a:pt x="45" y="0"/>
                    <a:pt x="1" y="25"/>
                    <a:pt x="1" y="65"/>
                  </a:cubicBezTo>
                  <a:cubicBezTo>
                    <a:pt x="1" y="105"/>
                    <a:pt x="45" y="150"/>
                    <a:pt x="85" y="150"/>
                  </a:cubicBezTo>
                  <a:lnTo>
                    <a:pt x="355" y="150"/>
                  </a:lnTo>
                  <a:cubicBezTo>
                    <a:pt x="400" y="150"/>
                    <a:pt x="420" y="105"/>
                    <a:pt x="420" y="65"/>
                  </a:cubicBezTo>
                  <a:cubicBezTo>
                    <a:pt x="420" y="25"/>
                    <a:pt x="400" y="0"/>
                    <a:pt x="35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flipH="1">
              <a:off x="3539108" y="3283621"/>
              <a:ext cx="1425872" cy="80563"/>
            </a:xfrm>
            <a:custGeom>
              <a:avLst/>
              <a:gdLst/>
              <a:ahLst/>
              <a:cxnLst/>
              <a:rect l="l" t="t" r="r" b="b"/>
              <a:pathLst>
                <a:path w="11399" h="644" extrusionOk="0">
                  <a:moveTo>
                    <a:pt x="315" y="0"/>
                  </a:moveTo>
                  <a:lnTo>
                    <a:pt x="1" y="644"/>
                  </a:lnTo>
                  <a:lnTo>
                    <a:pt x="11399" y="499"/>
                  </a:lnTo>
                  <a:lnTo>
                    <a:pt x="11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flipH="1">
              <a:off x="6954306" y="1691684"/>
              <a:ext cx="166867" cy="114339"/>
            </a:xfrm>
            <a:custGeom>
              <a:avLst/>
              <a:gdLst/>
              <a:ahLst/>
              <a:cxnLst/>
              <a:rect l="l" t="t" r="r" b="b"/>
              <a:pathLst>
                <a:path w="1334" h="914" extrusionOk="0">
                  <a:moveTo>
                    <a:pt x="270" y="1"/>
                  </a:moveTo>
                  <a:lnTo>
                    <a:pt x="1" y="435"/>
                  </a:lnTo>
                  <a:lnTo>
                    <a:pt x="1" y="480"/>
                  </a:lnTo>
                  <a:lnTo>
                    <a:pt x="315" y="86"/>
                  </a:lnTo>
                  <a:lnTo>
                    <a:pt x="1169" y="86"/>
                  </a:lnTo>
                  <a:lnTo>
                    <a:pt x="1169" y="749"/>
                  </a:lnTo>
                  <a:lnTo>
                    <a:pt x="1" y="749"/>
                  </a:lnTo>
                  <a:lnTo>
                    <a:pt x="1" y="914"/>
                  </a:lnTo>
                  <a:lnTo>
                    <a:pt x="1333" y="914"/>
                  </a:lnTo>
                  <a:lnTo>
                    <a:pt x="13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flipH="1">
              <a:off x="7037362" y="1671044"/>
              <a:ext cx="125" cy="132478"/>
            </a:xfrm>
            <a:custGeom>
              <a:avLst/>
              <a:gdLst/>
              <a:ahLst/>
              <a:cxnLst/>
              <a:rect l="l" t="t" r="r" b="b"/>
              <a:pathLst>
                <a:path w="1" h="1059" extrusionOk="0">
                  <a:moveTo>
                    <a:pt x="1" y="1059"/>
                  </a:moveTo>
                  <a:lnTo>
                    <a:pt x="1" y="105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flipH="1">
              <a:off x="6954302" y="1649903"/>
              <a:ext cx="20765" cy="156122"/>
            </a:xfrm>
            <a:custGeom>
              <a:avLst/>
              <a:gdLst/>
              <a:ahLst/>
              <a:cxnLst/>
              <a:rect l="l" t="t" r="r" b="b"/>
              <a:pathLst>
                <a:path w="166" h="1248" extrusionOk="0">
                  <a:moveTo>
                    <a:pt x="1" y="0"/>
                  </a:moveTo>
                  <a:lnTo>
                    <a:pt x="1" y="1248"/>
                  </a:lnTo>
                  <a:lnTo>
                    <a:pt x="165" y="1248"/>
                  </a:lnTo>
                  <a:lnTo>
                    <a:pt x="1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flipH="1">
              <a:off x="6972444" y="1743473"/>
              <a:ext cx="156234" cy="10758"/>
            </a:xfrm>
            <a:custGeom>
              <a:avLst/>
              <a:gdLst/>
              <a:ahLst/>
              <a:cxnLst/>
              <a:rect l="l" t="t" r="r" b="b"/>
              <a:pathLst>
                <a:path w="1249" h="86" extrusionOk="0">
                  <a:moveTo>
                    <a:pt x="1" y="1"/>
                  </a:moveTo>
                  <a:lnTo>
                    <a:pt x="1" y="86"/>
                  </a:lnTo>
                  <a:lnTo>
                    <a:pt x="1249" y="86"/>
                  </a:lnTo>
                  <a:lnTo>
                    <a:pt x="12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flipH="1">
              <a:off x="6956809" y="1805894"/>
              <a:ext cx="187381" cy="125"/>
            </a:xfrm>
            <a:custGeom>
              <a:avLst/>
              <a:gdLst/>
              <a:ahLst/>
              <a:cxnLst/>
              <a:rect l="l" t="t" r="r" b="b"/>
              <a:pathLst>
                <a:path w="1498" h="1" extrusionOk="0">
                  <a:moveTo>
                    <a:pt x="0" y="1"/>
                  </a:moveTo>
                  <a:lnTo>
                    <a:pt x="1497" y="1"/>
                  </a:lnTo>
                  <a:lnTo>
                    <a:pt x="1392" y="1"/>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flipH="1">
              <a:off x="3635142" y="3138138"/>
              <a:ext cx="115081" cy="156122"/>
            </a:xfrm>
            <a:custGeom>
              <a:avLst/>
              <a:gdLst/>
              <a:ahLst/>
              <a:cxnLst/>
              <a:rect l="l" t="t" r="r" b="b"/>
              <a:pathLst>
                <a:path w="920" h="1248" extrusionOk="0">
                  <a:moveTo>
                    <a:pt x="670" y="0"/>
                  </a:moveTo>
                  <a:lnTo>
                    <a:pt x="670" y="80"/>
                  </a:lnTo>
                  <a:lnTo>
                    <a:pt x="1" y="80"/>
                  </a:lnTo>
                  <a:lnTo>
                    <a:pt x="1" y="1248"/>
                  </a:lnTo>
                  <a:lnTo>
                    <a:pt x="480" y="1248"/>
                  </a:lnTo>
                  <a:lnTo>
                    <a:pt x="231" y="375"/>
                  </a:lnTo>
                  <a:lnTo>
                    <a:pt x="919" y="290"/>
                  </a:lnTo>
                  <a:lnTo>
                    <a:pt x="9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flipH="1">
              <a:off x="3739465" y="2971388"/>
              <a:ext cx="10758" cy="198029"/>
            </a:xfrm>
            <a:custGeom>
              <a:avLst/>
              <a:gdLst/>
              <a:ahLst/>
              <a:cxnLst/>
              <a:rect l="l" t="t" r="r" b="b"/>
              <a:pathLst>
                <a:path w="86" h="1583" extrusionOk="0">
                  <a:moveTo>
                    <a:pt x="1" y="1"/>
                  </a:moveTo>
                  <a:lnTo>
                    <a:pt x="1" y="1583"/>
                  </a:lnTo>
                  <a:lnTo>
                    <a:pt x="86" y="1583"/>
                  </a:lnTo>
                  <a:lnTo>
                    <a:pt x="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flipH="1">
              <a:off x="3627637" y="3138138"/>
              <a:ext cx="129966" cy="125"/>
            </a:xfrm>
            <a:custGeom>
              <a:avLst/>
              <a:gdLst/>
              <a:ahLst/>
              <a:cxnLst/>
              <a:rect l="l" t="t" r="r" b="b"/>
              <a:pathLst>
                <a:path w="1039" h="1" extrusionOk="0">
                  <a:moveTo>
                    <a:pt x="1038"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flipH="1">
              <a:off x="5019259" y="4578962"/>
              <a:ext cx="4133141" cy="176763"/>
            </a:xfrm>
            <a:custGeom>
              <a:avLst/>
              <a:gdLst/>
              <a:ahLst/>
              <a:cxnLst/>
              <a:rect l="l" t="t" r="r" b="b"/>
              <a:pathLst>
                <a:path w="33042" h="1413" extrusionOk="0">
                  <a:moveTo>
                    <a:pt x="0" y="0"/>
                  </a:moveTo>
                  <a:lnTo>
                    <a:pt x="0" y="1412"/>
                  </a:lnTo>
                  <a:lnTo>
                    <a:pt x="32023" y="1412"/>
                  </a:lnTo>
                  <a:lnTo>
                    <a:pt x="32148" y="749"/>
                  </a:lnTo>
                  <a:lnTo>
                    <a:pt x="33041" y="20"/>
                  </a:lnTo>
                  <a:lnTo>
                    <a:pt x="330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3" name="Google Shape;933;p50"/>
          <p:cNvSpPr/>
          <p:nvPr/>
        </p:nvSpPr>
        <p:spPr>
          <a:xfrm>
            <a:off x="-165723" y="2185901"/>
            <a:ext cx="39224" cy="39224"/>
          </a:xfrm>
          <a:custGeom>
            <a:avLst/>
            <a:gdLst/>
            <a:ahLst/>
            <a:cxnLst/>
            <a:rect l="l" t="t" r="r" b="b"/>
            <a:pathLst>
              <a:path w="380" h="380" extrusionOk="0">
                <a:moveTo>
                  <a:pt x="197" y="0"/>
                </a:moveTo>
                <a:cubicBezTo>
                  <a:pt x="77" y="0"/>
                  <a:pt x="0" y="82"/>
                  <a:pt x="0" y="202"/>
                </a:cubicBezTo>
                <a:cubicBezTo>
                  <a:pt x="0" y="303"/>
                  <a:pt x="77" y="380"/>
                  <a:pt x="197" y="380"/>
                </a:cubicBezTo>
                <a:cubicBezTo>
                  <a:pt x="298" y="380"/>
                  <a:pt x="380" y="303"/>
                  <a:pt x="380" y="202"/>
                </a:cubicBezTo>
                <a:cubicBezTo>
                  <a:pt x="380" y="82"/>
                  <a:pt x="298" y="0"/>
                  <a:pt x="197" y="0"/>
                </a:cubicBezTo>
                <a:close/>
              </a:path>
            </a:pathLst>
          </a:custGeom>
          <a:gradFill>
            <a:gsLst>
              <a:gs pos="0">
                <a:schemeClr val="accent4"/>
              </a:gs>
              <a:gs pos="46000">
                <a:srgbClr val="FFFFFF">
                  <a:alpha val="1686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50"/>
          <p:cNvGrpSpPr/>
          <p:nvPr/>
        </p:nvGrpSpPr>
        <p:grpSpPr>
          <a:xfrm>
            <a:off x="1610091" y="2899282"/>
            <a:ext cx="5923665" cy="1704098"/>
            <a:chOff x="1610091" y="2994757"/>
            <a:chExt cx="5923665" cy="1704098"/>
          </a:xfrm>
        </p:grpSpPr>
        <p:sp>
          <p:nvSpPr>
            <p:cNvPr id="935" name="Google Shape;935;p50"/>
            <p:cNvSpPr/>
            <p:nvPr/>
          </p:nvSpPr>
          <p:spPr>
            <a:xfrm>
              <a:off x="3610447" y="3321327"/>
              <a:ext cx="1939119" cy="343711"/>
            </a:xfrm>
            <a:custGeom>
              <a:avLst/>
              <a:gdLst/>
              <a:ahLst/>
              <a:cxnLst/>
              <a:rect l="l" t="t" r="r" b="b"/>
              <a:pathLst>
                <a:path w="13117" h="2325" extrusionOk="0">
                  <a:moveTo>
                    <a:pt x="7367" y="0"/>
                  </a:moveTo>
                  <a:cubicBezTo>
                    <a:pt x="5240" y="0"/>
                    <a:pt x="2664" y="1074"/>
                    <a:pt x="0" y="2325"/>
                  </a:cubicBezTo>
                  <a:lnTo>
                    <a:pt x="13117" y="2236"/>
                  </a:lnTo>
                  <a:lnTo>
                    <a:pt x="8189" y="55"/>
                  </a:lnTo>
                  <a:cubicBezTo>
                    <a:pt x="7931" y="28"/>
                    <a:pt x="7646" y="0"/>
                    <a:pt x="7367"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3569201" y="3313344"/>
              <a:ext cx="2021609" cy="359676"/>
            </a:xfrm>
            <a:custGeom>
              <a:avLst/>
              <a:gdLst/>
              <a:ahLst/>
              <a:cxnLst/>
              <a:rect l="l" t="t" r="r" b="b"/>
              <a:pathLst>
                <a:path w="13675" h="2433" extrusionOk="0">
                  <a:moveTo>
                    <a:pt x="7646" y="109"/>
                  </a:moveTo>
                  <a:cubicBezTo>
                    <a:pt x="7925" y="109"/>
                    <a:pt x="8183" y="143"/>
                    <a:pt x="8434" y="170"/>
                  </a:cubicBezTo>
                  <a:lnTo>
                    <a:pt x="13110" y="2236"/>
                  </a:lnTo>
                  <a:lnTo>
                    <a:pt x="565" y="2290"/>
                  </a:lnTo>
                  <a:cubicBezTo>
                    <a:pt x="3140" y="1128"/>
                    <a:pt x="5607" y="109"/>
                    <a:pt x="7646" y="109"/>
                  </a:cubicBezTo>
                  <a:close/>
                  <a:moveTo>
                    <a:pt x="7646" y="0"/>
                  </a:moveTo>
                  <a:cubicBezTo>
                    <a:pt x="5437" y="0"/>
                    <a:pt x="2746" y="1162"/>
                    <a:pt x="1" y="2433"/>
                  </a:cubicBezTo>
                  <a:lnTo>
                    <a:pt x="13674" y="2351"/>
                  </a:lnTo>
                  <a:lnTo>
                    <a:pt x="8496" y="54"/>
                  </a:lnTo>
                  <a:cubicBezTo>
                    <a:pt x="8210" y="27"/>
                    <a:pt x="7925" y="0"/>
                    <a:pt x="7646"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2601769" y="3655880"/>
              <a:ext cx="4931988" cy="239193"/>
            </a:xfrm>
            <a:custGeom>
              <a:avLst/>
              <a:gdLst/>
              <a:ahLst/>
              <a:cxnLst/>
              <a:rect l="l" t="t" r="r" b="b"/>
              <a:pathLst>
                <a:path w="33362" h="1618" extrusionOk="0">
                  <a:moveTo>
                    <a:pt x="25546" y="0"/>
                  </a:moveTo>
                  <a:lnTo>
                    <a:pt x="2746" y="143"/>
                  </a:lnTo>
                  <a:lnTo>
                    <a:pt x="0" y="1618"/>
                  </a:lnTo>
                  <a:lnTo>
                    <a:pt x="33362" y="1618"/>
                  </a:lnTo>
                  <a:lnTo>
                    <a:pt x="25546"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681496" y="3894930"/>
              <a:ext cx="5852245" cy="803913"/>
            </a:xfrm>
            <a:custGeom>
              <a:avLst/>
              <a:gdLst/>
              <a:ahLst/>
              <a:cxnLst/>
              <a:rect l="l" t="t" r="r" b="b"/>
              <a:pathLst>
                <a:path w="39587" h="5438" extrusionOk="0">
                  <a:moveTo>
                    <a:pt x="5491" y="1"/>
                  </a:moveTo>
                  <a:lnTo>
                    <a:pt x="3568" y="1897"/>
                  </a:lnTo>
                  <a:lnTo>
                    <a:pt x="850" y="1897"/>
                  </a:lnTo>
                  <a:lnTo>
                    <a:pt x="0" y="3542"/>
                  </a:lnTo>
                  <a:lnTo>
                    <a:pt x="1611" y="3684"/>
                  </a:lnTo>
                  <a:lnTo>
                    <a:pt x="1896" y="5438"/>
                  </a:lnTo>
                  <a:lnTo>
                    <a:pt x="31228" y="5438"/>
                  </a:lnTo>
                  <a:lnTo>
                    <a:pt x="3958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6830442" y="4012460"/>
              <a:ext cx="196026" cy="108657"/>
            </a:xfrm>
            <a:custGeom>
              <a:avLst/>
              <a:gdLst/>
              <a:ahLst/>
              <a:cxnLst/>
              <a:rect l="l" t="t" r="r" b="b"/>
              <a:pathLst>
                <a:path w="1326" h="735" extrusionOk="0">
                  <a:moveTo>
                    <a:pt x="680" y="1"/>
                  </a:moveTo>
                  <a:cubicBezTo>
                    <a:pt x="306" y="1"/>
                    <a:pt x="0" y="171"/>
                    <a:pt x="0" y="368"/>
                  </a:cubicBezTo>
                  <a:cubicBezTo>
                    <a:pt x="0" y="565"/>
                    <a:pt x="306" y="735"/>
                    <a:pt x="680" y="735"/>
                  </a:cubicBezTo>
                  <a:cubicBezTo>
                    <a:pt x="1020" y="735"/>
                    <a:pt x="1326" y="565"/>
                    <a:pt x="1326" y="368"/>
                  </a:cubicBezTo>
                  <a:cubicBezTo>
                    <a:pt x="1326" y="171"/>
                    <a:pt x="1020" y="1"/>
                    <a:pt x="6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5486178" y="4012460"/>
              <a:ext cx="264325" cy="108657"/>
            </a:xfrm>
            <a:custGeom>
              <a:avLst/>
              <a:gdLst/>
              <a:ahLst/>
              <a:cxnLst/>
              <a:rect l="l" t="t" r="r" b="b"/>
              <a:pathLst>
                <a:path w="1788" h="735" extrusionOk="0">
                  <a:moveTo>
                    <a:pt x="904" y="1"/>
                  </a:moveTo>
                  <a:cubicBezTo>
                    <a:pt x="395" y="1"/>
                    <a:pt x="0" y="171"/>
                    <a:pt x="0" y="368"/>
                  </a:cubicBezTo>
                  <a:cubicBezTo>
                    <a:pt x="0" y="565"/>
                    <a:pt x="395" y="735"/>
                    <a:pt x="904" y="735"/>
                  </a:cubicBezTo>
                  <a:cubicBezTo>
                    <a:pt x="1387" y="735"/>
                    <a:pt x="1788" y="565"/>
                    <a:pt x="1788" y="368"/>
                  </a:cubicBezTo>
                  <a:cubicBezTo>
                    <a:pt x="1788" y="171"/>
                    <a:pt x="1387" y="1"/>
                    <a:pt x="90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4971712" y="4012460"/>
              <a:ext cx="259446" cy="108657"/>
            </a:xfrm>
            <a:custGeom>
              <a:avLst/>
              <a:gdLst/>
              <a:ahLst/>
              <a:cxnLst/>
              <a:rect l="l" t="t" r="r" b="b"/>
              <a:pathLst>
                <a:path w="1755" h="735" extrusionOk="0">
                  <a:moveTo>
                    <a:pt x="878" y="1"/>
                  </a:moveTo>
                  <a:cubicBezTo>
                    <a:pt x="395" y="1"/>
                    <a:pt x="1" y="171"/>
                    <a:pt x="1" y="368"/>
                  </a:cubicBezTo>
                  <a:cubicBezTo>
                    <a:pt x="1" y="565"/>
                    <a:pt x="395" y="735"/>
                    <a:pt x="878" y="735"/>
                  </a:cubicBezTo>
                  <a:cubicBezTo>
                    <a:pt x="1360" y="735"/>
                    <a:pt x="1754" y="565"/>
                    <a:pt x="1754" y="368"/>
                  </a:cubicBezTo>
                  <a:cubicBezTo>
                    <a:pt x="1754" y="171"/>
                    <a:pt x="1360" y="1"/>
                    <a:pt x="87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6867548" y="4032565"/>
              <a:ext cx="121814" cy="67559"/>
            </a:xfrm>
            <a:custGeom>
              <a:avLst/>
              <a:gdLst/>
              <a:ahLst/>
              <a:cxnLst/>
              <a:rect l="l" t="t" r="r" b="b"/>
              <a:pathLst>
                <a:path w="824" h="457" extrusionOk="0">
                  <a:moveTo>
                    <a:pt x="429" y="1"/>
                  </a:moveTo>
                  <a:cubicBezTo>
                    <a:pt x="198" y="1"/>
                    <a:pt x="1" y="116"/>
                    <a:pt x="1" y="232"/>
                  </a:cubicBezTo>
                  <a:cubicBezTo>
                    <a:pt x="1" y="375"/>
                    <a:pt x="198" y="456"/>
                    <a:pt x="429" y="456"/>
                  </a:cubicBezTo>
                  <a:cubicBezTo>
                    <a:pt x="626" y="456"/>
                    <a:pt x="823" y="375"/>
                    <a:pt x="823" y="232"/>
                  </a:cubicBezTo>
                  <a:cubicBezTo>
                    <a:pt x="823" y="116"/>
                    <a:pt x="626" y="1"/>
                    <a:pt x="42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5532450" y="4028574"/>
              <a:ext cx="171929" cy="75542"/>
            </a:xfrm>
            <a:custGeom>
              <a:avLst/>
              <a:gdLst/>
              <a:ahLst/>
              <a:cxnLst/>
              <a:rect l="l" t="t" r="r" b="b"/>
              <a:pathLst>
                <a:path w="1163" h="511" extrusionOk="0">
                  <a:moveTo>
                    <a:pt x="591" y="1"/>
                  </a:moveTo>
                  <a:cubicBezTo>
                    <a:pt x="251" y="1"/>
                    <a:pt x="0" y="116"/>
                    <a:pt x="0" y="259"/>
                  </a:cubicBezTo>
                  <a:cubicBezTo>
                    <a:pt x="0" y="402"/>
                    <a:pt x="251" y="510"/>
                    <a:pt x="591" y="510"/>
                  </a:cubicBezTo>
                  <a:cubicBezTo>
                    <a:pt x="904" y="510"/>
                    <a:pt x="1162" y="402"/>
                    <a:pt x="1162" y="259"/>
                  </a:cubicBezTo>
                  <a:cubicBezTo>
                    <a:pt x="1162" y="116"/>
                    <a:pt x="904" y="1"/>
                    <a:pt x="59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5012958" y="4028574"/>
              <a:ext cx="171929" cy="75542"/>
            </a:xfrm>
            <a:custGeom>
              <a:avLst/>
              <a:gdLst/>
              <a:ahLst/>
              <a:cxnLst/>
              <a:rect l="l" t="t" r="r" b="b"/>
              <a:pathLst>
                <a:path w="1163" h="511" extrusionOk="0">
                  <a:moveTo>
                    <a:pt x="599" y="1"/>
                  </a:moveTo>
                  <a:cubicBezTo>
                    <a:pt x="286" y="1"/>
                    <a:pt x="0" y="116"/>
                    <a:pt x="0" y="259"/>
                  </a:cubicBezTo>
                  <a:cubicBezTo>
                    <a:pt x="0" y="402"/>
                    <a:pt x="286" y="510"/>
                    <a:pt x="599" y="510"/>
                  </a:cubicBezTo>
                  <a:cubicBezTo>
                    <a:pt x="911" y="510"/>
                    <a:pt x="1163" y="402"/>
                    <a:pt x="1163" y="259"/>
                  </a:cubicBezTo>
                  <a:cubicBezTo>
                    <a:pt x="1163" y="116"/>
                    <a:pt x="911" y="1"/>
                    <a:pt x="59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3007576" y="2994757"/>
              <a:ext cx="1541302" cy="728519"/>
            </a:xfrm>
            <a:custGeom>
              <a:avLst/>
              <a:gdLst/>
              <a:ahLst/>
              <a:cxnLst/>
              <a:rect l="l" t="t" r="r" b="b"/>
              <a:pathLst>
                <a:path w="10426" h="4928" extrusionOk="0">
                  <a:moveTo>
                    <a:pt x="483" y="1"/>
                  </a:moveTo>
                  <a:lnTo>
                    <a:pt x="313" y="259"/>
                  </a:lnTo>
                  <a:lnTo>
                    <a:pt x="4364" y="1217"/>
                  </a:lnTo>
                  <a:lnTo>
                    <a:pt x="1" y="4615"/>
                  </a:lnTo>
                  <a:lnTo>
                    <a:pt x="2807" y="4928"/>
                  </a:lnTo>
                  <a:lnTo>
                    <a:pt x="6287" y="1108"/>
                  </a:lnTo>
                  <a:lnTo>
                    <a:pt x="9773" y="735"/>
                  </a:lnTo>
                  <a:lnTo>
                    <a:pt x="10426"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919510" y="4414426"/>
              <a:ext cx="4814461" cy="284430"/>
            </a:xfrm>
            <a:custGeom>
              <a:avLst/>
              <a:gdLst/>
              <a:ahLst/>
              <a:cxnLst/>
              <a:rect l="l" t="t" r="r" b="b"/>
              <a:pathLst>
                <a:path w="32567" h="1924" extrusionOk="0">
                  <a:moveTo>
                    <a:pt x="32567" y="0"/>
                  </a:moveTo>
                  <a:lnTo>
                    <a:pt x="1" y="170"/>
                  </a:lnTo>
                  <a:lnTo>
                    <a:pt x="286" y="1924"/>
                  </a:lnTo>
                  <a:lnTo>
                    <a:pt x="29618" y="1924"/>
                  </a:lnTo>
                  <a:lnTo>
                    <a:pt x="325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5938257" y="3560378"/>
              <a:ext cx="189078" cy="112648"/>
            </a:xfrm>
            <a:custGeom>
              <a:avLst/>
              <a:gdLst/>
              <a:ahLst/>
              <a:cxnLst/>
              <a:rect l="l" t="t" r="r" b="b"/>
              <a:pathLst>
                <a:path w="1279" h="762" extrusionOk="0">
                  <a:moveTo>
                    <a:pt x="1" y="1"/>
                  </a:moveTo>
                  <a:lnTo>
                    <a:pt x="1" y="762"/>
                  </a:lnTo>
                  <a:lnTo>
                    <a:pt x="1278" y="762"/>
                  </a:lnTo>
                  <a:lnTo>
                    <a:pt x="1278"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6030654" y="3560378"/>
              <a:ext cx="96682" cy="95648"/>
            </a:xfrm>
            <a:custGeom>
              <a:avLst/>
              <a:gdLst/>
              <a:ahLst/>
              <a:cxnLst/>
              <a:rect l="l" t="t" r="r" b="b"/>
              <a:pathLst>
                <a:path w="654" h="647" extrusionOk="0">
                  <a:moveTo>
                    <a:pt x="1" y="1"/>
                  </a:moveTo>
                  <a:lnTo>
                    <a:pt x="1" y="646"/>
                  </a:lnTo>
                  <a:lnTo>
                    <a:pt x="653" y="646"/>
                  </a:lnTo>
                  <a:lnTo>
                    <a:pt x="65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3208484" y="3740294"/>
              <a:ext cx="3898343" cy="29271"/>
            </a:xfrm>
            <a:custGeom>
              <a:avLst/>
              <a:gdLst/>
              <a:ahLst/>
              <a:cxnLst/>
              <a:rect l="l" t="t" r="r" b="b"/>
              <a:pathLst>
                <a:path w="26370" h="198" extrusionOk="0">
                  <a:moveTo>
                    <a:pt x="1" y="0"/>
                  </a:moveTo>
                  <a:lnTo>
                    <a:pt x="1" y="197"/>
                  </a:lnTo>
                  <a:lnTo>
                    <a:pt x="26369" y="197"/>
                  </a:lnTo>
                  <a:lnTo>
                    <a:pt x="2636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6319080" y="3769418"/>
              <a:ext cx="34297" cy="125658"/>
            </a:xfrm>
            <a:custGeom>
              <a:avLst/>
              <a:gdLst/>
              <a:ahLst/>
              <a:cxnLst/>
              <a:rect l="l" t="t" r="r" b="b"/>
              <a:pathLst>
                <a:path w="232" h="850" extrusionOk="0">
                  <a:moveTo>
                    <a:pt x="0" y="0"/>
                  </a:moveTo>
                  <a:lnTo>
                    <a:pt x="0" y="850"/>
                  </a:lnTo>
                  <a:lnTo>
                    <a:pt x="231" y="850"/>
                  </a:lnTo>
                  <a:lnTo>
                    <a:pt x="231"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6733906" y="3769418"/>
              <a:ext cx="37402" cy="125658"/>
            </a:xfrm>
            <a:custGeom>
              <a:avLst/>
              <a:gdLst/>
              <a:ahLst/>
              <a:cxnLst/>
              <a:rect l="l" t="t" r="r" b="b"/>
              <a:pathLst>
                <a:path w="253" h="850" extrusionOk="0">
                  <a:moveTo>
                    <a:pt x="1" y="0"/>
                  </a:moveTo>
                  <a:lnTo>
                    <a:pt x="1"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5901151" y="3769418"/>
              <a:ext cx="37254" cy="125658"/>
            </a:xfrm>
            <a:custGeom>
              <a:avLst/>
              <a:gdLst/>
              <a:ahLst/>
              <a:cxnLst/>
              <a:rect l="l" t="t" r="r" b="b"/>
              <a:pathLst>
                <a:path w="252" h="850" extrusionOk="0">
                  <a:moveTo>
                    <a:pt x="0" y="0"/>
                  </a:moveTo>
                  <a:lnTo>
                    <a:pt x="0"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0"/>
            <p:cNvSpPr/>
            <p:nvPr/>
          </p:nvSpPr>
          <p:spPr>
            <a:xfrm>
              <a:off x="5486178" y="3769418"/>
              <a:ext cx="33262" cy="125658"/>
            </a:xfrm>
            <a:custGeom>
              <a:avLst/>
              <a:gdLst/>
              <a:ahLst/>
              <a:cxnLst/>
              <a:rect l="l" t="t" r="r" b="b"/>
              <a:pathLst>
                <a:path w="225" h="850" extrusionOk="0">
                  <a:moveTo>
                    <a:pt x="0" y="0"/>
                  </a:moveTo>
                  <a:lnTo>
                    <a:pt x="0"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5067213" y="3769418"/>
              <a:ext cx="38289" cy="125658"/>
            </a:xfrm>
            <a:custGeom>
              <a:avLst/>
              <a:gdLst/>
              <a:ahLst/>
              <a:cxnLst/>
              <a:rect l="l" t="t" r="r" b="b"/>
              <a:pathLst>
                <a:path w="259" h="850" extrusionOk="0">
                  <a:moveTo>
                    <a:pt x="0" y="0"/>
                  </a:moveTo>
                  <a:lnTo>
                    <a:pt x="0"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0"/>
            <p:cNvSpPr/>
            <p:nvPr/>
          </p:nvSpPr>
          <p:spPr>
            <a:xfrm>
              <a:off x="4653275"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4234311" y="3769418"/>
              <a:ext cx="38289" cy="125658"/>
            </a:xfrm>
            <a:custGeom>
              <a:avLst/>
              <a:gdLst/>
              <a:ahLst/>
              <a:cxnLst/>
              <a:rect l="l" t="t" r="r" b="b"/>
              <a:pathLst>
                <a:path w="259" h="850" extrusionOk="0">
                  <a:moveTo>
                    <a:pt x="1" y="0"/>
                  </a:moveTo>
                  <a:lnTo>
                    <a:pt x="1"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0"/>
            <p:cNvSpPr/>
            <p:nvPr/>
          </p:nvSpPr>
          <p:spPr>
            <a:xfrm>
              <a:off x="3820373"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0"/>
            <p:cNvSpPr/>
            <p:nvPr/>
          </p:nvSpPr>
          <p:spPr>
            <a:xfrm>
              <a:off x="3401408" y="3769418"/>
              <a:ext cx="33410" cy="125658"/>
            </a:xfrm>
            <a:custGeom>
              <a:avLst/>
              <a:gdLst/>
              <a:ahLst/>
              <a:cxnLst/>
              <a:rect l="l" t="t" r="r" b="b"/>
              <a:pathLst>
                <a:path w="226"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3339170" y="3058031"/>
              <a:ext cx="1155459" cy="614983"/>
            </a:xfrm>
            <a:custGeom>
              <a:avLst/>
              <a:gdLst/>
              <a:ahLst/>
              <a:cxnLst/>
              <a:rect l="l" t="t" r="r" b="b"/>
              <a:pathLst>
                <a:path w="7816" h="4160" extrusionOk="0">
                  <a:moveTo>
                    <a:pt x="7816" y="1"/>
                  </a:moveTo>
                  <a:lnTo>
                    <a:pt x="3480" y="279"/>
                  </a:lnTo>
                  <a:lnTo>
                    <a:pt x="0" y="4160"/>
                  </a:lnTo>
                  <a:lnTo>
                    <a:pt x="850" y="4160"/>
                  </a:lnTo>
                  <a:lnTo>
                    <a:pt x="4044" y="680"/>
                  </a:lnTo>
                  <a:lnTo>
                    <a:pt x="7530" y="307"/>
                  </a:lnTo>
                  <a:lnTo>
                    <a:pt x="781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0"/>
            <p:cNvSpPr/>
            <p:nvPr/>
          </p:nvSpPr>
          <p:spPr>
            <a:xfrm>
              <a:off x="1911527" y="4414426"/>
              <a:ext cx="4822444" cy="112648"/>
            </a:xfrm>
            <a:custGeom>
              <a:avLst/>
              <a:gdLst/>
              <a:ahLst/>
              <a:cxnLst/>
              <a:rect l="l" t="t" r="r" b="b"/>
              <a:pathLst>
                <a:path w="32621" h="762" extrusionOk="0">
                  <a:moveTo>
                    <a:pt x="0" y="0"/>
                  </a:moveTo>
                  <a:lnTo>
                    <a:pt x="143" y="762"/>
                  </a:lnTo>
                  <a:lnTo>
                    <a:pt x="31486" y="762"/>
                  </a:lnTo>
                  <a:lnTo>
                    <a:pt x="3262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1610091" y="4338586"/>
              <a:ext cx="1598513" cy="155372"/>
            </a:xfrm>
            <a:custGeom>
              <a:avLst/>
              <a:gdLst/>
              <a:ahLst/>
              <a:cxnLst/>
              <a:rect l="l" t="t" r="r" b="b"/>
              <a:pathLst>
                <a:path w="10813" h="1051" extrusionOk="0">
                  <a:moveTo>
                    <a:pt x="482" y="1"/>
                  </a:moveTo>
                  <a:cubicBezTo>
                    <a:pt x="199" y="1"/>
                    <a:pt x="1" y="245"/>
                    <a:pt x="1" y="513"/>
                  </a:cubicBezTo>
                  <a:cubicBezTo>
                    <a:pt x="1" y="819"/>
                    <a:pt x="225" y="1050"/>
                    <a:pt x="537" y="1050"/>
                  </a:cubicBezTo>
                  <a:lnTo>
                    <a:pt x="10446" y="989"/>
                  </a:lnTo>
                  <a:cubicBezTo>
                    <a:pt x="10643" y="989"/>
                    <a:pt x="10813" y="819"/>
                    <a:pt x="10813" y="622"/>
                  </a:cubicBezTo>
                  <a:cubicBezTo>
                    <a:pt x="10813" y="398"/>
                    <a:pt x="10643" y="255"/>
                    <a:pt x="10446" y="255"/>
                  </a:cubicBezTo>
                  <a:lnTo>
                    <a:pt x="537" y="4"/>
                  </a:lnTo>
                  <a:cubicBezTo>
                    <a:pt x="519" y="2"/>
                    <a:pt x="500" y="1"/>
                    <a:pt x="482"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0"/>
            <p:cNvSpPr/>
            <p:nvPr/>
          </p:nvSpPr>
          <p:spPr>
            <a:xfrm>
              <a:off x="1610091" y="4430540"/>
              <a:ext cx="1598513" cy="63420"/>
            </a:xfrm>
            <a:custGeom>
              <a:avLst/>
              <a:gdLst/>
              <a:ahLst/>
              <a:cxnLst/>
              <a:rect l="l" t="t" r="r" b="b"/>
              <a:pathLst>
                <a:path w="10813" h="429" extrusionOk="0">
                  <a:moveTo>
                    <a:pt x="1" y="0"/>
                  </a:moveTo>
                  <a:cubicBezTo>
                    <a:pt x="55" y="258"/>
                    <a:pt x="252" y="428"/>
                    <a:pt x="537" y="428"/>
                  </a:cubicBezTo>
                  <a:lnTo>
                    <a:pt x="10446" y="367"/>
                  </a:lnTo>
                  <a:cubicBezTo>
                    <a:pt x="10643" y="367"/>
                    <a:pt x="10813" y="197"/>
                    <a:pt x="10813"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0"/>
            <p:cNvSpPr/>
            <p:nvPr/>
          </p:nvSpPr>
          <p:spPr>
            <a:xfrm>
              <a:off x="4494501" y="4221500"/>
              <a:ext cx="2067733" cy="29271"/>
            </a:xfrm>
            <a:custGeom>
              <a:avLst/>
              <a:gdLst/>
              <a:ahLst/>
              <a:cxnLst/>
              <a:rect l="l" t="t" r="r" b="b"/>
              <a:pathLst>
                <a:path w="13987" h="198" extrusionOk="0">
                  <a:moveTo>
                    <a:pt x="1" y="1"/>
                  </a:moveTo>
                  <a:lnTo>
                    <a:pt x="1" y="198"/>
                  </a:lnTo>
                  <a:lnTo>
                    <a:pt x="13987" y="198"/>
                  </a:lnTo>
                  <a:lnTo>
                    <a:pt x="1398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2413870" y="3894930"/>
              <a:ext cx="5119883" cy="75542"/>
            </a:xfrm>
            <a:custGeom>
              <a:avLst/>
              <a:gdLst/>
              <a:ahLst/>
              <a:cxnLst/>
              <a:rect l="l" t="t" r="r" b="b"/>
              <a:pathLst>
                <a:path w="34633" h="511" extrusionOk="0">
                  <a:moveTo>
                    <a:pt x="510" y="1"/>
                  </a:moveTo>
                  <a:lnTo>
                    <a:pt x="0" y="511"/>
                  </a:lnTo>
                  <a:lnTo>
                    <a:pt x="33810" y="511"/>
                  </a:lnTo>
                  <a:lnTo>
                    <a:pt x="3463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a:off x="25" y="4603328"/>
            <a:ext cx="9144005" cy="540125"/>
            <a:chOff x="25" y="4603328"/>
            <a:chExt cx="9144005" cy="540125"/>
          </a:xfrm>
        </p:grpSpPr>
        <p:sp>
          <p:nvSpPr>
            <p:cNvPr id="966" name="Google Shape;966;p50"/>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72414" y="900465"/>
            <a:ext cx="8352928" cy="2031325"/>
          </a:xfrm>
          <a:prstGeom prst="rect">
            <a:avLst/>
          </a:prstGeom>
        </p:spPr>
        <p:txBody>
          <a:bodyPr wrap="square">
            <a:spAutoFit/>
          </a:bodyPr>
          <a:lstStyle/>
          <a:p>
            <a:r>
              <a:rPr lang="en-US" dirty="0"/>
              <a:t>Founded in 1996, with its headquarters in Celebration, Florida, Disney Cruise Line is owned by the Walt Disney Company. Cruise lines account for more than two percent of the global shipping market, both in terms of revenue and passengers served, and the company operates a terminal in Port Canaveral, in Florida.</a:t>
            </a:r>
          </a:p>
          <a:p>
            <a:endParaRPr lang="en-US" dirty="0"/>
          </a:p>
          <a:p>
            <a:r>
              <a:rPr lang="en-US" dirty="0"/>
              <a:t>In total, Disney Cruise Line has a fleet of four ships. The Disney Magic is the oldest ship, entering service in 1998, while the Disney Dream and Disney Fantasy, introduced in 2011 and 2012, respectively, are the largest together. The cruise line also has Castaway Cay, a private island in the Bahamas, which serves as a port for ships.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7" y="86891"/>
            <a:ext cx="23812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905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3" name="Google Shape;933;p50"/>
          <p:cNvSpPr/>
          <p:nvPr/>
        </p:nvSpPr>
        <p:spPr>
          <a:xfrm>
            <a:off x="-165723" y="2185901"/>
            <a:ext cx="39224" cy="39224"/>
          </a:xfrm>
          <a:custGeom>
            <a:avLst/>
            <a:gdLst/>
            <a:ahLst/>
            <a:cxnLst/>
            <a:rect l="l" t="t" r="r" b="b"/>
            <a:pathLst>
              <a:path w="380" h="380" extrusionOk="0">
                <a:moveTo>
                  <a:pt x="197" y="0"/>
                </a:moveTo>
                <a:cubicBezTo>
                  <a:pt x="77" y="0"/>
                  <a:pt x="0" y="82"/>
                  <a:pt x="0" y="202"/>
                </a:cubicBezTo>
                <a:cubicBezTo>
                  <a:pt x="0" y="303"/>
                  <a:pt x="77" y="380"/>
                  <a:pt x="197" y="380"/>
                </a:cubicBezTo>
                <a:cubicBezTo>
                  <a:pt x="298" y="380"/>
                  <a:pt x="380" y="303"/>
                  <a:pt x="380" y="202"/>
                </a:cubicBezTo>
                <a:cubicBezTo>
                  <a:pt x="380" y="82"/>
                  <a:pt x="298" y="0"/>
                  <a:pt x="197" y="0"/>
                </a:cubicBezTo>
                <a:close/>
              </a:path>
            </a:pathLst>
          </a:custGeom>
          <a:gradFill>
            <a:gsLst>
              <a:gs pos="0">
                <a:schemeClr val="accent4"/>
              </a:gs>
              <a:gs pos="46000">
                <a:srgbClr val="FFFFFF">
                  <a:alpha val="1686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50"/>
          <p:cNvGrpSpPr/>
          <p:nvPr/>
        </p:nvGrpSpPr>
        <p:grpSpPr>
          <a:xfrm>
            <a:off x="1610091" y="2899282"/>
            <a:ext cx="5923665" cy="1704098"/>
            <a:chOff x="1610091" y="2994757"/>
            <a:chExt cx="5923665" cy="1704098"/>
          </a:xfrm>
        </p:grpSpPr>
        <p:sp>
          <p:nvSpPr>
            <p:cNvPr id="935" name="Google Shape;935;p50"/>
            <p:cNvSpPr/>
            <p:nvPr/>
          </p:nvSpPr>
          <p:spPr>
            <a:xfrm>
              <a:off x="3610447" y="3321327"/>
              <a:ext cx="1939119" cy="343711"/>
            </a:xfrm>
            <a:custGeom>
              <a:avLst/>
              <a:gdLst/>
              <a:ahLst/>
              <a:cxnLst/>
              <a:rect l="l" t="t" r="r" b="b"/>
              <a:pathLst>
                <a:path w="13117" h="2325" extrusionOk="0">
                  <a:moveTo>
                    <a:pt x="7367" y="0"/>
                  </a:moveTo>
                  <a:cubicBezTo>
                    <a:pt x="5240" y="0"/>
                    <a:pt x="2664" y="1074"/>
                    <a:pt x="0" y="2325"/>
                  </a:cubicBezTo>
                  <a:lnTo>
                    <a:pt x="13117" y="2236"/>
                  </a:lnTo>
                  <a:lnTo>
                    <a:pt x="8189" y="55"/>
                  </a:lnTo>
                  <a:cubicBezTo>
                    <a:pt x="7931" y="28"/>
                    <a:pt x="7646" y="0"/>
                    <a:pt x="7367"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3569201" y="3313344"/>
              <a:ext cx="2021609" cy="359676"/>
            </a:xfrm>
            <a:custGeom>
              <a:avLst/>
              <a:gdLst/>
              <a:ahLst/>
              <a:cxnLst/>
              <a:rect l="l" t="t" r="r" b="b"/>
              <a:pathLst>
                <a:path w="13675" h="2433" extrusionOk="0">
                  <a:moveTo>
                    <a:pt x="7646" y="109"/>
                  </a:moveTo>
                  <a:cubicBezTo>
                    <a:pt x="7925" y="109"/>
                    <a:pt x="8183" y="143"/>
                    <a:pt x="8434" y="170"/>
                  </a:cubicBezTo>
                  <a:lnTo>
                    <a:pt x="13110" y="2236"/>
                  </a:lnTo>
                  <a:lnTo>
                    <a:pt x="565" y="2290"/>
                  </a:lnTo>
                  <a:cubicBezTo>
                    <a:pt x="3140" y="1128"/>
                    <a:pt x="5607" y="109"/>
                    <a:pt x="7646" y="109"/>
                  </a:cubicBezTo>
                  <a:close/>
                  <a:moveTo>
                    <a:pt x="7646" y="0"/>
                  </a:moveTo>
                  <a:cubicBezTo>
                    <a:pt x="5437" y="0"/>
                    <a:pt x="2746" y="1162"/>
                    <a:pt x="1" y="2433"/>
                  </a:cubicBezTo>
                  <a:lnTo>
                    <a:pt x="13674" y="2351"/>
                  </a:lnTo>
                  <a:lnTo>
                    <a:pt x="8496" y="54"/>
                  </a:lnTo>
                  <a:cubicBezTo>
                    <a:pt x="8210" y="27"/>
                    <a:pt x="7925" y="0"/>
                    <a:pt x="7646"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2601769" y="3655880"/>
              <a:ext cx="4931988" cy="239193"/>
            </a:xfrm>
            <a:custGeom>
              <a:avLst/>
              <a:gdLst/>
              <a:ahLst/>
              <a:cxnLst/>
              <a:rect l="l" t="t" r="r" b="b"/>
              <a:pathLst>
                <a:path w="33362" h="1618" extrusionOk="0">
                  <a:moveTo>
                    <a:pt x="25546" y="0"/>
                  </a:moveTo>
                  <a:lnTo>
                    <a:pt x="2746" y="143"/>
                  </a:lnTo>
                  <a:lnTo>
                    <a:pt x="0" y="1618"/>
                  </a:lnTo>
                  <a:lnTo>
                    <a:pt x="33362" y="1618"/>
                  </a:lnTo>
                  <a:lnTo>
                    <a:pt x="25546"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681496" y="3894930"/>
              <a:ext cx="5852245" cy="803913"/>
            </a:xfrm>
            <a:custGeom>
              <a:avLst/>
              <a:gdLst/>
              <a:ahLst/>
              <a:cxnLst/>
              <a:rect l="l" t="t" r="r" b="b"/>
              <a:pathLst>
                <a:path w="39587" h="5438" extrusionOk="0">
                  <a:moveTo>
                    <a:pt x="5491" y="1"/>
                  </a:moveTo>
                  <a:lnTo>
                    <a:pt x="3568" y="1897"/>
                  </a:lnTo>
                  <a:lnTo>
                    <a:pt x="850" y="1897"/>
                  </a:lnTo>
                  <a:lnTo>
                    <a:pt x="0" y="3542"/>
                  </a:lnTo>
                  <a:lnTo>
                    <a:pt x="1611" y="3684"/>
                  </a:lnTo>
                  <a:lnTo>
                    <a:pt x="1896" y="5438"/>
                  </a:lnTo>
                  <a:lnTo>
                    <a:pt x="31228" y="5438"/>
                  </a:lnTo>
                  <a:lnTo>
                    <a:pt x="3958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6830442" y="4012460"/>
              <a:ext cx="196026" cy="108657"/>
            </a:xfrm>
            <a:custGeom>
              <a:avLst/>
              <a:gdLst/>
              <a:ahLst/>
              <a:cxnLst/>
              <a:rect l="l" t="t" r="r" b="b"/>
              <a:pathLst>
                <a:path w="1326" h="735" extrusionOk="0">
                  <a:moveTo>
                    <a:pt x="680" y="1"/>
                  </a:moveTo>
                  <a:cubicBezTo>
                    <a:pt x="306" y="1"/>
                    <a:pt x="0" y="171"/>
                    <a:pt x="0" y="368"/>
                  </a:cubicBezTo>
                  <a:cubicBezTo>
                    <a:pt x="0" y="565"/>
                    <a:pt x="306" y="735"/>
                    <a:pt x="680" y="735"/>
                  </a:cubicBezTo>
                  <a:cubicBezTo>
                    <a:pt x="1020" y="735"/>
                    <a:pt x="1326" y="565"/>
                    <a:pt x="1326" y="368"/>
                  </a:cubicBezTo>
                  <a:cubicBezTo>
                    <a:pt x="1326" y="171"/>
                    <a:pt x="1020" y="1"/>
                    <a:pt x="6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5486178" y="4012460"/>
              <a:ext cx="264325" cy="108657"/>
            </a:xfrm>
            <a:custGeom>
              <a:avLst/>
              <a:gdLst/>
              <a:ahLst/>
              <a:cxnLst/>
              <a:rect l="l" t="t" r="r" b="b"/>
              <a:pathLst>
                <a:path w="1788" h="735" extrusionOk="0">
                  <a:moveTo>
                    <a:pt x="904" y="1"/>
                  </a:moveTo>
                  <a:cubicBezTo>
                    <a:pt x="395" y="1"/>
                    <a:pt x="0" y="171"/>
                    <a:pt x="0" y="368"/>
                  </a:cubicBezTo>
                  <a:cubicBezTo>
                    <a:pt x="0" y="565"/>
                    <a:pt x="395" y="735"/>
                    <a:pt x="904" y="735"/>
                  </a:cubicBezTo>
                  <a:cubicBezTo>
                    <a:pt x="1387" y="735"/>
                    <a:pt x="1788" y="565"/>
                    <a:pt x="1788" y="368"/>
                  </a:cubicBezTo>
                  <a:cubicBezTo>
                    <a:pt x="1788" y="171"/>
                    <a:pt x="1387" y="1"/>
                    <a:pt x="90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4971712" y="4012460"/>
              <a:ext cx="259446" cy="108657"/>
            </a:xfrm>
            <a:custGeom>
              <a:avLst/>
              <a:gdLst/>
              <a:ahLst/>
              <a:cxnLst/>
              <a:rect l="l" t="t" r="r" b="b"/>
              <a:pathLst>
                <a:path w="1755" h="735" extrusionOk="0">
                  <a:moveTo>
                    <a:pt x="878" y="1"/>
                  </a:moveTo>
                  <a:cubicBezTo>
                    <a:pt x="395" y="1"/>
                    <a:pt x="1" y="171"/>
                    <a:pt x="1" y="368"/>
                  </a:cubicBezTo>
                  <a:cubicBezTo>
                    <a:pt x="1" y="565"/>
                    <a:pt x="395" y="735"/>
                    <a:pt x="878" y="735"/>
                  </a:cubicBezTo>
                  <a:cubicBezTo>
                    <a:pt x="1360" y="735"/>
                    <a:pt x="1754" y="565"/>
                    <a:pt x="1754" y="368"/>
                  </a:cubicBezTo>
                  <a:cubicBezTo>
                    <a:pt x="1754" y="171"/>
                    <a:pt x="1360" y="1"/>
                    <a:pt x="87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6867548" y="4032565"/>
              <a:ext cx="121814" cy="67559"/>
            </a:xfrm>
            <a:custGeom>
              <a:avLst/>
              <a:gdLst/>
              <a:ahLst/>
              <a:cxnLst/>
              <a:rect l="l" t="t" r="r" b="b"/>
              <a:pathLst>
                <a:path w="824" h="457" extrusionOk="0">
                  <a:moveTo>
                    <a:pt x="429" y="1"/>
                  </a:moveTo>
                  <a:cubicBezTo>
                    <a:pt x="198" y="1"/>
                    <a:pt x="1" y="116"/>
                    <a:pt x="1" y="232"/>
                  </a:cubicBezTo>
                  <a:cubicBezTo>
                    <a:pt x="1" y="375"/>
                    <a:pt x="198" y="456"/>
                    <a:pt x="429" y="456"/>
                  </a:cubicBezTo>
                  <a:cubicBezTo>
                    <a:pt x="626" y="456"/>
                    <a:pt x="823" y="375"/>
                    <a:pt x="823" y="232"/>
                  </a:cubicBezTo>
                  <a:cubicBezTo>
                    <a:pt x="823" y="116"/>
                    <a:pt x="626" y="1"/>
                    <a:pt x="42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5532450" y="4028574"/>
              <a:ext cx="171929" cy="75542"/>
            </a:xfrm>
            <a:custGeom>
              <a:avLst/>
              <a:gdLst/>
              <a:ahLst/>
              <a:cxnLst/>
              <a:rect l="l" t="t" r="r" b="b"/>
              <a:pathLst>
                <a:path w="1163" h="511" extrusionOk="0">
                  <a:moveTo>
                    <a:pt x="591" y="1"/>
                  </a:moveTo>
                  <a:cubicBezTo>
                    <a:pt x="251" y="1"/>
                    <a:pt x="0" y="116"/>
                    <a:pt x="0" y="259"/>
                  </a:cubicBezTo>
                  <a:cubicBezTo>
                    <a:pt x="0" y="402"/>
                    <a:pt x="251" y="510"/>
                    <a:pt x="591" y="510"/>
                  </a:cubicBezTo>
                  <a:cubicBezTo>
                    <a:pt x="904" y="510"/>
                    <a:pt x="1162" y="402"/>
                    <a:pt x="1162" y="259"/>
                  </a:cubicBezTo>
                  <a:cubicBezTo>
                    <a:pt x="1162" y="116"/>
                    <a:pt x="904" y="1"/>
                    <a:pt x="59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5012958" y="4028574"/>
              <a:ext cx="171929" cy="75542"/>
            </a:xfrm>
            <a:custGeom>
              <a:avLst/>
              <a:gdLst/>
              <a:ahLst/>
              <a:cxnLst/>
              <a:rect l="l" t="t" r="r" b="b"/>
              <a:pathLst>
                <a:path w="1163" h="511" extrusionOk="0">
                  <a:moveTo>
                    <a:pt x="599" y="1"/>
                  </a:moveTo>
                  <a:cubicBezTo>
                    <a:pt x="286" y="1"/>
                    <a:pt x="0" y="116"/>
                    <a:pt x="0" y="259"/>
                  </a:cubicBezTo>
                  <a:cubicBezTo>
                    <a:pt x="0" y="402"/>
                    <a:pt x="286" y="510"/>
                    <a:pt x="599" y="510"/>
                  </a:cubicBezTo>
                  <a:cubicBezTo>
                    <a:pt x="911" y="510"/>
                    <a:pt x="1163" y="402"/>
                    <a:pt x="1163" y="259"/>
                  </a:cubicBezTo>
                  <a:cubicBezTo>
                    <a:pt x="1163" y="116"/>
                    <a:pt x="911" y="1"/>
                    <a:pt x="59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3007576" y="2994757"/>
              <a:ext cx="1541302" cy="728519"/>
            </a:xfrm>
            <a:custGeom>
              <a:avLst/>
              <a:gdLst/>
              <a:ahLst/>
              <a:cxnLst/>
              <a:rect l="l" t="t" r="r" b="b"/>
              <a:pathLst>
                <a:path w="10426" h="4928" extrusionOk="0">
                  <a:moveTo>
                    <a:pt x="483" y="1"/>
                  </a:moveTo>
                  <a:lnTo>
                    <a:pt x="313" y="259"/>
                  </a:lnTo>
                  <a:lnTo>
                    <a:pt x="4364" y="1217"/>
                  </a:lnTo>
                  <a:lnTo>
                    <a:pt x="1" y="4615"/>
                  </a:lnTo>
                  <a:lnTo>
                    <a:pt x="2807" y="4928"/>
                  </a:lnTo>
                  <a:lnTo>
                    <a:pt x="6287" y="1108"/>
                  </a:lnTo>
                  <a:lnTo>
                    <a:pt x="9773" y="735"/>
                  </a:lnTo>
                  <a:lnTo>
                    <a:pt x="10426"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919510" y="4414426"/>
              <a:ext cx="4814461" cy="284430"/>
            </a:xfrm>
            <a:custGeom>
              <a:avLst/>
              <a:gdLst/>
              <a:ahLst/>
              <a:cxnLst/>
              <a:rect l="l" t="t" r="r" b="b"/>
              <a:pathLst>
                <a:path w="32567" h="1924" extrusionOk="0">
                  <a:moveTo>
                    <a:pt x="32567" y="0"/>
                  </a:moveTo>
                  <a:lnTo>
                    <a:pt x="1" y="170"/>
                  </a:lnTo>
                  <a:lnTo>
                    <a:pt x="286" y="1924"/>
                  </a:lnTo>
                  <a:lnTo>
                    <a:pt x="29618" y="1924"/>
                  </a:lnTo>
                  <a:lnTo>
                    <a:pt x="325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5938257" y="3560378"/>
              <a:ext cx="189078" cy="112648"/>
            </a:xfrm>
            <a:custGeom>
              <a:avLst/>
              <a:gdLst/>
              <a:ahLst/>
              <a:cxnLst/>
              <a:rect l="l" t="t" r="r" b="b"/>
              <a:pathLst>
                <a:path w="1279" h="762" extrusionOk="0">
                  <a:moveTo>
                    <a:pt x="1" y="1"/>
                  </a:moveTo>
                  <a:lnTo>
                    <a:pt x="1" y="762"/>
                  </a:lnTo>
                  <a:lnTo>
                    <a:pt x="1278" y="762"/>
                  </a:lnTo>
                  <a:lnTo>
                    <a:pt x="1278"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6030654" y="3560378"/>
              <a:ext cx="96682" cy="95648"/>
            </a:xfrm>
            <a:custGeom>
              <a:avLst/>
              <a:gdLst/>
              <a:ahLst/>
              <a:cxnLst/>
              <a:rect l="l" t="t" r="r" b="b"/>
              <a:pathLst>
                <a:path w="654" h="647" extrusionOk="0">
                  <a:moveTo>
                    <a:pt x="1" y="1"/>
                  </a:moveTo>
                  <a:lnTo>
                    <a:pt x="1" y="646"/>
                  </a:lnTo>
                  <a:lnTo>
                    <a:pt x="653" y="646"/>
                  </a:lnTo>
                  <a:lnTo>
                    <a:pt x="65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3208484" y="3740294"/>
              <a:ext cx="3898343" cy="29271"/>
            </a:xfrm>
            <a:custGeom>
              <a:avLst/>
              <a:gdLst/>
              <a:ahLst/>
              <a:cxnLst/>
              <a:rect l="l" t="t" r="r" b="b"/>
              <a:pathLst>
                <a:path w="26370" h="198" extrusionOk="0">
                  <a:moveTo>
                    <a:pt x="1" y="0"/>
                  </a:moveTo>
                  <a:lnTo>
                    <a:pt x="1" y="197"/>
                  </a:lnTo>
                  <a:lnTo>
                    <a:pt x="26369" y="197"/>
                  </a:lnTo>
                  <a:lnTo>
                    <a:pt x="2636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6319080" y="3769418"/>
              <a:ext cx="34297" cy="125658"/>
            </a:xfrm>
            <a:custGeom>
              <a:avLst/>
              <a:gdLst/>
              <a:ahLst/>
              <a:cxnLst/>
              <a:rect l="l" t="t" r="r" b="b"/>
              <a:pathLst>
                <a:path w="232" h="850" extrusionOk="0">
                  <a:moveTo>
                    <a:pt x="0" y="0"/>
                  </a:moveTo>
                  <a:lnTo>
                    <a:pt x="0" y="850"/>
                  </a:lnTo>
                  <a:lnTo>
                    <a:pt x="231" y="850"/>
                  </a:lnTo>
                  <a:lnTo>
                    <a:pt x="231"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6733906" y="3769418"/>
              <a:ext cx="37402" cy="125658"/>
            </a:xfrm>
            <a:custGeom>
              <a:avLst/>
              <a:gdLst/>
              <a:ahLst/>
              <a:cxnLst/>
              <a:rect l="l" t="t" r="r" b="b"/>
              <a:pathLst>
                <a:path w="253" h="850" extrusionOk="0">
                  <a:moveTo>
                    <a:pt x="1" y="0"/>
                  </a:moveTo>
                  <a:lnTo>
                    <a:pt x="1"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5901151" y="3769418"/>
              <a:ext cx="37254" cy="125658"/>
            </a:xfrm>
            <a:custGeom>
              <a:avLst/>
              <a:gdLst/>
              <a:ahLst/>
              <a:cxnLst/>
              <a:rect l="l" t="t" r="r" b="b"/>
              <a:pathLst>
                <a:path w="252" h="850" extrusionOk="0">
                  <a:moveTo>
                    <a:pt x="0" y="0"/>
                  </a:moveTo>
                  <a:lnTo>
                    <a:pt x="0"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0"/>
            <p:cNvSpPr/>
            <p:nvPr/>
          </p:nvSpPr>
          <p:spPr>
            <a:xfrm>
              <a:off x="5486178" y="3769418"/>
              <a:ext cx="33262" cy="125658"/>
            </a:xfrm>
            <a:custGeom>
              <a:avLst/>
              <a:gdLst/>
              <a:ahLst/>
              <a:cxnLst/>
              <a:rect l="l" t="t" r="r" b="b"/>
              <a:pathLst>
                <a:path w="225" h="850" extrusionOk="0">
                  <a:moveTo>
                    <a:pt x="0" y="0"/>
                  </a:moveTo>
                  <a:lnTo>
                    <a:pt x="0"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5067213" y="3769418"/>
              <a:ext cx="38289" cy="125658"/>
            </a:xfrm>
            <a:custGeom>
              <a:avLst/>
              <a:gdLst/>
              <a:ahLst/>
              <a:cxnLst/>
              <a:rect l="l" t="t" r="r" b="b"/>
              <a:pathLst>
                <a:path w="259" h="850" extrusionOk="0">
                  <a:moveTo>
                    <a:pt x="0" y="0"/>
                  </a:moveTo>
                  <a:lnTo>
                    <a:pt x="0"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0"/>
            <p:cNvSpPr/>
            <p:nvPr/>
          </p:nvSpPr>
          <p:spPr>
            <a:xfrm>
              <a:off x="4653275"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4234311" y="3769418"/>
              <a:ext cx="38289" cy="125658"/>
            </a:xfrm>
            <a:custGeom>
              <a:avLst/>
              <a:gdLst/>
              <a:ahLst/>
              <a:cxnLst/>
              <a:rect l="l" t="t" r="r" b="b"/>
              <a:pathLst>
                <a:path w="259" h="850" extrusionOk="0">
                  <a:moveTo>
                    <a:pt x="1" y="0"/>
                  </a:moveTo>
                  <a:lnTo>
                    <a:pt x="1"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0"/>
            <p:cNvSpPr/>
            <p:nvPr/>
          </p:nvSpPr>
          <p:spPr>
            <a:xfrm>
              <a:off x="3820373"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0"/>
            <p:cNvSpPr/>
            <p:nvPr/>
          </p:nvSpPr>
          <p:spPr>
            <a:xfrm>
              <a:off x="3401408" y="3769418"/>
              <a:ext cx="33410" cy="125658"/>
            </a:xfrm>
            <a:custGeom>
              <a:avLst/>
              <a:gdLst/>
              <a:ahLst/>
              <a:cxnLst/>
              <a:rect l="l" t="t" r="r" b="b"/>
              <a:pathLst>
                <a:path w="226"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3339170" y="3058031"/>
              <a:ext cx="1155459" cy="614983"/>
            </a:xfrm>
            <a:custGeom>
              <a:avLst/>
              <a:gdLst/>
              <a:ahLst/>
              <a:cxnLst/>
              <a:rect l="l" t="t" r="r" b="b"/>
              <a:pathLst>
                <a:path w="7816" h="4160" extrusionOk="0">
                  <a:moveTo>
                    <a:pt x="7816" y="1"/>
                  </a:moveTo>
                  <a:lnTo>
                    <a:pt x="3480" y="279"/>
                  </a:lnTo>
                  <a:lnTo>
                    <a:pt x="0" y="4160"/>
                  </a:lnTo>
                  <a:lnTo>
                    <a:pt x="850" y="4160"/>
                  </a:lnTo>
                  <a:lnTo>
                    <a:pt x="4044" y="680"/>
                  </a:lnTo>
                  <a:lnTo>
                    <a:pt x="7530" y="307"/>
                  </a:lnTo>
                  <a:lnTo>
                    <a:pt x="781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0"/>
            <p:cNvSpPr/>
            <p:nvPr/>
          </p:nvSpPr>
          <p:spPr>
            <a:xfrm>
              <a:off x="1911527" y="4414426"/>
              <a:ext cx="4822444" cy="112648"/>
            </a:xfrm>
            <a:custGeom>
              <a:avLst/>
              <a:gdLst/>
              <a:ahLst/>
              <a:cxnLst/>
              <a:rect l="l" t="t" r="r" b="b"/>
              <a:pathLst>
                <a:path w="32621" h="762" extrusionOk="0">
                  <a:moveTo>
                    <a:pt x="0" y="0"/>
                  </a:moveTo>
                  <a:lnTo>
                    <a:pt x="143" y="762"/>
                  </a:lnTo>
                  <a:lnTo>
                    <a:pt x="31486" y="762"/>
                  </a:lnTo>
                  <a:lnTo>
                    <a:pt x="3262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1610091" y="4338586"/>
              <a:ext cx="1598513" cy="155372"/>
            </a:xfrm>
            <a:custGeom>
              <a:avLst/>
              <a:gdLst/>
              <a:ahLst/>
              <a:cxnLst/>
              <a:rect l="l" t="t" r="r" b="b"/>
              <a:pathLst>
                <a:path w="10813" h="1051" extrusionOk="0">
                  <a:moveTo>
                    <a:pt x="482" y="1"/>
                  </a:moveTo>
                  <a:cubicBezTo>
                    <a:pt x="199" y="1"/>
                    <a:pt x="1" y="245"/>
                    <a:pt x="1" y="513"/>
                  </a:cubicBezTo>
                  <a:cubicBezTo>
                    <a:pt x="1" y="819"/>
                    <a:pt x="225" y="1050"/>
                    <a:pt x="537" y="1050"/>
                  </a:cubicBezTo>
                  <a:lnTo>
                    <a:pt x="10446" y="989"/>
                  </a:lnTo>
                  <a:cubicBezTo>
                    <a:pt x="10643" y="989"/>
                    <a:pt x="10813" y="819"/>
                    <a:pt x="10813" y="622"/>
                  </a:cubicBezTo>
                  <a:cubicBezTo>
                    <a:pt x="10813" y="398"/>
                    <a:pt x="10643" y="255"/>
                    <a:pt x="10446" y="255"/>
                  </a:cubicBezTo>
                  <a:lnTo>
                    <a:pt x="537" y="4"/>
                  </a:lnTo>
                  <a:cubicBezTo>
                    <a:pt x="519" y="2"/>
                    <a:pt x="500" y="1"/>
                    <a:pt x="482"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0"/>
            <p:cNvSpPr/>
            <p:nvPr/>
          </p:nvSpPr>
          <p:spPr>
            <a:xfrm>
              <a:off x="1610091" y="4430540"/>
              <a:ext cx="1598513" cy="63420"/>
            </a:xfrm>
            <a:custGeom>
              <a:avLst/>
              <a:gdLst/>
              <a:ahLst/>
              <a:cxnLst/>
              <a:rect l="l" t="t" r="r" b="b"/>
              <a:pathLst>
                <a:path w="10813" h="429" extrusionOk="0">
                  <a:moveTo>
                    <a:pt x="1" y="0"/>
                  </a:moveTo>
                  <a:cubicBezTo>
                    <a:pt x="55" y="258"/>
                    <a:pt x="252" y="428"/>
                    <a:pt x="537" y="428"/>
                  </a:cubicBezTo>
                  <a:lnTo>
                    <a:pt x="10446" y="367"/>
                  </a:lnTo>
                  <a:cubicBezTo>
                    <a:pt x="10643" y="367"/>
                    <a:pt x="10813" y="197"/>
                    <a:pt x="10813"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0"/>
            <p:cNvSpPr/>
            <p:nvPr/>
          </p:nvSpPr>
          <p:spPr>
            <a:xfrm>
              <a:off x="4494501" y="4221500"/>
              <a:ext cx="2067733" cy="29271"/>
            </a:xfrm>
            <a:custGeom>
              <a:avLst/>
              <a:gdLst/>
              <a:ahLst/>
              <a:cxnLst/>
              <a:rect l="l" t="t" r="r" b="b"/>
              <a:pathLst>
                <a:path w="13987" h="198" extrusionOk="0">
                  <a:moveTo>
                    <a:pt x="1" y="1"/>
                  </a:moveTo>
                  <a:lnTo>
                    <a:pt x="1" y="198"/>
                  </a:lnTo>
                  <a:lnTo>
                    <a:pt x="13987" y="198"/>
                  </a:lnTo>
                  <a:lnTo>
                    <a:pt x="1398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2413870" y="3894930"/>
              <a:ext cx="5119883" cy="75542"/>
            </a:xfrm>
            <a:custGeom>
              <a:avLst/>
              <a:gdLst/>
              <a:ahLst/>
              <a:cxnLst/>
              <a:rect l="l" t="t" r="r" b="b"/>
              <a:pathLst>
                <a:path w="34633" h="511" extrusionOk="0">
                  <a:moveTo>
                    <a:pt x="510" y="1"/>
                  </a:moveTo>
                  <a:lnTo>
                    <a:pt x="0" y="511"/>
                  </a:lnTo>
                  <a:lnTo>
                    <a:pt x="33810" y="511"/>
                  </a:lnTo>
                  <a:lnTo>
                    <a:pt x="3463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a:off x="25" y="4603328"/>
            <a:ext cx="9144005" cy="540125"/>
            <a:chOff x="25" y="4603328"/>
            <a:chExt cx="9144005" cy="540125"/>
          </a:xfrm>
        </p:grpSpPr>
        <p:sp>
          <p:nvSpPr>
            <p:cNvPr id="966" name="Google Shape;966;p50"/>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72414" y="843558"/>
            <a:ext cx="8352928" cy="1815882"/>
          </a:xfrm>
          <a:prstGeom prst="rect">
            <a:avLst/>
          </a:prstGeom>
        </p:spPr>
        <p:txBody>
          <a:bodyPr wrap="square">
            <a:spAutoFit/>
          </a:bodyPr>
          <a:lstStyle/>
          <a:p>
            <a:r>
              <a:rPr lang="en-US" dirty="0"/>
              <a:t>Norwegian Cruise Line was founded in 1966 and is based in Miami, Florida. It is recognized as the third largest shipping line in the world, as measured by the number of passengers, accounting for more than eight percent of the entire global shipping market. Norwegian operates with a fleet of 17 vessels and generates more than $5 billion in annual revenue.</a:t>
            </a:r>
          </a:p>
          <a:p>
            <a:endParaRPr lang="en-US" dirty="0"/>
          </a:p>
          <a:p>
            <a:r>
              <a:rPr lang="en-US" dirty="0"/>
              <a:t>The company provides cruises to more than 400 destinations worldwide. It also has two private Caribbean islands: Great Stirrup Cay and Harvest </a:t>
            </a:r>
            <a:r>
              <a:rPr lang="en-US" dirty="0" err="1"/>
              <a:t>Caye</a:t>
            </a:r>
            <a:r>
              <a:rPr lang="en-US" dirty="0"/>
              <a:t>. In total, it is estimated that the shipping line employs more than 30,000 people, which makes it the third largest company in the shipping industry.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76" y="123478"/>
            <a:ext cx="28575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174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3" name="Google Shape;933;p50"/>
          <p:cNvSpPr/>
          <p:nvPr/>
        </p:nvSpPr>
        <p:spPr>
          <a:xfrm>
            <a:off x="-165723" y="2185901"/>
            <a:ext cx="39224" cy="39224"/>
          </a:xfrm>
          <a:custGeom>
            <a:avLst/>
            <a:gdLst/>
            <a:ahLst/>
            <a:cxnLst/>
            <a:rect l="l" t="t" r="r" b="b"/>
            <a:pathLst>
              <a:path w="380" h="380" extrusionOk="0">
                <a:moveTo>
                  <a:pt x="197" y="0"/>
                </a:moveTo>
                <a:cubicBezTo>
                  <a:pt x="77" y="0"/>
                  <a:pt x="0" y="82"/>
                  <a:pt x="0" y="202"/>
                </a:cubicBezTo>
                <a:cubicBezTo>
                  <a:pt x="0" y="303"/>
                  <a:pt x="77" y="380"/>
                  <a:pt x="197" y="380"/>
                </a:cubicBezTo>
                <a:cubicBezTo>
                  <a:pt x="298" y="380"/>
                  <a:pt x="380" y="303"/>
                  <a:pt x="380" y="202"/>
                </a:cubicBezTo>
                <a:cubicBezTo>
                  <a:pt x="380" y="82"/>
                  <a:pt x="298" y="0"/>
                  <a:pt x="197" y="0"/>
                </a:cubicBezTo>
                <a:close/>
              </a:path>
            </a:pathLst>
          </a:custGeom>
          <a:gradFill>
            <a:gsLst>
              <a:gs pos="0">
                <a:schemeClr val="accent4"/>
              </a:gs>
              <a:gs pos="46000">
                <a:srgbClr val="FFFFFF">
                  <a:alpha val="1686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50"/>
          <p:cNvGrpSpPr/>
          <p:nvPr/>
        </p:nvGrpSpPr>
        <p:grpSpPr>
          <a:xfrm>
            <a:off x="1610091" y="2899282"/>
            <a:ext cx="5923665" cy="1704098"/>
            <a:chOff x="1610091" y="2994757"/>
            <a:chExt cx="5923665" cy="1704098"/>
          </a:xfrm>
        </p:grpSpPr>
        <p:sp>
          <p:nvSpPr>
            <p:cNvPr id="935" name="Google Shape;935;p50"/>
            <p:cNvSpPr/>
            <p:nvPr/>
          </p:nvSpPr>
          <p:spPr>
            <a:xfrm>
              <a:off x="3610447" y="3321327"/>
              <a:ext cx="1939119" cy="343711"/>
            </a:xfrm>
            <a:custGeom>
              <a:avLst/>
              <a:gdLst/>
              <a:ahLst/>
              <a:cxnLst/>
              <a:rect l="l" t="t" r="r" b="b"/>
              <a:pathLst>
                <a:path w="13117" h="2325" extrusionOk="0">
                  <a:moveTo>
                    <a:pt x="7367" y="0"/>
                  </a:moveTo>
                  <a:cubicBezTo>
                    <a:pt x="5240" y="0"/>
                    <a:pt x="2664" y="1074"/>
                    <a:pt x="0" y="2325"/>
                  </a:cubicBezTo>
                  <a:lnTo>
                    <a:pt x="13117" y="2236"/>
                  </a:lnTo>
                  <a:lnTo>
                    <a:pt x="8189" y="55"/>
                  </a:lnTo>
                  <a:cubicBezTo>
                    <a:pt x="7931" y="28"/>
                    <a:pt x="7646" y="0"/>
                    <a:pt x="7367"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3569201" y="3313344"/>
              <a:ext cx="2021609" cy="359676"/>
            </a:xfrm>
            <a:custGeom>
              <a:avLst/>
              <a:gdLst/>
              <a:ahLst/>
              <a:cxnLst/>
              <a:rect l="l" t="t" r="r" b="b"/>
              <a:pathLst>
                <a:path w="13675" h="2433" extrusionOk="0">
                  <a:moveTo>
                    <a:pt x="7646" y="109"/>
                  </a:moveTo>
                  <a:cubicBezTo>
                    <a:pt x="7925" y="109"/>
                    <a:pt x="8183" y="143"/>
                    <a:pt x="8434" y="170"/>
                  </a:cubicBezTo>
                  <a:lnTo>
                    <a:pt x="13110" y="2236"/>
                  </a:lnTo>
                  <a:lnTo>
                    <a:pt x="565" y="2290"/>
                  </a:lnTo>
                  <a:cubicBezTo>
                    <a:pt x="3140" y="1128"/>
                    <a:pt x="5607" y="109"/>
                    <a:pt x="7646" y="109"/>
                  </a:cubicBezTo>
                  <a:close/>
                  <a:moveTo>
                    <a:pt x="7646" y="0"/>
                  </a:moveTo>
                  <a:cubicBezTo>
                    <a:pt x="5437" y="0"/>
                    <a:pt x="2746" y="1162"/>
                    <a:pt x="1" y="2433"/>
                  </a:cubicBezTo>
                  <a:lnTo>
                    <a:pt x="13674" y="2351"/>
                  </a:lnTo>
                  <a:lnTo>
                    <a:pt x="8496" y="54"/>
                  </a:lnTo>
                  <a:cubicBezTo>
                    <a:pt x="8210" y="27"/>
                    <a:pt x="7925" y="0"/>
                    <a:pt x="7646"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2601769" y="3655880"/>
              <a:ext cx="4931988" cy="239193"/>
            </a:xfrm>
            <a:custGeom>
              <a:avLst/>
              <a:gdLst/>
              <a:ahLst/>
              <a:cxnLst/>
              <a:rect l="l" t="t" r="r" b="b"/>
              <a:pathLst>
                <a:path w="33362" h="1618" extrusionOk="0">
                  <a:moveTo>
                    <a:pt x="25546" y="0"/>
                  </a:moveTo>
                  <a:lnTo>
                    <a:pt x="2746" y="143"/>
                  </a:lnTo>
                  <a:lnTo>
                    <a:pt x="0" y="1618"/>
                  </a:lnTo>
                  <a:lnTo>
                    <a:pt x="33362" y="1618"/>
                  </a:lnTo>
                  <a:lnTo>
                    <a:pt x="25546"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681496" y="3894930"/>
              <a:ext cx="5852245" cy="803913"/>
            </a:xfrm>
            <a:custGeom>
              <a:avLst/>
              <a:gdLst/>
              <a:ahLst/>
              <a:cxnLst/>
              <a:rect l="l" t="t" r="r" b="b"/>
              <a:pathLst>
                <a:path w="39587" h="5438" extrusionOk="0">
                  <a:moveTo>
                    <a:pt x="5491" y="1"/>
                  </a:moveTo>
                  <a:lnTo>
                    <a:pt x="3568" y="1897"/>
                  </a:lnTo>
                  <a:lnTo>
                    <a:pt x="850" y="1897"/>
                  </a:lnTo>
                  <a:lnTo>
                    <a:pt x="0" y="3542"/>
                  </a:lnTo>
                  <a:lnTo>
                    <a:pt x="1611" y="3684"/>
                  </a:lnTo>
                  <a:lnTo>
                    <a:pt x="1896" y="5438"/>
                  </a:lnTo>
                  <a:lnTo>
                    <a:pt x="31228" y="5438"/>
                  </a:lnTo>
                  <a:lnTo>
                    <a:pt x="3958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6830442" y="4012460"/>
              <a:ext cx="196026" cy="108657"/>
            </a:xfrm>
            <a:custGeom>
              <a:avLst/>
              <a:gdLst/>
              <a:ahLst/>
              <a:cxnLst/>
              <a:rect l="l" t="t" r="r" b="b"/>
              <a:pathLst>
                <a:path w="1326" h="735" extrusionOk="0">
                  <a:moveTo>
                    <a:pt x="680" y="1"/>
                  </a:moveTo>
                  <a:cubicBezTo>
                    <a:pt x="306" y="1"/>
                    <a:pt x="0" y="171"/>
                    <a:pt x="0" y="368"/>
                  </a:cubicBezTo>
                  <a:cubicBezTo>
                    <a:pt x="0" y="565"/>
                    <a:pt x="306" y="735"/>
                    <a:pt x="680" y="735"/>
                  </a:cubicBezTo>
                  <a:cubicBezTo>
                    <a:pt x="1020" y="735"/>
                    <a:pt x="1326" y="565"/>
                    <a:pt x="1326" y="368"/>
                  </a:cubicBezTo>
                  <a:cubicBezTo>
                    <a:pt x="1326" y="171"/>
                    <a:pt x="1020" y="1"/>
                    <a:pt x="6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5486178" y="4012460"/>
              <a:ext cx="264325" cy="108657"/>
            </a:xfrm>
            <a:custGeom>
              <a:avLst/>
              <a:gdLst/>
              <a:ahLst/>
              <a:cxnLst/>
              <a:rect l="l" t="t" r="r" b="b"/>
              <a:pathLst>
                <a:path w="1788" h="735" extrusionOk="0">
                  <a:moveTo>
                    <a:pt x="904" y="1"/>
                  </a:moveTo>
                  <a:cubicBezTo>
                    <a:pt x="395" y="1"/>
                    <a:pt x="0" y="171"/>
                    <a:pt x="0" y="368"/>
                  </a:cubicBezTo>
                  <a:cubicBezTo>
                    <a:pt x="0" y="565"/>
                    <a:pt x="395" y="735"/>
                    <a:pt x="904" y="735"/>
                  </a:cubicBezTo>
                  <a:cubicBezTo>
                    <a:pt x="1387" y="735"/>
                    <a:pt x="1788" y="565"/>
                    <a:pt x="1788" y="368"/>
                  </a:cubicBezTo>
                  <a:cubicBezTo>
                    <a:pt x="1788" y="171"/>
                    <a:pt x="1387" y="1"/>
                    <a:pt x="90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4971712" y="4012460"/>
              <a:ext cx="259446" cy="108657"/>
            </a:xfrm>
            <a:custGeom>
              <a:avLst/>
              <a:gdLst/>
              <a:ahLst/>
              <a:cxnLst/>
              <a:rect l="l" t="t" r="r" b="b"/>
              <a:pathLst>
                <a:path w="1755" h="735" extrusionOk="0">
                  <a:moveTo>
                    <a:pt x="878" y="1"/>
                  </a:moveTo>
                  <a:cubicBezTo>
                    <a:pt x="395" y="1"/>
                    <a:pt x="1" y="171"/>
                    <a:pt x="1" y="368"/>
                  </a:cubicBezTo>
                  <a:cubicBezTo>
                    <a:pt x="1" y="565"/>
                    <a:pt x="395" y="735"/>
                    <a:pt x="878" y="735"/>
                  </a:cubicBezTo>
                  <a:cubicBezTo>
                    <a:pt x="1360" y="735"/>
                    <a:pt x="1754" y="565"/>
                    <a:pt x="1754" y="368"/>
                  </a:cubicBezTo>
                  <a:cubicBezTo>
                    <a:pt x="1754" y="171"/>
                    <a:pt x="1360" y="1"/>
                    <a:pt x="87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6867548" y="4032565"/>
              <a:ext cx="121814" cy="67559"/>
            </a:xfrm>
            <a:custGeom>
              <a:avLst/>
              <a:gdLst/>
              <a:ahLst/>
              <a:cxnLst/>
              <a:rect l="l" t="t" r="r" b="b"/>
              <a:pathLst>
                <a:path w="824" h="457" extrusionOk="0">
                  <a:moveTo>
                    <a:pt x="429" y="1"/>
                  </a:moveTo>
                  <a:cubicBezTo>
                    <a:pt x="198" y="1"/>
                    <a:pt x="1" y="116"/>
                    <a:pt x="1" y="232"/>
                  </a:cubicBezTo>
                  <a:cubicBezTo>
                    <a:pt x="1" y="375"/>
                    <a:pt x="198" y="456"/>
                    <a:pt x="429" y="456"/>
                  </a:cubicBezTo>
                  <a:cubicBezTo>
                    <a:pt x="626" y="456"/>
                    <a:pt x="823" y="375"/>
                    <a:pt x="823" y="232"/>
                  </a:cubicBezTo>
                  <a:cubicBezTo>
                    <a:pt x="823" y="116"/>
                    <a:pt x="626" y="1"/>
                    <a:pt x="42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5532450" y="4028574"/>
              <a:ext cx="171929" cy="75542"/>
            </a:xfrm>
            <a:custGeom>
              <a:avLst/>
              <a:gdLst/>
              <a:ahLst/>
              <a:cxnLst/>
              <a:rect l="l" t="t" r="r" b="b"/>
              <a:pathLst>
                <a:path w="1163" h="511" extrusionOk="0">
                  <a:moveTo>
                    <a:pt x="591" y="1"/>
                  </a:moveTo>
                  <a:cubicBezTo>
                    <a:pt x="251" y="1"/>
                    <a:pt x="0" y="116"/>
                    <a:pt x="0" y="259"/>
                  </a:cubicBezTo>
                  <a:cubicBezTo>
                    <a:pt x="0" y="402"/>
                    <a:pt x="251" y="510"/>
                    <a:pt x="591" y="510"/>
                  </a:cubicBezTo>
                  <a:cubicBezTo>
                    <a:pt x="904" y="510"/>
                    <a:pt x="1162" y="402"/>
                    <a:pt x="1162" y="259"/>
                  </a:cubicBezTo>
                  <a:cubicBezTo>
                    <a:pt x="1162" y="116"/>
                    <a:pt x="904" y="1"/>
                    <a:pt x="59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5012958" y="4028574"/>
              <a:ext cx="171929" cy="75542"/>
            </a:xfrm>
            <a:custGeom>
              <a:avLst/>
              <a:gdLst/>
              <a:ahLst/>
              <a:cxnLst/>
              <a:rect l="l" t="t" r="r" b="b"/>
              <a:pathLst>
                <a:path w="1163" h="511" extrusionOk="0">
                  <a:moveTo>
                    <a:pt x="599" y="1"/>
                  </a:moveTo>
                  <a:cubicBezTo>
                    <a:pt x="286" y="1"/>
                    <a:pt x="0" y="116"/>
                    <a:pt x="0" y="259"/>
                  </a:cubicBezTo>
                  <a:cubicBezTo>
                    <a:pt x="0" y="402"/>
                    <a:pt x="286" y="510"/>
                    <a:pt x="599" y="510"/>
                  </a:cubicBezTo>
                  <a:cubicBezTo>
                    <a:pt x="911" y="510"/>
                    <a:pt x="1163" y="402"/>
                    <a:pt x="1163" y="259"/>
                  </a:cubicBezTo>
                  <a:cubicBezTo>
                    <a:pt x="1163" y="116"/>
                    <a:pt x="911" y="1"/>
                    <a:pt x="59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3007576" y="2994757"/>
              <a:ext cx="1541302" cy="728519"/>
            </a:xfrm>
            <a:custGeom>
              <a:avLst/>
              <a:gdLst/>
              <a:ahLst/>
              <a:cxnLst/>
              <a:rect l="l" t="t" r="r" b="b"/>
              <a:pathLst>
                <a:path w="10426" h="4928" extrusionOk="0">
                  <a:moveTo>
                    <a:pt x="483" y="1"/>
                  </a:moveTo>
                  <a:lnTo>
                    <a:pt x="313" y="259"/>
                  </a:lnTo>
                  <a:lnTo>
                    <a:pt x="4364" y="1217"/>
                  </a:lnTo>
                  <a:lnTo>
                    <a:pt x="1" y="4615"/>
                  </a:lnTo>
                  <a:lnTo>
                    <a:pt x="2807" y="4928"/>
                  </a:lnTo>
                  <a:lnTo>
                    <a:pt x="6287" y="1108"/>
                  </a:lnTo>
                  <a:lnTo>
                    <a:pt x="9773" y="735"/>
                  </a:lnTo>
                  <a:lnTo>
                    <a:pt x="10426"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919510" y="4414426"/>
              <a:ext cx="4814461" cy="284430"/>
            </a:xfrm>
            <a:custGeom>
              <a:avLst/>
              <a:gdLst/>
              <a:ahLst/>
              <a:cxnLst/>
              <a:rect l="l" t="t" r="r" b="b"/>
              <a:pathLst>
                <a:path w="32567" h="1924" extrusionOk="0">
                  <a:moveTo>
                    <a:pt x="32567" y="0"/>
                  </a:moveTo>
                  <a:lnTo>
                    <a:pt x="1" y="170"/>
                  </a:lnTo>
                  <a:lnTo>
                    <a:pt x="286" y="1924"/>
                  </a:lnTo>
                  <a:lnTo>
                    <a:pt x="29618" y="1924"/>
                  </a:lnTo>
                  <a:lnTo>
                    <a:pt x="325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5938257" y="3560378"/>
              <a:ext cx="189078" cy="112648"/>
            </a:xfrm>
            <a:custGeom>
              <a:avLst/>
              <a:gdLst/>
              <a:ahLst/>
              <a:cxnLst/>
              <a:rect l="l" t="t" r="r" b="b"/>
              <a:pathLst>
                <a:path w="1279" h="762" extrusionOk="0">
                  <a:moveTo>
                    <a:pt x="1" y="1"/>
                  </a:moveTo>
                  <a:lnTo>
                    <a:pt x="1" y="762"/>
                  </a:lnTo>
                  <a:lnTo>
                    <a:pt x="1278" y="762"/>
                  </a:lnTo>
                  <a:lnTo>
                    <a:pt x="1278"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6030654" y="3560378"/>
              <a:ext cx="96682" cy="95648"/>
            </a:xfrm>
            <a:custGeom>
              <a:avLst/>
              <a:gdLst/>
              <a:ahLst/>
              <a:cxnLst/>
              <a:rect l="l" t="t" r="r" b="b"/>
              <a:pathLst>
                <a:path w="654" h="647" extrusionOk="0">
                  <a:moveTo>
                    <a:pt x="1" y="1"/>
                  </a:moveTo>
                  <a:lnTo>
                    <a:pt x="1" y="646"/>
                  </a:lnTo>
                  <a:lnTo>
                    <a:pt x="653" y="646"/>
                  </a:lnTo>
                  <a:lnTo>
                    <a:pt x="65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3208484" y="3740294"/>
              <a:ext cx="3898343" cy="29271"/>
            </a:xfrm>
            <a:custGeom>
              <a:avLst/>
              <a:gdLst/>
              <a:ahLst/>
              <a:cxnLst/>
              <a:rect l="l" t="t" r="r" b="b"/>
              <a:pathLst>
                <a:path w="26370" h="198" extrusionOk="0">
                  <a:moveTo>
                    <a:pt x="1" y="0"/>
                  </a:moveTo>
                  <a:lnTo>
                    <a:pt x="1" y="197"/>
                  </a:lnTo>
                  <a:lnTo>
                    <a:pt x="26369" y="197"/>
                  </a:lnTo>
                  <a:lnTo>
                    <a:pt x="2636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6319080" y="3769418"/>
              <a:ext cx="34297" cy="125658"/>
            </a:xfrm>
            <a:custGeom>
              <a:avLst/>
              <a:gdLst/>
              <a:ahLst/>
              <a:cxnLst/>
              <a:rect l="l" t="t" r="r" b="b"/>
              <a:pathLst>
                <a:path w="232" h="850" extrusionOk="0">
                  <a:moveTo>
                    <a:pt x="0" y="0"/>
                  </a:moveTo>
                  <a:lnTo>
                    <a:pt x="0" y="850"/>
                  </a:lnTo>
                  <a:lnTo>
                    <a:pt x="231" y="850"/>
                  </a:lnTo>
                  <a:lnTo>
                    <a:pt x="231"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6733906" y="3769418"/>
              <a:ext cx="37402" cy="125658"/>
            </a:xfrm>
            <a:custGeom>
              <a:avLst/>
              <a:gdLst/>
              <a:ahLst/>
              <a:cxnLst/>
              <a:rect l="l" t="t" r="r" b="b"/>
              <a:pathLst>
                <a:path w="253" h="850" extrusionOk="0">
                  <a:moveTo>
                    <a:pt x="1" y="0"/>
                  </a:moveTo>
                  <a:lnTo>
                    <a:pt x="1"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5901151" y="3769418"/>
              <a:ext cx="37254" cy="125658"/>
            </a:xfrm>
            <a:custGeom>
              <a:avLst/>
              <a:gdLst/>
              <a:ahLst/>
              <a:cxnLst/>
              <a:rect l="l" t="t" r="r" b="b"/>
              <a:pathLst>
                <a:path w="252" h="850" extrusionOk="0">
                  <a:moveTo>
                    <a:pt x="0" y="0"/>
                  </a:moveTo>
                  <a:lnTo>
                    <a:pt x="0"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0"/>
            <p:cNvSpPr/>
            <p:nvPr/>
          </p:nvSpPr>
          <p:spPr>
            <a:xfrm>
              <a:off x="5486178" y="3769418"/>
              <a:ext cx="33262" cy="125658"/>
            </a:xfrm>
            <a:custGeom>
              <a:avLst/>
              <a:gdLst/>
              <a:ahLst/>
              <a:cxnLst/>
              <a:rect l="l" t="t" r="r" b="b"/>
              <a:pathLst>
                <a:path w="225" h="850" extrusionOk="0">
                  <a:moveTo>
                    <a:pt x="0" y="0"/>
                  </a:moveTo>
                  <a:lnTo>
                    <a:pt x="0"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5067213" y="3769418"/>
              <a:ext cx="38289" cy="125658"/>
            </a:xfrm>
            <a:custGeom>
              <a:avLst/>
              <a:gdLst/>
              <a:ahLst/>
              <a:cxnLst/>
              <a:rect l="l" t="t" r="r" b="b"/>
              <a:pathLst>
                <a:path w="259" h="850" extrusionOk="0">
                  <a:moveTo>
                    <a:pt x="0" y="0"/>
                  </a:moveTo>
                  <a:lnTo>
                    <a:pt x="0"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0"/>
            <p:cNvSpPr/>
            <p:nvPr/>
          </p:nvSpPr>
          <p:spPr>
            <a:xfrm>
              <a:off x="4653275"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4234311" y="3769418"/>
              <a:ext cx="38289" cy="125658"/>
            </a:xfrm>
            <a:custGeom>
              <a:avLst/>
              <a:gdLst/>
              <a:ahLst/>
              <a:cxnLst/>
              <a:rect l="l" t="t" r="r" b="b"/>
              <a:pathLst>
                <a:path w="259" h="850" extrusionOk="0">
                  <a:moveTo>
                    <a:pt x="1" y="0"/>
                  </a:moveTo>
                  <a:lnTo>
                    <a:pt x="1"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0"/>
            <p:cNvSpPr/>
            <p:nvPr/>
          </p:nvSpPr>
          <p:spPr>
            <a:xfrm>
              <a:off x="3820373"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0"/>
            <p:cNvSpPr/>
            <p:nvPr/>
          </p:nvSpPr>
          <p:spPr>
            <a:xfrm>
              <a:off x="3401408" y="3769418"/>
              <a:ext cx="33410" cy="125658"/>
            </a:xfrm>
            <a:custGeom>
              <a:avLst/>
              <a:gdLst/>
              <a:ahLst/>
              <a:cxnLst/>
              <a:rect l="l" t="t" r="r" b="b"/>
              <a:pathLst>
                <a:path w="226"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3339170" y="3058031"/>
              <a:ext cx="1155459" cy="614983"/>
            </a:xfrm>
            <a:custGeom>
              <a:avLst/>
              <a:gdLst/>
              <a:ahLst/>
              <a:cxnLst/>
              <a:rect l="l" t="t" r="r" b="b"/>
              <a:pathLst>
                <a:path w="7816" h="4160" extrusionOk="0">
                  <a:moveTo>
                    <a:pt x="7816" y="1"/>
                  </a:moveTo>
                  <a:lnTo>
                    <a:pt x="3480" y="279"/>
                  </a:lnTo>
                  <a:lnTo>
                    <a:pt x="0" y="4160"/>
                  </a:lnTo>
                  <a:lnTo>
                    <a:pt x="850" y="4160"/>
                  </a:lnTo>
                  <a:lnTo>
                    <a:pt x="4044" y="680"/>
                  </a:lnTo>
                  <a:lnTo>
                    <a:pt x="7530" y="307"/>
                  </a:lnTo>
                  <a:lnTo>
                    <a:pt x="781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0"/>
            <p:cNvSpPr/>
            <p:nvPr/>
          </p:nvSpPr>
          <p:spPr>
            <a:xfrm>
              <a:off x="1911527" y="4414426"/>
              <a:ext cx="4822444" cy="112648"/>
            </a:xfrm>
            <a:custGeom>
              <a:avLst/>
              <a:gdLst/>
              <a:ahLst/>
              <a:cxnLst/>
              <a:rect l="l" t="t" r="r" b="b"/>
              <a:pathLst>
                <a:path w="32621" h="762" extrusionOk="0">
                  <a:moveTo>
                    <a:pt x="0" y="0"/>
                  </a:moveTo>
                  <a:lnTo>
                    <a:pt x="143" y="762"/>
                  </a:lnTo>
                  <a:lnTo>
                    <a:pt x="31486" y="762"/>
                  </a:lnTo>
                  <a:lnTo>
                    <a:pt x="3262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1610091" y="4338586"/>
              <a:ext cx="1598513" cy="155372"/>
            </a:xfrm>
            <a:custGeom>
              <a:avLst/>
              <a:gdLst/>
              <a:ahLst/>
              <a:cxnLst/>
              <a:rect l="l" t="t" r="r" b="b"/>
              <a:pathLst>
                <a:path w="10813" h="1051" extrusionOk="0">
                  <a:moveTo>
                    <a:pt x="482" y="1"/>
                  </a:moveTo>
                  <a:cubicBezTo>
                    <a:pt x="199" y="1"/>
                    <a:pt x="1" y="245"/>
                    <a:pt x="1" y="513"/>
                  </a:cubicBezTo>
                  <a:cubicBezTo>
                    <a:pt x="1" y="819"/>
                    <a:pt x="225" y="1050"/>
                    <a:pt x="537" y="1050"/>
                  </a:cubicBezTo>
                  <a:lnTo>
                    <a:pt x="10446" y="989"/>
                  </a:lnTo>
                  <a:cubicBezTo>
                    <a:pt x="10643" y="989"/>
                    <a:pt x="10813" y="819"/>
                    <a:pt x="10813" y="622"/>
                  </a:cubicBezTo>
                  <a:cubicBezTo>
                    <a:pt x="10813" y="398"/>
                    <a:pt x="10643" y="255"/>
                    <a:pt x="10446" y="255"/>
                  </a:cubicBezTo>
                  <a:lnTo>
                    <a:pt x="537" y="4"/>
                  </a:lnTo>
                  <a:cubicBezTo>
                    <a:pt x="519" y="2"/>
                    <a:pt x="500" y="1"/>
                    <a:pt x="482"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0"/>
            <p:cNvSpPr/>
            <p:nvPr/>
          </p:nvSpPr>
          <p:spPr>
            <a:xfrm>
              <a:off x="1610091" y="4430540"/>
              <a:ext cx="1598513" cy="63420"/>
            </a:xfrm>
            <a:custGeom>
              <a:avLst/>
              <a:gdLst/>
              <a:ahLst/>
              <a:cxnLst/>
              <a:rect l="l" t="t" r="r" b="b"/>
              <a:pathLst>
                <a:path w="10813" h="429" extrusionOk="0">
                  <a:moveTo>
                    <a:pt x="1" y="0"/>
                  </a:moveTo>
                  <a:cubicBezTo>
                    <a:pt x="55" y="258"/>
                    <a:pt x="252" y="428"/>
                    <a:pt x="537" y="428"/>
                  </a:cubicBezTo>
                  <a:lnTo>
                    <a:pt x="10446" y="367"/>
                  </a:lnTo>
                  <a:cubicBezTo>
                    <a:pt x="10643" y="367"/>
                    <a:pt x="10813" y="197"/>
                    <a:pt x="10813"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0"/>
            <p:cNvSpPr/>
            <p:nvPr/>
          </p:nvSpPr>
          <p:spPr>
            <a:xfrm>
              <a:off x="4494501" y="4221500"/>
              <a:ext cx="2067733" cy="29271"/>
            </a:xfrm>
            <a:custGeom>
              <a:avLst/>
              <a:gdLst/>
              <a:ahLst/>
              <a:cxnLst/>
              <a:rect l="l" t="t" r="r" b="b"/>
              <a:pathLst>
                <a:path w="13987" h="198" extrusionOk="0">
                  <a:moveTo>
                    <a:pt x="1" y="1"/>
                  </a:moveTo>
                  <a:lnTo>
                    <a:pt x="1" y="198"/>
                  </a:lnTo>
                  <a:lnTo>
                    <a:pt x="13987" y="198"/>
                  </a:lnTo>
                  <a:lnTo>
                    <a:pt x="1398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2413870" y="3894930"/>
              <a:ext cx="5119883" cy="75542"/>
            </a:xfrm>
            <a:custGeom>
              <a:avLst/>
              <a:gdLst/>
              <a:ahLst/>
              <a:cxnLst/>
              <a:rect l="l" t="t" r="r" b="b"/>
              <a:pathLst>
                <a:path w="34633" h="511" extrusionOk="0">
                  <a:moveTo>
                    <a:pt x="510" y="1"/>
                  </a:moveTo>
                  <a:lnTo>
                    <a:pt x="0" y="511"/>
                  </a:lnTo>
                  <a:lnTo>
                    <a:pt x="33810" y="511"/>
                  </a:lnTo>
                  <a:lnTo>
                    <a:pt x="3463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a:off x="25" y="4603328"/>
            <a:ext cx="9144005" cy="540125"/>
            <a:chOff x="25" y="4603328"/>
            <a:chExt cx="9144005" cy="540125"/>
          </a:xfrm>
        </p:grpSpPr>
        <p:sp>
          <p:nvSpPr>
            <p:cNvPr id="966" name="Google Shape;966;p50"/>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72414" y="843558"/>
            <a:ext cx="8352928" cy="2031325"/>
          </a:xfrm>
          <a:prstGeom prst="rect">
            <a:avLst/>
          </a:prstGeom>
        </p:spPr>
        <p:txBody>
          <a:bodyPr wrap="square">
            <a:spAutoFit/>
          </a:bodyPr>
          <a:lstStyle/>
          <a:p>
            <a:r>
              <a:rPr lang="en-US" dirty="0"/>
              <a:t>Founded in 1993, </a:t>
            </a:r>
            <a:r>
              <a:rPr lang="en-US" dirty="0" err="1"/>
              <a:t>Genting</a:t>
            </a:r>
            <a:r>
              <a:rPr lang="en-US" dirty="0"/>
              <a:t> Hong Kong is a shipping line owned by the </a:t>
            </a:r>
            <a:r>
              <a:rPr lang="en-US" dirty="0" err="1"/>
              <a:t>Genting</a:t>
            </a:r>
            <a:r>
              <a:rPr lang="en-US" dirty="0"/>
              <a:t> Group. These include the Dream Cruises and Star Cruises brands, which are both based in Hong Kong, as well as Crystal Cruises, which is based in Los Angeles, California. In all, this gives the company a fleet of more than 15 vessels.</a:t>
            </a:r>
          </a:p>
          <a:p>
            <a:endParaRPr lang="en-US" dirty="0"/>
          </a:p>
          <a:p>
            <a:r>
              <a:rPr lang="en-US" dirty="0"/>
              <a:t>Combined, </a:t>
            </a:r>
            <a:r>
              <a:rPr lang="en-US" dirty="0" err="1"/>
              <a:t>Genting</a:t>
            </a:r>
            <a:r>
              <a:rPr lang="en-US" dirty="0"/>
              <a:t> Hong Kong's various brands are estimated to account for two percent of annual cruise passengers, while the company generates about five percent of the industry's annual revenue. In total, the company attracts more than 500,000 passengers annually, with Dream Cruises pulling around 260,000 of them.</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 y="123478"/>
            <a:ext cx="2381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116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52"/>
          <p:cNvSpPr txBox="1">
            <a:spLocks noGrp="1"/>
          </p:cNvSpPr>
          <p:nvPr>
            <p:ph type="title"/>
          </p:nvPr>
        </p:nvSpPr>
        <p:spPr>
          <a:xfrm>
            <a:off x="1043608" y="540000"/>
            <a:ext cx="6768752" cy="477600"/>
          </a:xfrm>
          <a:prstGeom prst="rect">
            <a:avLst/>
          </a:prstGeom>
        </p:spPr>
        <p:txBody>
          <a:bodyPr spcFirstLastPara="1" wrap="square" lIns="91425" tIns="91425" rIns="91425" bIns="91425" anchor="ctr" anchorCtr="0">
            <a:noAutofit/>
          </a:bodyPr>
          <a:lstStyle/>
          <a:p>
            <a:pPr lvl="0"/>
            <a:r>
              <a:rPr lang="en-US" sz="2000" dirty="0"/>
              <a:t>Classification of Cruise Lines in the Shipping Industry</a:t>
            </a:r>
            <a:endParaRPr sz="2000" dirty="0"/>
          </a:p>
        </p:txBody>
      </p:sp>
      <p:sp>
        <p:nvSpPr>
          <p:cNvPr id="980" name="Google Shape;980;p52"/>
          <p:cNvSpPr txBox="1">
            <a:spLocks noGrp="1"/>
          </p:cNvSpPr>
          <p:nvPr>
            <p:ph type="subTitle" idx="1"/>
          </p:nvPr>
        </p:nvSpPr>
        <p:spPr>
          <a:xfrm>
            <a:off x="4572799" y="2313610"/>
            <a:ext cx="1924800" cy="5445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t>Tend to be </a:t>
            </a:r>
            <a:r>
              <a:rPr lang="en-US" dirty="0" smtClean="0"/>
              <a:t>cheap prices</a:t>
            </a:r>
            <a:endParaRPr dirty="0"/>
          </a:p>
        </p:txBody>
      </p:sp>
      <p:sp>
        <p:nvSpPr>
          <p:cNvPr id="981" name="Google Shape;981;p52"/>
          <p:cNvSpPr txBox="1">
            <a:spLocks noGrp="1"/>
          </p:cNvSpPr>
          <p:nvPr>
            <p:ph type="title" idx="2"/>
          </p:nvPr>
        </p:nvSpPr>
        <p:spPr>
          <a:xfrm>
            <a:off x="4572755" y="1918288"/>
            <a:ext cx="1924800" cy="377700"/>
          </a:xfrm>
          <a:prstGeom prst="rect">
            <a:avLst/>
          </a:prstGeom>
        </p:spPr>
        <p:txBody>
          <a:bodyPr spcFirstLastPara="1" wrap="square" lIns="91425" tIns="91425" rIns="91425" bIns="91425" anchor="t" anchorCtr="0">
            <a:noAutofit/>
          </a:bodyPr>
          <a:lstStyle/>
          <a:p>
            <a:pPr lvl="0"/>
            <a:r>
              <a:rPr lang="en-US" sz="1400" dirty="0"/>
              <a:t>Budget Cruises</a:t>
            </a:r>
            <a:endParaRPr sz="1400" dirty="0"/>
          </a:p>
        </p:txBody>
      </p:sp>
      <p:sp>
        <p:nvSpPr>
          <p:cNvPr id="982" name="Google Shape;982;p52"/>
          <p:cNvSpPr txBox="1">
            <a:spLocks noGrp="1"/>
          </p:cNvSpPr>
          <p:nvPr>
            <p:ph type="subTitle" idx="3"/>
          </p:nvPr>
        </p:nvSpPr>
        <p:spPr>
          <a:xfrm>
            <a:off x="6499199" y="2313610"/>
            <a:ext cx="1924800" cy="5445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t>Affordable prices</a:t>
            </a:r>
            <a:endParaRPr dirty="0"/>
          </a:p>
        </p:txBody>
      </p:sp>
      <p:sp>
        <p:nvSpPr>
          <p:cNvPr id="983" name="Google Shape;983;p52"/>
          <p:cNvSpPr txBox="1">
            <a:spLocks noGrp="1"/>
          </p:cNvSpPr>
          <p:nvPr>
            <p:ph type="title" idx="4"/>
          </p:nvPr>
        </p:nvSpPr>
        <p:spPr>
          <a:xfrm>
            <a:off x="6499128" y="1918288"/>
            <a:ext cx="1924800" cy="377700"/>
          </a:xfrm>
          <a:prstGeom prst="rect">
            <a:avLst/>
          </a:prstGeom>
        </p:spPr>
        <p:txBody>
          <a:bodyPr spcFirstLastPara="1" wrap="square" lIns="91425" tIns="91425" rIns="91425" bIns="91425" anchor="t" anchorCtr="0">
            <a:noAutofit/>
          </a:bodyPr>
          <a:lstStyle/>
          <a:p>
            <a:pPr lvl="0"/>
            <a:r>
              <a:rPr lang="en-US" sz="1400" dirty="0"/>
              <a:t>Low Budget Cruises</a:t>
            </a:r>
            <a:endParaRPr sz="1400" dirty="0"/>
          </a:p>
        </p:txBody>
      </p:sp>
      <p:sp>
        <p:nvSpPr>
          <p:cNvPr id="984" name="Google Shape;984;p52"/>
          <p:cNvSpPr txBox="1">
            <a:spLocks noGrp="1"/>
          </p:cNvSpPr>
          <p:nvPr>
            <p:ph type="subTitle" idx="5"/>
          </p:nvPr>
        </p:nvSpPr>
        <p:spPr>
          <a:xfrm>
            <a:off x="720000" y="2313617"/>
            <a:ext cx="1924800" cy="5445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t>Tend to be the price of the package that is often the choice</a:t>
            </a:r>
            <a:endParaRPr dirty="0"/>
          </a:p>
        </p:txBody>
      </p:sp>
      <p:sp>
        <p:nvSpPr>
          <p:cNvPr id="985" name="Google Shape;985;p52"/>
          <p:cNvSpPr txBox="1">
            <a:spLocks noGrp="1"/>
          </p:cNvSpPr>
          <p:nvPr>
            <p:ph type="title" idx="6"/>
          </p:nvPr>
        </p:nvSpPr>
        <p:spPr>
          <a:xfrm>
            <a:off x="720010" y="1918291"/>
            <a:ext cx="1924800" cy="377700"/>
          </a:xfrm>
          <a:prstGeom prst="rect">
            <a:avLst/>
          </a:prstGeom>
        </p:spPr>
        <p:txBody>
          <a:bodyPr spcFirstLastPara="1" wrap="square" lIns="91425" tIns="91425" rIns="91425" bIns="91425" anchor="t" anchorCtr="0">
            <a:noAutofit/>
          </a:bodyPr>
          <a:lstStyle/>
          <a:p>
            <a:pPr lvl="0"/>
            <a:r>
              <a:rPr lang="en-US" sz="1400" dirty="0"/>
              <a:t>All Inclusive Cruises</a:t>
            </a:r>
            <a:endParaRPr sz="1400" dirty="0"/>
          </a:p>
        </p:txBody>
      </p:sp>
      <p:sp>
        <p:nvSpPr>
          <p:cNvPr id="986" name="Google Shape;986;p52"/>
          <p:cNvSpPr txBox="1">
            <a:spLocks noGrp="1"/>
          </p:cNvSpPr>
          <p:nvPr>
            <p:ph type="subTitle" idx="7"/>
          </p:nvPr>
        </p:nvSpPr>
        <p:spPr>
          <a:xfrm>
            <a:off x="2646400" y="2313617"/>
            <a:ext cx="1924800" cy="5445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t>Tend to offer high quality services.</a:t>
            </a:r>
            <a:endParaRPr dirty="0"/>
          </a:p>
        </p:txBody>
      </p:sp>
      <p:sp>
        <p:nvSpPr>
          <p:cNvPr id="987" name="Google Shape;987;p52"/>
          <p:cNvSpPr txBox="1">
            <a:spLocks noGrp="1"/>
          </p:cNvSpPr>
          <p:nvPr>
            <p:ph type="title" idx="8"/>
          </p:nvPr>
        </p:nvSpPr>
        <p:spPr>
          <a:xfrm>
            <a:off x="2646383" y="1918291"/>
            <a:ext cx="1924800" cy="377700"/>
          </a:xfrm>
          <a:prstGeom prst="rect">
            <a:avLst/>
          </a:prstGeom>
        </p:spPr>
        <p:txBody>
          <a:bodyPr spcFirstLastPara="1" wrap="square" lIns="91425" tIns="91425" rIns="91425" bIns="91425" anchor="t" anchorCtr="0">
            <a:noAutofit/>
          </a:bodyPr>
          <a:lstStyle/>
          <a:p>
            <a:pPr lvl="0"/>
            <a:r>
              <a:rPr lang="en-US" sz="1400" dirty="0"/>
              <a:t>Luxury Cruises</a:t>
            </a:r>
            <a:endParaRPr sz="1400" dirty="0"/>
          </a:p>
        </p:txBody>
      </p:sp>
      <p:grpSp>
        <p:nvGrpSpPr>
          <p:cNvPr id="988" name="Google Shape;988;p52"/>
          <p:cNvGrpSpPr/>
          <p:nvPr/>
        </p:nvGrpSpPr>
        <p:grpSpPr>
          <a:xfrm>
            <a:off x="1761760" y="3237763"/>
            <a:ext cx="5620483" cy="1365628"/>
            <a:chOff x="4024399" y="1647624"/>
            <a:chExt cx="2070236" cy="503012"/>
          </a:xfrm>
        </p:grpSpPr>
        <p:sp>
          <p:nvSpPr>
            <p:cNvPr id="989" name="Google Shape;989;p52"/>
            <p:cNvSpPr/>
            <p:nvPr/>
          </p:nvSpPr>
          <p:spPr>
            <a:xfrm>
              <a:off x="4436416" y="1647624"/>
              <a:ext cx="993882" cy="73658"/>
            </a:xfrm>
            <a:custGeom>
              <a:avLst/>
              <a:gdLst/>
              <a:ahLst/>
              <a:cxnLst/>
              <a:rect l="l" t="t" r="r" b="b"/>
              <a:pathLst>
                <a:path w="61799" h="4580" extrusionOk="0">
                  <a:moveTo>
                    <a:pt x="59947" y="1"/>
                  </a:moveTo>
                  <a:lnTo>
                    <a:pt x="0" y="1018"/>
                  </a:lnTo>
                  <a:lnTo>
                    <a:pt x="0" y="1364"/>
                  </a:lnTo>
                  <a:lnTo>
                    <a:pt x="8811" y="1181"/>
                  </a:lnTo>
                  <a:lnTo>
                    <a:pt x="8811" y="4579"/>
                  </a:lnTo>
                  <a:lnTo>
                    <a:pt x="9157" y="4579"/>
                  </a:lnTo>
                  <a:lnTo>
                    <a:pt x="9157" y="1181"/>
                  </a:lnTo>
                  <a:lnTo>
                    <a:pt x="14916" y="1099"/>
                  </a:lnTo>
                  <a:lnTo>
                    <a:pt x="14916" y="4579"/>
                  </a:lnTo>
                  <a:lnTo>
                    <a:pt x="15262" y="4579"/>
                  </a:lnTo>
                  <a:lnTo>
                    <a:pt x="15262" y="1099"/>
                  </a:lnTo>
                  <a:lnTo>
                    <a:pt x="21102" y="1018"/>
                  </a:lnTo>
                  <a:lnTo>
                    <a:pt x="21102" y="4579"/>
                  </a:lnTo>
                  <a:lnTo>
                    <a:pt x="21448" y="4579"/>
                  </a:lnTo>
                  <a:lnTo>
                    <a:pt x="21448" y="1018"/>
                  </a:lnTo>
                  <a:lnTo>
                    <a:pt x="27206" y="855"/>
                  </a:lnTo>
                  <a:lnTo>
                    <a:pt x="27206" y="4579"/>
                  </a:lnTo>
                  <a:lnTo>
                    <a:pt x="27552" y="4579"/>
                  </a:lnTo>
                  <a:lnTo>
                    <a:pt x="27552" y="855"/>
                  </a:lnTo>
                  <a:lnTo>
                    <a:pt x="33413" y="754"/>
                  </a:lnTo>
                  <a:lnTo>
                    <a:pt x="33413" y="4579"/>
                  </a:lnTo>
                  <a:lnTo>
                    <a:pt x="33738" y="4579"/>
                  </a:lnTo>
                  <a:lnTo>
                    <a:pt x="33738" y="754"/>
                  </a:lnTo>
                  <a:lnTo>
                    <a:pt x="39517" y="672"/>
                  </a:lnTo>
                  <a:lnTo>
                    <a:pt x="39517" y="4579"/>
                  </a:lnTo>
                  <a:lnTo>
                    <a:pt x="39843" y="4579"/>
                  </a:lnTo>
                  <a:lnTo>
                    <a:pt x="39843" y="672"/>
                  </a:lnTo>
                  <a:lnTo>
                    <a:pt x="45703" y="591"/>
                  </a:lnTo>
                  <a:lnTo>
                    <a:pt x="45703" y="4579"/>
                  </a:lnTo>
                  <a:lnTo>
                    <a:pt x="46029" y="4579"/>
                  </a:lnTo>
                  <a:lnTo>
                    <a:pt x="46029" y="591"/>
                  </a:lnTo>
                  <a:lnTo>
                    <a:pt x="51808" y="509"/>
                  </a:lnTo>
                  <a:lnTo>
                    <a:pt x="51808" y="4579"/>
                  </a:lnTo>
                  <a:lnTo>
                    <a:pt x="52133" y="4579"/>
                  </a:lnTo>
                  <a:lnTo>
                    <a:pt x="52133" y="428"/>
                  </a:lnTo>
                  <a:lnTo>
                    <a:pt x="59947" y="347"/>
                  </a:lnTo>
                  <a:cubicBezTo>
                    <a:pt x="60374" y="347"/>
                    <a:pt x="60700" y="509"/>
                    <a:pt x="61046" y="754"/>
                  </a:cubicBezTo>
                  <a:cubicBezTo>
                    <a:pt x="61290" y="1099"/>
                    <a:pt x="61473" y="1445"/>
                    <a:pt x="61473" y="1873"/>
                  </a:cubicBezTo>
                  <a:lnTo>
                    <a:pt x="61473" y="3643"/>
                  </a:lnTo>
                  <a:lnTo>
                    <a:pt x="61799" y="3643"/>
                  </a:lnTo>
                  <a:lnTo>
                    <a:pt x="61799" y="1873"/>
                  </a:lnTo>
                  <a:cubicBezTo>
                    <a:pt x="61799" y="1364"/>
                    <a:pt x="61636" y="937"/>
                    <a:pt x="61290" y="509"/>
                  </a:cubicBezTo>
                  <a:cubicBezTo>
                    <a:pt x="60883" y="163"/>
                    <a:pt x="60456" y="1"/>
                    <a:pt x="5994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2"/>
            <p:cNvSpPr/>
            <p:nvPr/>
          </p:nvSpPr>
          <p:spPr>
            <a:xfrm>
              <a:off x="5369089" y="1654491"/>
              <a:ext cx="5581" cy="66791"/>
            </a:xfrm>
            <a:custGeom>
              <a:avLst/>
              <a:gdLst/>
              <a:ahLst/>
              <a:cxnLst/>
              <a:rect l="l" t="t" r="r" b="b"/>
              <a:pathLst>
                <a:path w="347" h="4153" extrusionOk="0">
                  <a:moveTo>
                    <a:pt x="1" y="1"/>
                  </a:moveTo>
                  <a:lnTo>
                    <a:pt x="1" y="4152"/>
                  </a:lnTo>
                  <a:lnTo>
                    <a:pt x="347" y="4152"/>
                  </a:lnTo>
                  <a:lnTo>
                    <a:pt x="347"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2"/>
            <p:cNvSpPr/>
            <p:nvPr/>
          </p:nvSpPr>
          <p:spPr>
            <a:xfrm>
              <a:off x="4370960" y="1650245"/>
              <a:ext cx="130928" cy="71036"/>
            </a:xfrm>
            <a:custGeom>
              <a:avLst/>
              <a:gdLst/>
              <a:ahLst/>
              <a:cxnLst/>
              <a:rect l="l" t="t" r="r" b="b"/>
              <a:pathLst>
                <a:path w="8141" h="4417" extrusionOk="0">
                  <a:moveTo>
                    <a:pt x="1" y="0"/>
                  </a:moveTo>
                  <a:lnTo>
                    <a:pt x="1" y="855"/>
                  </a:lnTo>
                  <a:lnTo>
                    <a:pt x="428" y="936"/>
                  </a:lnTo>
                  <a:cubicBezTo>
                    <a:pt x="1527" y="1201"/>
                    <a:pt x="2463" y="1872"/>
                    <a:pt x="3134" y="2809"/>
                  </a:cubicBezTo>
                  <a:lnTo>
                    <a:pt x="4314" y="4416"/>
                  </a:lnTo>
                  <a:lnTo>
                    <a:pt x="8140" y="4416"/>
                  </a:lnTo>
                  <a:lnTo>
                    <a:pt x="4416" y="936"/>
                  </a:lnTo>
                  <a:cubicBezTo>
                    <a:pt x="3724" y="346"/>
                    <a:pt x="2788"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5549084" y="1868517"/>
              <a:ext cx="38309" cy="53040"/>
            </a:xfrm>
            <a:custGeom>
              <a:avLst/>
              <a:gdLst/>
              <a:ahLst/>
              <a:cxnLst/>
              <a:rect l="l" t="t" r="r" b="b"/>
              <a:pathLst>
                <a:path w="2382" h="3298" extrusionOk="0">
                  <a:moveTo>
                    <a:pt x="2035" y="1"/>
                  </a:moveTo>
                  <a:lnTo>
                    <a:pt x="0" y="3135"/>
                  </a:lnTo>
                  <a:lnTo>
                    <a:pt x="245" y="3297"/>
                  </a:lnTo>
                  <a:lnTo>
                    <a:pt x="2381" y="164"/>
                  </a:lnTo>
                  <a:lnTo>
                    <a:pt x="2035" y="1"/>
                  </a:lnTo>
                  <a:close/>
                </a:path>
              </a:pathLst>
            </a:custGeom>
            <a:solidFill>
              <a:srgbClr val="E6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2"/>
            <p:cNvSpPr/>
            <p:nvPr/>
          </p:nvSpPr>
          <p:spPr>
            <a:xfrm>
              <a:off x="4024399" y="1887510"/>
              <a:ext cx="2041432" cy="263126"/>
            </a:xfrm>
            <a:custGeom>
              <a:avLst/>
              <a:gdLst/>
              <a:ahLst/>
              <a:cxnLst/>
              <a:rect l="l" t="t" r="r" b="b"/>
              <a:pathLst>
                <a:path w="126935" h="16361" extrusionOk="0">
                  <a:moveTo>
                    <a:pt x="126935" y="0"/>
                  </a:moveTo>
                  <a:cubicBezTo>
                    <a:pt x="126934" y="0"/>
                    <a:pt x="115742" y="692"/>
                    <a:pt x="87092" y="1872"/>
                  </a:cubicBezTo>
                  <a:cubicBezTo>
                    <a:pt x="61901" y="2890"/>
                    <a:pt x="16890" y="3398"/>
                    <a:pt x="6125" y="3480"/>
                  </a:cubicBezTo>
                  <a:cubicBezTo>
                    <a:pt x="4681" y="3480"/>
                    <a:pt x="3317" y="4253"/>
                    <a:pt x="2463" y="5515"/>
                  </a:cubicBezTo>
                  <a:lnTo>
                    <a:pt x="855" y="8140"/>
                  </a:lnTo>
                  <a:cubicBezTo>
                    <a:pt x="0" y="9584"/>
                    <a:pt x="184" y="11456"/>
                    <a:pt x="1364" y="12637"/>
                  </a:cubicBezTo>
                  <a:lnTo>
                    <a:pt x="2300" y="16360"/>
                  </a:lnTo>
                  <a:lnTo>
                    <a:pt x="106159" y="16360"/>
                  </a:lnTo>
                  <a:cubicBezTo>
                    <a:pt x="108702" y="16360"/>
                    <a:pt x="111165" y="15445"/>
                    <a:pt x="112955" y="13654"/>
                  </a:cubicBezTo>
                  <a:lnTo>
                    <a:pt x="126935" y="0"/>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2"/>
            <p:cNvSpPr/>
            <p:nvPr/>
          </p:nvSpPr>
          <p:spPr>
            <a:xfrm>
              <a:off x="4287846" y="1706212"/>
              <a:ext cx="1407203" cy="235962"/>
            </a:xfrm>
            <a:custGeom>
              <a:avLst/>
              <a:gdLst/>
              <a:ahLst/>
              <a:cxnLst/>
              <a:rect l="l" t="t" r="r" b="b"/>
              <a:pathLst>
                <a:path w="87499" h="14672" extrusionOk="0">
                  <a:moveTo>
                    <a:pt x="71973" y="0"/>
                  </a:moveTo>
                  <a:lnTo>
                    <a:pt x="7956" y="936"/>
                  </a:lnTo>
                  <a:lnTo>
                    <a:pt x="7956" y="3134"/>
                  </a:lnTo>
                  <a:cubicBezTo>
                    <a:pt x="7956" y="3134"/>
                    <a:pt x="11436" y="3988"/>
                    <a:pt x="10500" y="8139"/>
                  </a:cubicBezTo>
                  <a:cubicBezTo>
                    <a:pt x="9482" y="12555"/>
                    <a:pt x="4233" y="14081"/>
                    <a:pt x="0" y="14671"/>
                  </a:cubicBezTo>
                  <a:cubicBezTo>
                    <a:pt x="17886" y="14407"/>
                    <a:pt x="50607" y="14000"/>
                    <a:pt x="70711" y="13145"/>
                  </a:cubicBezTo>
                  <a:cubicBezTo>
                    <a:pt x="77141" y="12881"/>
                    <a:pt x="82737" y="12636"/>
                    <a:pt x="87499" y="12372"/>
                  </a:cubicBezTo>
                  <a:lnTo>
                    <a:pt x="73580" y="590"/>
                  </a:lnTo>
                  <a:cubicBezTo>
                    <a:pt x="73173" y="163"/>
                    <a:pt x="72563" y="0"/>
                    <a:pt x="71973"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4031266" y="2021349"/>
              <a:ext cx="1896786" cy="51528"/>
            </a:xfrm>
            <a:custGeom>
              <a:avLst/>
              <a:gdLst/>
              <a:ahLst/>
              <a:cxnLst/>
              <a:rect l="l" t="t" r="r" b="b"/>
              <a:pathLst>
                <a:path w="117941" h="3204" extrusionOk="0">
                  <a:moveTo>
                    <a:pt x="117941" y="1"/>
                  </a:moveTo>
                  <a:lnTo>
                    <a:pt x="117941" y="1"/>
                  </a:lnTo>
                  <a:cubicBezTo>
                    <a:pt x="101673" y="530"/>
                    <a:pt x="31866" y="2632"/>
                    <a:pt x="6730" y="2632"/>
                  </a:cubicBezTo>
                  <a:cubicBezTo>
                    <a:pt x="3852" y="2632"/>
                    <a:pt x="1560" y="2605"/>
                    <a:pt x="1" y="2544"/>
                  </a:cubicBezTo>
                  <a:lnTo>
                    <a:pt x="1" y="2544"/>
                  </a:lnTo>
                  <a:cubicBezTo>
                    <a:pt x="1" y="2788"/>
                    <a:pt x="103" y="2951"/>
                    <a:pt x="184" y="3134"/>
                  </a:cubicBezTo>
                  <a:cubicBezTo>
                    <a:pt x="1620" y="3182"/>
                    <a:pt x="3629" y="3203"/>
                    <a:pt x="6108" y="3203"/>
                  </a:cubicBezTo>
                  <a:cubicBezTo>
                    <a:pt x="30398" y="3203"/>
                    <a:pt x="99810" y="1126"/>
                    <a:pt x="117351" y="591"/>
                  </a:cubicBezTo>
                  <a:lnTo>
                    <a:pt x="117941"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4034209" y="2030838"/>
              <a:ext cx="1884354" cy="119799"/>
            </a:xfrm>
            <a:custGeom>
              <a:avLst/>
              <a:gdLst/>
              <a:ahLst/>
              <a:cxnLst/>
              <a:rect l="l" t="t" r="r" b="b"/>
              <a:pathLst>
                <a:path w="117168" h="7449" extrusionOk="0">
                  <a:moveTo>
                    <a:pt x="117168" y="1"/>
                  </a:moveTo>
                  <a:lnTo>
                    <a:pt x="117168" y="1"/>
                  </a:lnTo>
                  <a:cubicBezTo>
                    <a:pt x="99627" y="536"/>
                    <a:pt x="30215" y="2613"/>
                    <a:pt x="5925" y="2613"/>
                  </a:cubicBezTo>
                  <a:cubicBezTo>
                    <a:pt x="3446" y="2613"/>
                    <a:pt x="1437" y="2592"/>
                    <a:pt x="1" y="2544"/>
                  </a:cubicBezTo>
                  <a:lnTo>
                    <a:pt x="1" y="2544"/>
                  </a:lnTo>
                  <a:cubicBezTo>
                    <a:pt x="164" y="2972"/>
                    <a:pt x="428" y="3379"/>
                    <a:pt x="754" y="3725"/>
                  </a:cubicBezTo>
                  <a:lnTo>
                    <a:pt x="1690" y="7448"/>
                  </a:lnTo>
                  <a:lnTo>
                    <a:pt x="105549" y="7448"/>
                  </a:lnTo>
                  <a:cubicBezTo>
                    <a:pt x="108092" y="7448"/>
                    <a:pt x="110555" y="6533"/>
                    <a:pt x="112345" y="4742"/>
                  </a:cubicBezTo>
                  <a:lnTo>
                    <a:pt x="117168"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a:off x="4031266" y="2062263"/>
              <a:ext cx="1656" cy="5243"/>
            </a:xfrm>
            <a:custGeom>
              <a:avLst/>
              <a:gdLst/>
              <a:ahLst/>
              <a:cxnLst/>
              <a:rect l="l" t="t" r="r" b="b"/>
              <a:pathLst>
                <a:path w="103" h="326" extrusionOk="0">
                  <a:moveTo>
                    <a:pt x="103" y="326"/>
                  </a:moveTo>
                  <a:cubicBezTo>
                    <a:pt x="1" y="244"/>
                    <a:pt x="1" y="82"/>
                    <a:pt x="1" y="0"/>
                  </a:cubicBezTo>
                  <a:cubicBezTo>
                    <a:pt x="1" y="82"/>
                    <a:pt x="1" y="244"/>
                    <a:pt x="103" y="326"/>
                  </a:cubicBezTo>
                  <a:close/>
                </a:path>
              </a:pathLst>
            </a:custGeom>
            <a:solidFill>
              <a:srgbClr val="E00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a:off x="4032906" y="2067490"/>
              <a:ext cx="1319" cy="4278"/>
            </a:xfrm>
            <a:custGeom>
              <a:avLst/>
              <a:gdLst/>
              <a:ahLst/>
              <a:cxnLst/>
              <a:rect l="l" t="t" r="r" b="b"/>
              <a:pathLst>
                <a:path w="82" h="266" extrusionOk="0">
                  <a:moveTo>
                    <a:pt x="82" y="265"/>
                  </a:moveTo>
                  <a:cubicBezTo>
                    <a:pt x="82" y="184"/>
                    <a:pt x="1" y="82"/>
                    <a:pt x="1" y="1"/>
                  </a:cubicBezTo>
                  <a:cubicBezTo>
                    <a:pt x="1" y="82"/>
                    <a:pt x="82" y="184"/>
                    <a:pt x="82" y="265"/>
                  </a:cubicBezTo>
                  <a:close/>
                </a:path>
              </a:pathLst>
            </a:custGeom>
            <a:solidFill>
              <a:srgbClr val="E00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2"/>
            <p:cNvSpPr/>
            <p:nvPr/>
          </p:nvSpPr>
          <p:spPr>
            <a:xfrm>
              <a:off x="4519531" y="1757918"/>
              <a:ext cx="161034" cy="135173"/>
            </a:xfrm>
            <a:custGeom>
              <a:avLst/>
              <a:gdLst/>
              <a:ahLst/>
              <a:cxnLst/>
              <a:rect l="l" t="t" r="r" b="b"/>
              <a:pathLst>
                <a:path w="10013" h="8405" extrusionOk="0">
                  <a:moveTo>
                    <a:pt x="8730" y="0"/>
                  </a:moveTo>
                  <a:lnTo>
                    <a:pt x="3399" y="102"/>
                  </a:lnTo>
                  <a:cubicBezTo>
                    <a:pt x="2972" y="102"/>
                    <a:pt x="2544" y="427"/>
                    <a:pt x="2382" y="773"/>
                  </a:cubicBezTo>
                  <a:lnTo>
                    <a:pt x="265" y="6959"/>
                  </a:lnTo>
                  <a:cubicBezTo>
                    <a:pt x="1" y="7733"/>
                    <a:pt x="510" y="8404"/>
                    <a:pt x="1283" y="8404"/>
                  </a:cubicBezTo>
                  <a:lnTo>
                    <a:pt x="6614" y="8323"/>
                  </a:lnTo>
                  <a:cubicBezTo>
                    <a:pt x="7041" y="8241"/>
                    <a:pt x="7469" y="7977"/>
                    <a:pt x="7550" y="7549"/>
                  </a:cubicBezTo>
                  <a:lnTo>
                    <a:pt x="9748" y="1363"/>
                  </a:lnTo>
                  <a:cubicBezTo>
                    <a:pt x="10012" y="692"/>
                    <a:pt x="9422" y="0"/>
                    <a:pt x="87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2"/>
            <p:cNvSpPr/>
            <p:nvPr/>
          </p:nvSpPr>
          <p:spPr>
            <a:xfrm>
              <a:off x="4668294" y="1753977"/>
              <a:ext cx="159538" cy="134997"/>
            </a:xfrm>
            <a:custGeom>
              <a:avLst/>
              <a:gdLst/>
              <a:ahLst/>
              <a:cxnLst/>
              <a:rect l="l" t="t" r="r" b="b"/>
              <a:pathLst>
                <a:path w="9920" h="8394" extrusionOk="0">
                  <a:moveTo>
                    <a:pt x="8637" y="1"/>
                  </a:moveTo>
                  <a:lnTo>
                    <a:pt x="3306" y="164"/>
                  </a:lnTo>
                  <a:cubicBezTo>
                    <a:pt x="2879" y="164"/>
                    <a:pt x="2533" y="428"/>
                    <a:pt x="2370" y="856"/>
                  </a:cubicBezTo>
                  <a:lnTo>
                    <a:pt x="172" y="7042"/>
                  </a:lnTo>
                  <a:cubicBezTo>
                    <a:pt x="0" y="7673"/>
                    <a:pt x="439" y="8394"/>
                    <a:pt x="1067" y="8394"/>
                  </a:cubicBezTo>
                  <a:cubicBezTo>
                    <a:pt x="1107" y="8394"/>
                    <a:pt x="1148" y="8391"/>
                    <a:pt x="1190" y="8385"/>
                  </a:cubicBezTo>
                  <a:lnTo>
                    <a:pt x="6521" y="8303"/>
                  </a:lnTo>
                  <a:cubicBezTo>
                    <a:pt x="7030" y="8303"/>
                    <a:pt x="7376" y="8059"/>
                    <a:pt x="7538" y="7632"/>
                  </a:cubicBezTo>
                  <a:lnTo>
                    <a:pt x="9655" y="1446"/>
                  </a:lnTo>
                  <a:cubicBezTo>
                    <a:pt x="9919" y="754"/>
                    <a:pt x="9410" y="1"/>
                    <a:pt x="863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2"/>
            <p:cNvSpPr/>
            <p:nvPr/>
          </p:nvSpPr>
          <p:spPr>
            <a:xfrm>
              <a:off x="4815368" y="1751372"/>
              <a:ext cx="161034" cy="134836"/>
            </a:xfrm>
            <a:custGeom>
              <a:avLst/>
              <a:gdLst/>
              <a:ahLst/>
              <a:cxnLst/>
              <a:rect l="l" t="t" r="r" b="b"/>
              <a:pathLst>
                <a:path w="10013" h="8384" extrusionOk="0">
                  <a:moveTo>
                    <a:pt x="8730" y="0"/>
                  </a:moveTo>
                  <a:lnTo>
                    <a:pt x="3399" y="82"/>
                  </a:lnTo>
                  <a:cubicBezTo>
                    <a:pt x="2972" y="82"/>
                    <a:pt x="2544" y="407"/>
                    <a:pt x="2382" y="834"/>
                  </a:cubicBezTo>
                  <a:lnTo>
                    <a:pt x="265" y="7020"/>
                  </a:lnTo>
                  <a:cubicBezTo>
                    <a:pt x="1" y="7712"/>
                    <a:pt x="510" y="8384"/>
                    <a:pt x="1283" y="8384"/>
                  </a:cubicBezTo>
                  <a:lnTo>
                    <a:pt x="6614" y="8302"/>
                  </a:lnTo>
                  <a:cubicBezTo>
                    <a:pt x="7042" y="8302"/>
                    <a:pt x="7469" y="7956"/>
                    <a:pt x="7550" y="7631"/>
                  </a:cubicBezTo>
                  <a:lnTo>
                    <a:pt x="9748" y="1343"/>
                  </a:lnTo>
                  <a:cubicBezTo>
                    <a:pt x="10012" y="672"/>
                    <a:pt x="9504" y="0"/>
                    <a:pt x="87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2"/>
            <p:cNvSpPr/>
            <p:nvPr/>
          </p:nvSpPr>
          <p:spPr>
            <a:xfrm>
              <a:off x="4962636" y="1749635"/>
              <a:ext cx="160825" cy="135270"/>
            </a:xfrm>
            <a:custGeom>
              <a:avLst/>
              <a:gdLst/>
              <a:ahLst/>
              <a:cxnLst/>
              <a:rect l="l" t="t" r="r" b="b"/>
              <a:pathLst>
                <a:path w="10000" h="8411" extrusionOk="0">
                  <a:moveTo>
                    <a:pt x="8831" y="0"/>
                  </a:moveTo>
                  <a:cubicBezTo>
                    <a:pt x="8798" y="0"/>
                    <a:pt x="8764" y="2"/>
                    <a:pt x="8730" y="6"/>
                  </a:cubicBezTo>
                  <a:lnTo>
                    <a:pt x="3399" y="108"/>
                  </a:lnTo>
                  <a:cubicBezTo>
                    <a:pt x="2890" y="108"/>
                    <a:pt x="2544" y="352"/>
                    <a:pt x="2382" y="780"/>
                  </a:cubicBezTo>
                  <a:lnTo>
                    <a:pt x="265" y="6966"/>
                  </a:lnTo>
                  <a:cubicBezTo>
                    <a:pt x="1" y="7637"/>
                    <a:pt x="509" y="8410"/>
                    <a:pt x="1283" y="8410"/>
                  </a:cubicBezTo>
                  <a:lnTo>
                    <a:pt x="6614" y="8248"/>
                  </a:lnTo>
                  <a:cubicBezTo>
                    <a:pt x="7041" y="8248"/>
                    <a:pt x="7469" y="7983"/>
                    <a:pt x="7550" y="7556"/>
                  </a:cubicBezTo>
                  <a:lnTo>
                    <a:pt x="9748" y="1370"/>
                  </a:lnTo>
                  <a:cubicBezTo>
                    <a:pt x="9999" y="731"/>
                    <a:pt x="9478" y="0"/>
                    <a:pt x="8831"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2"/>
            <p:cNvSpPr/>
            <p:nvPr/>
          </p:nvSpPr>
          <p:spPr>
            <a:xfrm>
              <a:off x="5422113" y="1744489"/>
              <a:ext cx="207496" cy="126666"/>
            </a:xfrm>
            <a:custGeom>
              <a:avLst/>
              <a:gdLst/>
              <a:ahLst/>
              <a:cxnLst/>
              <a:rect l="l" t="t" r="r" b="b"/>
              <a:pathLst>
                <a:path w="12902" h="7876" extrusionOk="0">
                  <a:moveTo>
                    <a:pt x="3988" y="1"/>
                  </a:moveTo>
                  <a:lnTo>
                    <a:pt x="346" y="82"/>
                  </a:lnTo>
                  <a:cubicBezTo>
                    <a:pt x="102" y="82"/>
                    <a:pt x="0" y="428"/>
                    <a:pt x="183" y="510"/>
                  </a:cubicBezTo>
                  <a:lnTo>
                    <a:pt x="8140" y="7876"/>
                  </a:lnTo>
                  <a:lnTo>
                    <a:pt x="8323" y="7876"/>
                  </a:lnTo>
                  <a:lnTo>
                    <a:pt x="12555" y="7794"/>
                  </a:lnTo>
                  <a:cubicBezTo>
                    <a:pt x="12820" y="7794"/>
                    <a:pt x="12901" y="7448"/>
                    <a:pt x="12718" y="7286"/>
                  </a:cubicBezTo>
                  <a:lnTo>
                    <a:pt x="4172" y="82"/>
                  </a:lnTo>
                  <a:cubicBezTo>
                    <a:pt x="4070" y="82"/>
                    <a:pt x="4070" y="1"/>
                    <a:pt x="398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2"/>
            <p:cNvSpPr/>
            <p:nvPr/>
          </p:nvSpPr>
          <p:spPr>
            <a:xfrm>
              <a:off x="5225745" y="1748413"/>
              <a:ext cx="210118" cy="133871"/>
            </a:xfrm>
            <a:custGeom>
              <a:avLst/>
              <a:gdLst/>
              <a:ahLst/>
              <a:cxnLst/>
              <a:rect l="l" t="t" r="r" b="b"/>
              <a:pathLst>
                <a:path w="13065" h="8324" extrusionOk="0">
                  <a:moveTo>
                    <a:pt x="266" y="1"/>
                  </a:moveTo>
                  <a:cubicBezTo>
                    <a:pt x="103" y="1"/>
                    <a:pt x="1" y="184"/>
                    <a:pt x="1" y="266"/>
                  </a:cubicBezTo>
                  <a:lnTo>
                    <a:pt x="1" y="8059"/>
                  </a:lnTo>
                  <a:cubicBezTo>
                    <a:pt x="1" y="8222"/>
                    <a:pt x="103" y="8324"/>
                    <a:pt x="266" y="8324"/>
                  </a:cubicBezTo>
                  <a:lnTo>
                    <a:pt x="12719" y="7896"/>
                  </a:lnTo>
                  <a:cubicBezTo>
                    <a:pt x="12902" y="7896"/>
                    <a:pt x="13065" y="7632"/>
                    <a:pt x="12902" y="7469"/>
                  </a:cubicBezTo>
                  <a:lnTo>
                    <a:pt x="476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2"/>
            <p:cNvSpPr/>
            <p:nvPr/>
          </p:nvSpPr>
          <p:spPr>
            <a:xfrm>
              <a:off x="5326872" y="1745807"/>
              <a:ext cx="203251" cy="129609"/>
            </a:xfrm>
            <a:custGeom>
              <a:avLst/>
              <a:gdLst/>
              <a:ahLst/>
              <a:cxnLst/>
              <a:rect l="l" t="t" r="r" b="b"/>
              <a:pathLst>
                <a:path w="12638" h="8059" extrusionOk="0">
                  <a:moveTo>
                    <a:pt x="4315" y="0"/>
                  </a:moveTo>
                  <a:lnTo>
                    <a:pt x="326" y="82"/>
                  </a:lnTo>
                  <a:cubicBezTo>
                    <a:pt x="82" y="82"/>
                    <a:pt x="1" y="428"/>
                    <a:pt x="163" y="590"/>
                  </a:cubicBezTo>
                  <a:lnTo>
                    <a:pt x="8222" y="7977"/>
                  </a:lnTo>
                  <a:cubicBezTo>
                    <a:pt x="8222" y="7977"/>
                    <a:pt x="8303" y="8058"/>
                    <a:pt x="8384" y="8058"/>
                  </a:cubicBezTo>
                  <a:lnTo>
                    <a:pt x="12291" y="7875"/>
                  </a:lnTo>
                  <a:cubicBezTo>
                    <a:pt x="12535" y="7875"/>
                    <a:pt x="12637" y="7631"/>
                    <a:pt x="12454" y="7468"/>
                  </a:cubicBezTo>
                  <a:lnTo>
                    <a:pt x="4498" y="82"/>
                  </a:lnTo>
                  <a:cubicBezTo>
                    <a:pt x="4396" y="82"/>
                    <a:pt x="4315" y="0"/>
                    <a:pt x="431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2"/>
            <p:cNvSpPr/>
            <p:nvPr/>
          </p:nvSpPr>
          <p:spPr>
            <a:xfrm>
              <a:off x="4512663" y="1748413"/>
              <a:ext cx="174769" cy="152848"/>
            </a:xfrm>
            <a:custGeom>
              <a:avLst/>
              <a:gdLst/>
              <a:ahLst/>
              <a:cxnLst/>
              <a:rect l="l" t="t" r="r" b="b"/>
              <a:pathLst>
                <a:path w="10867" h="9504" extrusionOk="0">
                  <a:moveTo>
                    <a:pt x="9157" y="184"/>
                  </a:moveTo>
                  <a:cubicBezTo>
                    <a:pt x="9666" y="184"/>
                    <a:pt x="10093" y="428"/>
                    <a:pt x="10358" y="774"/>
                  </a:cubicBezTo>
                  <a:cubicBezTo>
                    <a:pt x="10602" y="1202"/>
                    <a:pt x="10683" y="1710"/>
                    <a:pt x="10521" y="2117"/>
                  </a:cubicBezTo>
                  <a:lnTo>
                    <a:pt x="8404" y="8324"/>
                  </a:lnTo>
                  <a:cubicBezTo>
                    <a:pt x="8140" y="8832"/>
                    <a:pt x="7631" y="9239"/>
                    <a:pt x="7041" y="9239"/>
                  </a:cubicBezTo>
                  <a:lnTo>
                    <a:pt x="1608" y="9341"/>
                  </a:lnTo>
                  <a:cubicBezTo>
                    <a:pt x="1201" y="9341"/>
                    <a:pt x="774" y="9158"/>
                    <a:pt x="509" y="8731"/>
                  </a:cubicBezTo>
                  <a:cubicBezTo>
                    <a:pt x="265" y="8405"/>
                    <a:pt x="184" y="7896"/>
                    <a:pt x="346" y="7469"/>
                  </a:cubicBezTo>
                  <a:lnTo>
                    <a:pt x="2463" y="1283"/>
                  </a:lnTo>
                  <a:cubicBezTo>
                    <a:pt x="2625" y="693"/>
                    <a:pt x="3236" y="347"/>
                    <a:pt x="3826" y="347"/>
                  </a:cubicBezTo>
                  <a:lnTo>
                    <a:pt x="9157" y="184"/>
                  </a:lnTo>
                  <a:close/>
                  <a:moveTo>
                    <a:pt x="9157" y="1"/>
                  </a:moveTo>
                  <a:lnTo>
                    <a:pt x="3826" y="184"/>
                  </a:lnTo>
                  <a:cubicBezTo>
                    <a:pt x="3134" y="184"/>
                    <a:pt x="2544" y="591"/>
                    <a:pt x="2300" y="1202"/>
                  </a:cubicBezTo>
                  <a:lnTo>
                    <a:pt x="184" y="7388"/>
                  </a:lnTo>
                  <a:cubicBezTo>
                    <a:pt x="1" y="7896"/>
                    <a:pt x="82" y="8405"/>
                    <a:pt x="346" y="8832"/>
                  </a:cubicBezTo>
                  <a:cubicBezTo>
                    <a:pt x="692" y="9239"/>
                    <a:pt x="1099" y="9504"/>
                    <a:pt x="1608" y="9504"/>
                  </a:cubicBezTo>
                  <a:lnTo>
                    <a:pt x="7041" y="9422"/>
                  </a:lnTo>
                  <a:cubicBezTo>
                    <a:pt x="7713" y="9422"/>
                    <a:pt x="8323" y="8995"/>
                    <a:pt x="8486" y="8324"/>
                  </a:cubicBezTo>
                  <a:lnTo>
                    <a:pt x="10683" y="2117"/>
                  </a:lnTo>
                  <a:cubicBezTo>
                    <a:pt x="10867" y="1710"/>
                    <a:pt x="10765" y="1100"/>
                    <a:pt x="10439" y="693"/>
                  </a:cubicBezTo>
                  <a:cubicBezTo>
                    <a:pt x="10175" y="266"/>
                    <a:pt x="9666" y="1"/>
                    <a:pt x="91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2"/>
            <p:cNvSpPr/>
            <p:nvPr/>
          </p:nvSpPr>
          <p:spPr>
            <a:xfrm>
              <a:off x="4659931" y="1745807"/>
              <a:ext cx="174769" cy="152832"/>
            </a:xfrm>
            <a:custGeom>
              <a:avLst/>
              <a:gdLst/>
              <a:ahLst/>
              <a:cxnLst/>
              <a:rect l="l" t="t" r="r" b="b"/>
              <a:pathLst>
                <a:path w="10867" h="9503" extrusionOk="0">
                  <a:moveTo>
                    <a:pt x="9239" y="163"/>
                  </a:moveTo>
                  <a:cubicBezTo>
                    <a:pt x="9666" y="163"/>
                    <a:pt x="10093" y="428"/>
                    <a:pt x="10358" y="753"/>
                  </a:cubicBezTo>
                  <a:cubicBezTo>
                    <a:pt x="10683" y="1099"/>
                    <a:pt x="10683" y="1608"/>
                    <a:pt x="10602" y="2035"/>
                  </a:cubicBezTo>
                  <a:lnTo>
                    <a:pt x="8404" y="8221"/>
                  </a:lnTo>
                  <a:cubicBezTo>
                    <a:pt x="8221" y="8811"/>
                    <a:pt x="7712" y="9238"/>
                    <a:pt x="7122" y="9238"/>
                  </a:cubicBezTo>
                  <a:lnTo>
                    <a:pt x="1710" y="9320"/>
                  </a:lnTo>
                  <a:cubicBezTo>
                    <a:pt x="1282" y="9320"/>
                    <a:pt x="774" y="9076"/>
                    <a:pt x="509" y="8730"/>
                  </a:cubicBezTo>
                  <a:cubicBezTo>
                    <a:pt x="265" y="8302"/>
                    <a:pt x="183" y="7875"/>
                    <a:pt x="346" y="7468"/>
                  </a:cubicBezTo>
                  <a:lnTo>
                    <a:pt x="2544" y="1180"/>
                  </a:lnTo>
                  <a:cubicBezTo>
                    <a:pt x="2727" y="672"/>
                    <a:pt x="3236" y="244"/>
                    <a:pt x="3826" y="244"/>
                  </a:cubicBezTo>
                  <a:lnTo>
                    <a:pt x="9239" y="163"/>
                  </a:lnTo>
                  <a:close/>
                  <a:moveTo>
                    <a:pt x="9239" y="0"/>
                  </a:moveTo>
                  <a:lnTo>
                    <a:pt x="3826" y="82"/>
                  </a:lnTo>
                  <a:cubicBezTo>
                    <a:pt x="3134" y="82"/>
                    <a:pt x="2544" y="590"/>
                    <a:pt x="2381" y="1180"/>
                  </a:cubicBezTo>
                  <a:lnTo>
                    <a:pt x="183" y="7366"/>
                  </a:lnTo>
                  <a:cubicBezTo>
                    <a:pt x="0" y="7875"/>
                    <a:pt x="82" y="8384"/>
                    <a:pt x="428" y="8811"/>
                  </a:cubicBezTo>
                  <a:cubicBezTo>
                    <a:pt x="692" y="9238"/>
                    <a:pt x="1201" y="9503"/>
                    <a:pt x="1710" y="9503"/>
                  </a:cubicBezTo>
                  <a:lnTo>
                    <a:pt x="7122" y="9401"/>
                  </a:lnTo>
                  <a:cubicBezTo>
                    <a:pt x="7712" y="9320"/>
                    <a:pt x="8323" y="8893"/>
                    <a:pt x="8567" y="8302"/>
                  </a:cubicBezTo>
                  <a:lnTo>
                    <a:pt x="10683" y="2116"/>
                  </a:lnTo>
                  <a:cubicBezTo>
                    <a:pt x="10866" y="1608"/>
                    <a:pt x="10866" y="1099"/>
                    <a:pt x="10521" y="672"/>
                  </a:cubicBezTo>
                  <a:cubicBezTo>
                    <a:pt x="10256" y="244"/>
                    <a:pt x="9747" y="0"/>
                    <a:pt x="923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2"/>
            <p:cNvSpPr/>
            <p:nvPr/>
          </p:nvSpPr>
          <p:spPr>
            <a:xfrm>
              <a:off x="4808501" y="1743186"/>
              <a:ext cx="174769" cy="151208"/>
            </a:xfrm>
            <a:custGeom>
              <a:avLst/>
              <a:gdLst/>
              <a:ahLst/>
              <a:cxnLst/>
              <a:rect l="l" t="t" r="r" b="b"/>
              <a:pathLst>
                <a:path w="10867" h="9402" extrusionOk="0">
                  <a:moveTo>
                    <a:pt x="9157" y="163"/>
                  </a:moveTo>
                  <a:cubicBezTo>
                    <a:pt x="9666" y="163"/>
                    <a:pt x="10093" y="326"/>
                    <a:pt x="10358" y="753"/>
                  </a:cubicBezTo>
                  <a:cubicBezTo>
                    <a:pt x="10602" y="1099"/>
                    <a:pt x="10684" y="1608"/>
                    <a:pt x="10521" y="2035"/>
                  </a:cubicBezTo>
                  <a:lnTo>
                    <a:pt x="8405" y="8221"/>
                  </a:lnTo>
                  <a:cubicBezTo>
                    <a:pt x="8140" y="8811"/>
                    <a:pt x="7631" y="9157"/>
                    <a:pt x="7041" y="9157"/>
                  </a:cubicBezTo>
                  <a:lnTo>
                    <a:pt x="1710" y="9320"/>
                  </a:lnTo>
                  <a:cubicBezTo>
                    <a:pt x="1201" y="9320"/>
                    <a:pt x="774" y="9056"/>
                    <a:pt x="509" y="8649"/>
                  </a:cubicBezTo>
                  <a:cubicBezTo>
                    <a:pt x="265" y="8303"/>
                    <a:pt x="184" y="7794"/>
                    <a:pt x="347" y="7367"/>
                  </a:cubicBezTo>
                  <a:lnTo>
                    <a:pt x="2463" y="1181"/>
                  </a:lnTo>
                  <a:cubicBezTo>
                    <a:pt x="2727" y="591"/>
                    <a:pt x="3236" y="245"/>
                    <a:pt x="3826" y="245"/>
                  </a:cubicBezTo>
                  <a:lnTo>
                    <a:pt x="9157" y="163"/>
                  </a:lnTo>
                  <a:close/>
                  <a:moveTo>
                    <a:pt x="9157" y="0"/>
                  </a:moveTo>
                  <a:lnTo>
                    <a:pt x="3826" y="82"/>
                  </a:lnTo>
                  <a:cubicBezTo>
                    <a:pt x="3155" y="82"/>
                    <a:pt x="2544" y="509"/>
                    <a:pt x="2300" y="1099"/>
                  </a:cubicBezTo>
                  <a:lnTo>
                    <a:pt x="184" y="7367"/>
                  </a:lnTo>
                  <a:cubicBezTo>
                    <a:pt x="1" y="7794"/>
                    <a:pt x="102" y="8384"/>
                    <a:pt x="347" y="8811"/>
                  </a:cubicBezTo>
                  <a:cubicBezTo>
                    <a:pt x="692" y="9239"/>
                    <a:pt x="1201" y="9401"/>
                    <a:pt x="1710" y="9401"/>
                  </a:cubicBezTo>
                  <a:lnTo>
                    <a:pt x="7041" y="9320"/>
                  </a:lnTo>
                  <a:cubicBezTo>
                    <a:pt x="7733" y="9320"/>
                    <a:pt x="8323" y="8893"/>
                    <a:pt x="8567" y="8303"/>
                  </a:cubicBezTo>
                  <a:lnTo>
                    <a:pt x="10684" y="2117"/>
                  </a:lnTo>
                  <a:cubicBezTo>
                    <a:pt x="10867" y="1608"/>
                    <a:pt x="10785" y="1018"/>
                    <a:pt x="10521" y="591"/>
                  </a:cubicBezTo>
                  <a:cubicBezTo>
                    <a:pt x="10175" y="245"/>
                    <a:pt x="9666" y="0"/>
                    <a:pt x="9157"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a:off x="4955768" y="1740243"/>
              <a:ext cx="174769" cy="152848"/>
            </a:xfrm>
            <a:custGeom>
              <a:avLst/>
              <a:gdLst/>
              <a:ahLst/>
              <a:cxnLst/>
              <a:rect l="l" t="t" r="r" b="b"/>
              <a:pathLst>
                <a:path w="10867" h="9504" extrusionOk="0">
                  <a:moveTo>
                    <a:pt x="9157" y="183"/>
                  </a:moveTo>
                  <a:cubicBezTo>
                    <a:pt x="9666" y="183"/>
                    <a:pt x="10093" y="428"/>
                    <a:pt x="10358" y="774"/>
                  </a:cubicBezTo>
                  <a:cubicBezTo>
                    <a:pt x="10602" y="1201"/>
                    <a:pt x="10683" y="1608"/>
                    <a:pt x="10521" y="2035"/>
                  </a:cubicBezTo>
                  <a:lnTo>
                    <a:pt x="8323" y="8323"/>
                  </a:lnTo>
                  <a:cubicBezTo>
                    <a:pt x="8140" y="8832"/>
                    <a:pt x="7631" y="9239"/>
                    <a:pt x="7041" y="9239"/>
                  </a:cubicBezTo>
                  <a:lnTo>
                    <a:pt x="1628" y="9340"/>
                  </a:lnTo>
                  <a:cubicBezTo>
                    <a:pt x="1201" y="9340"/>
                    <a:pt x="774" y="9076"/>
                    <a:pt x="509" y="8730"/>
                  </a:cubicBezTo>
                  <a:cubicBezTo>
                    <a:pt x="265" y="8404"/>
                    <a:pt x="184" y="7896"/>
                    <a:pt x="265" y="7468"/>
                  </a:cubicBezTo>
                  <a:lnTo>
                    <a:pt x="2463" y="1282"/>
                  </a:lnTo>
                  <a:cubicBezTo>
                    <a:pt x="2646" y="692"/>
                    <a:pt x="3236" y="346"/>
                    <a:pt x="3826" y="265"/>
                  </a:cubicBezTo>
                  <a:lnTo>
                    <a:pt x="9157" y="183"/>
                  </a:lnTo>
                  <a:close/>
                  <a:moveTo>
                    <a:pt x="9157" y="0"/>
                  </a:moveTo>
                  <a:lnTo>
                    <a:pt x="3745" y="82"/>
                  </a:lnTo>
                  <a:cubicBezTo>
                    <a:pt x="3154" y="183"/>
                    <a:pt x="2544" y="590"/>
                    <a:pt x="2300" y="1201"/>
                  </a:cubicBezTo>
                  <a:lnTo>
                    <a:pt x="184" y="7387"/>
                  </a:lnTo>
                  <a:cubicBezTo>
                    <a:pt x="0" y="7896"/>
                    <a:pt x="102" y="8404"/>
                    <a:pt x="346" y="8832"/>
                  </a:cubicBezTo>
                  <a:cubicBezTo>
                    <a:pt x="692" y="9239"/>
                    <a:pt x="1120" y="9503"/>
                    <a:pt x="1628" y="9503"/>
                  </a:cubicBezTo>
                  <a:lnTo>
                    <a:pt x="7041" y="9422"/>
                  </a:lnTo>
                  <a:cubicBezTo>
                    <a:pt x="7733" y="9422"/>
                    <a:pt x="8323" y="8994"/>
                    <a:pt x="8486" y="8323"/>
                  </a:cubicBezTo>
                  <a:lnTo>
                    <a:pt x="10683" y="2117"/>
                  </a:lnTo>
                  <a:cubicBezTo>
                    <a:pt x="10867" y="1608"/>
                    <a:pt x="10785" y="1099"/>
                    <a:pt x="10439" y="692"/>
                  </a:cubicBezTo>
                  <a:cubicBezTo>
                    <a:pt x="10175" y="265"/>
                    <a:pt x="9666" y="0"/>
                    <a:pt x="9157"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a:off x="5413927" y="1736319"/>
              <a:ext cx="223852" cy="144324"/>
            </a:xfrm>
            <a:custGeom>
              <a:avLst/>
              <a:gdLst/>
              <a:ahLst/>
              <a:cxnLst/>
              <a:rect l="l" t="t" r="r" b="b"/>
              <a:pathLst>
                <a:path w="13919" h="8974" extrusionOk="0">
                  <a:moveTo>
                    <a:pt x="4497" y="163"/>
                  </a:moveTo>
                  <a:cubicBezTo>
                    <a:pt x="4681" y="163"/>
                    <a:pt x="4762" y="163"/>
                    <a:pt x="4925" y="326"/>
                  </a:cubicBezTo>
                  <a:lnTo>
                    <a:pt x="13492" y="7549"/>
                  </a:lnTo>
                  <a:cubicBezTo>
                    <a:pt x="13654" y="7712"/>
                    <a:pt x="13736" y="7956"/>
                    <a:pt x="13654" y="8221"/>
                  </a:cubicBezTo>
                  <a:cubicBezTo>
                    <a:pt x="13573" y="8465"/>
                    <a:pt x="13329" y="8648"/>
                    <a:pt x="13064" y="8648"/>
                  </a:cubicBezTo>
                  <a:lnTo>
                    <a:pt x="8832" y="8811"/>
                  </a:lnTo>
                  <a:cubicBezTo>
                    <a:pt x="8649" y="8811"/>
                    <a:pt x="8486" y="8730"/>
                    <a:pt x="8404" y="8648"/>
                  </a:cubicBezTo>
                  <a:lnTo>
                    <a:pt x="428" y="1343"/>
                  </a:lnTo>
                  <a:cubicBezTo>
                    <a:pt x="265" y="1180"/>
                    <a:pt x="184" y="834"/>
                    <a:pt x="265" y="590"/>
                  </a:cubicBezTo>
                  <a:cubicBezTo>
                    <a:pt x="346" y="427"/>
                    <a:pt x="611" y="244"/>
                    <a:pt x="855" y="244"/>
                  </a:cubicBezTo>
                  <a:lnTo>
                    <a:pt x="4497" y="163"/>
                  </a:lnTo>
                  <a:close/>
                  <a:moveTo>
                    <a:pt x="4497" y="0"/>
                  </a:moveTo>
                  <a:lnTo>
                    <a:pt x="855" y="81"/>
                  </a:lnTo>
                  <a:cubicBezTo>
                    <a:pt x="509" y="81"/>
                    <a:pt x="265" y="244"/>
                    <a:pt x="102" y="590"/>
                  </a:cubicBezTo>
                  <a:cubicBezTo>
                    <a:pt x="0" y="834"/>
                    <a:pt x="102" y="1262"/>
                    <a:pt x="346" y="1445"/>
                  </a:cubicBezTo>
                  <a:lnTo>
                    <a:pt x="8242" y="8730"/>
                  </a:lnTo>
                  <a:cubicBezTo>
                    <a:pt x="8404" y="8892"/>
                    <a:pt x="8649" y="8974"/>
                    <a:pt x="8832" y="8974"/>
                  </a:cubicBezTo>
                  <a:lnTo>
                    <a:pt x="13064" y="8811"/>
                  </a:lnTo>
                  <a:cubicBezTo>
                    <a:pt x="13410" y="8811"/>
                    <a:pt x="13654" y="8648"/>
                    <a:pt x="13837" y="8302"/>
                  </a:cubicBezTo>
                  <a:cubicBezTo>
                    <a:pt x="13919" y="7956"/>
                    <a:pt x="13837" y="7631"/>
                    <a:pt x="13573" y="7366"/>
                  </a:cubicBezTo>
                  <a:lnTo>
                    <a:pt x="5006" y="163"/>
                  </a:lnTo>
                  <a:cubicBezTo>
                    <a:pt x="4843" y="81"/>
                    <a:pt x="4681" y="0"/>
                    <a:pt x="4497"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p:nvPr/>
          </p:nvSpPr>
          <p:spPr>
            <a:xfrm>
              <a:off x="5216257" y="1738924"/>
              <a:ext cx="227793" cy="152848"/>
            </a:xfrm>
            <a:custGeom>
              <a:avLst/>
              <a:gdLst/>
              <a:ahLst/>
              <a:cxnLst/>
              <a:rect l="l" t="t" r="r" b="b"/>
              <a:pathLst>
                <a:path w="14164" h="9504" extrusionOk="0">
                  <a:moveTo>
                    <a:pt x="5169" y="164"/>
                  </a:moveTo>
                  <a:cubicBezTo>
                    <a:pt x="5353" y="164"/>
                    <a:pt x="5515" y="265"/>
                    <a:pt x="5597" y="347"/>
                  </a:cubicBezTo>
                  <a:lnTo>
                    <a:pt x="13736" y="7794"/>
                  </a:lnTo>
                  <a:cubicBezTo>
                    <a:pt x="13919" y="7978"/>
                    <a:pt x="14001" y="8222"/>
                    <a:pt x="13919" y="8486"/>
                  </a:cubicBezTo>
                  <a:cubicBezTo>
                    <a:pt x="13818" y="8730"/>
                    <a:pt x="13573" y="8914"/>
                    <a:pt x="13309" y="8914"/>
                  </a:cubicBezTo>
                  <a:lnTo>
                    <a:pt x="856" y="9321"/>
                  </a:lnTo>
                  <a:cubicBezTo>
                    <a:pt x="510" y="9321"/>
                    <a:pt x="184" y="8995"/>
                    <a:pt x="184" y="8649"/>
                  </a:cubicBezTo>
                  <a:lnTo>
                    <a:pt x="184" y="856"/>
                  </a:lnTo>
                  <a:cubicBezTo>
                    <a:pt x="184" y="510"/>
                    <a:pt x="510" y="265"/>
                    <a:pt x="856" y="265"/>
                  </a:cubicBezTo>
                  <a:lnTo>
                    <a:pt x="5169" y="164"/>
                  </a:lnTo>
                  <a:close/>
                  <a:moveTo>
                    <a:pt x="5169" y="1"/>
                  </a:moveTo>
                  <a:lnTo>
                    <a:pt x="856" y="82"/>
                  </a:lnTo>
                  <a:cubicBezTo>
                    <a:pt x="428" y="82"/>
                    <a:pt x="1" y="428"/>
                    <a:pt x="1" y="856"/>
                  </a:cubicBezTo>
                  <a:lnTo>
                    <a:pt x="1" y="8649"/>
                  </a:lnTo>
                  <a:cubicBezTo>
                    <a:pt x="1" y="9158"/>
                    <a:pt x="428" y="9504"/>
                    <a:pt x="856" y="9504"/>
                  </a:cubicBezTo>
                  <a:lnTo>
                    <a:pt x="13309" y="9076"/>
                  </a:lnTo>
                  <a:cubicBezTo>
                    <a:pt x="13655" y="9076"/>
                    <a:pt x="13919" y="8812"/>
                    <a:pt x="14001" y="8568"/>
                  </a:cubicBezTo>
                  <a:cubicBezTo>
                    <a:pt x="14163" y="8222"/>
                    <a:pt x="14082" y="7896"/>
                    <a:pt x="13818" y="7632"/>
                  </a:cubicBezTo>
                  <a:lnTo>
                    <a:pt x="5780" y="265"/>
                  </a:lnTo>
                  <a:cubicBezTo>
                    <a:pt x="5597" y="82"/>
                    <a:pt x="5434" y="1"/>
                    <a:pt x="5169"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2"/>
            <p:cNvSpPr/>
            <p:nvPr/>
          </p:nvSpPr>
          <p:spPr>
            <a:xfrm>
              <a:off x="5317383" y="1737621"/>
              <a:ext cx="220909" cy="145965"/>
            </a:xfrm>
            <a:custGeom>
              <a:avLst/>
              <a:gdLst/>
              <a:ahLst/>
              <a:cxnLst/>
              <a:rect l="l" t="t" r="r" b="b"/>
              <a:pathLst>
                <a:path w="13736" h="9076" extrusionOk="0">
                  <a:moveTo>
                    <a:pt x="4905" y="163"/>
                  </a:moveTo>
                  <a:cubicBezTo>
                    <a:pt x="5088" y="163"/>
                    <a:pt x="5169" y="245"/>
                    <a:pt x="5332" y="346"/>
                  </a:cubicBezTo>
                  <a:lnTo>
                    <a:pt x="13309" y="7631"/>
                  </a:lnTo>
                  <a:cubicBezTo>
                    <a:pt x="13471" y="7875"/>
                    <a:pt x="13553" y="8140"/>
                    <a:pt x="13471" y="8384"/>
                  </a:cubicBezTo>
                  <a:cubicBezTo>
                    <a:pt x="13390" y="8649"/>
                    <a:pt x="13125" y="8811"/>
                    <a:pt x="12881" y="8811"/>
                  </a:cubicBezTo>
                  <a:lnTo>
                    <a:pt x="8974" y="8893"/>
                  </a:lnTo>
                  <a:cubicBezTo>
                    <a:pt x="8812" y="8893"/>
                    <a:pt x="8649" y="8893"/>
                    <a:pt x="8547" y="8730"/>
                  </a:cubicBezTo>
                  <a:lnTo>
                    <a:pt x="509" y="1364"/>
                  </a:lnTo>
                  <a:cubicBezTo>
                    <a:pt x="245" y="1181"/>
                    <a:pt x="245" y="855"/>
                    <a:pt x="326" y="672"/>
                  </a:cubicBezTo>
                  <a:cubicBezTo>
                    <a:pt x="408" y="428"/>
                    <a:pt x="672" y="245"/>
                    <a:pt x="916" y="245"/>
                  </a:cubicBezTo>
                  <a:lnTo>
                    <a:pt x="4905" y="163"/>
                  </a:lnTo>
                  <a:close/>
                  <a:moveTo>
                    <a:pt x="4905" y="0"/>
                  </a:moveTo>
                  <a:lnTo>
                    <a:pt x="916" y="82"/>
                  </a:lnTo>
                  <a:cubicBezTo>
                    <a:pt x="591" y="82"/>
                    <a:pt x="245" y="245"/>
                    <a:pt x="163" y="591"/>
                  </a:cubicBezTo>
                  <a:cubicBezTo>
                    <a:pt x="1" y="937"/>
                    <a:pt x="82" y="1262"/>
                    <a:pt x="326" y="1445"/>
                  </a:cubicBezTo>
                  <a:lnTo>
                    <a:pt x="8384" y="8893"/>
                  </a:lnTo>
                  <a:cubicBezTo>
                    <a:pt x="8547" y="8995"/>
                    <a:pt x="8730" y="9076"/>
                    <a:pt x="8974" y="9076"/>
                  </a:cubicBezTo>
                  <a:lnTo>
                    <a:pt x="12881" y="8995"/>
                  </a:lnTo>
                  <a:cubicBezTo>
                    <a:pt x="13227" y="8893"/>
                    <a:pt x="13471" y="8730"/>
                    <a:pt x="13634" y="8384"/>
                  </a:cubicBezTo>
                  <a:cubicBezTo>
                    <a:pt x="13736" y="8140"/>
                    <a:pt x="13634" y="7794"/>
                    <a:pt x="13390" y="7550"/>
                  </a:cubicBezTo>
                  <a:lnTo>
                    <a:pt x="5413" y="245"/>
                  </a:lnTo>
                  <a:cubicBezTo>
                    <a:pt x="5251" y="82"/>
                    <a:pt x="5088" y="0"/>
                    <a:pt x="490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2"/>
            <p:cNvSpPr/>
            <p:nvPr/>
          </p:nvSpPr>
          <p:spPr>
            <a:xfrm>
              <a:off x="4169045" y="1937897"/>
              <a:ext cx="1479542" cy="48183"/>
            </a:xfrm>
            <a:custGeom>
              <a:avLst/>
              <a:gdLst/>
              <a:ahLst/>
              <a:cxnLst/>
              <a:rect l="l" t="t" r="r" b="b"/>
              <a:pathLst>
                <a:path w="91997" h="2996" extrusionOk="0">
                  <a:moveTo>
                    <a:pt x="91996" y="1"/>
                  </a:moveTo>
                  <a:lnTo>
                    <a:pt x="1" y="2219"/>
                  </a:lnTo>
                  <a:cubicBezTo>
                    <a:pt x="1" y="2219"/>
                    <a:pt x="45738" y="2995"/>
                    <a:pt x="58303" y="2995"/>
                  </a:cubicBezTo>
                  <a:cubicBezTo>
                    <a:pt x="59533" y="2995"/>
                    <a:pt x="60444" y="2988"/>
                    <a:pt x="60965" y="2972"/>
                  </a:cubicBezTo>
                  <a:cubicBezTo>
                    <a:pt x="66907" y="2809"/>
                    <a:pt x="91996" y="1"/>
                    <a:pt x="919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2"/>
            <p:cNvSpPr/>
            <p:nvPr/>
          </p:nvSpPr>
          <p:spPr>
            <a:xfrm>
              <a:off x="5506867" y="1837108"/>
              <a:ext cx="587767" cy="76263"/>
            </a:xfrm>
            <a:custGeom>
              <a:avLst/>
              <a:gdLst/>
              <a:ahLst/>
              <a:cxnLst/>
              <a:rect l="l" t="t" r="r" b="b"/>
              <a:pathLst>
                <a:path w="36547" h="4742" extrusionOk="0">
                  <a:moveTo>
                    <a:pt x="36546" y="0"/>
                  </a:moveTo>
                  <a:lnTo>
                    <a:pt x="2198" y="1954"/>
                  </a:lnTo>
                  <a:cubicBezTo>
                    <a:pt x="1954" y="1954"/>
                    <a:pt x="1689" y="2117"/>
                    <a:pt x="1527" y="2381"/>
                  </a:cubicBezTo>
                  <a:lnTo>
                    <a:pt x="0" y="4742"/>
                  </a:lnTo>
                  <a:lnTo>
                    <a:pt x="326" y="4742"/>
                  </a:lnTo>
                  <a:lnTo>
                    <a:pt x="1771" y="2544"/>
                  </a:lnTo>
                  <a:cubicBezTo>
                    <a:pt x="1852" y="2381"/>
                    <a:pt x="2035" y="2300"/>
                    <a:pt x="2198" y="2300"/>
                  </a:cubicBezTo>
                  <a:lnTo>
                    <a:pt x="12210" y="1689"/>
                  </a:lnTo>
                  <a:lnTo>
                    <a:pt x="10500" y="4335"/>
                  </a:lnTo>
                  <a:lnTo>
                    <a:pt x="10846" y="4335"/>
                  </a:lnTo>
                  <a:lnTo>
                    <a:pt x="12637" y="1689"/>
                  </a:lnTo>
                  <a:lnTo>
                    <a:pt x="20512" y="1282"/>
                  </a:lnTo>
                  <a:lnTo>
                    <a:pt x="18640" y="3989"/>
                  </a:lnTo>
                  <a:cubicBezTo>
                    <a:pt x="18823" y="3907"/>
                    <a:pt x="18986" y="3907"/>
                    <a:pt x="19067" y="3907"/>
                  </a:cubicBezTo>
                  <a:lnTo>
                    <a:pt x="20939" y="1181"/>
                  </a:lnTo>
                  <a:lnTo>
                    <a:pt x="26881" y="855"/>
                  </a:lnTo>
                  <a:lnTo>
                    <a:pt x="25009" y="3643"/>
                  </a:lnTo>
                  <a:lnTo>
                    <a:pt x="25436" y="3643"/>
                  </a:lnTo>
                  <a:lnTo>
                    <a:pt x="27288" y="855"/>
                  </a:lnTo>
                  <a:lnTo>
                    <a:pt x="32802" y="509"/>
                  </a:lnTo>
                  <a:lnTo>
                    <a:pt x="30951" y="3399"/>
                  </a:lnTo>
                  <a:cubicBezTo>
                    <a:pt x="31032" y="3399"/>
                    <a:pt x="31195" y="3399"/>
                    <a:pt x="31276" y="3317"/>
                  </a:cubicBezTo>
                  <a:lnTo>
                    <a:pt x="33148" y="591"/>
                  </a:lnTo>
                  <a:lnTo>
                    <a:pt x="33067" y="509"/>
                  </a:lnTo>
                  <a:lnTo>
                    <a:pt x="35855" y="346"/>
                  </a:lnTo>
                  <a:lnTo>
                    <a:pt x="34084" y="3053"/>
                  </a:lnTo>
                  <a:lnTo>
                    <a:pt x="34247" y="3216"/>
                  </a:lnTo>
                  <a:lnTo>
                    <a:pt x="34410" y="3216"/>
                  </a:lnTo>
                  <a:lnTo>
                    <a:pt x="36546"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52"/>
          <p:cNvSpPr/>
          <p:nvPr/>
        </p:nvSpPr>
        <p:spPr>
          <a:xfrm>
            <a:off x="1445250" y="1397263"/>
            <a:ext cx="474300" cy="474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Prata"/>
                <a:ea typeface="Prata"/>
                <a:cs typeface="Prata"/>
                <a:sym typeface="Prata"/>
              </a:rPr>
              <a:t>1</a:t>
            </a:r>
            <a:endParaRPr sz="2400">
              <a:solidFill>
                <a:schemeClr val="dk2"/>
              </a:solidFill>
              <a:latin typeface="Prata"/>
              <a:ea typeface="Prata"/>
              <a:cs typeface="Prata"/>
              <a:sym typeface="Prata"/>
            </a:endParaRPr>
          </a:p>
        </p:txBody>
      </p:sp>
      <p:sp>
        <p:nvSpPr>
          <p:cNvPr id="1016" name="Google Shape;1016;p52"/>
          <p:cNvSpPr/>
          <p:nvPr/>
        </p:nvSpPr>
        <p:spPr>
          <a:xfrm>
            <a:off x="3371650" y="1397263"/>
            <a:ext cx="474300" cy="474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Prata"/>
                <a:ea typeface="Prata"/>
                <a:cs typeface="Prata"/>
                <a:sym typeface="Prata"/>
              </a:rPr>
              <a:t>2</a:t>
            </a:r>
            <a:endParaRPr sz="2400">
              <a:solidFill>
                <a:schemeClr val="dk2"/>
              </a:solidFill>
              <a:latin typeface="Prata"/>
              <a:ea typeface="Prata"/>
              <a:cs typeface="Prata"/>
              <a:sym typeface="Prata"/>
            </a:endParaRPr>
          </a:p>
        </p:txBody>
      </p:sp>
      <p:sp>
        <p:nvSpPr>
          <p:cNvPr id="1017" name="Google Shape;1017;p52"/>
          <p:cNvSpPr/>
          <p:nvPr/>
        </p:nvSpPr>
        <p:spPr>
          <a:xfrm>
            <a:off x="5298050" y="1397263"/>
            <a:ext cx="474300" cy="474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Prata"/>
                <a:ea typeface="Prata"/>
                <a:cs typeface="Prata"/>
                <a:sym typeface="Prata"/>
              </a:rPr>
              <a:t>3</a:t>
            </a:r>
            <a:endParaRPr sz="2400">
              <a:solidFill>
                <a:schemeClr val="dk2"/>
              </a:solidFill>
              <a:latin typeface="Prata"/>
              <a:ea typeface="Prata"/>
              <a:cs typeface="Prata"/>
              <a:sym typeface="Prata"/>
            </a:endParaRPr>
          </a:p>
        </p:txBody>
      </p:sp>
      <p:sp>
        <p:nvSpPr>
          <p:cNvPr id="1018" name="Google Shape;1018;p52"/>
          <p:cNvSpPr/>
          <p:nvPr/>
        </p:nvSpPr>
        <p:spPr>
          <a:xfrm>
            <a:off x="7224450" y="1397263"/>
            <a:ext cx="474300" cy="474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Prata"/>
                <a:ea typeface="Prata"/>
                <a:cs typeface="Prata"/>
                <a:sym typeface="Prata"/>
              </a:rPr>
              <a:t>4</a:t>
            </a:r>
            <a:endParaRPr sz="2400">
              <a:solidFill>
                <a:schemeClr val="dk2"/>
              </a:solidFill>
              <a:latin typeface="Prata"/>
              <a:ea typeface="Prata"/>
              <a:cs typeface="Prata"/>
              <a:sym typeface="Prata"/>
            </a:endParaRPr>
          </a:p>
        </p:txBody>
      </p:sp>
    </p:spTree>
    <p:extLst>
      <p:ext uri="{BB962C8B-B14F-4D97-AF65-F5344CB8AC3E}">
        <p14:creationId xmlns:p14="http://schemas.microsoft.com/office/powerpoint/2010/main" val="3764787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9" name="Google Shape;849;p47"/>
          <p:cNvSpPr txBox="1">
            <a:spLocks noGrp="1"/>
          </p:cNvSpPr>
          <p:nvPr>
            <p:ph type="subTitle" idx="1"/>
          </p:nvPr>
        </p:nvSpPr>
        <p:spPr>
          <a:xfrm>
            <a:off x="720100" y="1347614"/>
            <a:ext cx="7704000" cy="1119786"/>
          </a:xfrm>
          <a:prstGeom prst="rect">
            <a:avLst/>
          </a:prstGeom>
        </p:spPr>
        <p:txBody>
          <a:bodyPr spcFirstLastPara="1" wrap="square" lIns="91425" tIns="91425" rIns="91425" bIns="91425" anchor="t" anchorCtr="0">
            <a:noAutofit/>
          </a:bodyPr>
          <a:lstStyle/>
          <a:p>
            <a:pPr marL="0" lvl="0" indent="0" algn="just"/>
            <a:r>
              <a:rPr lang="en-US" dirty="0"/>
              <a:t>All inclusive cruises tend to be considered the top choice, offering high quality service, which is fully included in the cruise package price. These services typically include food and beverage, along with flights and/or transfers, internet access, and quality entertainment. Examples of cruise lines that offer all inclusive cruises include </a:t>
            </a:r>
            <a:r>
              <a:rPr lang="en-US" dirty="0" err="1"/>
              <a:t>Seabourn</a:t>
            </a:r>
            <a:r>
              <a:rPr lang="en-US" dirty="0"/>
              <a:t> Cruise Line and Celebrity Cruises. The ship will normally accommodate between 100 and 800 passengers</a:t>
            </a:r>
            <a:endParaRPr dirty="0"/>
          </a:p>
        </p:txBody>
      </p:sp>
      <p:grpSp>
        <p:nvGrpSpPr>
          <p:cNvPr id="850" name="Google Shape;850;p47"/>
          <p:cNvGrpSpPr/>
          <p:nvPr/>
        </p:nvGrpSpPr>
        <p:grpSpPr>
          <a:xfrm flipH="1">
            <a:off x="1911953" y="2711181"/>
            <a:ext cx="5320099" cy="1906586"/>
            <a:chOff x="3550637" y="3457231"/>
            <a:chExt cx="2042735" cy="732091"/>
          </a:xfrm>
        </p:grpSpPr>
        <p:sp>
          <p:nvSpPr>
            <p:cNvPr id="851" name="Google Shape;851;p47"/>
            <p:cNvSpPr/>
            <p:nvPr/>
          </p:nvSpPr>
          <p:spPr>
            <a:xfrm>
              <a:off x="3696585" y="3858120"/>
              <a:ext cx="185576" cy="164958"/>
            </a:xfrm>
            <a:custGeom>
              <a:avLst/>
              <a:gdLst/>
              <a:ahLst/>
              <a:cxnLst/>
              <a:rect l="l" t="t" r="r" b="b"/>
              <a:pathLst>
                <a:path w="11539" h="10257" extrusionOk="0">
                  <a:moveTo>
                    <a:pt x="1873" y="1"/>
                  </a:moveTo>
                  <a:cubicBezTo>
                    <a:pt x="855" y="1"/>
                    <a:pt x="1" y="835"/>
                    <a:pt x="1" y="1852"/>
                  </a:cubicBezTo>
                  <a:lnTo>
                    <a:pt x="1" y="10256"/>
                  </a:lnTo>
                  <a:lnTo>
                    <a:pt x="11538" y="10256"/>
                  </a:lnTo>
                  <a:lnTo>
                    <a:pt x="9748" y="1445"/>
                  </a:lnTo>
                  <a:cubicBezTo>
                    <a:pt x="9585" y="591"/>
                    <a:pt x="8811" y="1"/>
                    <a:pt x="78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a:off x="4469896" y="3457231"/>
              <a:ext cx="141719" cy="217966"/>
            </a:xfrm>
            <a:custGeom>
              <a:avLst/>
              <a:gdLst/>
              <a:ahLst/>
              <a:cxnLst/>
              <a:rect l="l" t="t" r="r" b="b"/>
              <a:pathLst>
                <a:path w="8812" h="13553" extrusionOk="0">
                  <a:moveTo>
                    <a:pt x="0" y="1"/>
                  </a:moveTo>
                  <a:lnTo>
                    <a:pt x="3052" y="7448"/>
                  </a:lnTo>
                  <a:cubicBezTo>
                    <a:pt x="3724" y="9239"/>
                    <a:pt x="3459" y="11274"/>
                    <a:pt x="2279" y="12800"/>
                  </a:cubicBezTo>
                  <a:lnTo>
                    <a:pt x="1771" y="13553"/>
                  </a:lnTo>
                  <a:lnTo>
                    <a:pt x="8811" y="13227"/>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a:off x="4273545" y="3657426"/>
              <a:ext cx="942177" cy="324738"/>
            </a:xfrm>
            <a:custGeom>
              <a:avLst/>
              <a:gdLst/>
              <a:ahLst/>
              <a:cxnLst/>
              <a:rect l="l" t="t" r="r" b="b"/>
              <a:pathLst>
                <a:path w="58584" h="20192" extrusionOk="0">
                  <a:moveTo>
                    <a:pt x="29518" y="1"/>
                  </a:moveTo>
                  <a:cubicBezTo>
                    <a:pt x="29426" y="1"/>
                    <a:pt x="29333" y="2"/>
                    <a:pt x="29241" y="6"/>
                  </a:cubicBezTo>
                  <a:lnTo>
                    <a:pt x="0" y="1369"/>
                  </a:lnTo>
                  <a:lnTo>
                    <a:pt x="0" y="3404"/>
                  </a:lnTo>
                  <a:lnTo>
                    <a:pt x="4741" y="3648"/>
                  </a:lnTo>
                  <a:cubicBezTo>
                    <a:pt x="6267" y="3750"/>
                    <a:pt x="7631" y="4849"/>
                    <a:pt x="8038" y="6294"/>
                  </a:cubicBezTo>
                  <a:lnTo>
                    <a:pt x="12372" y="20192"/>
                  </a:lnTo>
                  <a:lnTo>
                    <a:pt x="58584" y="18666"/>
                  </a:lnTo>
                  <a:lnTo>
                    <a:pt x="54249" y="14514"/>
                  </a:lnTo>
                  <a:cubicBezTo>
                    <a:pt x="53415" y="13660"/>
                    <a:pt x="52214" y="13151"/>
                    <a:pt x="51034" y="13151"/>
                  </a:cubicBezTo>
                  <a:lnTo>
                    <a:pt x="43912" y="13151"/>
                  </a:lnTo>
                  <a:lnTo>
                    <a:pt x="34837" y="2387"/>
                  </a:lnTo>
                  <a:cubicBezTo>
                    <a:pt x="33455" y="849"/>
                    <a:pt x="31534" y="1"/>
                    <a:pt x="29518"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a:off x="4609139" y="3703631"/>
              <a:ext cx="251836" cy="105533"/>
            </a:xfrm>
            <a:custGeom>
              <a:avLst/>
              <a:gdLst/>
              <a:ahLst/>
              <a:cxnLst/>
              <a:rect l="l" t="t" r="r" b="b"/>
              <a:pathLst>
                <a:path w="15659" h="6562" extrusionOk="0">
                  <a:moveTo>
                    <a:pt x="10553" y="1"/>
                  </a:moveTo>
                  <a:cubicBezTo>
                    <a:pt x="10505" y="1"/>
                    <a:pt x="10457" y="7"/>
                    <a:pt x="10409" y="22"/>
                  </a:cubicBezTo>
                  <a:lnTo>
                    <a:pt x="2025" y="613"/>
                  </a:lnTo>
                  <a:cubicBezTo>
                    <a:pt x="1598" y="613"/>
                    <a:pt x="1171" y="958"/>
                    <a:pt x="1089" y="1386"/>
                  </a:cubicBezTo>
                  <a:lnTo>
                    <a:pt x="153" y="5354"/>
                  </a:lnTo>
                  <a:cubicBezTo>
                    <a:pt x="0" y="6003"/>
                    <a:pt x="438" y="6562"/>
                    <a:pt x="1047" y="6562"/>
                  </a:cubicBezTo>
                  <a:cubicBezTo>
                    <a:pt x="1088" y="6562"/>
                    <a:pt x="1129" y="6559"/>
                    <a:pt x="1171" y="6554"/>
                  </a:cubicBezTo>
                  <a:lnTo>
                    <a:pt x="14478" y="5964"/>
                  </a:lnTo>
                  <a:cubicBezTo>
                    <a:pt x="15333" y="5964"/>
                    <a:pt x="15659" y="4845"/>
                    <a:pt x="15069" y="4255"/>
                  </a:cubicBezTo>
                  <a:lnTo>
                    <a:pt x="11182" y="267"/>
                  </a:lnTo>
                  <a:cubicBezTo>
                    <a:pt x="10966" y="134"/>
                    <a:pt x="10764" y="1"/>
                    <a:pt x="1055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a:off x="4482006" y="3714776"/>
              <a:ext cx="107672" cy="101143"/>
            </a:xfrm>
            <a:custGeom>
              <a:avLst/>
              <a:gdLst/>
              <a:ahLst/>
              <a:cxnLst/>
              <a:rect l="l" t="t" r="r" b="b"/>
              <a:pathLst>
                <a:path w="6695" h="6289" extrusionOk="0">
                  <a:moveTo>
                    <a:pt x="5515" y="1"/>
                  </a:moveTo>
                  <a:lnTo>
                    <a:pt x="2116" y="184"/>
                  </a:lnTo>
                  <a:cubicBezTo>
                    <a:pt x="1689" y="265"/>
                    <a:pt x="1363" y="510"/>
                    <a:pt x="1282" y="937"/>
                  </a:cubicBezTo>
                  <a:lnTo>
                    <a:pt x="163" y="5007"/>
                  </a:lnTo>
                  <a:cubicBezTo>
                    <a:pt x="0" y="5678"/>
                    <a:pt x="509" y="6289"/>
                    <a:pt x="1180" y="6289"/>
                  </a:cubicBezTo>
                  <a:lnTo>
                    <a:pt x="4497" y="6105"/>
                  </a:lnTo>
                  <a:cubicBezTo>
                    <a:pt x="4924" y="6105"/>
                    <a:pt x="5250" y="5780"/>
                    <a:pt x="5433" y="5353"/>
                  </a:cubicBezTo>
                  <a:lnTo>
                    <a:pt x="6532" y="1283"/>
                  </a:lnTo>
                  <a:cubicBezTo>
                    <a:pt x="6695" y="591"/>
                    <a:pt x="6186" y="1"/>
                    <a:pt x="55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a:off x="3639316" y="3898905"/>
              <a:ext cx="823713" cy="119911"/>
            </a:xfrm>
            <a:custGeom>
              <a:avLst/>
              <a:gdLst/>
              <a:ahLst/>
              <a:cxnLst/>
              <a:rect l="l" t="t" r="r" b="b"/>
              <a:pathLst>
                <a:path w="51218" h="7456" extrusionOk="0">
                  <a:moveTo>
                    <a:pt x="47843" y="1"/>
                  </a:moveTo>
                  <a:cubicBezTo>
                    <a:pt x="47781" y="1"/>
                    <a:pt x="47719" y="3"/>
                    <a:pt x="47657" y="8"/>
                  </a:cubicBezTo>
                  <a:lnTo>
                    <a:pt x="1954" y="2287"/>
                  </a:lnTo>
                  <a:cubicBezTo>
                    <a:pt x="855" y="2369"/>
                    <a:pt x="1" y="3223"/>
                    <a:pt x="1" y="4322"/>
                  </a:cubicBezTo>
                  <a:lnTo>
                    <a:pt x="1" y="7374"/>
                  </a:lnTo>
                  <a:lnTo>
                    <a:pt x="346" y="7374"/>
                  </a:lnTo>
                  <a:lnTo>
                    <a:pt x="346" y="4322"/>
                  </a:lnTo>
                  <a:cubicBezTo>
                    <a:pt x="346" y="3386"/>
                    <a:pt x="1018" y="2715"/>
                    <a:pt x="1954" y="2633"/>
                  </a:cubicBezTo>
                  <a:lnTo>
                    <a:pt x="4498" y="2552"/>
                  </a:lnTo>
                  <a:lnTo>
                    <a:pt x="6370" y="7456"/>
                  </a:lnTo>
                  <a:lnTo>
                    <a:pt x="6695" y="7293"/>
                  </a:lnTo>
                  <a:lnTo>
                    <a:pt x="4844" y="2552"/>
                  </a:lnTo>
                  <a:lnTo>
                    <a:pt x="10012" y="2206"/>
                  </a:lnTo>
                  <a:lnTo>
                    <a:pt x="11864" y="7049"/>
                  </a:lnTo>
                  <a:lnTo>
                    <a:pt x="12210" y="6947"/>
                  </a:lnTo>
                  <a:lnTo>
                    <a:pt x="10338" y="2206"/>
                  </a:lnTo>
                  <a:lnTo>
                    <a:pt x="16870" y="1860"/>
                  </a:lnTo>
                  <a:lnTo>
                    <a:pt x="18742" y="6703"/>
                  </a:lnTo>
                  <a:lnTo>
                    <a:pt x="19088" y="6540"/>
                  </a:lnTo>
                  <a:lnTo>
                    <a:pt x="17215" y="1860"/>
                  </a:lnTo>
                  <a:lnTo>
                    <a:pt x="23992" y="1534"/>
                  </a:lnTo>
                  <a:lnTo>
                    <a:pt x="25782" y="6276"/>
                  </a:lnTo>
                  <a:lnTo>
                    <a:pt x="26108" y="6113"/>
                  </a:lnTo>
                  <a:lnTo>
                    <a:pt x="24337" y="1534"/>
                  </a:lnTo>
                  <a:lnTo>
                    <a:pt x="31113" y="1188"/>
                  </a:lnTo>
                  <a:lnTo>
                    <a:pt x="32986" y="5848"/>
                  </a:lnTo>
                  <a:lnTo>
                    <a:pt x="33230" y="5767"/>
                  </a:lnTo>
                  <a:lnTo>
                    <a:pt x="31459" y="1188"/>
                  </a:lnTo>
                  <a:lnTo>
                    <a:pt x="38073" y="842"/>
                  </a:lnTo>
                  <a:lnTo>
                    <a:pt x="40026" y="5604"/>
                  </a:lnTo>
                  <a:lnTo>
                    <a:pt x="40270" y="5523"/>
                  </a:lnTo>
                  <a:lnTo>
                    <a:pt x="38500" y="761"/>
                  </a:lnTo>
                  <a:lnTo>
                    <a:pt x="44767" y="435"/>
                  </a:lnTo>
                  <a:lnTo>
                    <a:pt x="46639" y="5258"/>
                  </a:lnTo>
                  <a:lnTo>
                    <a:pt x="46965" y="5095"/>
                  </a:lnTo>
                  <a:lnTo>
                    <a:pt x="45113" y="435"/>
                  </a:lnTo>
                  <a:lnTo>
                    <a:pt x="47657" y="334"/>
                  </a:lnTo>
                  <a:cubicBezTo>
                    <a:pt x="47722" y="328"/>
                    <a:pt x="47787" y="325"/>
                    <a:pt x="47851" y="325"/>
                  </a:cubicBezTo>
                  <a:cubicBezTo>
                    <a:pt x="48696" y="325"/>
                    <a:pt x="49364" y="821"/>
                    <a:pt x="49610" y="1616"/>
                  </a:cubicBezTo>
                  <a:lnTo>
                    <a:pt x="50953" y="5258"/>
                  </a:lnTo>
                  <a:lnTo>
                    <a:pt x="51218" y="5177"/>
                  </a:lnTo>
                  <a:lnTo>
                    <a:pt x="49936" y="1534"/>
                  </a:lnTo>
                  <a:cubicBezTo>
                    <a:pt x="49630" y="579"/>
                    <a:pt x="48787" y="1"/>
                    <a:pt x="4784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5061571" y="3817222"/>
              <a:ext cx="531800" cy="133533"/>
            </a:xfrm>
            <a:custGeom>
              <a:avLst/>
              <a:gdLst/>
              <a:ahLst/>
              <a:cxnLst/>
              <a:rect l="l" t="t" r="r" b="b"/>
              <a:pathLst>
                <a:path w="33067" h="8303" extrusionOk="0">
                  <a:moveTo>
                    <a:pt x="33067" y="0"/>
                  </a:moveTo>
                  <a:lnTo>
                    <a:pt x="21020" y="590"/>
                  </a:lnTo>
                  <a:lnTo>
                    <a:pt x="20939" y="509"/>
                  </a:lnTo>
                  <a:lnTo>
                    <a:pt x="20939" y="590"/>
                  </a:lnTo>
                  <a:lnTo>
                    <a:pt x="9239" y="1099"/>
                  </a:lnTo>
                  <a:cubicBezTo>
                    <a:pt x="8140" y="1180"/>
                    <a:pt x="7041" y="1608"/>
                    <a:pt x="6268" y="2360"/>
                  </a:cubicBezTo>
                  <a:lnTo>
                    <a:pt x="0" y="8058"/>
                  </a:lnTo>
                  <a:lnTo>
                    <a:pt x="163" y="8302"/>
                  </a:lnTo>
                  <a:lnTo>
                    <a:pt x="6451" y="2625"/>
                  </a:lnTo>
                  <a:cubicBezTo>
                    <a:pt x="7204" y="1852"/>
                    <a:pt x="8221" y="1526"/>
                    <a:pt x="9239" y="1445"/>
                  </a:cubicBezTo>
                  <a:lnTo>
                    <a:pt x="13573" y="1262"/>
                  </a:lnTo>
                  <a:lnTo>
                    <a:pt x="8893" y="8058"/>
                  </a:lnTo>
                  <a:lnTo>
                    <a:pt x="9239" y="8221"/>
                  </a:lnTo>
                  <a:lnTo>
                    <a:pt x="13898" y="1180"/>
                  </a:lnTo>
                  <a:lnTo>
                    <a:pt x="20695" y="936"/>
                  </a:lnTo>
                  <a:lnTo>
                    <a:pt x="16198" y="7631"/>
                  </a:lnTo>
                  <a:lnTo>
                    <a:pt x="16442" y="7794"/>
                  </a:lnTo>
                  <a:lnTo>
                    <a:pt x="21102" y="834"/>
                  </a:lnTo>
                  <a:lnTo>
                    <a:pt x="26962" y="590"/>
                  </a:lnTo>
                  <a:lnTo>
                    <a:pt x="22384" y="7448"/>
                  </a:lnTo>
                  <a:lnTo>
                    <a:pt x="22628" y="7631"/>
                  </a:lnTo>
                  <a:lnTo>
                    <a:pt x="27390" y="590"/>
                  </a:lnTo>
                  <a:lnTo>
                    <a:pt x="32558" y="326"/>
                  </a:lnTo>
                  <a:lnTo>
                    <a:pt x="28997" y="6695"/>
                  </a:lnTo>
                  <a:lnTo>
                    <a:pt x="29343" y="6857"/>
                  </a:lnTo>
                  <a:lnTo>
                    <a:pt x="330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a:off x="3550637" y="3922257"/>
              <a:ext cx="2015571" cy="250694"/>
            </a:xfrm>
            <a:custGeom>
              <a:avLst/>
              <a:gdLst/>
              <a:ahLst/>
              <a:cxnLst/>
              <a:rect l="l" t="t" r="r" b="b"/>
              <a:pathLst>
                <a:path w="125327" h="15588" extrusionOk="0">
                  <a:moveTo>
                    <a:pt x="125327" y="1"/>
                  </a:moveTo>
                  <a:cubicBezTo>
                    <a:pt x="125326" y="1"/>
                    <a:pt x="114135" y="591"/>
                    <a:pt x="85464" y="1771"/>
                  </a:cubicBezTo>
                  <a:cubicBezTo>
                    <a:pt x="61554" y="2789"/>
                    <a:pt x="18741" y="4579"/>
                    <a:pt x="5270" y="5169"/>
                  </a:cubicBezTo>
                  <a:cubicBezTo>
                    <a:pt x="3744" y="5251"/>
                    <a:pt x="2116" y="7713"/>
                    <a:pt x="1099" y="9829"/>
                  </a:cubicBezTo>
                  <a:cubicBezTo>
                    <a:pt x="265" y="11518"/>
                    <a:pt x="0" y="13472"/>
                    <a:pt x="509" y="15344"/>
                  </a:cubicBezTo>
                  <a:lnTo>
                    <a:pt x="509" y="15588"/>
                  </a:lnTo>
                  <a:lnTo>
                    <a:pt x="107522" y="15588"/>
                  </a:lnTo>
                  <a:lnTo>
                    <a:pt x="12532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a:off x="3553580" y="4039418"/>
              <a:ext cx="1880092" cy="149905"/>
            </a:xfrm>
            <a:custGeom>
              <a:avLst/>
              <a:gdLst/>
              <a:ahLst/>
              <a:cxnLst/>
              <a:rect l="l" t="t" r="r" b="b"/>
              <a:pathLst>
                <a:path w="116903" h="9321" extrusionOk="0">
                  <a:moveTo>
                    <a:pt x="116903" y="1"/>
                  </a:moveTo>
                  <a:cubicBezTo>
                    <a:pt x="93502" y="754"/>
                    <a:pt x="19067" y="3399"/>
                    <a:pt x="407" y="4925"/>
                  </a:cubicBezTo>
                  <a:cubicBezTo>
                    <a:pt x="0" y="6268"/>
                    <a:pt x="0" y="7713"/>
                    <a:pt x="326" y="9076"/>
                  </a:cubicBezTo>
                  <a:lnTo>
                    <a:pt x="407" y="9320"/>
                  </a:lnTo>
                  <a:lnTo>
                    <a:pt x="106321" y="9320"/>
                  </a:lnTo>
                  <a:lnTo>
                    <a:pt x="11690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3553580" y="4021743"/>
              <a:ext cx="1898089" cy="124060"/>
            </a:xfrm>
            <a:custGeom>
              <a:avLst/>
              <a:gdLst/>
              <a:ahLst/>
              <a:cxnLst/>
              <a:rect l="l" t="t" r="r" b="b"/>
              <a:pathLst>
                <a:path w="118022" h="7714" extrusionOk="0">
                  <a:moveTo>
                    <a:pt x="118022" y="1"/>
                  </a:moveTo>
                  <a:lnTo>
                    <a:pt x="118022" y="1"/>
                  </a:lnTo>
                  <a:cubicBezTo>
                    <a:pt x="94438" y="835"/>
                    <a:pt x="19230" y="3481"/>
                    <a:pt x="407" y="5007"/>
                  </a:cubicBezTo>
                  <a:cubicBezTo>
                    <a:pt x="163" y="5841"/>
                    <a:pt x="0" y="6777"/>
                    <a:pt x="82" y="7713"/>
                  </a:cubicBezTo>
                  <a:cubicBezTo>
                    <a:pt x="163" y="7123"/>
                    <a:pt x="244" y="6614"/>
                    <a:pt x="407" y="6024"/>
                  </a:cubicBezTo>
                  <a:cubicBezTo>
                    <a:pt x="18904" y="4579"/>
                    <a:pt x="91894" y="1954"/>
                    <a:pt x="116740" y="1100"/>
                  </a:cubicBezTo>
                  <a:lnTo>
                    <a:pt x="118022"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a:off x="3763344" y="3958909"/>
              <a:ext cx="1479542" cy="76279"/>
            </a:xfrm>
            <a:custGeom>
              <a:avLst/>
              <a:gdLst/>
              <a:ahLst/>
              <a:cxnLst/>
              <a:rect l="l" t="t" r="r" b="b"/>
              <a:pathLst>
                <a:path w="91997" h="4743" extrusionOk="0">
                  <a:moveTo>
                    <a:pt x="91996" y="1"/>
                  </a:moveTo>
                  <a:lnTo>
                    <a:pt x="1" y="4742"/>
                  </a:lnTo>
                  <a:lnTo>
                    <a:pt x="1" y="4742"/>
                  </a:lnTo>
                  <a:cubicBezTo>
                    <a:pt x="1" y="4742"/>
                    <a:pt x="55206" y="4152"/>
                    <a:pt x="61046" y="3827"/>
                  </a:cubicBezTo>
                  <a:cubicBezTo>
                    <a:pt x="66907" y="3399"/>
                    <a:pt x="91996" y="1"/>
                    <a:pt x="919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558401" y="483518"/>
            <a:ext cx="1935145" cy="307777"/>
          </a:xfrm>
          <a:prstGeom prst="rect">
            <a:avLst/>
          </a:prstGeom>
        </p:spPr>
        <p:txBody>
          <a:bodyPr wrap="none">
            <a:spAutoFit/>
          </a:bodyPr>
          <a:lstStyle/>
          <a:p>
            <a:r>
              <a:rPr lang="en-US" b="1" dirty="0">
                <a:solidFill>
                  <a:srgbClr val="212121"/>
                </a:solidFill>
                <a:latin typeface="var(--h3_typography-font-family)"/>
              </a:rPr>
              <a:t>All Inclusive Cruises</a:t>
            </a:r>
          </a:p>
        </p:txBody>
      </p:sp>
    </p:spTree>
    <p:extLst>
      <p:ext uri="{BB962C8B-B14F-4D97-AF65-F5344CB8AC3E}">
        <p14:creationId xmlns:p14="http://schemas.microsoft.com/office/powerpoint/2010/main" val="1249862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9" name="Google Shape;849;p47"/>
          <p:cNvSpPr txBox="1">
            <a:spLocks noGrp="1"/>
          </p:cNvSpPr>
          <p:nvPr>
            <p:ph type="subTitle" idx="1"/>
          </p:nvPr>
        </p:nvSpPr>
        <p:spPr>
          <a:xfrm>
            <a:off x="720100" y="1347614"/>
            <a:ext cx="7704000" cy="1119786"/>
          </a:xfrm>
          <a:prstGeom prst="rect">
            <a:avLst/>
          </a:prstGeom>
        </p:spPr>
        <p:txBody>
          <a:bodyPr spcFirstLastPara="1" wrap="square" lIns="91425" tIns="91425" rIns="91425" bIns="91425" anchor="t" anchorCtr="0">
            <a:noAutofit/>
          </a:bodyPr>
          <a:lstStyle/>
          <a:p>
            <a:pPr marL="0" lvl="0" indent="0" algn="just"/>
            <a:r>
              <a:rPr lang="en-US" dirty="0"/>
              <a:t>Luxury cruises tend to offer high-quality service, similar to what you would expect from an all-inclusive cruise, although some of those services are not all included in the price of the cruise itself. In this category, cruise ships used are generally modern, and customers are attracted by the promise of comfortable cabins and excellent facilities. Examples of luxury cruise lines include Dream Cruises and Crystal Cruises.</a:t>
            </a:r>
            <a:endParaRPr dirty="0"/>
          </a:p>
        </p:txBody>
      </p:sp>
      <p:grpSp>
        <p:nvGrpSpPr>
          <p:cNvPr id="850" name="Google Shape;850;p47"/>
          <p:cNvGrpSpPr/>
          <p:nvPr/>
        </p:nvGrpSpPr>
        <p:grpSpPr>
          <a:xfrm flipH="1">
            <a:off x="1911953" y="2711181"/>
            <a:ext cx="5320099" cy="1906586"/>
            <a:chOff x="3550637" y="3457231"/>
            <a:chExt cx="2042735" cy="732091"/>
          </a:xfrm>
        </p:grpSpPr>
        <p:sp>
          <p:nvSpPr>
            <p:cNvPr id="851" name="Google Shape;851;p47"/>
            <p:cNvSpPr/>
            <p:nvPr/>
          </p:nvSpPr>
          <p:spPr>
            <a:xfrm>
              <a:off x="3696585" y="3858120"/>
              <a:ext cx="185576" cy="164958"/>
            </a:xfrm>
            <a:custGeom>
              <a:avLst/>
              <a:gdLst/>
              <a:ahLst/>
              <a:cxnLst/>
              <a:rect l="l" t="t" r="r" b="b"/>
              <a:pathLst>
                <a:path w="11539" h="10257" extrusionOk="0">
                  <a:moveTo>
                    <a:pt x="1873" y="1"/>
                  </a:moveTo>
                  <a:cubicBezTo>
                    <a:pt x="855" y="1"/>
                    <a:pt x="1" y="835"/>
                    <a:pt x="1" y="1852"/>
                  </a:cubicBezTo>
                  <a:lnTo>
                    <a:pt x="1" y="10256"/>
                  </a:lnTo>
                  <a:lnTo>
                    <a:pt x="11538" y="10256"/>
                  </a:lnTo>
                  <a:lnTo>
                    <a:pt x="9748" y="1445"/>
                  </a:lnTo>
                  <a:cubicBezTo>
                    <a:pt x="9585" y="591"/>
                    <a:pt x="8811" y="1"/>
                    <a:pt x="78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a:off x="4469896" y="3457231"/>
              <a:ext cx="141719" cy="217966"/>
            </a:xfrm>
            <a:custGeom>
              <a:avLst/>
              <a:gdLst/>
              <a:ahLst/>
              <a:cxnLst/>
              <a:rect l="l" t="t" r="r" b="b"/>
              <a:pathLst>
                <a:path w="8812" h="13553" extrusionOk="0">
                  <a:moveTo>
                    <a:pt x="0" y="1"/>
                  </a:moveTo>
                  <a:lnTo>
                    <a:pt x="3052" y="7448"/>
                  </a:lnTo>
                  <a:cubicBezTo>
                    <a:pt x="3724" y="9239"/>
                    <a:pt x="3459" y="11274"/>
                    <a:pt x="2279" y="12800"/>
                  </a:cubicBezTo>
                  <a:lnTo>
                    <a:pt x="1771" y="13553"/>
                  </a:lnTo>
                  <a:lnTo>
                    <a:pt x="8811" y="13227"/>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a:off x="4273545" y="3657426"/>
              <a:ext cx="942177" cy="324738"/>
            </a:xfrm>
            <a:custGeom>
              <a:avLst/>
              <a:gdLst/>
              <a:ahLst/>
              <a:cxnLst/>
              <a:rect l="l" t="t" r="r" b="b"/>
              <a:pathLst>
                <a:path w="58584" h="20192" extrusionOk="0">
                  <a:moveTo>
                    <a:pt x="29518" y="1"/>
                  </a:moveTo>
                  <a:cubicBezTo>
                    <a:pt x="29426" y="1"/>
                    <a:pt x="29333" y="2"/>
                    <a:pt x="29241" y="6"/>
                  </a:cubicBezTo>
                  <a:lnTo>
                    <a:pt x="0" y="1369"/>
                  </a:lnTo>
                  <a:lnTo>
                    <a:pt x="0" y="3404"/>
                  </a:lnTo>
                  <a:lnTo>
                    <a:pt x="4741" y="3648"/>
                  </a:lnTo>
                  <a:cubicBezTo>
                    <a:pt x="6267" y="3750"/>
                    <a:pt x="7631" y="4849"/>
                    <a:pt x="8038" y="6294"/>
                  </a:cubicBezTo>
                  <a:lnTo>
                    <a:pt x="12372" y="20192"/>
                  </a:lnTo>
                  <a:lnTo>
                    <a:pt x="58584" y="18666"/>
                  </a:lnTo>
                  <a:lnTo>
                    <a:pt x="54249" y="14514"/>
                  </a:lnTo>
                  <a:cubicBezTo>
                    <a:pt x="53415" y="13660"/>
                    <a:pt x="52214" y="13151"/>
                    <a:pt x="51034" y="13151"/>
                  </a:cubicBezTo>
                  <a:lnTo>
                    <a:pt x="43912" y="13151"/>
                  </a:lnTo>
                  <a:lnTo>
                    <a:pt x="34837" y="2387"/>
                  </a:lnTo>
                  <a:cubicBezTo>
                    <a:pt x="33455" y="849"/>
                    <a:pt x="31534" y="1"/>
                    <a:pt x="29518"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a:off x="4609139" y="3703631"/>
              <a:ext cx="251836" cy="105533"/>
            </a:xfrm>
            <a:custGeom>
              <a:avLst/>
              <a:gdLst/>
              <a:ahLst/>
              <a:cxnLst/>
              <a:rect l="l" t="t" r="r" b="b"/>
              <a:pathLst>
                <a:path w="15659" h="6562" extrusionOk="0">
                  <a:moveTo>
                    <a:pt x="10553" y="1"/>
                  </a:moveTo>
                  <a:cubicBezTo>
                    <a:pt x="10505" y="1"/>
                    <a:pt x="10457" y="7"/>
                    <a:pt x="10409" y="22"/>
                  </a:cubicBezTo>
                  <a:lnTo>
                    <a:pt x="2025" y="613"/>
                  </a:lnTo>
                  <a:cubicBezTo>
                    <a:pt x="1598" y="613"/>
                    <a:pt x="1171" y="958"/>
                    <a:pt x="1089" y="1386"/>
                  </a:cubicBezTo>
                  <a:lnTo>
                    <a:pt x="153" y="5354"/>
                  </a:lnTo>
                  <a:cubicBezTo>
                    <a:pt x="0" y="6003"/>
                    <a:pt x="438" y="6562"/>
                    <a:pt x="1047" y="6562"/>
                  </a:cubicBezTo>
                  <a:cubicBezTo>
                    <a:pt x="1088" y="6562"/>
                    <a:pt x="1129" y="6559"/>
                    <a:pt x="1171" y="6554"/>
                  </a:cubicBezTo>
                  <a:lnTo>
                    <a:pt x="14478" y="5964"/>
                  </a:lnTo>
                  <a:cubicBezTo>
                    <a:pt x="15333" y="5964"/>
                    <a:pt x="15659" y="4845"/>
                    <a:pt x="15069" y="4255"/>
                  </a:cubicBezTo>
                  <a:lnTo>
                    <a:pt x="11182" y="267"/>
                  </a:lnTo>
                  <a:cubicBezTo>
                    <a:pt x="10966" y="134"/>
                    <a:pt x="10764" y="1"/>
                    <a:pt x="1055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a:off x="4482006" y="3714776"/>
              <a:ext cx="107672" cy="101143"/>
            </a:xfrm>
            <a:custGeom>
              <a:avLst/>
              <a:gdLst/>
              <a:ahLst/>
              <a:cxnLst/>
              <a:rect l="l" t="t" r="r" b="b"/>
              <a:pathLst>
                <a:path w="6695" h="6289" extrusionOk="0">
                  <a:moveTo>
                    <a:pt x="5515" y="1"/>
                  </a:moveTo>
                  <a:lnTo>
                    <a:pt x="2116" y="184"/>
                  </a:lnTo>
                  <a:cubicBezTo>
                    <a:pt x="1689" y="265"/>
                    <a:pt x="1363" y="510"/>
                    <a:pt x="1282" y="937"/>
                  </a:cubicBezTo>
                  <a:lnTo>
                    <a:pt x="163" y="5007"/>
                  </a:lnTo>
                  <a:cubicBezTo>
                    <a:pt x="0" y="5678"/>
                    <a:pt x="509" y="6289"/>
                    <a:pt x="1180" y="6289"/>
                  </a:cubicBezTo>
                  <a:lnTo>
                    <a:pt x="4497" y="6105"/>
                  </a:lnTo>
                  <a:cubicBezTo>
                    <a:pt x="4924" y="6105"/>
                    <a:pt x="5250" y="5780"/>
                    <a:pt x="5433" y="5353"/>
                  </a:cubicBezTo>
                  <a:lnTo>
                    <a:pt x="6532" y="1283"/>
                  </a:lnTo>
                  <a:cubicBezTo>
                    <a:pt x="6695" y="591"/>
                    <a:pt x="6186" y="1"/>
                    <a:pt x="55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a:off x="3639316" y="3898905"/>
              <a:ext cx="823713" cy="119911"/>
            </a:xfrm>
            <a:custGeom>
              <a:avLst/>
              <a:gdLst/>
              <a:ahLst/>
              <a:cxnLst/>
              <a:rect l="l" t="t" r="r" b="b"/>
              <a:pathLst>
                <a:path w="51218" h="7456" extrusionOk="0">
                  <a:moveTo>
                    <a:pt x="47843" y="1"/>
                  </a:moveTo>
                  <a:cubicBezTo>
                    <a:pt x="47781" y="1"/>
                    <a:pt x="47719" y="3"/>
                    <a:pt x="47657" y="8"/>
                  </a:cubicBezTo>
                  <a:lnTo>
                    <a:pt x="1954" y="2287"/>
                  </a:lnTo>
                  <a:cubicBezTo>
                    <a:pt x="855" y="2369"/>
                    <a:pt x="1" y="3223"/>
                    <a:pt x="1" y="4322"/>
                  </a:cubicBezTo>
                  <a:lnTo>
                    <a:pt x="1" y="7374"/>
                  </a:lnTo>
                  <a:lnTo>
                    <a:pt x="346" y="7374"/>
                  </a:lnTo>
                  <a:lnTo>
                    <a:pt x="346" y="4322"/>
                  </a:lnTo>
                  <a:cubicBezTo>
                    <a:pt x="346" y="3386"/>
                    <a:pt x="1018" y="2715"/>
                    <a:pt x="1954" y="2633"/>
                  </a:cubicBezTo>
                  <a:lnTo>
                    <a:pt x="4498" y="2552"/>
                  </a:lnTo>
                  <a:lnTo>
                    <a:pt x="6370" y="7456"/>
                  </a:lnTo>
                  <a:lnTo>
                    <a:pt x="6695" y="7293"/>
                  </a:lnTo>
                  <a:lnTo>
                    <a:pt x="4844" y="2552"/>
                  </a:lnTo>
                  <a:lnTo>
                    <a:pt x="10012" y="2206"/>
                  </a:lnTo>
                  <a:lnTo>
                    <a:pt x="11864" y="7049"/>
                  </a:lnTo>
                  <a:lnTo>
                    <a:pt x="12210" y="6947"/>
                  </a:lnTo>
                  <a:lnTo>
                    <a:pt x="10338" y="2206"/>
                  </a:lnTo>
                  <a:lnTo>
                    <a:pt x="16870" y="1860"/>
                  </a:lnTo>
                  <a:lnTo>
                    <a:pt x="18742" y="6703"/>
                  </a:lnTo>
                  <a:lnTo>
                    <a:pt x="19088" y="6540"/>
                  </a:lnTo>
                  <a:lnTo>
                    <a:pt x="17215" y="1860"/>
                  </a:lnTo>
                  <a:lnTo>
                    <a:pt x="23992" y="1534"/>
                  </a:lnTo>
                  <a:lnTo>
                    <a:pt x="25782" y="6276"/>
                  </a:lnTo>
                  <a:lnTo>
                    <a:pt x="26108" y="6113"/>
                  </a:lnTo>
                  <a:lnTo>
                    <a:pt x="24337" y="1534"/>
                  </a:lnTo>
                  <a:lnTo>
                    <a:pt x="31113" y="1188"/>
                  </a:lnTo>
                  <a:lnTo>
                    <a:pt x="32986" y="5848"/>
                  </a:lnTo>
                  <a:lnTo>
                    <a:pt x="33230" y="5767"/>
                  </a:lnTo>
                  <a:lnTo>
                    <a:pt x="31459" y="1188"/>
                  </a:lnTo>
                  <a:lnTo>
                    <a:pt x="38073" y="842"/>
                  </a:lnTo>
                  <a:lnTo>
                    <a:pt x="40026" y="5604"/>
                  </a:lnTo>
                  <a:lnTo>
                    <a:pt x="40270" y="5523"/>
                  </a:lnTo>
                  <a:lnTo>
                    <a:pt x="38500" y="761"/>
                  </a:lnTo>
                  <a:lnTo>
                    <a:pt x="44767" y="435"/>
                  </a:lnTo>
                  <a:lnTo>
                    <a:pt x="46639" y="5258"/>
                  </a:lnTo>
                  <a:lnTo>
                    <a:pt x="46965" y="5095"/>
                  </a:lnTo>
                  <a:lnTo>
                    <a:pt x="45113" y="435"/>
                  </a:lnTo>
                  <a:lnTo>
                    <a:pt x="47657" y="334"/>
                  </a:lnTo>
                  <a:cubicBezTo>
                    <a:pt x="47722" y="328"/>
                    <a:pt x="47787" y="325"/>
                    <a:pt x="47851" y="325"/>
                  </a:cubicBezTo>
                  <a:cubicBezTo>
                    <a:pt x="48696" y="325"/>
                    <a:pt x="49364" y="821"/>
                    <a:pt x="49610" y="1616"/>
                  </a:cubicBezTo>
                  <a:lnTo>
                    <a:pt x="50953" y="5258"/>
                  </a:lnTo>
                  <a:lnTo>
                    <a:pt x="51218" y="5177"/>
                  </a:lnTo>
                  <a:lnTo>
                    <a:pt x="49936" y="1534"/>
                  </a:lnTo>
                  <a:cubicBezTo>
                    <a:pt x="49630" y="579"/>
                    <a:pt x="48787" y="1"/>
                    <a:pt x="4784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5061571" y="3817222"/>
              <a:ext cx="531800" cy="133533"/>
            </a:xfrm>
            <a:custGeom>
              <a:avLst/>
              <a:gdLst/>
              <a:ahLst/>
              <a:cxnLst/>
              <a:rect l="l" t="t" r="r" b="b"/>
              <a:pathLst>
                <a:path w="33067" h="8303" extrusionOk="0">
                  <a:moveTo>
                    <a:pt x="33067" y="0"/>
                  </a:moveTo>
                  <a:lnTo>
                    <a:pt x="21020" y="590"/>
                  </a:lnTo>
                  <a:lnTo>
                    <a:pt x="20939" y="509"/>
                  </a:lnTo>
                  <a:lnTo>
                    <a:pt x="20939" y="590"/>
                  </a:lnTo>
                  <a:lnTo>
                    <a:pt x="9239" y="1099"/>
                  </a:lnTo>
                  <a:cubicBezTo>
                    <a:pt x="8140" y="1180"/>
                    <a:pt x="7041" y="1608"/>
                    <a:pt x="6268" y="2360"/>
                  </a:cubicBezTo>
                  <a:lnTo>
                    <a:pt x="0" y="8058"/>
                  </a:lnTo>
                  <a:lnTo>
                    <a:pt x="163" y="8302"/>
                  </a:lnTo>
                  <a:lnTo>
                    <a:pt x="6451" y="2625"/>
                  </a:lnTo>
                  <a:cubicBezTo>
                    <a:pt x="7204" y="1852"/>
                    <a:pt x="8221" y="1526"/>
                    <a:pt x="9239" y="1445"/>
                  </a:cubicBezTo>
                  <a:lnTo>
                    <a:pt x="13573" y="1262"/>
                  </a:lnTo>
                  <a:lnTo>
                    <a:pt x="8893" y="8058"/>
                  </a:lnTo>
                  <a:lnTo>
                    <a:pt x="9239" y="8221"/>
                  </a:lnTo>
                  <a:lnTo>
                    <a:pt x="13898" y="1180"/>
                  </a:lnTo>
                  <a:lnTo>
                    <a:pt x="20695" y="936"/>
                  </a:lnTo>
                  <a:lnTo>
                    <a:pt x="16198" y="7631"/>
                  </a:lnTo>
                  <a:lnTo>
                    <a:pt x="16442" y="7794"/>
                  </a:lnTo>
                  <a:lnTo>
                    <a:pt x="21102" y="834"/>
                  </a:lnTo>
                  <a:lnTo>
                    <a:pt x="26962" y="590"/>
                  </a:lnTo>
                  <a:lnTo>
                    <a:pt x="22384" y="7448"/>
                  </a:lnTo>
                  <a:lnTo>
                    <a:pt x="22628" y="7631"/>
                  </a:lnTo>
                  <a:lnTo>
                    <a:pt x="27390" y="590"/>
                  </a:lnTo>
                  <a:lnTo>
                    <a:pt x="32558" y="326"/>
                  </a:lnTo>
                  <a:lnTo>
                    <a:pt x="28997" y="6695"/>
                  </a:lnTo>
                  <a:lnTo>
                    <a:pt x="29343" y="6857"/>
                  </a:lnTo>
                  <a:lnTo>
                    <a:pt x="330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a:off x="3550637" y="3922257"/>
              <a:ext cx="2015571" cy="250694"/>
            </a:xfrm>
            <a:custGeom>
              <a:avLst/>
              <a:gdLst/>
              <a:ahLst/>
              <a:cxnLst/>
              <a:rect l="l" t="t" r="r" b="b"/>
              <a:pathLst>
                <a:path w="125327" h="15588" extrusionOk="0">
                  <a:moveTo>
                    <a:pt x="125327" y="1"/>
                  </a:moveTo>
                  <a:cubicBezTo>
                    <a:pt x="125326" y="1"/>
                    <a:pt x="114135" y="591"/>
                    <a:pt x="85464" y="1771"/>
                  </a:cubicBezTo>
                  <a:cubicBezTo>
                    <a:pt x="61554" y="2789"/>
                    <a:pt x="18741" y="4579"/>
                    <a:pt x="5270" y="5169"/>
                  </a:cubicBezTo>
                  <a:cubicBezTo>
                    <a:pt x="3744" y="5251"/>
                    <a:pt x="2116" y="7713"/>
                    <a:pt x="1099" y="9829"/>
                  </a:cubicBezTo>
                  <a:cubicBezTo>
                    <a:pt x="265" y="11518"/>
                    <a:pt x="0" y="13472"/>
                    <a:pt x="509" y="15344"/>
                  </a:cubicBezTo>
                  <a:lnTo>
                    <a:pt x="509" y="15588"/>
                  </a:lnTo>
                  <a:lnTo>
                    <a:pt x="107522" y="15588"/>
                  </a:lnTo>
                  <a:lnTo>
                    <a:pt x="12532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a:off x="3553580" y="4039418"/>
              <a:ext cx="1880092" cy="149905"/>
            </a:xfrm>
            <a:custGeom>
              <a:avLst/>
              <a:gdLst/>
              <a:ahLst/>
              <a:cxnLst/>
              <a:rect l="l" t="t" r="r" b="b"/>
              <a:pathLst>
                <a:path w="116903" h="9321" extrusionOk="0">
                  <a:moveTo>
                    <a:pt x="116903" y="1"/>
                  </a:moveTo>
                  <a:cubicBezTo>
                    <a:pt x="93502" y="754"/>
                    <a:pt x="19067" y="3399"/>
                    <a:pt x="407" y="4925"/>
                  </a:cubicBezTo>
                  <a:cubicBezTo>
                    <a:pt x="0" y="6268"/>
                    <a:pt x="0" y="7713"/>
                    <a:pt x="326" y="9076"/>
                  </a:cubicBezTo>
                  <a:lnTo>
                    <a:pt x="407" y="9320"/>
                  </a:lnTo>
                  <a:lnTo>
                    <a:pt x="106321" y="9320"/>
                  </a:lnTo>
                  <a:lnTo>
                    <a:pt x="11690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3553580" y="4021743"/>
              <a:ext cx="1898089" cy="124060"/>
            </a:xfrm>
            <a:custGeom>
              <a:avLst/>
              <a:gdLst/>
              <a:ahLst/>
              <a:cxnLst/>
              <a:rect l="l" t="t" r="r" b="b"/>
              <a:pathLst>
                <a:path w="118022" h="7714" extrusionOk="0">
                  <a:moveTo>
                    <a:pt x="118022" y="1"/>
                  </a:moveTo>
                  <a:lnTo>
                    <a:pt x="118022" y="1"/>
                  </a:lnTo>
                  <a:cubicBezTo>
                    <a:pt x="94438" y="835"/>
                    <a:pt x="19230" y="3481"/>
                    <a:pt x="407" y="5007"/>
                  </a:cubicBezTo>
                  <a:cubicBezTo>
                    <a:pt x="163" y="5841"/>
                    <a:pt x="0" y="6777"/>
                    <a:pt x="82" y="7713"/>
                  </a:cubicBezTo>
                  <a:cubicBezTo>
                    <a:pt x="163" y="7123"/>
                    <a:pt x="244" y="6614"/>
                    <a:pt x="407" y="6024"/>
                  </a:cubicBezTo>
                  <a:cubicBezTo>
                    <a:pt x="18904" y="4579"/>
                    <a:pt x="91894" y="1954"/>
                    <a:pt x="116740" y="1100"/>
                  </a:cubicBezTo>
                  <a:lnTo>
                    <a:pt x="118022"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a:off x="3763344" y="3958909"/>
              <a:ext cx="1479542" cy="76279"/>
            </a:xfrm>
            <a:custGeom>
              <a:avLst/>
              <a:gdLst/>
              <a:ahLst/>
              <a:cxnLst/>
              <a:rect l="l" t="t" r="r" b="b"/>
              <a:pathLst>
                <a:path w="91997" h="4743" extrusionOk="0">
                  <a:moveTo>
                    <a:pt x="91996" y="1"/>
                  </a:moveTo>
                  <a:lnTo>
                    <a:pt x="1" y="4742"/>
                  </a:lnTo>
                  <a:lnTo>
                    <a:pt x="1" y="4742"/>
                  </a:lnTo>
                  <a:cubicBezTo>
                    <a:pt x="1" y="4742"/>
                    <a:pt x="55206" y="4152"/>
                    <a:pt x="61046" y="3827"/>
                  </a:cubicBezTo>
                  <a:cubicBezTo>
                    <a:pt x="66907" y="3399"/>
                    <a:pt x="91996" y="1"/>
                    <a:pt x="919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558401" y="483518"/>
            <a:ext cx="1487908" cy="307777"/>
          </a:xfrm>
          <a:prstGeom prst="rect">
            <a:avLst/>
          </a:prstGeom>
        </p:spPr>
        <p:txBody>
          <a:bodyPr wrap="none">
            <a:spAutoFit/>
          </a:bodyPr>
          <a:lstStyle/>
          <a:p>
            <a:r>
              <a:rPr lang="en-US" b="1" dirty="0">
                <a:solidFill>
                  <a:srgbClr val="212121"/>
                </a:solidFill>
                <a:latin typeface="var(--h3_typography-font-family)"/>
              </a:rPr>
              <a:t>Luxury Cruises</a:t>
            </a:r>
          </a:p>
        </p:txBody>
      </p:sp>
    </p:spTree>
    <p:extLst>
      <p:ext uri="{BB962C8B-B14F-4D97-AF65-F5344CB8AC3E}">
        <p14:creationId xmlns:p14="http://schemas.microsoft.com/office/powerpoint/2010/main" val="1716721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9" name="Google Shape;849;p47"/>
          <p:cNvSpPr txBox="1">
            <a:spLocks noGrp="1"/>
          </p:cNvSpPr>
          <p:nvPr>
            <p:ph type="subTitle" idx="1"/>
          </p:nvPr>
        </p:nvSpPr>
        <p:spPr>
          <a:xfrm>
            <a:off x="720100" y="1347614"/>
            <a:ext cx="7704000" cy="1119786"/>
          </a:xfrm>
          <a:prstGeom prst="rect">
            <a:avLst/>
          </a:prstGeom>
        </p:spPr>
        <p:txBody>
          <a:bodyPr spcFirstLastPara="1" wrap="square" lIns="91425" tIns="91425" rIns="91425" bIns="91425" anchor="t" anchorCtr="0">
            <a:noAutofit/>
          </a:bodyPr>
          <a:lstStyle/>
          <a:p>
            <a:pPr marL="0" lvl="0" indent="0" algn="just"/>
            <a:r>
              <a:rPr lang="en-US" dirty="0" smtClean="0"/>
              <a:t>Budget </a:t>
            </a:r>
            <a:r>
              <a:rPr lang="en-US" dirty="0"/>
              <a:t>cruises are often the ideal choice for families or people looking to set sail for the first time. They represent a more affordable option than all-inclusive or luxury cruises and also tend to be of shorter duration, while focusing more on specific parts of the world. The ship can serve more than 1,000 passengers and will usually be a little older. Examples of budget cruise lines include P&amp;O Cruises and Disney Cruise Line.</a:t>
            </a:r>
            <a:endParaRPr dirty="0"/>
          </a:p>
        </p:txBody>
      </p:sp>
      <p:grpSp>
        <p:nvGrpSpPr>
          <p:cNvPr id="850" name="Google Shape;850;p47"/>
          <p:cNvGrpSpPr/>
          <p:nvPr/>
        </p:nvGrpSpPr>
        <p:grpSpPr>
          <a:xfrm flipH="1">
            <a:off x="1911953" y="2711181"/>
            <a:ext cx="5320099" cy="1906586"/>
            <a:chOff x="3550637" y="3457231"/>
            <a:chExt cx="2042735" cy="732091"/>
          </a:xfrm>
        </p:grpSpPr>
        <p:sp>
          <p:nvSpPr>
            <p:cNvPr id="851" name="Google Shape;851;p47"/>
            <p:cNvSpPr/>
            <p:nvPr/>
          </p:nvSpPr>
          <p:spPr>
            <a:xfrm>
              <a:off x="3696585" y="3858120"/>
              <a:ext cx="185576" cy="164958"/>
            </a:xfrm>
            <a:custGeom>
              <a:avLst/>
              <a:gdLst/>
              <a:ahLst/>
              <a:cxnLst/>
              <a:rect l="l" t="t" r="r" b="b"/>
              <a:pathLst>
                <a:path w="11539" h="10257" extrusionOk="0">
                  <a:moveTo>
                    <a:pt x="1873" y="1"/>
                  </a:moveTo>
                  <a:cubicBezTo>
                    <a:pt x="855" y="1"/>
                    <a:pt x="1" y="835"/>
                    <a:pt x="1" y="1852"/>
                  </a:cubicBezTo>
                  <a:lnTo>
                    <a:pt x="1" y="10256"/>
                  </a:lnTo>
                  <a:lnTo>
                    <a:pt x="11538" y="10256"/>
                  </a:lnTo>
                  <a:lnTo>
                    <a:pt x="9748" y="1445"/>
                  </a:lnTo>
                  <a:cubicBezTo>
                    <a:pt x="9585" y="591"/>
                    <a:pt x="8811" y="1"/>
                    <a:pt x="78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a:off x="4469896" y="3457231"/>
              <a:ext cx="141719" cy="217966"/>
            </a:xfrm>
            <a:custGeom>
              <a:avLst/>
              <a:gdLst/>
              <a:ahLst/>
              <a:cxnLst/>
              <a:rect l="l" t="t" r="r" b="b"/>
              <a:pathLst>
                <a:path w="8812" h="13553" extrusionOk="0">
                  <a:moveTo>
                    <a:pt x="0" y="1"/>
                  </a:moveTo>
                  <a:lnTo>
                    <a:pt x="3052" y="7448"/>
                  </a:lnTo>
                  <a:cubicBezTo>
                    <a:pt x="3724" y="9239"/>
                    <a:pt x="3459" y="11274"/>
                    <a:pt x="2279" y="12800"/>
                  </a:cubicBezTo>
                  <a:lnTo>
                    <a:pt x="1771" y="13553"/>
                  </a:lnTo>
                  <a:lnTo>
                    <a:pt x="8811" y="13227"/>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a:off x="4273545" y="3657426"/>
              <a:ext cx="942177" cy="324738"/>
            </a:xfrm>
            <a:custGeom>
              <a:avLst/>
              <a:gdLst/>
              <a:ahLst/>
              <a:cxnLst/>
              <a:rect l="l" t="t" r="r" b="b"/>
              <a:pathLst>
                <a:path w="58584" h="20192" extrusionOk="0">
                  <a:moveTo>
                    <a:pt x="29518" y="1"/>
                  </a:moveTo>
                  <a:cubicBezTo>
                    <a:pt x="29426" y="1"/>
                    <a:pt x="29333" y="2"/>
                    <a:pt x="29241" y="6"/>
                  </a:cubicBezTo>
                  <a:lnTo>
                    <a:pt x="0" y="1369"/>
                  </a:lnTo>
                  <a:lnTo>
                    <a:pt x="0" y="3404"/>
                  </a:lnTo>
                  <a:lnTo>
                    <a:pt x="4741" y="3648"/>
                  </a:lnTo>
                  <a:cubicBezTo>
                    <a:pt x="6267" y="3750"/>
                    <a:pt x="7631" y="4849"/>
                    <a:pt x="8038" y="6294"/>
                  </a:cubicBezTo>
                  <a:lnTo>
                    <a:pt x="12372" y="20192"/>
                  </a:lnTo>
                  <a:lnTo>
                    <a:pt x="58584" y="18666"/>
                  </a:lnTo>
                  <a:lnTo>
                    <a:pt x="54249" y="14514"/>
                  </a:lnTo>
                  <a:cubicBezTo>
                    <a:pt x="53415" y="13660"/>
                    <a:pt x="52214" y="13151"/>
                    <a:pt x="51034" y="13151"/>
                  </a:cubicBezTo>
                  <a:lnTo>
                    <a:pt x="43912" y="13151"/>
                  </a:lnTo>
                  <a:lnTo>
                    <a:pt x="34837" y="2387"/>
                  </a:lnTo>
                  <a:cubicBezTo>
                    <a:pt x="33455" y="849"/>
                    <a:pt x="31534" y="1"/>
                    <a:pt x="29518"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a:off x="4609139" y="3703631"/>
              <a:ext cx="251836" cy="105533"/>
            </a:xfrm>
            <a:custGeom>
              <a:avLst/>
              <a:gdLst/>
              <a:ahLst/>
              <a:cxnLst/>
              <a:rect l="l" t="t" r="r" b="b"/>
              <a:pathLst>
                <a:path w="15659" h="6562" extrusionOk="0">
                  <a:moveTo>
                    <a:pt x="10553" y="1"/>
                  </a:moveTo>
                  <a:cubicBezTo>
                    <a:pt x="10505" y="1"/>
                    <a:pt x="10457" y="7"/>
                    <a:pt x="10409" y="22"/>
                  </a:cubicBezTo>
                  <a:lnTo>
                    <a:pt x="2025" y="613"/>
                  </a:lnTo>
                  <a:cubicBezTo>
                    <a:pt x="1598" y="613"/>
                    <a:pt x="1171" y="958"/>
                    <a:pt x="1089" y="1386"/>
                  </a:cubicBezTo>
                  <a:lnTo>
                    <a:pt x="153" y="5354"/>
                  </a:lnTo>
                  <a:cubicBezTo>
                    <a:pt x="0" y="6003"/>
                    <a:pt x="438" y="6562"/>
                    <a:pt x="1047" y="6562"/>
                  </a:cubicBezTo>
                  <a:cubicBezTo>
                    <a:pt x="1088" y="6562"/>
                    <a:pt x="1129" y="6559"/>
                    <a:pt x="1171" y="6554"/>
                  </a:cubicBezTo>
                  <a:lnTo>
                    <a:pt x="14478" y="5964"/>
                  </a:lnTo>
                  <a:cubicBezTo>
                    <a:pt x="15333" y="5964"/>
                    <a:pt x="15659" y="4845"/>
                    <a:pt x="15069" y="4255"/>
                  </a:cubicBezTo>
                  <a:lnTo>
                    <a:pt x="11182" y="267"/>
                  </a:lnTo>
                  <a:cubicBezTo>
                    <a:pt x="10966" y="134"/>
                    <a:pt x="10764" y="1"/>
                    <a:pt x="1055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a:off x="4482006" y="3714776"/>
              <a:ext cx="107672" cy="101143"/>
            </a:xfrm>
            <a:custGeom>
              <a:avLst/>
              <a:gdLst/>
              <a:ahLst/>
              <a:cxnLst/>
              <a:rect l="l" t="t" r="r" b="b"/>
              <a:pathLst>
                <a:path w="6695" h="6289" extrusionOk="0">
                  <a:moveTo>
                    <a:pt x="5515" y="1"/>
                  </a:moveTo>
                  <a:lnTo>
                    <a:pt x="2116" y="184"/>
                  </a:lnTo>
                  <a:cubicBezTo>
                    <a:pt x="1689" y="265"/>
                    <a:pt x="1363" y="510"/>
                    <a:pt x="1282" y="937"/>
                  </a:cubicBezTo>
                  <a:lnTo>
                    <a:pt x="163" y="5007"/>
                  </a:lnTo>
                  <a:cubicBezTo>
                    <a:pt x="0" y="5678"/>
                    <a:pt x="509" y="6289"/>
                    <a:pt x="1180" y="6289"/>
                  </a:cubicBezTo>
                  <a:lnTo>
                    <a:pt x="4497" y="6105"/>
                  </a:lnTo>
                  <a:cubicBezTo>
                    <a:pt x="4924" y="6105"/>
                    <a:pt x="5250" y="5780"/>
                    <a:pt x="5433" y="5353"/>
                  </a:cubicBezTo>
                  <a:lnTo>
                    <a:pt x="6532" y="1283"/>
                  </a:lnTo>
                  <a:cubicBezTo>
                    <a:pt x="6695" y="591"/>
                    <a:pt x="6186" y="1"/>
                    <a:pt x="55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a:off x="3639316" y="3898905"/>
              <a:ext cx="823713" cy="119911"/>
            </a:xfrm>
            <a:custGeom>
              <a:avLst/>
              <a:gdLst/>
              <a:ahLst/>
              <a:cxnLst/>
              <a:rect l="l" t="t" r="r" b="b"/>
              <a:pathLst>
                <a:path w="51218" h="7456" extrusionOk="0">
                  <a:moveTo>
                    <a:pt x="47843" y="1"/>
                  </a:moveTo>
                  <a:cubicBezTo>
                    <a:pt x="47781" y="1"/>
                    <a:pt x="47719" y="3"/>
                    <a:pt x="47657" y="8"/>
                  </a:cubicBezTo>
                  <a:lnTo>
                    <a:pt x="1954" y="2287"/>
                  </a:lnTo>
                  <a:cubicBezTo>
                    <a:pt x="855" y="2369"/>
                    <a:pt x="1" y="3223"/>
                    <a:pt x="1" y="4322"/>
                  </a:cubicBezTo>
                  <a:lnTo>
                    <a:pt x="1" y="7374"/>
                  </a:lnTo>
                  <a:lnTo>
                    <a:pt x="346" y="7374"/>
                  </a:lnTo>
                  <a:lnTo>
                    <a:pt x="346" y="4322"/>
                  </a:lnTo>
                  <a:cubicBezTo>
                    <a:pt x="346" y="3386"/>
                    <a:pt x="1018" y="2715"/>
                    <a:pt x="1954" y="2633"/>
                  </a:cubicBezTo>
                  <a:lnTo>
                    <a:pt x="4498" y="2552"/>
                  </a:lnTo>
                  <a:lnTo>
                    <a:pt x="6370" y="7456"/>
                  </a:lnTo>
                  <a:lnTo>
                    <a:pt x="6695" y="7293"/>
                  </a:lnTo>
                  <a:lnTo>
                    <a:pt x="4844" y="2552"/>
                  </a:lnTo>
                  <a:lnTo>
                    <a:pt x="10012" y="2206"/>
                  </a:lnTo>
                  <a:lnTo>
                    <a:pt x="11864" y="7049"/>
                  </a:lnTo>
                  <a:lnTo>
                    <a:pt x="12210" y="6947"/>
                  </a:lnTo>
                  <a:lnTo>
                    <a:pt x="10338" y="2206"/>
                  </a:lnTo>
                  <a:lnTo>
                    <a:pt x="16870" y="1860"/>
                  </a:lnTo>
                  <a:lnTo>
                    <a:pt x="18742" y="6703"/>
                  </a:lnTo>
                  <a:lnTo>
                    <a:pt x="19088" y="6540"/>
                  </a:lnTo>
                  <a:lnTo>
                    <a:pt x="17215" y="1860"/>
                  </a:lnTo>
                  <a:lnTo>
                    <a:pt x="23992" y="1534"/>
                  </a:lnTo>
                  <a:lnTo>
                    <a:pt x="25782" y="6276"/>
                  </a:lnTo>
                  <a:lnTo>
                    <a:pt x="26108" y="6113"/>
                  </a:lnTo>
                  <a:lnTo>
                    <a:pt x="24337" y="1534"/>
                  </a:lnTo>
                  <a:lnTo>
                    <a:pt x="31113" y="1188"/>
                  </a:lnTo>
                  <a:lnTo>
                    <a:pt x="32986" y="5848"/>
                  </a:lnTo>
                  <a:lnTo>
                    <a:pt x="33230" y="5767"/>
                  </a:lnTo>
                  <a:lnTo>
                    <a:pt x="31459" y="1188"/>
                  </a:lnTo>
                  <a:lnTo>
                    <a:pt x="38073" y="842"/>
                  </a:lnTo>
                  <a:lnTo>
                    <a:pt x="40026" y="5604"/>
                  </a:lnTo>
                  <a:lnTo>
                    <a:pt x="40270" y="5523"/>
                  </a:lnTo>
                  <a:lnTo>
                    <a:pt x="38500" y="761"/>
                  </a:lnTo>
                  <a:lnTo>
                    <a:pt x="44767" y="435"/>
                  </a:lnTo>
                  <a:lnTo>
                    <a:pt x="46639" y="5258"/>
                  </a:lnTo>
                  <a:lnTo>
                    <a:pt x="46965" y="5095"/>
                  </a:lnTo>
                  <a:lnTo>
                    <a:pt x="45113" y="435"/>
                  </a:lnTo>
                  <a:lnTo>
                    <a:pt x="47657" y="334"/>
                  </a:lnTo>
                  <a:cubicBezTo>
                    <a:pt x="47722" y="328"/>
                    <a:pt x="47787" y="325"/>
                    <a:pt x="47851" y="325"/>
                  </a:cubicBezTo>
                  <a:cubicBezTo>
                    <a:pt x="48696" y="325"/>
                    <a:pt x="49364" y="821"/>
                    <a:pt x="49610" y="1616"/>
                  </a:cubicBezTo>
                  <a:lnTo>
                    <a:pt x="50953" y="5258"/>
                  </a:lnTo>
                  <a:lnTo>
                    <a:pt x="51218" y="5177"/>
                  </a:lnTo>
                  <a:lnTo>
                    <a:pt x="49936" y="1534"/>
                  </a:lnTo>
                  <a:cubicBezTo>
                    <a:pt x="49630" y="579"/>
                    <a:pt x="48787" y="1"/>
                    <a:pt x="4784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5061571" y="3817222"/>
              <a:ext cx="531800" cy="133533"/>
            </a:xfrm>
            <a:custGeom>
              <a:avLst/>
              <a:gdLst/>
              <a:ahLst/>
              <a:cxnLst/>
              <a:rect l="l" t="t" r="r" b="b"/>
              <a:pathLst>
                <a:path w="33067" h="8303" extrusionOk="0">
                  <a:moveTo>
                    <a:pt x="33067" y="0"/>
                  </a:moveTo>
                  <a:lnTo>
                    <a:pt x="21020" y="590"/>
                  </a:lnTo>
                  <a:lnTo>
                    <a:pt x="20939" y="509"/>
                  </a:lnTo>
                  <a:lnTo>
                    <a:pt x="20939" y="590"/>
                  </a:lnTo>
                  <a:lnTo>
                    <a:pt x="9239" y="1099"/>
                  </a:lnTo>
                  <a:cubicBezTo>
                    <a:pt x="8140" y="1180"/>
                    <a:pt x="7041" y="1608"/>
                    <a:pt x="6268" y="2360"/>
                  </a:cubicBezTo>
                  <a:lnTo>
                    <a:pt x="0" y="8058"/>
                  </a:lnTo>
                  <a:lnTo>
                    <a:pt x="163" y="8302"/>
                  </a:lnTo>
                  <a:lnTo>
                    <a:pt x="6451" y="2625"/>
                  </a:lnTo>
                  <a:cubicBezTo>
                    <a:pt x="7204" y="1852"/>
                    <a:pt x="8221" y="1526"/>
                    <a:pt x="9239" y="1445"/>
                  </a:cubicBezTo>
                  <a:lnTo>
                    <a:pt x="13573" y="1262"/>
                  </a:lnTo>
                  <a:lnTo>
                    <a:pt x="8893" y="8058"/>
                  </a:lnTo>
                  <a:lnTo>
                    <a:pt x="9239" y="8221"/>
                  </a:lnTo>
                  <a:lnTo>
                    <a:pt x="13898" y="1180"/>
                  </a:lnTo>
                  <a:lnTo>
                    <a:pt x="20695" y="936"/>
                  </a:lnTo>
                  <a:lnTo>
                    <a:pt x="16198" y="7631"/>
                  </a:lnTo>
                  <a:lnTo>
                    <a:pt x="16442" y="7794"/>
                  </a:lnTo>
                  <a:lnTo>
                    <a:pt x="21102" y="834"/>
                  </a:lnTo>
                  <a:lnTo>
                    <a:pt x="26962" y="590"/>
                  </a:lnTo>
                  <a:lnTo>
                    <a:pt x="22384" y="7448"/>
                  </a:lnTo>
                  <a:lnTo>
                    <a:pt x="22628" y="7631"/>
                  </a:lnTo>
                  <a:lnTo>
                    <a:pt x="27390" y="590"/>
                  </a:lnTo>
                  <a:lnTo>
                    <a:pt x="32558" y="326"/>
                  </a:lnTo>
                  <a:lnTo>
                    <a:pt x="28997" y="6695"/>
                  </a:lnTo>
                  <a:lnTo>
                    <a:pt x="29343" y="6857"/>
                  </a:lnTo>
                  <a:lnTo>
                    <a:pt x="330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a:off x="3550637" y="3922257"/>
              <a:ext cx="2015571" cy="250694"/>
            </a:xfrm>
            <a:custGeom>
              <a:avLst/>
              <a:gdLst/>
              <a:ahLst/>
              <a:cxnLst/>
              <a:rect l="l" t="t" r="r" b="b"/>
              <a:pathLst>
                <a:path w="125327" h="15588" extrusionOk="0">
                  <a:moveTo>
                    <a:pt x="125327" y="1"/>
                  </a:moveTo>
                  <a:cubicBezTo>
                    <a:pt x="125326" y="1"/>
                    <a:pt x="114135" y="591"/>
                    <a:pt x="85464" y="1771"/>
                  </a:cubicBezTo>
                  <a:cubicBezTo>
                    <a:pt x="61554" y="2789"/>
                    <a:pt x="18741" y="4579"/>
                    <a:pt x="5270" y="5169"/>
                  </a:cubicBezTo>
                  <a:cubicBezTo>
                    <a:pt x="3744" y="5251"/>
                    <a:pt x="2116" y="7713"/>
                    <a:pt x="1099" y="9829"/>
                  </a:cubicBezTo>
                  <a:cubicBezTo>
                    <a:pt x="265" y="11518"/>
                    <a:pt x="0" y="13472"/>
                    <a:pt x="509" y="15344"/>
                  </a:cubicBezTo>
                  <a:lnTo>
                    <a:pt x="509" y="15588"/>
                  </a:lnTo>
                  <a:lnTo>
                    <a:pt x="107522" y="15588"/>
                  </a:lnTo>
                  <a:lnTo>
                    <a:pt x="12532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a:off x="3553580" y="4039418"/>
              <a:ext cx="1880092" cy="149905"/>
            </a:xfrm>
            <a:custGeom>
              <a:avLst/>
              <a:gdLst/>
              <a:ahLst/>
              <a:cxnLst/>
              <a:rect l="l" t="t" r="r" b="b"/>
              <a:pathLst>
                <a:path w="116903" h="9321" extrusionOk="0">
                  <a:moveTo>
                    <a:pt x="116903" y="1"/>
                  </a:moveTo>
                  <a:cubicBezTo>
                    <a:pt x="93502" y="754"/>
                    <a:pt x="19067" y="3399"/>
                    <a:pt x="407" y="4925"/>
                  </a:cubicBezTo>
                  <a:cubicBezTo>
                    <a:pt x="0" y="6268"/>
                    <a:pt x="0" y="7713"/>
                    <a:pt x="326" y="9076"/>
                  </a:cubicBezTo>
                  <a:lnTo>
                    <a:pt x="407" y="9320"/>
                  </a:lnTo>
                  <a:lnTo>
                    <a:pt x="106321" y="9320"/>
                  </a:lnTo>
                  <a:lnTo>
                    <a:pt x="11690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3553580" y="4021743"/>
              <a:ext cx="1898089" cy="124060"/>
            </a:xfrm>
            <a:custGeom>
              <a:avLst/>
              <a:gdLst/>
              <a:ahLst/>
              <a:cxnLst/>
              <a:rect l="l" t="t" r="r" b="b"/>
              <a:pathLst>
                <a:path w="118022" h="7714" extrusionOk="0">
                  <a:moveTo>
                    <a:pt x="118022" y="1"/>
                  </a:moveTo>
                  <a:lnTo>
                    <a:pt x="118022" y="1"/>
                  </a:lnTo>
                  <a:cubicBezTo>
                    <a:pt x="94438" y="835"/>
                    <a:pt x="19230" y="3481"/>
                    <a:pt x="407" y="5007"/>
                  </a:cubicBezTo>
                  <a:cubicBezTo>
                    <a:pt x="163" y="5841"/>
                    <a:pt x="0" y="6777"/>
                    <a:pt x="82" y="7713"/>
                  </a:cubicBezTo>
                  <a:cubicBezTo>
                    <a:pt x="163" y="7123"/>
                    <a:pt x="244" y="6614"/>
                    <a:pt x="407" y="6024"/>
                  </a:cubicBezTo>
                  <a:cubicBezTo>
                    <a:pt x="18904" y="4579"/>
                    <a:pt x="91894" y="1954"/>
                    <a:pt x="116740" y="1100"/>
                  </a:cubicBezTo>
                  <a:lnTo>
                    <a:pt x="118022"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a:off x="3763344" y="3958909"/>
              <a:ext cx="1479542" cy="76279"/>
            </a:xfrm>
            <a:custGeom>
              <a:avLst/>
              <a:gdLst/>
              <a:ahLst/>
              <a:cxnLst/>
              <a:rect l="l" t="t" r="r" b="b"/>
              <a:pathLst>
                <a:path w="91997" h="4743" extrusionOk="0">
                  <a:moveTo>
                    <a:pt x="91996" y="1"/>
                  </a:moveTo>
                  <a:lnTo>
                    <a:pt x="1" y="4742"/>
                  </a:lnTo>
                  <a:lnTo>
                    <a:pt x="1" y="4742"/>
                  </a:lnTo>
                  <a:cubicBezTo>
                    <a:pt x="1" y="4742"/>
                    <a:pt x="55206" y="4152"/>
                    <a:pt x="61046" y="3827"/>
                  </a:cubicBezTo>
                  <a:cubicBezTo>
                    <a:pt x="66907" y="3399"/>
                    <a:pt x="91996" y="1"/>
                    <a:pt x="919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558401" y="483518"/>
            <a:ext cx="1507144" cy="307777"/>
          </a:xfrm>
          <a:prstGeom prst="rect">
            <a:avLst/>
          </a:prstGeom>
        </p:spPr>
        <p:txBody>
          <a:bodyPr wrap="none">
            <a:spAutoFit/>
          </a:bodyPr>
          <a:lstStyle/>
          <a:p>
            <a:r>
              <a:rPr lang="en-US" b="1" dirty="0">
                <a:solidFill>
                  <a:srgbClr val="212121"/>
                </a:solidFill>
                <a:latin typeface="var(--h3_typography-font-family)"/>
              </a:rPr>
              <a:t>Budget Cruises</a:t>
            </a:r>
          </a:p>
        </p:txBody>
      </p:sp>
    </p:spTree>
    <p:extLst>
      <p:ext uri="{BB962C8B-B14F-4D97-AF65-F5344CB8AC3E}">
        <p14:creationId xmlns:p14="http://schemas.microsoft.com/office/powerpoint/2010/main" val="4054575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9" name="Google Shape;849;p47"/>
          <p:cNvSpPr txBox="1">
            <a:spLocks noGrp="1"/>
          </p:cNvSpPr>
          <p:nvPr>
            <p:ph type="subTitle" idx="1"/>
          </p:nvPr>
        </p:nvSpPr>
        <p:spPr>
          <a:xfrm>
            <a:off x="720100" y="1347614"/>
            <a:ext cx="7704000" cy="1119786"/>
          </a:xfrm>
          <a:prstGeom prst="rect">
            <a:avLst/>
          </a:prstGeom>
        </p:spPr>
        <p:txBody>
          <a:bodyPr spcFirstLastPara="1" wrap="square" lIns="91425" tIns="91425" rIns="91425" bIns="91425" anchor="t" anchorCtr="0">
            <a:noAutofit/>
          </a:bodyPr>
          <a:lstStyle/>
          <a:p>
            <a:pPr marL="0" lvl="0" indent="0" algn="just"/>
            <a:r>
              <a:rPr lang="en-US" dirty="0"/>
              <a:t>The most affordable of all cruise ship classifications, the low-budget option is designed to attract customers primarily based on price. In order to reduce costs and optimize revenue, cruise ships that adopt a low-budget model will tend to provide less service and the quality of the service may not be as high. Generally, the cruise ship itself will be large, serving up to 3,000 passengers, while cruises tend to last less than 10 days.</a:t>
            </a:r>
            <a:endParaRPr dirty="0"/>
          </a:p>
        </p:txBody>
      </p:sp>
      <p:grpSp>
        <p:nvGrpSpPr>
          <p:cNvPr id="850" name="Google Shape;850;p47"/>
          <p:cNvGrpSpPr/>
          <p:nvPr/>
        </p:nvGrpSpPr>
        <p:grpSpPr>
          <a:xfrm flipH="1">
            <a:off x="1911953" y="2711181"/>
            <a:ext cx="5320099" cy="1906586"/>
            <a:chOff x="3550637" y="3457231"/>
            <a:chExt cx="2042735" cy="732091"/>
          </a:xfrm>
        </p:grpSpPr>
        <p:sp>
          <p:nvSpPr>
            <p:cNvPr id="851" name="Google Shape;851;p47"/>
            <p:cNvSpPr/>
            <p:nvPr/>
          </p:nvSpPr>
          <p:spPr>
            <a:xfrm>
              <a:off x="3696585" y="3858120"/>
              <a:ext cx="185576" cy="164958"/>
            </a:xfrm>
            <a:custGeom>
              <a:avLst/>
              <a:gdLst/>
              <a:ahLst/>
              <a:cxnLst/>
              <a:rect l="l" t="t" r="r" b="b"/>
              <a:pathLst>
                <a:path w="11539" h="10257" extrusionOk="0">
                  <a:moveTo>
                    <a:pt x="1873" y="1"/>
                  </a:moveTo>
                  <a:cubicBezTo>
                    <a:pt x="855" y="1"/>
                    <a:pt x="1" y="835"/>
                    <a:pt x="1" y="1852"/>
                  </a:cubicBezTo>
                  <a:lnTo>
                    <a:pt x="1" y="10256"/>
                  </a:lnTo>
                  <a:lnTo>
                    <a:pt x="11538" y="10256"/>
                  </a:lnTo>
                  <a:lnTo>
                    <a:pt x="9748" y="1445"/>
                  </a:lnTo>
                  <a:cubicBezTo>
                    <a:pt x="9585" y="591"/>
                    <a:pt x="8811" y="1"/>
                    <a:pt x="78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a:off x="4469896" y="3457231"/>
              <a:ext cx="141719" cy="217966"/>
            </a:xfrm>
            <a:custGeom>
              <a:avLst/>
              <a:gdLst/>
              <a:ahLst/>
              <a:cxnLst/>
              <a:rect l="l" t="t" r="r" b="b"/>
              <a:pathLst>
                <a:path w="8812" h="13553" extrusionOk="0">
                  <a:moveTo>
                    <a:pt x="0" y="1"/>
                  </a:moveTo>
                  <a:lnTo>
                    <a:pt x="3052" y="7448"/>
                  </a:lnTo>
                  <a:cubicBezTo>
                    <a:pt x="3724" y="9239"/>
                    <a:pt x="3459" y="11274"/>
                    <a:pt x="2279" y="12800"/>
                  </a:cubicBezTo>
                  <a:lnTo>
                    <a:pt x="1771" y="13553"/>
                  </a:lnTo>
                  <a:lnTo>
                    <a:pt x="8811" y="13227"/>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a:off x="4273545" y="3657426"/>
              <a:ext cx="942177" cy="324738"/>
            </a:xfrm>
            <a:custGeom>
              <a:avLst/>
              <a:gdLst/>
              <a:ahLst/>
              <a:cxnLst/>
              <a:rect l="l" t="t" r="r" b="b"/>
              <a:pathLst>
                <a:path w="58584" h="20192" extrusionOk="0">
                  <a:moveTo>
                    <a:pt x="29518" y="1"/>
                  </a:moveTo>
                  <a:cubicBezTo>
                    <a:pt x="29426" y="1"/>
                    <a:pt x="29333" y="2"/>
                    <a:pt x="29241" y="6"/>
                  </a:cubicBezTo>
                  <a:lnTo>
                    <a:pt x="0" y="1369"/>
                  </a:lnTo>
                  <a:lnTo>
                    <a:pt x="0" y="3404"/>
                  </a:lnTo>
                  <a:lnTo>
                    <a:pt x="4741" y="3648"/>
                  </a:lnTo>
                  <a:cubicBezTo>
                    <a:pt x="6267" y="3750"/>
                    <a:pt x="7631" y="4849"/>
                    <a:pt x="8038" y="6294"/>
                  </a:cubicBezTo>
                  <a:lnTo>
                    <a:pt x="12372" y="20192"/>
                  </a:lnTo>
                  <a:lnTo>
                    <a:pt x="58584" y="18666"/>
                  </a:lnTo>
                  <a:lnTo>
                    <a:pt x="54249" y="14514"/>
                  </a:lnTo>
                  <a:cubicBezTo>
                    <a:pt x="53415" y="13660"/>
                    <a:pt x="52214" y="13151"/>
                    <a:pt x="51034" y="13151"/>
                  </a:cubicBezTo>
                  <a:lnTo>
                    <a:pt x="43912" y="13151"/>
                  </a:lnTo>
                  <a:lnTo>
                    <a:pt x="34837" y="2387"/>
                  </a:lnTo>
                  <a:cubicBezTo>
                    <a:pt x="33455" y="849"/>
                    <a:pt x="31534" y="1"/>
                    <a:pt x="29518"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a:off x="4609139" y="3703631"/>
              <a:ext cx="251836" cy="105533"/>
            </a:xfrm>
            <a:custGeom>
              <a:avLst/>
              <a:gdLst/>
              <a:ahLst/>
              <a:cxnLst/>
              <a:rect l="l" t="t" r="r" b="b"/>
              <a:pathLst>
                <a:path w="15659" h="6562" extrusionOk="0">
                  <a:moveTo>
                    <a:pt x="10553" y="1"/>
                  </a:moveTo>
                  <a:cubicBezTo>
                    <a:pt x="10505" y="1"/>
                    <a:pt x="10457" y="7"/>
                    <a:pt x="10409" y="22"/>
                  </a:cubicBezTo>
                  <a:lnTo>
                    <a:pt x="2025" y="613"/>
                  </a:lnTo>
                  <a:cubicBezTo>
                    <a:pt x="1598" y="613"/>
                    <a:pt x="1171" y="958"/>
                    <a:pt x="1089" y="1386"/>
                  </a:cubicBezTo>
                  <a:lnTo>
                    <a:pt x="153" y="5354"/>
                  </a:lnTo>
                  <a:cubicBezTo>
                    <a:pt x="0" y="6003"/>
                    <a:pt x="438" y="6562"/>
                    <a:pt x="1047" y="6562"/>
                  </a:cubicBezTo>
                  <a:cubicBezTo>
                    <a:pt x="1088" y="6562"/>
                    <a:pt x="1129" y="6559"/>
                    <a:pt x="1171" y="6554"/>
                  </a:cubicBezTo>
                  <a:lnTo>
                    <a:pt x="14478" y="5964"/>
                  </a:lnTo>
                  <a:cubicBezTo>
                    <a:pt x="15333" y="5964"/>
                    <a:pt x="15659" y="4845"/>
                    <a:pt x="15069" y="4255"/>
                  </a:cubicBezTo>
                  <a:lnTo>
                    <a:pt x="11182" y="267"/>
                  </a:lnTo>
                  <a:cubicBezTo>
                    <a:pt x="10966" y="134"/>
                    <a:pt x="10764" y="1"/>
                    <a:pt x="1055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a:off x="4482006" y="3714776"/>
              <a:ext cx="107672" cy="101143"/>
            </a:xfrm>
            <a:custGeom>
              <a:avLst/>
              <a:gdLst/>
              <a:ahLst/>
              <a:cxnLst/>
              <a:rect l="l" t="t" r="r" b="b"/>
              <a:pathLst>
                <a:path w="6695" h="6289" extrusionOk="0">
                  <a:moveTo>
                    <a:pt x="5515" y="1"/>
                  </a:moveTo>
                  <a:lnTo>
                    <a:pt x="2116" y="184"/>
                  </a:lnTo>
                  <a:cubicBezTo>
                    <a:pt x="1689" y="265"/>
                    <a:pt x="1363" y="510"/>
                    <a:pt x="1282" y="937"/>
                  </a:cubicBezTo>
                  <a:lnTo>
                    <a:pt x="163" y="5007"/>
                  </a:lnTo>
                  <a:cubicBezTo>
                    <a:pt x="0" y="5678"/>
                    <a:pt x="509" y="6289"/>
                    <a:pt x="1180" y="6289"/>
                  </a:cubicBezTo>
                  <a:lnTo>
                    <a:pt x="4497" y="6105"/>
                  </a:lnTo>
                  <a:cubicBezTo>
                    <a:pt x="4924" y="6105"/>
                    <a:pt x="5250" y="5780"/>
                    <a:pt x="5433" y="5353"/>
                  </a:cubicBezTo>
                  <a:lnTo>
                    <a:pt x="6532" y="1283"/>
                  </a:lnTo>
                  <a:cubicBezTo>
                    <a:pt x="6695" y="591"/>
                    <a:pt x="6186" y="1"/>
                    <a:pt x="55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a:off x="3639316" y="3898905"/>
              <a:ext cx="823713" cy="119911"/>
            </a:xfrm>
            <a:custGeom>
              <a:avLst/>
              <a:gdLst/>
              <a:ahLst/>
              <a:cxnLst/>
              <a:rect l="l" t="t" r="r" b="b"/>
              <a:pathLst>
                <a:path w="51218" h="7456" extrusionOk="0">
                  <a:moveTo>
                    <a:pt x="47843" y="1"/>
                  </a:moveTo>
                  <a:cubicBezTo>
                    <a:pt x="47781" y="1"/>
                    <a:pt x="47719" y="3"/>
                    <a:pt x="47657" y="8"/>
                  </a:cubicBezTo>
                  <a:lnTo>
                    <a:pt x="1954" y="2287"/>
                  </a:lnTo>
                  <a:cubicBezTo>
                    <a:pt x="855" y="2369"/>
                    <a:pt x="1" y="3223"/>
                    <a:pt x="1" y="4322"/>
                  </a:cubicBezTo>
                  <a:lnTo>
                    <a:pt x="1" y="7374"/>
                  </a:lnTo>
                  <a:lnTo>
                    <a:pt x="346" y="7374"/>
                  </a:lnTo>
                  <a:lnTo>
                    <a:pt x="346" y="4322"/>
                  </a:lnTo>
                  <a:cubicBezTo>
                    <a:pt x="346" y="3386"/>
                    <a:pt x="1018" y="2715"/>
                    <a:pt x="1954" y="2633"/>
                  </a:cubicBezTo>
                  <a:lnTo>
                    <a:pt x="4498" y="2552"/>
                  </a:lnTo>
                  <a:lnTo>
                    <a:pt x="6370" y="7456"/>
                  </a:lnTo>
                  <a:lnTo>
                    <a:pt x="6695" y="7293"/>
                  </a:lnTo>
                  <a:lnTo>
                    <a:pt x="4844" y="2552"/>
                  </a:lnTo>
                  <a:lnTo>
                    <a:pt x="10012" y="2206"/>
                  </a:lnTo>
                  <a:lnTo>
                    <a:pt x="11864" y="7049"/>
                  </a:lnTo>
                  <a:lnTo>
                    <a:pt x="12210" y="6947"/>
                  </a:lnTo>
                  <a:lnTo>
                    <a:pt x="10338" y="2206"/>
                  </a:lnTo>
                  <a:lnTo>
                    <a:pt x="16870" y="1860"/>
                  </a:lnTo>
                  <a:lnTo>
                    <a:pt x="18742" y="6703"/>
                  </a:lnTo>
                  <a:lnTo>
                    <a:pt x="19088" y="6540"/>
                  </a:lnTo>
                  <a:lnTo>
                    <a:pt x="17215" y="1860"/>
                  </a:lnTo>
                  <a:lnTo>
                    <a:pt x="23992" y="1534"/>
                  </a:lnTo>
                  <a:lnTo>
                    <a:pt x="25782" y="6276"/>
                  </a:lnTo>
                  <a:lnTo>
                    <a:pt x="26108" y="6113"/>
                  </a:lnTo>
                  <a:lnTo>
                    <a:pt x="24337" y="1534"/>
                  </a:lnTo>
                  <a:lnTo>
                    <a:pt x="31113" y="1188"/>
                  </a:lnTo>
                  <a:lnTo>
                    <a:pt x="32986" y="5848"/>
                  </a:lnTo>
                  <a:lnTo>
                    <a:pt x="33230" y="5767"/>
                  </a:lnTo>
                  <a:lnTo>
                    <a:pt x="31459" y="1188"/>
                  </a:lnTo>
                  <a:lnTo>
                    <a:pt x="38073" y="842"/>
                  </a:lnTo>
                  <a:lnTo>
                    <a:pt x="40026" y="5604"/>
                  </a:lnTo>
                  <a:lnTo>
                    <a:pt x="40270" y="5523"/>
                  </a:lnTo>
                  <a:lnTo>
                    <a:pt x="38500" y="761"/>
                  </a:lnTo>
                  <a:lnTo>
                    <a:pt x="44767" y="435"/>
                  </a:lnTo>
                  <a:lnTo>
                    <a:pt x="46639" y="5258"/>
                  </a:lnTo>
                  <a:lnTo>
                    <a:pt x="46965" y="5095"/>
                  </a:lnTo>
                  <a:lnTo>
                    <a:pt x="45113" y="435"/>
                  </a:lnTo>
                  <a:lnTo>
                    <a:pt x="47657" y="334"/>
                  </a:lnTo>
                  <a:cubicBezTo>
                    <a:pt x="47722" y="328"/>
                    <a:pt x="47787" y="325"/>
                    <a:pt x="47851" y="325"/>
                  </a:cubicBezTo>
                  <a:cubicBezTo>
                    <a:pt x="48696" y="325"/>
                    <a:pt x="49364" y="821"/>
                    <a:pt x="49610" y="1616"/>
                  </a:cubicBezTo>
                  <a:lnTo>
                    <a:pt x="50953" y="5258"/>
                  </a:lnTo>
                  <a:lnTo>
                    <a:pt x="51218" y="5177"/>
                  </a:lnTo>
                  <a:lnTo>
                    <a:pt x="49936" y="1534"/>
                  </a:lnTo>
                  <a:cubicBezTo>
                    <a:pt x="49630" y="579"/>
                    <a:pt x="48787" y="1"/>
                    <a:pt x="4784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5061571" y="3817222"/>
              <a:ext cx="531800" cy="133533"/>
            </a:xfrm>
            <a:custGeom>
              <a:avLst/>
              <a:gdLst/>
              <a:ahLst/>
              <a:cxnLst/>
              <a:rect l="l" t="t" r="r" b="b"/>
              <a:pathLst>
                <a:path w="33067" h="8303" extrusionOk="0">
                  <a:moveTo>
                    <a:pt x="33067" y="0"/>
                  </a:moveTo>
                  <a:lnTo>
                    <a:pt x="21020" y="590"/>
                  </a:lnTo>
                  <a:lnTo>
                    <a:pt x="20939" y="509"/>
                  </a:lnTo>
                  <a:lnTo>
                    <a:pt x="20939" y="590"/>
                  </a:lnTo>
                  <a:lnTo>
                    <a:pt x="9239" y="1099"/>
                  </a:lnTo>
                  <a:cubicBezTo>
                    <a:pt x="8140" y="1180"/>
                    <a:pt x="7041" y="1608"/>
                    <a:pt x="6268" y="2360"/>
                  </a:cubicBezTo>
                  <a:lnTo>
                    <a:pt x="0" y="8058"/>
                  </a:lnTo>
                  <a:lnTo>
                    <a:pt x="163" y="8302"/>
                  </a:lnTo>
                  <a:lnTo>
                    <a:pt x="6451" y="2625"/>
                  </a:lnTo>
                  <a:cubicBezTo>
                    <a:pt x="7204" y="1852"/>
                    <a:pt x="8221" y="1526"/>
                    <a:pt x="9239" y="1445"/>
                  </a:cubicBezTo>
                  <a:lnTo>
                    <a:pt x="13573" y="1262"/>
                  </a:lnTo>
                  <a:lnTo>
                    <a:pt x="8893" y="8058"/>
                  </a:lnTo>
                  <a:lnTo>
                    <a:pt x="9239" y="8221"/>
                  </a:lnTo>
                  <a:lnTo>
                    <a:pt x="13898" y="1180"/>
                  </a:lnTo>
                  <a:lnTo>
                    <a:pt x="20695" y="936"/>
                  </a:lnTo>
                  <a:lnTo>
                    <a:pt x="16198" y="7631"/>
                  </a:lnTo>
                  <a:lnTo>
                    <a:pt x="16442" y="7794"/>
                  </a:lnTo>
                  <a:lnTo>
                    <a:pt x="21102" y="834"/>
                  </a:lnTo>
                  <a:lnTo>
                    <a:pt x="26962" y="590"/>
                  </a:lnTo>
                  <a:lnTo>
                    <a:pt x="22384" y="7448"/>
                  </a:lnTo>
                  <a:lnTo>
                    <a:pt x="22628" y="7631"/>
                  </a:lnTo>
                  <a:lnTo>
                    <a:pt x="27390" y="590"/>
                  </a:lnTo>
                  <a:lnTo>
                    <a:pt x="32558" y="326"/>
                  </a:lnTo>
                  <a:lnTo>
                    <a:pt x="28997" y="6695"/>
                  </a:lnTo>
                  <a:lnTo>
                    <a:pt x="29343" y="6857"/>
                  </a:lnTo>
                  <a:lnTo>
                    <a:pt x="330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a:off x="3550637" y="3922257"/>
              <a:ext cx="2015571" cy="250694"/>
            </a:xfrm>
            <a:custGeom>
              <a:avLst/>
              <a:gdLst/>
              <a:ahLst/>
              <a:cxnLst/>
              <a:rect l="l" t="t" r="r" b="b"/>
              <a:pathLst>
                <a:path w="125327" h="15588" extrusionOk="0">
                  <a:moveTo>
                    <a:pt x="125327" y="1"/>
                  </a:moveTo>
                  <a:cubicBezTo>
                    <a:pt x="125326" y="1"/>
                    <a:pt x="114135" y="591"/>
                    <a:pt x="85464" y="1771"/>
                  </a:cubicBezTo>
                  <a:cubicBezTo>
                    <a:pt x="61554" y="2789"/>
                    <a:pt x="18741" y="4579"/>
                    <a:pt x="5270" y="5169"/>
                  </a:cubicBezTo>
                  <a:cubicBezTo>
                    <a:pt x="3744" y="5251"/>
                    <a:pt x="2116" y="7713"/>
                    <a:pt x="1099" y="9829"/>
                  </a:cubicBezTo>
                  <a:cubicBezTo>
                    <a:pt x="265" y="11518"/>
                    <a:pt x="0" y="13472"/>
                    <a:pt x="509" y="15344"/>
                  </a:cubicBezTo>
                  <a:lnTo>
                    <a:pt x="509" y="15588"/>
                  </a:lnTo>
                  <a:lnTo>
                    <a:pt x="107522" y="15588"/>
                  </a:lnTo>
                  <a:lnTo>
                    <a:pt x="12532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a:off x="3553580" y="4039418"/>
              <a:ext cx="1880092" cy="149905"/>
            </a:xfrm>
            <a:custGeom>
              <a:avLst/>
              <a:gdLst/>
              <a:ahLst/>
              <a:cxnLst/>
              <a:rect l="l" t="t" r="r" b="b"/>
              <a:pathLst>
                <a:path w="116903" h="9321" extrusionOk="0">
                  <a:moveTo>
                    <a:pt x="116903" y="1"/>
                  </a:moveTo>
                  <a:cubicBezTo>
                    <a:pt x="93502" y="754"/>
                    <a:pt x="19067" y="3399"/>
                    <a:pt x="407" y="4925"/>
                  </a:cubicBezTo>
                  <a:cubicBezTo>
                    <a:pt x="0" y="6268"/>
                    <a:pt x="0" y="7713"/>
                    <a:pt x="326" y="9076"/>
                  </a:cubicBezTo>
                  <a:lnTo>
                    <a:pt x="407" y="9320"/>
                  </a:lnTo>
                  <a:lnTo>
                    <a:pt x="106321" y="9320"/>
                  </a:lnTo>
                  <a:lnTo>
                    <a:pt x="11690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3553580" y="4021743"/>
              <a:ext cx="1898089" cy="124060"/>
            </a:xfrm>
            <a:custGeom>
              <a:avLst/>
              <a:gdLst/>
              <a:ahLst/>
              <a:cxnLst/>
              <a:rect l="l" t="t" r="r" b="b"/>
              <a:pathLst>
                <a:path w="118022" h="7714" extrusionOk="0">
                  <a:moveTo>
                    <a:pt x="118022" y="1"/>
                  </a:moveTo>
                  <a:lnTo>
                    <a:pt x="118022" y="1"/>
                  </a:lnTo>
                  <a:cubicBezTo>
                    <a:pt x="94438" y="835"/>
                    <a:pt x="19230" y="3481"/>
                    <a:pt x="407" y="5007"/>
                  </a:cubicBezTo>
                  <a:cubicBezTo>
                    <a:pt x="163" y="5841"/>
                    <a:pt x="0" y="6777"/>
                    <a:pt x="82" y="7713"/>
                  </a:cubicBezTo>
                  <a:cubicBezTo>
                    <a:pt x="163" y="7123"/>
                    <a:pt x="244" y="6614"/>
                    <a:pt x="407" y="6024"/>
                  </a:cubicBezTo>
                  <a:cubicBezTo>
                    <a:pt x="18904" y="4579"/>
                    <a:pt x="91894" y="1954"/>
                    <a:pt x="116740" y="1100"/>
                  </a:cubicBezTo>
                  <a:lnTo>
                    <a:pt x="118022"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a:off x="3763344" y="3958909"/>
              <a:ext cx="1479542" cy="76279"/>
            </a:xfrm>
            <a:custGeom>
              <a:avLst/>
              <a:gdLst/>
              <a:ahLst/>
              <a:cxnLst/>
              <a:rect l="l" t="t" r="r" b="b"/>
              <a:pathLst>
                <a:path w="91997" h="4743" extrusionOk="0">
                  <a:moveTo>
                    <a:pt x="91996" y="1"/>
                  </a:moveTo>
                  <a:lnTo>
                    <a:pt x="1" y="4742"/>
                  </a:lnTo>
                  <a:lnTo>
                    <a:pt x="1" y="4742"/>
                  </a:lnTo>
                  <a:cubicBezTo>
                    <a:pt x="1" y="4742"/>
                    <a:pt x="55206" y="4152"/>
                    <a:pt x="61046" y="3827"/>
                  </a:cubicBezTo>
                  <a:cubicBezTo>
                    <a:pt x="66907" y="3399"/>
                    <a:pt x="91996" y="1"/>
                    <a:pt x="919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558401" y="483518"/>
            <a:ext cx="1914307" cy="307777"/>
          </a:xfrm>
          <a:prstGeom prst="rect">
            <a:avLst/>
          </a:prstGeom>
        </p:spPr>
        <p:txBody>
          <a:bodyPr wrap="none">
            <a:spAutoFit/>
          </a:bodyPr>
          <a:lstStyle/>
          <a:p>
            <a:r>
              <a:rPr lang="en-US" b="1" dirty="0">
                <a:solidFill>
                  <a:srgbClr val="212121"/>
                </a:solidFill>
                <a:latin typeface="var(--h3_typography-font-family)"/>
              </a:rPr>
              <a:t>Low Budget Cruises</a:t>
            </a:r>
          </a:p>
        </p:txBody>
      </p:sp>
    </p:spTree>
    <p:extLst>
      <p:ext uri="{BB962C8B-B14F-4D97-AF65-F5344CB8AC3E}">
        <p14:creationId xmlns:p14="http://schemas.microsoft.com/office/powerpoint/2010/main" val="2900127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57"/>
          <p:cNvSpPr txBox="1">
            <a:spLocks noGrp="1"/>
          </p:cNvSpPr>
          <p:nvPr>
            <p:ph type="title"/>
          </p:nvPr>
        </p:nvSpPr>
        <p:spPr>
          <a:xfrm>
            <a:off x="720000" y="540000"/>
            <a:ext cx="7648442" cy="912600"/>
          </a:xfrm>
          <a:prstGeom prst="rect">
            <a:avLst/>
          </a:prstGeom>
        </p:spPr>
        <p:txBody>
          <a:bodyPr spcFirstLastPara="1" wrap="square" lIns="91425" tIns="91425" rIns="91425" bIns="91425" anchor="ctr" anchorCtr="0">
            <a:noAutofit/>
          </a:bodyPr>
          <a:lstStyle/>
          <a:p>
            <a:pPr lvl="0"/>
            <a:r>
              <a:rPr lang="en-US" sz="2000" dirty="0"/>
              <a:t>Examples of Types of Cruise Ships in the Shipping Industry</a:t>
            </a:r>
            <a:endParaRPr sz="2000" dirty="0"/>
          </a:p>
        </p:txBody>
      </p:sp>
      <p:sp>
        <p:nvSpPr>
          <p:cNvPr id="1099" name="Google Shape;1099;p57"/>
          <p:cNvSpPr txBox="1">
            <a:spLocks noGrp="1"/>
          </p:cNvSpPr>
          <p:nvPr>
            <p:ph type="subTitle" idx="1"/>
          </p:nvPr>
        </p:nvSpPr>
        <p:spPr>
          <a:xfrm>
            <a:off x="251520" y="1569775"/>
            <a:ext cx="4229480" cy="2607600"/>
          </a:xfrm>
          <a:prstGeom prst="rect">
            <a:avLst/>
          </a:prstGeom>
        </p:spPr>
        <p:txBody>
          <a:bodyPr spcFirstLastPara="1" wrap="square" lIns="91425" tIns="91425" rIns="91425" bIns="91425" anchor="t" anchorCtr="0">
            <a:noAutofit/>
          </a:bodyPr>
          <a:lstStyle/>
          <a:p>
            <a:pPr marL="482600" lvl="0" indent="-342900">
              <a:buFont typeface="+mj-lt"/>
              <a:buAutoNum type="arabicPeriod"/>
            </a:pPr>
            <a:r>
              <a:rPr lang="en-US" b="1" i="1" dirty="0">
                <a:effectLst>
                  <a:outerShdw blurRad="38100" dist="38100" dir="2700000" algn="tl">
                    <a:srgbClr val="000000">
                      <a:alpha val="43137"/>
                    </a:srgbClr>
                  </a:outerShdw>
                </a:effectLst>
              </a:rPr>
              <a:t>Ocean </a:t>
            </a:r>
            <a:r>
              <a:rPr lang="en-US" b="1" i="1" dirty="0" smtClean="0">
                <a:effectLst>
                  <a:outerShdw blurRad="38100" dist="38100" dir="2700000" algn="tl">
                    <a:srgbClr val="000000">
                      <a:alpha val="43137"/>
                    </a:srgbClr>
                  </a:outerShdw>
                </a:effectLst>
              </a:rPr>
              <a:t>Cruises</a:t>
            </a:r>
          </a:p>
          <a:p>
            <a:pPr marL="139700" lvl="0" indent="0">
              <a:buNone/>
            </a:pPr>
            <a:endParaRPr lang="en-US" dirty="0" smtClean="0"/>
          </a:p>
          <a:p>
            <a:pPr marL="139700" lvl="0" indent="0">
              <a:buNone/>
            </a:pPr>
            <a:r>
              <a:rPr lang="en-US" dirty="0" smtClean="0"/>
              <a:t>Ocean </a:t>
            </a:r>
            <a:r>
              <a:rPr lang="en-US" dirty="0"/>
              <a:t>cruises will usually travel between different islands, utilizing large cruise ships, which are usually capable of carrying thousands of passengers at once. As a result, they are ideal for people looking for a busy cruise ship, with lots of people to talk to. This cruise may be aimed at a different demographic, but will have hotel-like amenities, often including a pool and shops. Entertainment options on sea cruises also tend to be broad.</a:t>
            </a:r>
            <a:endParaRPr dirty="0"/>
          </a:p>
        </p:txBody>
      </p:sp>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39185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9" name="Google Shape;1099;p57"/>
          <p:cNvSpPr txBox="1">
            <a:spLocks noGrp="1"/>
          </p:cNvSpPr>
          <p:nvPr>
            <p:ph type="subTitle" idx="1"/>
          </p:nvPr>
        </p:nvSpPr>
        <p:spPr>
          <a:xfrm>
            <a:off x="251520" y="1569775"/>
            <a:ext cx="4229480" cy="2607600"/>
          </a:xfrm>
          <a:prstGeom prst="rect">
            <a:avLst/>
          </a:prstGeom>
        </p:spPr>
        <p:txBody>
          <a:bodyPr spcFirstLastPara="1" wrap="square" lIns="91425" tIns="91425" rIns="91425" bIns="91425" anchor="t" anchorCtr="0">
            <a:noAutofit/>
          </a:bodyPr>
          <a:lstStyle/>
          <a:p>
            <a:pPr marL="482600" lvl="0" indent="-342900">
              <a:buFont typeface="+mj-lt"/>
              <a:buAutoNum type="arabicPeriod" startAt="2"/>
            </a:pPr>
            <a:r>
              <a:rPr lang="en-US" b="1" i="1" dirty="0">
                <a:effectLst>
                  <a:outerShdw blurRad="38100" dist="38100" dir="2700000" algn="tl">
                    <a:srgbClr val="000000">
                      <a:alpha val="43137"/>
                    </a:srgbClr>
                  </a:outerShdw>
                </a:effectLst>
              </a:rPr>
              <a:t>River Cruises</a:t>
            </a:r>
            <a:endParaRPr lang="en-US" b="1" i="1" dirty="0" smtClean="0">
              <a:effectLst>
                <a:outerShdw blurRad="38100" dist="38100" dir="2700000" algn="tl">
                  <a:srgbClr val="000000">
                    <a:alpha val="43137"/>
                  </a:srgbClr>
                </a:outerShdw>
              </a:effectLst>
            </a:endParaRPr>
          </a:p>
          <a:p>
            <a:pPr marL="139700" lvl="0" indent="0">
              <a:buNone/>
            </a:pPr>
            <a:endParaRPr lang="en-US" dirty="0" smtClean="0"/>
          </a:p>
          <a:p>
            <a:pPr marL="139700" lvl="0" indent="0">
              <a:buNone/>
            </a:pPr>
            <a:r>
              <a:rPr lang="en-US" dirty="0" smtClean="0"/>
              <a:t>As </a:t>
            </a:r>
            <a:r>
              <a:rPr lang="en-US" dirty="0"/>
              <a:t>the name suggests, river cruises travel along rivers, not across oceans, meaning they usually stay in one country, or at least one territory. Cruise ships are significantly smaller than the largest ocean cruise ships and, as a result, some amenities and entertainment options may also be minimized. They are often inclusive, can be more relaxed – due to traveling in calmer waters – and sometimes appear less 'busy'.</a:t>
            </a:r>
            <a:endParaRPr dirty="0"/>
          </a:p>
        </p:txBody>
      </p:sp>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098;p57"/>
          <p:cNvSpPr txBox="1">
            <a:spLocks noGrp="1"/>
          </p:cNvSpPr>
          <p:nvPr>
            <p:ph type="title"/>
          </p:nvPr>
        </p:nvSpPr>
        <p:spPr>
          <a:xfrm>
            <a:off x="720000" y="540000"/>
            <a:ext cx="7648442" cy="912600"/>
          </a:xfrm>
          <a:prstGeom prst="rect">
            <a:avLst/>
          </a:prstGeom>
        </p:spPr>
        <p:txBody>
          <a:bodyPr spcFirstLastPara="1" wrap="square" lIns="91425" tIns="91425" rIns="91425" bIns="91425" anchor="ctr" anchorCtr="0">
            <a:noAutofit/>
          </a:bodyPr>
          <a:lstStyle/>
          <a:p>
            <a:pPr lvl="0"/>
            <a:r>
              <a:rPr lang="en-US" sz="2000" dirty="0"/>
              <a:t>Examples of Types of Cruise Ships in the Shipping Industry</a:t>
            </a:r>
            <a:endParaRPr sz="2000" dirty="0"/>
          </a:p>
        </p:txBody>
      </p:sp>
    </p:spTree>
    <p:extLst>
      <p:ext uri="{BB962C8B-B14F-4D97-AF65-F5344CB8AC3E}">
        <p14:creationId xmlns:p14="http://schemas.microsoft.com/office/powerpoint/2010/main" val="1460448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39"/>
          <p:cNvGrpSpPr/>
          <p:nvPr/>
        </p:nvGrpSpPr>
        <p:grpSpPr>
          <a:xfrm>
            <a:off x="25" y="4603328"/>
            <a:ext cx="9144005" cy="540125"/>
            <a:chOff x="25" y="4603328"/>
            <a:chExt cx="9144005" cy="540125"/>
          </a:xfrm>
        </p:grpSpPr>
        <p:sp>
          <p:nvSpPr>
            <p:cNvPr id="435" name="Google Shape;435;p39"/>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39"/>
          <p:cNvSpPr txBox="1">
            <a:spLocks noGrp="1"/>
          </p:cNvSpPr>
          <p:nvPr>
            <p:ph type="title"/>
          </p:nvPr>
        </p:nvSpPr>
        <p:spPr>
          <a:xfrm>
            <a:off x="1475656" y="1598450"/>
            <a:ext cx="6562195" cy="61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All you need to know</a:t>
            </a:r>
            <a:br>
              <a:rPr lang="en" dirty="0" smtClean="0"/>
            </a:br>
            <a:r>
              <a:rPr lang="en" dirty="0" smtClean="0"/>
              <a:t>About the Cruise Industry</a:t>
            </a:r>
            <a:endParaRPr dirty="0"/>
          </a:p>
        </p:txBody>
      </p:sp>
      <p:grpSp>
        <p:nvGrpSpPr>
          <p:cNvPr id="441" name="Google Shape;441;p39"/>
          <p:cNvGrpSpPr/>
          <p:nvPr/>
        </p:nvGrpSpPr>
        <p:grpSpPr>
          <a:xfrm>
            <a:off x="1106155" y="2981740"/>
            <a:ext cx="6931696" cy="1629976"/>
            <a:chOff x="1106155" y="2981740"/>
            <a:chExt cx="6931696" cy="1629976"/>
          </a:xfrm>
        </p:grpSpPr>
        <p:sp>
          <p:nvSpPr>
            <p:cNvPr id="442" name="Google Shape;442;p39"/>
            <p:cNvSpPr/>
            <p:nvPr/>
          </p:nvSpPr>
          <p:spPr>
            <a:xfrm flipH="1">
              <a:off x="5918747" y="3634324"/>
              <a:ext cx="837259" cy="496897"/>
            </a:xfrm>
            <a:custGeom>
              <a:avLst/>
              <a:gdLst/>
              <a:ahLst/>
              <a:cxnLst/>
              <a:rect l="l" t="t" r="r" b="b"/>
              <a:pathLst>
                <a:path w="5921" h="3514" extrusionOk="0">
                  <a:moveTo>
                    <a:pt x="3113" y="0"/>
                  </a:moveTo>
                  <a:lnTo>
                    <a:pt x="1" y="3174"/>
                  </a:lnTo>
                  <a:lnTo>
                    <a:pt x="3202" y="3514"/>
                  </a:lnTo>
                  <a:lnTo>
                    <a:pt x="5920"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flipH="1">
              <a:off x="3669124" y="3602508"/>
              <a:ext cx="1497338" cy="523906"/>
            </a:xfrm>
            <a:custGeom>
              <a:avLst/>
              <a:gdLst/>
              <a:ahLst/>
              <a:cxnLst/>
              <a:rect l="l" t="t" r="r" b="b"/>
              <a:pathLst>
                <a:path w="10589" h="3705" extrusionOk="0">
                  <a:moveTo>
                    <a:pt x="3174" y="1"/>
                  </a:moveTo>
                  <a:lnTo>
                    <a:pt x="0" y="708"/>
                  </a:lnTo>
                  <a:cubicBezTo>
                    <a:pt x="0" y="708"/>
                    <a:pt x="4159" y="3705"/>
                    <a:pt x="4248" y="3705"/>
                  </a:cubicBezTo>
                  <a:cubicBezTo>
                    <a:pt x="4329" y="3705"/>
                    <a:pt x="9739" y="3113"/>
                    <a:pt x="9739" y="2971"/>
                  </a:cubicBezTo>
                  <a:cubicBezTo>
                    <a:pt x="9739" y="2828"/>
                    <a:pt x="10588" y="1"/>
                    <a:pt x="10588"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9"/>
            <p:cNvSpPr/>
            <p:nvPr/>
          </p:nvSpPr>
          <p:spPr>
            <a:xfrm flipH="1">
              <a:off x="3660498" y="3453608"/>
              <a:ext cx="1441624" cy="312505"/>
            </a:xfrm>
            <a:custGeom>
              <a:avLst/>
              <a:gdLst/>
              <a:ahLst/>
              <a:cxnLst/>
              <a:rect l="l" t="t" r="r" b="b"/>
              <a:pathLst>
                <a:path w="10195" h="2210" extrusionOk="0">
                  <a:moveTo>
                    <a:pt x="5573" y="1"/>
                  </a:moveTo>
                  <a:lnTo>
                    <a:pt x="4955" y="626"/>
                  </a:lnTo>
                  <a:lnTo>
                    <a:pt x="4527" y="626"/>
                  </a:lnTo>
                  <a:lnTo>
                    <a:pt x="4527" y="1054"/>
                  </a:lnTo>
                  <a:lnTo>
                    <a:pt x="4133" y="1475"/>
                  </a:lnTo>
                  <a:lnTo>
                    <a:pt x="1" y="1475"/>
                  </a:lnTo>
                  <a:lnTo>
                    <a:pt x="1" y="2209"/>
                  </a:lnTo>
                  <a:lnTo>
                    <a:pt x="4445" y="2209"/>
                  </a:lnTo>
                  <a:lnTo>
                    <a:pt x="5268" y="1394"/>
                  </a:lnTo>
                  <a:lnTo>
                    <a:pt x="10195" y="1394"/>
                  </a:lnTo>
                  <a:lnTo>
                    <a:pt x="10195" y="626"/>
                  </a:lnTo>
                  <a:lnTo>
                    <a:pt x="6002" y="626"/>
                  </a:lnTo>
                  <a:lnTo>
                    <a:pt x="6117" y="544"/>
                  </a:lnTo>
                  <a:lnTo>
                    <a:pt x="557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9"/>
            <p:cNvSpPr/>
            <p:nvPr/>
          </p:nvSpPr>
          <p:spPr>
            <a:xfrm flipH="1">
              <a:off x="5995668" y="3458416"/>
              <a:ext cx="227945" cy="107751"/>
            </a:xfrm>
            <a:custGeom>
              <a:avLst/>
              <a:gdLst/>
              <a:ahLst/>
              <a:cxnLst/>
              <a:rect l="l" t="t" r="r" b="b"/>
              <a:pathLst>
                <a:path w="1612" h="762" extrusionOk="0">
                  <a:moveTo>
                    <a:pt x="1" y="1"/>
                  </a:moveTo>
                  <a:lnTo>
                    <a:pt x="1" y="762"/>
                  </a:lnTo>
                  <a:lnTo>
                    <a:pt x="1611" y="762"/>
                  </a:lnTo>
                  <a:lnTo>
                    <a:pt x="1611"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9"/>
            <p:cNvSpPr/>
            <p:nvPr/>
          </p:nvSpPr>
          <p:spPr>
            <a:xfrm flipH="1">
              <a:off x="6107095" y="3458416"/>
              <a:ext cx="116518" cy="107751"/>
            </a:xfrm>
            <a:custGeom>
              <a:avLst/>
              <a:gdLst/>
              <a:ahLst/>
              <a:cxnLst/>
              <a:rect l="l" t="t" r="r" b="b"/>
              <a:pathLst>
                <a:path w="824" h="762" extrusionOk="0">
                  <a:moveTo>
                    <a:pt x="1" y="1"/>
                  </a:moveTo>
                  <a:lnTo>
                    <a:pt x="1" y="762"/>
                  </a:lnTo>
                  <a:lnTo>
                    <a:pt x="823" y="762"/>
                  </a:lnTo>
                  <a:lnTo>
                    <a:pt x="82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9"/>
            <p:cNvSpPr/>
            <p:nvPr/>
          </p:nvSpPr>
          <p:spPr>
            <a:xfrm flipH="1">
              <a:off x="2371725" y="3617921"/>
              <a:ext cx="1489702" cy="240389"/>
            </a:xfrm>
            <a:custGeom>
              <a:avLst/>
              <a:gdLst/>
              <a:ahLst/>
              <a:cxnLst/>
              <a:rect l="l" t="t" r="r" b="b"/>
              <a:pathLst>
                <a:path w="10535" h="1700" extrusionOk="0">
                  <a:moveTo>
                    <a:pt x="1421" y="1"/>
                  </a:moveTo>
                  <a:lnTo>
                    <a:pt x="0" y="1700"/>
                  </a:lnTo>
                  <a:lnTo>
                    <a:pt x="10534" y="1700"/>
                  </a:lnTo>
                  <a:lnTo>
                    <a:pt x="7306" y="1"/>
                  </a:ln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9"/>
            <p:cNvSpPr/>
            <p:nvPr/>
          </p:nvSpPr>
          <p:spPr>
            <a:xfrm flipH="1">
              <a:off x="2323789" y="3606467"/>
              <a:ext cx="1565495" cy="268245"/>
            </a:xfrm>
            <a:custGeom>
              <a:avLst/>
              <a:gdLst/>
              <a:ahLst/>
              <a:cxnLst/>
              <a:rect l="l" t="t" r="r" b="b"/>
              <a:pathLst>
                <a:path w="11071" h="1897" extrusionOk="0">
                  <a:moveTo>
                    <a:pt x="7476" y="170"/>
                  </a:moveTo>
                  <a:lnTo>
                    <a:pt x="10364" y="1699"/>
                  </a:lnTo>
                  <a:lnTo>
                    <a:pt x="367" y="1699"/>
                  </a:lnTo>
                  <a:lnTo>
                    <a:pt x="1645" y="170"/>
                  </a:lnTo>
                  <a:close/>
                  <a:moveTo>
                    <a:pt x="1556" y="0"/>
                  </a:moveTo>
                  <a:lnTo>
                    <a:pt x="0" y="1896"/>
                  </a:lnTo>
                  <a:lnTo>
                    <a:pt x="11071" y="1896"/>
                  </a:lnTo>
                  <a:lnTo>
                    <a:pt x="7530" y="0"/>
                  </a:ln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9"/>
            <p:cNvSpPr/>
            <p:nvPr/>
          </p:nvSpPr>
          <p:spPr>
            <a:xfrm flipH="1">
              <a:off x="1106178" y="3874571"/>
              <a:ext cx="6931673" cy="737144"/>
            </a:xfrm>
            <a:custGeom>
              <a:avLst/>
              <a:gdLst/>
              <a:ahLst/>
              <a:cxnLst/>
              <a:rect l="l" t="t" r="r" b="b"/>
              <a:pathLst>
                <a:path w="49020" h="5213" extrusionOk="0">
                  <a:moveTo>
                    <a:pt x="25118" y="0"/>
                  </a:moveTo>
                  <a:lnTo>
                    <a:pt x="23106" y="1359"/>
                  </a:lnTo>
                  <a:lnTo>
                    <a:pt x="12464" y="1359"/>
                  </a:lnTo>
                  <a:lnTo>
                    <a:pt x="11839" y="734"/>
                  </a:lnTo>
                  <a:lnTo>
                    <a:pt x="4451" y="734"/>
                  </a:lnTo>
                  <a:cubicBezTo>
                    <a:pt x="4451" y="734"/>
                    <a:pt x="2351" y="2460"/>
                    <a:pt x="1645" y="4105"/>
                  </a:cubicBezTo>
                  <a:lnTo>
                    <a:pt x="0" y="4105"/>
                  </a:lnTo>
                  <a:lnTo>
                    <a:pt x="544" y="4839"/>
                  </a:lnTo>
                  <a:lnTo>
                    <a:pt x="44486" y="5213"/>
                  </a:lnTo>
                  <a:lnTo>
                    <a:pt x="49019" y="0"/>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9"/>
            <p:cNvSpPr/>
            <p:nvPr/>
          </p:nvSpPr>
          <p:spPr>
            <a:xfrm flipH="1">
              <a:off x="2824387" y="3442155"/>
              <a:ext cx="4752198" cy="272063"/>
            </a:xfrm>
            <a:custGeom>
              <a:avLst/>
              <a:gdLst/>
              <a:ahLst/>
              <a:cxnLst/>
              <a:rect l="l" t="t" r="r" b="b"/>
              <a:pathLst>
                <a:path w="33607" h="1924" extrusionOk="0">
                  <a:moveTo>
                    <a:pt x="28203" y="0"/>
                  </a:moveTo>
                  <a:lnTo>
                    <a:pt x="11098" y="116"/>
                  </a:lnTo>
                  <a:lnTo>
                    <a:pt x="10303" y="822"/>
                  </a:lnTo>
                  <a:lnTo>
                    <a:pt x="1019" y="822"/>
                  </a:lnTo>
                  <a:lnTo>
                    <a:pt x="0" y="1923"/>
                  </a:lnTo>
                  <a:lnTo>
                    <a:pt x="21747" y="1923"/>
                  </a:lnTo>
                  <a:lnTo>
                    <a:pt x="22508" y="1162"/>
                  </a:lnTo>
                  <a:lnTo>
                    <a:pt x="33606" y="1162"/>
                  </a:lnTo>
                  <a:lnTo>
                    <a:pt x="28203"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9"/>
            <p:cNvSpPr/>
            <p:nvPr/>
          </p:nvSpPr>
          <p:spPr>
            <a:xfrm flipH="1">
              <a:off x="3772921" y="3061492"/>
              <a:ext cx="2190222" cy="408660"/>
            </a:xfrm>
            <a:custGeom>
              <a:avLst/>
              <a:gdLst/>
              <a:ahLst/>
              <a:cxnLst/>
              <a:rect l="l" t="t" r="r" b="b"/>
              <a:pathLst>
                <a:path w="15489" h="2890" extrusionOk="0">
                  <a:moveTo>
                    <a:pt x="4928" y="1"/>
                  </a:moveTo>
                  <a:lnTo>
                    <a:pt x="4669" y="259"/>
                  </a:lnTo>
                  <a:lnTo>
                    <a:pt x="1047" y="259"/>
                  </a:lnTo>
                  <a:lnTo>
                    <a:pt x="537" y="769"/>
                  </a:lnTo>
                  <a:lnTo>
                    <a:pt x="3140" y="769"/>
                  </a:lnTo>
                  <a:lnTo>
                    <a:pt x="0" y="2889"/>
                  </a:lnTo>
                  <a:lnTo>
                    <a:pt x="3507" y="2835"/>
                  </a:lnTo>
                  <a:lnTo>
                    <a:pt x="5607" y="708"/>
                  </a:lnTo>
                  <a:lnTo>
                    <a:pt x="12280" y="708"/>
                  </a:lnTo>
                  <a:lnTo>
                    <a:pt x="11241" y="1"/>
                  </a:lnTo>
                  <a:close/>
                  <a:moveTo>
                    <a:pt x="12280" y="708"/>
                  </a:moveTo>
                  <a:lnTo>
                    <a:pt x="15489" y="2889"/>
                  </a:lnTo>
                  <a:lnTo>
                    <a:pt x="12376" y="769"/>
                  </a:lnTo>
                  <a:lnTo>
                    <a:pt x="12288" y="708"/>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9"/>
            <p:cNvSpPr/>
            <p:nvPr/>
          </p:nvSpPr>
          <p:spPr>
            <a:xfrm flipH="1">
              <a:off x="4957748" y="2981740"/>
              <a:ext cx="108740" cy="79894"/>
            </a:xfrm>
            <a:custGeom>
              <a:avLst/>
              <a:gdLst/>
              <a:ahLst/>
              <a:cxnLst/>
              <a:rect l="l" t="t" r="r" b="b"/>
              <a:pathLst>
                <a:path w="769" h="565" extrusionOk="0">
                  <a:moveTo>
                    <a:pt x="0" y="1"/>
                  </a:moveTo>
                  <a:lnTo>
                    <a:pt x="0" y="565"/>
                  </a:lnTo>
                  <a:lnTo>
                    <a:pt x="768" y="565"/>
                  </a:lnTo>
                  <a:lnTo>
                    <a:pt x="768"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9"/>
            <p:cNvSpPr/>
            <p:nvPr/>
          </p:nvSpPr>
          <p:spPr>
            <a:xfrm flipH="1">
              <a:off x="5014451" y="2981740"/>
              <a:ext cx="52037" cy="79894"/>
            </a:xfrm>
            <a:custGeom>
              <a:avLst/>
              <a:gdLst/>
              <a:ahLst/>
              <a:cxnLst/>
              <a:rect l="l" t="t" r="r" b="b"/>
              <a:pathLst>
                <a:path w="368" h="565" extrusionOk="0">
                  <a:moveTo>
                    <a:pt x="0" y="1"/>
                  </a:moveTo>
                  <a:lnTo>
                    <a:pt x="0" y="565"/>
                  </a:lnTo>
                  <a:lnTo>
                    <a:pt x="367" y="565"/>
                  </a:lnTo>
                  <a:lnTo>
                    <a:pt x="36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p:nvPr/>
          </p:nvSpPr>
          <p:spPr>
            <a:xfrm flipH="1">
              <a:off x="6620258" y="3425752"/>
              <a:ext cx="251984" cy="76076"/>
            </a:xfrm>
            <a:custGeom>
              <a:avLst/>
              <a:gdLst/>
              <a:ahLst/>
              <a:cxnLst/>
              <a:rect l="l" t="t" r="r" b="b"/>
              <a:pathLst>
                <a:path w="1782" h="538" extrusionOk="0">
                  <a:moveTo>
                    <a:pt x="1" y="0"/>
                  </a:moveTo>
                  <a:lnTo>
                    <a:pt x="1" y="537"/>
                  </a:lnTo>
                  <a:lnTo>
                    <a:pt x="1781" y="537"/>
                  </a:lnTo>
                  <a:lnTo>
                    <a:pt x="178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9"/>
            <p:cNvSpPr/>
            <p:nvPr/>
          </p:nvSpPr>
          <p:spPr>
            <a:xfrm flipH="1">
              <a:off x="6631853" y="3501686"/>
              <a:ext cx="152010" cy="56845"/>
            </a:xfrm>
            <a:custGeom>
              <a:avLst/>
              <a:gdLst/>
              <a:ahLst/>
              <a:cxnLst/>
              <a:rect l="l" t="t" r="r" b="b"/>
              <a:pathLst>
                <a:path w="1075" h="402" extrusionOk="0">
                  <a:moveTo>
                    <a:pt x="1" y="0"/>
                  </a:moveTo>
                  <a:lnTo>
                    <a:pt x="1" y="401"/>
                  </a:lnTo>
                  <a:lnTo>
                    <a:pt x="1075" y="401"/>
                  </a:lnTo>
                  <a:lnTo>
                    <a:pt x="1075"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flipH="1">
              <a:off x="6707787" y="3501686"/>
              <a:ext cx="76076" cy="56845"/>
            </a:xfrm>
            <a:custGeom>
              <a:avLst/>
              <a:gdLst/>
              <a:ahLst/>
              <a:cxnLst/>
              <a:rect l="l" t="t" r="r" b="b"/>
              <a:pathLst>
                <a:path w="538" h="402" extrusionOk="0">
                  <a:moveTo>
                    <a:pt x="1" y="0"/>
                  </a:moveTo>
                  <a:lnTo>
                    <a:pt x="1" y="401"/>
                  </a:lnTo>
                  <a:lnTo>
                    <a:pt x="538" y="401"/>
                  </a:lnTo>
                  <a:lnTo>
                    <a:pt x="538"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p:nvPr/>
          </p:nvSpPr>
          <p:spPr>
            <a:xfrm flipH="1">
              <a:off x="6872102" y="3425752"/>
              <a:ext cx="276871" cy="64481"/>
            </a:xfrm>
            <a:custGeom>
              <a:avLst/>
              <a:gdLst/>
              <a:ahLst/>
              <a:cxnLst/>
              <a:rect l="l" t="t" r="r" b="b"/>
              <a:pathLst>
                <a:path w="1958" h="456" extrusionOk="0">
                  <a:moveTo>
                    <a:pt x="0" y="0"/>
                  </a:moveTo>
                  <a:lnTo>
                    <a:pt x="0" y="456"/>
                  </a:lnTo>
                  <a:lnTo>
                    <a:pt x="1958" y="456"/>
                  </a:lnTo>
                  <a:lnTo>
                    <a:pt x="1958"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9"/>
            <p:cNvSpPr/>
            <p:nvPr/>
          </p:nvSpPr>
          <p:spPr>
            <a:xfrm flipH="1">
              <a:off x="7192102" y="3425752"/>
              <a:ext cx="68440" cy="64481"/>
            </a:xfrm>
            <a:custGeom>
              <a:avLst/>
              <a:gdLst/>
              <a:ahLst/>
              <a:cxnLst/>
              <a:rect l="l" t="t" r="r" b="b"/>
              <a:pathLst>
                <a:path w="484" h="456" extrusionOk="0">
                  <a:moveTo>
                    <a:pt x="1" y="0"/>
                  </a:moveTo>
                  <a:lnTo>
                    <a:pt x="1" y="456"/>
                  </a:lnTo>
                  <a:lnTo>
                    <a:pt x="483" y="456"/>
                  </a:lnTo>
                  <a:lnTo>
                    <a:pt x="483"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9"/>
            <p:cNvSpPr/>
            <p:nvPr/>
          </p:nvSpPr>
          <p:spPr>
            <a:xfrm flipH="1">
              <a:off x="6872103" y="3458416"/>
              <a:ext cx="388440" cy="31816"/>
            </a:xfrm>
            <a:custGeom>
              <a:avLst/>
              <a:gdLst/>
              <a:ahLst/>
              <a:cxnLst/>
              <a:rect l="l" t="t" r="r" b="b"/>
              <a:pathLst>
                <a:path w="2747" h="225" extrusionOk="0">
                  <a:moveTo>
                    <a:pt x="1" y="1"/>
                  </a:moveTo>
                  <a:lnTo>
                    <a:pt x="1" y="225"/>
                  </a:lnTo>
                  <a:lnTo>
                    <a:pt x="2747" y="225"/>
                  </a:lnTo>
                  <a:lnTo>
                    <a:pt x="274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p:nvPr/>
          </p:nvSpPr>
          <p:spPr>
            <a:xfrm flipH="1">
              <a:off x="3588384" y="3117206"/>
              <a:ext cx="1914482" cy="341352"/>
            </a:xfrm>
            <a:custGeom>
              <a:avLst/>
              <a:gdLst/>
              <a:ahLst/>
              <a:cxnLst/>
              <a:rect l="l" t="t" r="r" b="b"/>
              <a:pathLst>
                <a:path w="13539" h="2414" extrusionOk="0">
                  <a:moveTo>
                    <a:pt x="2631" y="1"/>
                  </a:moveTo>
                  <a:lnTo>
                    <a:pt x="1" y="2414"/>
                  </a:lnTo>
                  <a:lnTo>
                    <a:pt x="13538" y="2298"/>
                  </a:lnTo>
                  <a:lnTo>
                    <a:pt x="8496" y="1"/>
                  </a:ln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9"/>
            <p:cNvSpPr/>
            <p:nvPr/>
          </p:nvSpPr>
          <p:spPr>
            <a:xfrm flipH="1">
              <a:off x="6404048" y="3425752"/>
              <a:ext cx="144375" cy="132779"/>
            </a:xfrm>
            <a:custGeom>
              <a:avLst/>
              <a:gdLst/>
              <a:ahLst/>
              <a:cxnLst/>
              <a:rect l="l" t="t" r="r" b="b"/>
              <a:pathLst>
                <a:path w="1021" h="939" extrusionOk="0">
                  <a:moveTo>
                    <a:pt x="1" y="0"/>
                  </a:moveTo>
                  <a:lnTo>
                    <a:pt x="1" y="938"/>
                  </a:lnTo>
                  <a:lnTo>
                    <a:pt x="1020" y="938"/>
                  </a:lnTo>
                  <a:lnTo>
                    <a:pt x="1020"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9"/>
            <p:cNvSpPr/>
            <p:nvPr/>
          </p:nvSpPr>
          <p:spPr>
            <a:xfrm flipH="1">
              <a:off x="6476164" y="3425752"/>
              <a:ext cx="72258" cy="132779"/>
            </a:xfrm>
            <a:custGeom>
              <a:avLst/>
              <a:gdLst/>
              <a:ahLst/>
              <a:cxnLst/>
              <a:rect l="l" t="t" r="r" b="b"/>
              <a:pathLst>
                <a:path w="511" h="939" extrusionOk="0">
                  <a:moveTo>
                    <a:pt x="1" y="0"/>
                  </a:moveTo>
                  <a:lnTo>
                    <a:pt x="1" y="938"/>
                  </a:lnTo>
                  <a:lnTo>
                    <a:pt x="510" y="938"/>
                  </a:lnTo>
                  <a:lnTo>
                    <a:pt x="510"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flipH="1">
              <a:off x="1106155" y="3874571"/>
              <a:ext cx="3479836" cy="68299"/>
            </a:xfrm>
            <a:custGeom>
              <a:avLst/>
              <a:gdLst/>
              <a:ahLst/>
              <a:cxnLst/>
              <a:rect l="l" t="t" r="r" b="b"/>
              <a:pathLst>
                <a:path w="24609" h="483" extrusionOk="0">
                  <a:moveTo>
                    <a:pt x="707" y="0"/>
                  </a:moveTo>
                  <a:lnTo>
                    <a:pt x="0" y="483"/>
                  </a:lnTo>
                  <a:lnTo>
                    <a:pt x="24180" y="483"/>
                  </a:lnTo>
                  <a:lnTo>
                    <a:pt x="24608"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flipH="1">
              <a:off x="6327271" y="3978363"/>
              <a:ext cx="1121624" cy="36624"/>
            </a:xfrm>
            <a:custGeom>
              <a:avLst/>
              <a:gdLst/>
              <a:ahLst/>
              <a:cxnLst/>
              <a:rect l="l" t="t" r="r" b="b"/>
              <a:pathLst>
                <a:path w="7932" h="259" extrusionOk="0">
                  <a:moveTo>
                    <a:pt x="286" y="0"/>
                  </a:moveTo>
                  <a:cubicBezTo>
                    <a:pt x="198" y="88"/>
                    <a:pt x="82" y="170"/>
                    <a:pt x="1" y="258"/>
                  </a:cubicBezTo>
                  <a:lnTo>
                    <a:pt x="7932" y="258"/>
                  </a:lnTo>
                  <a:lnTo>
                    <a:pt x="7674"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flipH="1">
              <a:off x="7148832" y="3401713"/>
              <a:ext cx="43411" cy="108740"/>
            </a:xfrm>
            <a:custGeom>
              <a:avLst/>
              <a:gdLst/>
              <a:ahLst/>
              <a:cxnLst/>
              <a:rect l="l" t="t" r="r" b="b"/>
              <a:pathLst>
                <a:path w="307" h="769" extrusionOk="0">
                  <a:moveTo>
                    <a:pt x="0" y="1"/>
                  </a:moveTo>
                  <a:lnTo>
                    <a:pt x="0" y="769"/>
                  </a:lnTo>
                  <a:lnTo>
                    <a:pt x="306" y="769"/>
                  </a:lnTo>
                  <a:lnTo>
                    <a:pt x="306"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p:nvPr/>
          </p:nvSpPr>
          <p:spPr>
            <a:xfrm flipH="1">
              <a:off x="7140206" y="3425752"/>
              <a:ext cx="8767" cy="64481"/>
            </a:xfrm>
            <a:custGeom>
              <a:avLst/>
              <a:gdLst/>
              <a:ahLst/>
              <a:cxnLst/>
              <a:rect l="l" t="t" r="r" b="b"/>
              <a:pathLst>
                <a:path w="62" h="456" extrusionOk="0">
                  <a:moveTo>
                    <a:pt x="0" y="0"/>
                  </a:moveTo>
                  <a:lnTo>
                    <a:pt x="0" y="456"/>
                  </a:lnTo>
                  <a:lnTo>
                    <a:pt x="61" y="456"/>
                  </a:lnTo>
                  <a:lnTo>
                    <a:pt x="6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9"/>
            <p:cNvSpPr/>
            <p:nvPr/>
          </p:nvSpPr>
          <p:spPr>
            <a:xfrm flipH="1">
              <a:off x="6631853" y="3501686"/>
              <a:ext cx="152010" cy="8767"/>
            </a:xfrm>
            <a:custGeom>
              <a:avLst/>
              <a:gdLst/>
              <a:ahLst/>
              <a:cxnLst/>
              <a:rect l="l" t="t" r="r" b="b"/>
              <a:pathLst>
                <a:path w="1075" h="62" extrusionOk="0">
                  <a:moveTo>
                    <a:pt x="1" y="0"/>
                  </a:moveTo>
                  <a:lnTo>
                    <a:pt x="1" y="62"/>
                  </a:lnTo>
                  <a:lnTo>
                    <a:pt x="1075" y="62"/>
                  </a:lnTo>
                  <a:lnTo>
                    <a:pt x="1075"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9"/>
            <p:cNvSpPr/>
            <p:nvPr/>
          </p:nvSpPr>
          <p:spPr>
            <a:xfrm flipH="1">
              <a:off x="6404048" y="3549764"/>
              <a:ext cx="144375" cy="8767"/>
            </a:xfrm>
            <a:custGeom>
              <a:avLst/>
              <a:gdLst/>
              <a:ahLst/>
              <a:cxnLst/>
              <a:rect l="l" t="t" r="r" b="b"/>
              <a:pathLst>
                <a:path w="1021" h="62" extrusionOk="0">
                  <a:moveTo>
                    <a:pt x="1" y="0"/>
                  </a:moveTo>
                  <a:lnTo>
                    <a:pt x="1" y="61"/>
                  </a:lnTo>
                  <a:lnTo>
                    <a:pt x="1020" y="61"/>
                  </a:lnTo>
                  <a:lnTo>
                    <a:pt x="1020"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9"/>
            <p:cNvSpPr/>
            <p:nvPr/>
          </p:nvSpPr>
          <p:spPr>
            <a:xfrm flipH="1">
              <a:off x="6872100" y="3425752"/>
              <a:ext cx="3959" cy="64481"/>
            </a:xfrm>
            <a:custGeom>
              <a:avLst/>
              <a:gdLst/>
              <a:ahLst/>
              <a:cxnLst/>
              <a:rect l="l" t="t" r="r" b="b"/>
              <a:pathLst>
                <a:path w="28" h="456" extrusionOk="0">
                  <a:moveTo>
                    <a:pt x="0" y="0"/>
                  </a:moveTo>
                  <a:lnTo>
                    <a:pt x="0" y="456"/>
                  </a:lnTo>
                  <a:lnTo>
                    <a:pt x="28" y="456"/>
                  </a:lnTo>
                  <a:lnTo>
                    <a:pt x="28"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9"/>
            <p:cNvSpPr/>
            <p:nvPr/>
          </p:nvSpPr>
          <p:spPr>
            <a:xfrm flipH="1">
              <a:off x="4506108" y="3722702"/>
              <a:ext cx="1753988" cy="340362"/>
            </a:xfrm>
            <a:custGeom>
              <a:avLst/>
              <a:gdLst/>
              <a:ahLst/>
              <a:cxnLst/>
              <a:rect l="l" t="t" r="r" b="b"/>
              <a:pathLst>
                <a:path w="12404" h="2407" extrusionOk="0">
                  <a:moveTo>
                    <a:pt x="1448" y="0"/>
                  </a:moveTo>
                  <a:lnTo>
                    <a:pt x="1" y="2379"/>
                  </a:lnTo>
                  <a:lnTo>
                    <a:pt x="10595" y="2406"/>
                  </a:lnTo>
                  <a:lnTo>
                    <a:pt x="12403" y="1074"/>
                  </a:lnTo>
                  <a:lnTo>
                    <a:pt x="9094" y="0"/>
                  </a:ln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9"/>
            <p:cNvSpPr/>
            <p:nvPr/>
          </p:nvSpPr>
          <p:spPr>
            <a:xfrm flipH="1">
              <a:off x="4486028" y="3714077"/>
              <a:ext cx="1789480" cy="356623"/>
            </a:xfrm>
            <a:custGeom>
              <a:avLst/>
              <a:gdLst/>
              <a:ahLst/>
              <a:cxnLst/>
              <a:rect l="l" t="t" r="r" b="b"/>
              <a:pathLst>
                <a:path w="12655" h="2522" extrusionOk="0">
                  <a:moveTo>
                    <a:pt x="9203" y="116"/>
                  </a:moveTo>
                  <a:lnTo>
                    <a:pt x="12403" y="1162"/>
                  </a:lnTo>
                  <a:lnTo>
                    <a:pt x="10677" y="2406"/>
                  </a:lnTo>
                  <a:lnTo>
                    <a:pt x="225" y="2379"/>
                  </a:lnTo>
                  <a:lnTo>
                    <a:pt x="1584" y="116"/>
                  </a:lnTo>
                  <a:close/>
                  <a:moveTo>
                    <a:pt x="1503" y="0"/>
                  </a:moveTo>
                  <a:lnTo>
                    <a:pt x="1" y="2494"/>
                  </a:lnTo>
                  <a:lnTo>
                    <a:pt x="10704" y="2522"/>
                  </a:lnTo>
                  <a:lnTo>
                    <a:pt x="12655" y="1135"/>
                  </a:lnTo>
                  <a:lnTo>
                    <a:pt x="9230" y="0"/>
                  </a:ln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9"/>
            <p:cNvSpPr/>
            <p:nvPr/>
          </p:nvSpPr>
          <p:spPr>
            <a:xfrm flipH="1">
              <a:off x="3112685" y="4231053"/>
              <a:ext cx="408519" cy="111569"/>
            </a:xfrm>
            <a:custGeom>
              <a:avLst/>
              <a:gdLst/>
              <a:ahLst/>
              <a:cxnLst/>
              <a:rect l="l" t="t" r="r" b="b"/>
              <a:pathLst>
                <a:path w="2889" h="789" extrusionOk="0">
                  <a:moveTo>
                    <a:pt x="0" y="0"/>
                  </a:moveTo>
                  <a:lnTo>
                    <a:pt x="0" y="789"/>
                  </a:lnTo>
                  <a:lnTo>
                    <a:pt x="2888" y="789"/>
                  </a:lnTo>
                  <a:lnTo>
                    <a:pt x="2888"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9"/>
            <p:cNvSpPr/>
            <p:nvPr/>
          </p:nvSpPr>
          <p:spPr>
            <a:xfrm flipH="1">
              <a:off x="3316450" y="4231053"/>
              <a:ext cx="204754" cy="111569"/>
            </a:xfrm>
            <a:custGeom>
              <a:avLst/>
              <a:gdLst/>
              <a:ahLst/>
              <a:cxnLst/>
              <a:rect l="l" t="t" r="r" b="b"/>
              <a:pathLst>
                <a:path w="1448" h="789" extrusionOk="0">
                  <a:moveTo>
                    <a:pt x="0" y="0"/>
                  </a:moveTo>
                  <a:lnTo>
                    <a:pt x="0" y="789"/>
                  </a:lnTo>
                  <a:lnTo>
                    <a:pt x="1448" y="789"/>
                  </a:lnTo>
                  <a:lnTo>
                    <a:pt x="1448"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9"/>
            <p:cNvSpPr/>
            <p:nvPr/>
          </p:nvSpPr>
          <p:spPr>
            <a:xfrm flipH="1">
              <a:off x="3112685" y="4231053"/>
              <a:ext cx="408519" cy="24180"/>
            </a:xfrm>
            <a:custGeom>
              <a:avLst/>
              <a:gdLst/>
              <a:ahLst/>
              <a:cxnLst/>
              <a:rect l="l" t="t" r="r" b="b"/>
              <a:pathLst>
                <a:path w="2889" h="171" extrusionOk="0">
                  <a:moveTo>
                    <a:pt x="0" y="0"/>
                  </a:moveTo>
                  <a:lnTo>
                    <a:pt x="0" y="170"/>
                  </a:lnTo>
                  <a:lnTo>
                    <a:pt x="2888" y="170"/>
                  </a:lnTo>
                  <a:lnTo>
                    <a:pt x="2888"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9"/>
            <p:cNvSpPr/>
            <p:nvPr/>
          </p:nvSpPr>
          <p:spPr>
            <a:xfrm flipH="1">
              <a:off x="4037197" y="4179158"/>
              <a:ext cx="400883" cy="216350"/>
            </a:xfrm>
            <a:custGeom>
              <a:avLst/>
              <a:gdLst/>
              <a:ahLst/>
              <a:cxnLst/>
              <a:rect l="l" t="t" r="r" b="b"/>
              <a:pathLst>
                <a:path w="2835" h="1530" extrusionOk="0">
                  <a:moveTo>
                    <a:pt x="1" y="0"/>
                  </a:moveTo>
                  <a:lnTo>
                    <a:pt x="1" y="1530"/>
                  </a:lnTo>
                  <a:lnTo>
                    <a:pt x="2835" y="1530"/>
                  </a:lnTo>
                  <a:lnTo>
                    <a:pt x="283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9"/>
            <p:cNvSpPr/>
            <p:nvPr/>
          </p:nvSpPr>
          <p:spPr>
            <a:xfrm flipH="1">
              <a:off x="4237002" y="4179158"/>
              <a:ext cx="201078" cy="216350"/>
            </a:xfrm>
            <a:custGeom>
              <a:avLst/>
              <a:gdLst/>
              <a:ahLst/>
              <a:cxnLst/>
              <a:rect l="l" t="t" r="r" b="b"/>
              <a:pathLst>
                <a:path w="1422" h="1530" extrusionOk="0">
                  <a:moveTo>
                    <a:pt x="1" y="0"/>
                  </a:moveTo>
                  <a:lnTo>
                    <a:pt x="1" y="1530"/>
                  </a:lnTo>
                  <a:lnTo>
                    <a:pt x="1421" y="1530"/>
                  </a:lnTo>
                  <a:lnTo>
                    <a:pt x="1421"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9"/>
            <p:cNvSpPr/>
            <p:nvPr/>
          </p:nvSpPr>
          <p:spPr>
            <a:xfrm flipH="1">
              <a:off x="4037197" y="4179158"/>
              <a:ext cx="400883" cy="39593"/>
            </a:xfrm>
            <a:custGeom>
              <a:avLst/>
              <a:gdLst/>
              <a:ahLst/>
              <a:cxnLst/>
              <a:rect l="l" t="t" r="r" b="b"/>
              <a:pathLst>
                <a:path w="2835" h="280" extrusionOk="0">
                  <a:moveTo>
                    <a:pt x="1" y="0"/>
                  </a:moveTo>
                  <a:lnTo>
                    <a:pt x="1" y="279"/>
                  </a:lnTo>
                  <a:lnTo>
                    <a:pt x="2835" y="279"/>
                  </a:lnTo>
                  <a:lnTo>
                    <a:pt x="283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flipH="1">
              <a:off x="4578214" y="4179158"/>
              <a:ext cx="139425" cy="216350"/>
            </a:xfrm>
            <a:custGeom>
              <a:avLst/>
              <a:gdLst/>
              <a:ahLst/>
              <a:cxnLst/>
              <a:rect l="l" t="t" r="r" b="b"/>
              <a:pathLst>
                <a:path w="986" h="1530" extrusionOk="0">
                  <a:moveTo>
                    <a:pt x="0" y="0"/>
                  </a:moveTo>
                  <a:lnTo>
                    <a:pt x="0" y="1530"/>
                  </a:lnTo>
                  <a:lnTo>
                    <a:pt x="985" y="1530"/>
                  </a:lnTo>
                  <a:lnTo>
                    <a:pt x="98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9"/>
            <p:cNvSpPr/>
            <p:nvPr/>
          </p:nvSpPr>
          <p:spPr>
            <a:xfrm flipH="1">
              <a:off x="4650331" y="4179158"/>
              <a:ext cx="67309" cy="216350"/>
            </a:xfrm>
            <a:custGeom>
              <a:avLst/>
              <a:gdLst/>
              <a:ahLst/>
              <a:cxnLst/>
              <a:rect l="l" t="t" r="r" b="b"/>
              <a:pathLst>
                <a:path w="476" h="1530" extrusionOk="0">
                  <a:moveTo>
                    <a:pt x="0" y="0"/>
                  </a:moveTo>
                  <a:lnTo>
                    <a:pt x="0" y="1530"/>
                  </a:lnTo>
                  <a:lnTo>
                    <a:pt x="476" y="1530"/>
                  </a:lnTo>
                  <a:lnTo>
                    <a:pt x="476"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flipH="1">
              <a:off x="4578214" y="4179158"/>
              <a:ext cx="139425" cy="24180"/>
            </a:xfrm>
            <a:custGeom>
              <a:avLst/>
              <a:gdLst/>
              <a:ahLst/>
              <a:cxnLst/>
              <a:rect l="l" t="t" r="r" b="b"/>
              <a:pathLst>
                <a:path w="986" h="171" extrusionOk="0">
                  <a:moveTo>
                    <a:pt x="0" y="0"/>
                  </a:moveTo>
                  <a:lnTo>
                    <a:pt x="0" y="170"/>
                  </a:lnTo>
                  <a:lnTo>
                    <a:pt x="985" y="170"/>
                  </a:lnTo>
                  <a:lnTo>
                    <a:pt x="98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flipH="1">
              <a:off x="6199434" y="4251274"/>
              <a:ext cx="276871" cy="72117"/>
            </a:xfrm>
            <a:custGeom>
              <a:avLst/>
              <a:gdLst/>
              <a:ahLst/>
              <a:cxnLst/>
              <a:rect l="l" t="t" r="r" b="b"/>
              <a:pathLst>
                <a:path w="1958" h="510" extrusionOk="0">
                  <a:moveTo>
                    <a:pt x="0" y="0"/>
                  </a:moveTo>
                  <a:lnTo>
                    <a:pt x="0" y="510"/>
                  </a:lnTo>
                  <a:lnTo>
                    <a:pt x="1958" y="510"/>
                  </a:lnTo>
                  <a:lnTo>
                    <a:pt x="1958"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flipH="1">
              <a:off x="6339708" y="4251274"/>
              <a:ext cx="136597" cy="72117"/>
            </a:xfrm>
            <a:custGeom>
              <a:avLst/>
              <a:gdLst/>
              <a:ahLst/>
              <a:cxnLst/>
              <a:rect l="l" t="t" r="r" b="b"/>
              <a:pathLst>
                <a:path w="966" h="510" extrusionOk="0">
                  <a:moveTo>
                    <a:pt x="0" y="0"/>
                  </a:moveTo>
                  <a:lnTo>
                    <a:pt x="0" y="510"/>
                  </a:lnTo>
                  <a:lnTo>
                    <a:pt x="965" y="510"/>
                  </a:lnTo>
                  <a:lnTo>
                    <a:pt x="96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flipH="1">
              <a:off x="6199434" y="4251274"/>
              <a:ext cx="276871" cy="11595"/>
            </a:xfrm>
            <a:custGeom>
              <a:avLst/>
              <a:gdLst/>
              <a:ahLst/>
              <a:cxnLst/>
              <a:rect l="l" t="t" r="r" b="b"/>
              <a:pathLst>
                <a:path w="1958" h="82" extrusionOk="0">
                  <a:moveTo>
                    <a:pt x="0" y="0"/>
                  </a:moveTo>
                  <a:lnTo>
                    <a:pt x="0" y="82"/>
                  </a:lnTo>
                  <a:lnTo>
                    <a:pt x="1958" y="82"/>
                  </a:lnTo>
                  <a:lnTo>
                    <a:pt x="1958"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flipH="1">
              <a:off x="6892324" y="4251274"/>
              <a:ext cx="312364" cy="72117"/>
            </a:xfrm>
            <a:custGeom>
              <a:avLst/>
              <a:gdLst/>
              <a:ahLst/>
              <a:cxnLst/>
              <a:rect l="l" t="t" r="r" b="b"/>
              <a:pathLst>
                <a:path w="2209" h="510" extrusionOk="0">
                  <a:moveTo>
                    <a:pt x="0" y="0"/>
                  </a:moveTo>
                  <a:lnTo>
                    <a:pt x="0" y="510"/>
                  </a:lnTo>
                  <a:lnTo>
                    <a:pt x="2209" y="510"/>
                  </a:lnTo>
                  <a:lnTo>
                    <a:pt x="220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flipH="1">
              <a:off x="7048010" y="4251274"/>
              <a:ext cx="156677" cy="72117"/>
            </a:xfrm>
            <a:custGeom>
              <a:avLst/>
              <a:gdLst/>
              <a:ahLst/>
              <a:cxnLst/>
              <a:rect l="l" t="t" r="r" b="b"/>
              <a:pathLst>
                <a:path w="1108" h="510" extrusionOk="0">
                  <a:moveTo>
                    <a:pt x="0" y="0"/>
                  </a:moveTo>
                  <a:lnTo>
                    <a:pt x="0" y="510"/>
                  </a:lnTo>
                  <a:lnTo>
                    <a:pt x="1108" y="510"/>
                  </a:lnTo>
                  <a:lnTo>
                    <a:pt x="1108"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flipH="1">
              <a:off x="6892324" y="4251274"/>
              <a:ext cx="312364" cy="15413"/>
            </a:xfrm>
            <a:custGeom>
              <a:avLst/>
              <a:gdLst/>
              <a:ahLst/>
              <a:cxnLst/>
              <a:rect l="l" t="t" r="r" b="b"/>
              <a:pathLst>
                <a:path w="2209" h="109" extrusionOk="0">
                  <a:moveTo>
                    <a:pt x="0" y="0"/>
                  </a:moveTo>
                  <a:lnTo>
                    <a:pt x="0" y="109"/>
                  </a:lnTo>
                  <a:lnTo>
                    <a:pt x="2209" y="109"/>
                  </a:lnTo>
                  <a:lnTo>
                    <a:pt x="220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flipH="1">
              <a:off x="1834656" y="3982180"/>
              <a:ext cx="92337" cy="88520"/>
            </a:xfrm>
            <a:custGeom>
              <a:avLst/>
              <a:gdLst/>
              <a:ahLst/>
              <a:cxnLst/>
              <a:rect l="l" t="t" r="r" b="b"/>
              <a:pathLst>
                <a:path w="653" h="626" extrusionOk="0">
                  <a:moveTo>
                    <a:pt x="340" y="0"/>
                  </a:moveTo>
                  <a:cubicBezTo>
                    <a:pt x="143" y="0"/>
                    <a:pt x="1" y="143"/>
                    <a:pt x="1" y="313"/>
                  </a:cubicBezTo>
                  <a:cubicBezTo>
                    <a:pt x="1" y="483"/>
                    <a:pt x="143" y="626"/>
                    <a:pt x="340" y="626"/>
                  </a:cubicBezTo>
                  <a:cubicBezTo>
                    <a:pt x="510" y="626"/>
                    <a:pt x="653" y="483"/>
                    <a:pt x="653" y="313"/>
                  </a:cubicBezTo>
                  <a:cubicBezTo>
                    <a:pt x="653" y="143"/>
                    <a:pt x="510" y="0"/>
                    <a:pt x="34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9"/>
            <p:cNvSpPr/>
            <p:nvPr/>
          </p:nvSpPr>
          <p:spPr>
            <a:xfrm flipH="1">
              <a:off x="1850917" y="3998442"/>
              <a:ext cx="55855" cy="55996"/>
            </a:xfrm>
            <a:custGeom>
              <a:avLst/>
              <a:gdLst/>
              <a:ahLst/>
              <a:cxnLst/>
              <a:rect l="l" t="t" r="r" b="b"/>
              <a:pathLst>
                <a:path w="395" h="396" extrusionOk="0">
                  <a:moveTo>
                    <a:pt x="197" y="1"/>
                  </a:moveTo>
                  <a:cubicBezTo>
                    <a:pt x="82" y="1"/>
                    <a:pt x="0" y="89"/>
                    <a:pt x="0" y="198"/>
                  </a:cubicBezTo>
                  <a:cubicBezTo>
                    <a:pt x="0" y="313"/>
                    <a:pt x="82" y="395"/>
                    <a:pt x="197" y="395"/>
                  </a:cubicBezTo>
                  <a:cubicBezTo>
                    <a:pt x="279" y="395"/>
                    <a:pt x="394" y="313"/>
                    <a:pt x="394" y="198"/>
                  </a:cubicBezTo>
                  <a:cubicBezTo>
                    <a:pt x="394" y="89"/>
                    <a:pt x="279" y="1"/>
                    <a:pt x="19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9"/>
            <p:cNvSpPr/>
            <p:nvPr/>
          </p:nvSpPr>
          <p:spPr>
            <a:xfrm flipH="1">
              <a:off x="5302781" y="3098116"/>
              <a:ext cx="556570" cy="39452"/>
            </a:xfrm>
            <a:custGeom>
              <a:avLst/>
              <a:gdLst/>
              <a:ahLst/>
              <a:cxnLst/>
              <a:rect l="l" t="t" r="r" b="b"/>
              <a:pathLst>
                <a:path w="3936" h="279" extrusionOk="0">
                  <a:moveTo>
                    <a:pt x="313" y="0"/>
                  </a:moveTo>
                  <a:lnTo>
                    <a:pt x="0" y="279"/>
                  </a:lnTo>
                  <a:lnTo>
                    <a:pt x="3596" y="279"/>
                  </a:lnTo>
                  <a:lnTo>
                    <a:pt x="3935"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9"/>
            <p:cNvSpPr/>
            <p:nvPr/>
          </p:nvSpPr>
          <p:spPr>
            <a:xfrm flipH="1">
              <a:off x="2824387" y="3562208"/>
              <a:ext cx="4752198" cy="152010"/>
            </a:xfrm>
            <a:custGeom>
              <a:avLst/>
              <a:gdLst/>
              <a:ahLst/>
              <a:cxnLst/>
              <a:rect l="l" t="t" r="r" b="b"/>
              <a:pathLst>
                <a:path w="33607" h="1075" extrusionOk="0">
                  <a:moveTo>
                    <a:pt x="22427" y="1"/>
                  </a:moveTo>
                  <a:lnTo>
                    <a:pt x="21604" y="796"/>
                  </a:lnTo>
                  <a:lnTo>
                    <a:pt x="252" y="796"/>
                  </a:lnTo>
                  <a:lnTo>
                    <a:pt x="0" y="1074"/>
                  </a:lnTo>
                  <a:lnTo>
                    <a:pt x="21747" y="1074"/>
                  </a:lnTo>
                  <a:lnTo>
                    <a:pt x="21774" y="1047"/>
                  </a:lnTo>
                  <a:lnTo>
                    <a:pt x="22508" y="313"/>
                  </a:lnTo>
                  <a:lnTo>
                    <a:pt x="33606" y="313"/>
                  </a:lnTo>
                  <a:lnTo>
                    <a:pt x="32247"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9"/>
            <p:cNvSpPr/>
            <p:nvPr/>
          </p:nvSpPr>
          <p:spPr>
            <a:xfrm flipH="1">
              <a:off x="1610711" y="4454898"/>
              <a:ext cx="6427140" cy="156818"/>
            </a:xfrm>
            <a:custGeom>
              <a:avLst/>
              <a:gdLst/>
              <a:ahLst/>
              <a:cxnLst/>
              <a:rect l="l" t="t" r="r" b="b"/>
              <a:pathLst>
                <a:path w="45452" h="1109" extrusionOk="0">
                  <a:moveTo>
                    <a:pt x="0" y="1"/>
                  </a:moveTo>
                  <a:lnTo>
                    <a:pt x="795" y="1109"/>
                  </a:lnTo>
                  <a:lnTo>
                    <a:pt x="44486" y="1109"/>
                  </a:lnTo>
                  <a:lnTo>
                    <a:pt x="45451"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9"/>
            <p:cNvSpPr/>
            <p:nvPr/>
          </p:nvSpPr>
          <p:spPr>
            <a:xfrm flipH="1">
              <a:off x="1610711" y="4454898"/>
              <a:ext cx="6427140" cy="156818"/>
            </a:xfrm>
            <a:custGeom>
              <a:avLst/>
              <a:gdLst/>
              <a:ahLst/>
              <a:cxnLst/>
              <a:rect l="l" t="t" r="r" b="b"/>
              <a:pathLst>
                <a:path w="45452" h="1109" extrusionOk="0">
                  <a:moveTo>
                    <a:pt x="0" y="1"/>
                  </a:moveTo>
                  <a:lnTo>
                    <a:pt x="795" y="1109"/>
                  </a:lnTo>
                  <a:lnTo>
                    <a:pt x="44486" y="1109"/>
                  </a:lnTo>
                  <a:lnTo>
                    <a:pt x="45451"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9" name="Google Shape;1099;p57"/>
          <p:cNvSpPr txBox="1">
            <a:spLocks noGrp="1"/>
          </p:cNvSpPr>
          <p:nvPr>
            <p:ph type="subTitle" idx="1"/>
          </p:nvPr>
        </p:nvSpPr>
        <p:spPr>
          <a:xfrm>
            <a:off x="251520" y="1569775"/>
            <a:ext cx="4229480" cy="2607600"/>
          </a:xfrm>
          <a:prstGeom prst="rect">
            <a:avLst/>
          </a:prstGeom>
        </p:spPr>
        <p:txBody>
          <a:bodyPr spcFirstLastPara="1" wrap="square" lIns="91425" tIns="91425" rIns="91425" bIns="91425" anchor="t" anchorCtr="0">
            <a:noAutofit/>
          </a:bodyPr>
          <a:lstStyle/>
          <a:p>
            <a:pPr marL="482600" lvl="0" indent="-342900">
              <a:buFont typeface="+mj-lt"/>
              <a:buAutoNum type="arabicPeriod" startAt="3"/>
            </a:pPr>
            <a:r>
              <a:rPr lang="en-US" b="1" i="1" dirty="0">
                <a:effectLst>
                  <a:outerShdw blurRad="38100" dist="38100" dir="2700000" algn="tl">
                    <a:srgbClr val="000000">
                      <a:alpha val="43137"/>
                    </a:srgbClr>
                  </a:outerShdw>
                </a:effectLst>
              </a:rPr>
              <a:t>Food &amp; Wine Cruises</a:t>
            </a:r>
            <a:endParaRPr lang="en-US" b="1" i="1" dirty="0" smtClean="0">
              <a:effectLst>
                <a:outerShdw blurRad="38100" dist="38100" dir="2700000" algn="tl">
                  <a:srgbClr val="000000">
                    <a:alpha val="43137"/>
                  </a:srgbClr>
                </a:outerShdw>
              </a:effectLst>
            </a:endParaRPr>
          </a:p>
          <a:p>
            <a:pPr marL="139700" lvl="0" indent="0">
              <a:buNone/>
            </a:pPr>
            <a:endParaRPr lang="en-US" dirty="0" smtClean="0"/>
          </a:p>
          <a:p>
            <a:pPr marL="139700" lvl="0" indent="0">
              <a:buNone/>
            </a:pPr>
            <a:r>
              <a:rPr lang="en-US" dirty="0" smtClean="0"/>
              <a:t>A </a:t>
            </a:r>
            <a:r>
              <a:rPr lang="en-US" dirty="0"/>
              <a:t>cruise that focuses on food and wine will place less emphasis on entertainment options and amenities, instead prioritizing high quality cuisine and an excellent wine selection. For this reason, they are ideal for the cultured traveler, wanting to rest and relax. In addition, they can often serve as an educational experience as well, with the provision of cooking classes, wine tasting sessions and lessons on the best wines to pair with certain foods.</a:t>
            </a:r>
            <a:endParaRPr dirty="0"/>
          </a:p>
        </p:txBody>
      </p:sp>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098;p57"/>
          <p:cNvSpPr txBox="1">
            <a:spLocks noGrp="1"/>
          </p:cNvSpPr>
          <p:nvPr>
            <p:ph type="title"/>
          </p:nvPr>
        </p:nvSpPr>
        <p:spPr>
          <a:xfrm>
            <a:off x="720000" y="540000"/>
            <a:ext cx="7648442" cy="912600"/>
          </a:xfrm>
          <a:prstGeom prst="rect">
            <a:avLst/>
          </a:prstGeom>
        </p:spPr>
        <p:txBody>
          <a:bodyPr spcFirstLastPara="1" wrap="square" lIns="91425" tIns="91425" rIns="91425" bIns="91425" anchor="ctr" anchorCtr="0">
            <a:noAutofit/>
          </a:bodyPr>
          <a:lstStyle/>
          <a:p>
            <a:pPr lvl="0"/>
            <a:r>
              <a:rPr lang="en-US" sz="2000" dirty="0"/>
              <a:t>Examples of Types of Cruise Ships in the Shipping Industry</a:t>
            </a:r>
            <a:endParaRPr sz="2000" dirty="0"/>
          </a:p>
        </p:txBody>
      </p:sp>
    </p:spTree>
    <p:extLst>
      <p:ext uri="{BB962C8B-B14F-4D97-AF65-F5344CB8AC3E}">
        <p14:creationId xmlns:p14="http://schemas.microsoft.com/office/powerpoint/2010/main" val="384109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9" name="Google Shape;1099;p57"/>
          <p:cNvSpPr txBox="1">
            <a:spLocks noGrp="1"/>
          </p:cNvSpPr>
          <p:nvPr>
            <p:ph type="subTitle" idx="1"/>
          </p:nvPr>
        </p:nvSpPr>
        <p:spPr>
          <a:xfrm>
            <a:off x="251520" y="1569775"/>
            <a:ext cx="4229480" cy="2607600"/>
          </a:xfrm>
          <a:prstGeom prst="rect">
            <a:avLst/>
          </a:prstGeom>
        </p:spPr>
        <p:txBody>
          <a:bodyPr spcFirstLastPara="1" wrap="square" lIns="91425" tIns="91425" rIns="91425" bIns="91425" anchor="t" anchorCtr="0">
            <a:noAutofit/>
          </a:bodyPr>
          <a:lstStyle/>
          <a:p>
            <a:pPr marL="482600" lvl="0" indent="-342900">
              <a:buFont typeface="+mj-lt"/>
              <a:buAutoNum type="arabicPeriod" startAt="4"/>
            </a:pPr>
            <a:r>
              <a:rPr lang="en-US" b="1" i="1" dirty="0">
                <a:effectLst>
                  <a:outerShdw blurRad="38100" dist="38100" dir="2700000" algn="tl">
                    <a:srgbClr val="000000">
                      <a:alpha val="43137"/>
                    </a:srgbClr>
                  </a:outerShdw>
                </a:effectLst>
              </a:rPr>
              <a:t>Family Cruises</a:t>
            </a:r>
            <a:endParaRPr lang="en-US" b="1" i="1" dirty="0" smtClean="0">
              <a:effectLst>
                <a:outerShdw blurRad="38100" dist="38100" dir="2700000" algn="tl">
                  <a:srgbClr val="000000">
                    <a:alpha val="43137"/>
                  </a:srgbClr>
                </a:outerShdw>
              </a:effectLst>
            </a:endParaRPr>
          </a:p>
          <a:p>
            <a:pPr marL="139700" lvl="0" indent="0">
              <a:buNone/>
            </a:pPr>
            <a:endParaRPr lang="en-US" dirty="0" smtClean="0"/>
          </a:p>
          <a:p>
            <a:pPr marL="139700" lvl="0" indent="0">
              <a:buNone/>
            </a:pPr>
            <a:r>
              <a:rPr lang="en-US" dirty="0" smtClean="0"/>
              <a:t>Aimed </a:t>
            </a:r>
            <a:r>
              <a:rPr lang="en-US" dirty="0"/>
              <a:t>at providing something for the whole family, these cruises will often be busy and will provide a variety of entertainment options throughout the day, catering to different age groups. They may offer facilities such as child care or a kids club and they may or may not be all inclusive. Different family cruises may be aimed at slightly different age ranges and it is important to check this, as some will also have a minimum age limit.</a:t>
            </a:r>
            <a:endParaRPr dirty="0"/>
          </a:p>
        </p:txBody>
      </p:sp>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098;p57"/>
          <p:cNvSpPr txBox="1">
            <a:spLocks noGrp="1"/>
          </p:cNvSpPr>
          <p:nvPr>
            <p:ph type="title"/>
          </p:nvPr>
        </p:nvSpPr>
        <p:spPr>
          <a:xfrm>
            <a:off x="720000" y="540000"/>
            <a:ext cx="7648442" cy="912600"/>
          </a:xfrm>
          <a:prstGeom prst="rect">
            <a:avLst/>
          </a:prstGeom>
        </p:spPr>
        <p:txBody>
          <a:bodyPr spcFirstLastPara="1" wrap="square" lIns="91425" tIns="91425" rIns="91425" bIns="91425" anchor="ctr" anchorCtr="0">
            <a:noAutofit/>
          </a:bodyPr>
          <a:lstStyle/>
          <a:p>
            <a:pPr lvl="0"/>
            <a:r>
              <a:rPr lang="en-US" sz="2000" dirty="0"/>
              <a:t>Examples of Types of Cruise Ships in the Shipping Industry</a:t>
            </a:r>
            <a:endParaRPr sz="2000" dirty="0"/>
          </a:p>
        </p:txBody>
      </p:sp>
    </p:spTree>
    <p:extLst>
      <p:ext uri="{BB962C8B-B14F-4D97-AF65-F5344CB8AC3E}">
        <p14:creationId xmlns:p14="http://schemas.microsoft.com/office/powerpoint/2010/main" val="468246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9" name="Google Shape;1099;p57"/>
          <p:cNvSpPr txBox="1">
            <a:spLocks noGrp="1"/>
          </p:cNvSpPr>
          <p:nvPr>
            <p:ph type="subTitle" idx="1"/>
          </p:nvPr>
        </p:nvSpPr>
        <p:spPr>
          <a:xfrm>
            <a:off x="251520" y="1335704"/>
            <a:ext cx="4229480" cy="2607600"/>
          </a:xfrm>
          <a:prstGeom prst="rect">
            <a:avLst/>
          </a:prstGeom>
        </p:spPr>
        <p:txBody>
          <a:bodyPr spcFirstLastPara="1" wrap="square" lIns="91425" tIns="91425" rIns="91425" bIns="91425" anchor="t" anchorCtr="0">
            <a:noAutofit/>
          </a:bodyPr>
          <a:lstStyle/>
          <a:p>
            <a:pPr marL="482600" lvl="0" indent="-342900">
              <a:buFont typeface="+mj-lt"/>
              <a:buAutoNum type="arabicPeriod" startAt="5"/>
            </a:pPr>
            <a:r>
              <a:rPr lang="en-US" b="1" i="1" dirty="0">
                <a:effectLst>
                  <a:outerShdw blurRad="38100" dist="38100" dir="2700000" algn="tl">
                    <a:srgbClr val="000000">
                      <a:alpha val="43137"/>
                    </a:srgbClr>
                  </a:outerShdw>
                </a:effectLst>
              </a:rPr>
              <a:t>Romantic Cruises</a:t>
            </a:r>
            <a:endParaRPr lang="en-US" b="1" i="1" dirty="0" smtClean="0">
              <a:effectLst>
                <a:outerShdw blurRad="38100" dist="38100" dir="2700000" algn="tl">
                  <a:srgbClr val="000000">
                    <a:alpha val="43137"/>
                  </a:srgbClr>
                </a:outerShdw>
              </a:effectLst>
            </a:endParaRPr>
          </a:p>
          <a:p>
            <a:pPr marL="139700" lvl="0" indent="0">
              <a:buNone/>
            </a:pPr>
            <a:endParaRPr lang="en-US" dirty="0" smtClean="0"/>
          </a:p>
          <a:p>
            <a:pPr marL="139700" lvl="0" indent="0">
              <a:buNone/>
            </a:pPr>
            <a:r>
              <a:rPr lang="en-US" dirty="0" smtClean="0"/>
              <a:t>Aimed </a:t>
            </a:r>
            <a:r>
              <a:rPr lang="en-US" dirty="0"/>
              <a:t>at couples, or even singles looking to find love, romantic cruises tend to be much less busy than family or ocean cruises, giving couples time and space to enjoy each other's company. Entertainment and dining options are tailored to create a romantic atmosphere on board and most of these cruises are for adults only, avoiding the need to provide facilities for children. Some companies also specialize in offering wedding cruises and honeymoons.</a:t>
            </a:r>
            <a:endParaRPr dirty="0"/>
          </a:p>
        </p:txBody>
      </p:sp>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098;p57"/>
          <p:cNvSpPr txBox="1">
            <a:spLocks noGrp="1"/>
          </p:cNvSpPr>
          <p:nvPr>
            <p:ph type="title"/>
          </p:nvPr>
        </p:nvSpPr>
        <p:spPr>
          <a:xfrm>
            <a:off x="720000" y="540000"/>
            <a:ext cx="7648442" cy="912600"/>
          </a:xfrm>
          <a:prstGeom prst="rect">
            <a:avLst/>
          </a:prstGeom>
        </p:spPr>
        <p:txBody>
          <a:bodyPr spcFirstLastPara="1" wrap="square" lIns="91425" tIns="91425" rIns="91425" bIns="91425" anchor="ctr" anchorCtr="0">
            <a:noAutofit/>
          </a:bodyPr>
          <a:lstStyle/>
          <a:p>
            <a:pPr lvl="0"/>
            <a:r>
              <a:rPr lang="en-US" sz="2000" dirty="0"/>
              <a:t>Examples of Types of Cruise Ships in the Shipping Industry</a:t>
            </a:r>
            <a:endParaRPr sz="2000" dirty="0"/>
          </a:p>
        </p:txBody>
      </p:sp>
    </p:spTree>
    <p:extLst>
      <p:ext uri="{BB962C8B-B14F-4D97-AF65-F5344CB8AC3E}">
        <p14:creationId xmlns:p14="http://schemas.microsoft.com/office/powerpoint/2010/main" val="1115742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9" name="Google Shape;1099;p57"/>
          <p:cNvSpPr txBox="1">
            <a:spLocks noGrp="1"/>
          </p:cNvSpPr>
          <p:nvPr>
            <p:ph type="subTitle" idx="1"/>
          </p:nvPr>
        </p:nvSpPr>
        <p:spPr>
          <a:xfrm>
            <a:off x="251520" y="1335704"/>
            <a:ext cx="4229480" cy="2607600"/>
          </a:xfrm>
          <a:prstGeom prst="rect">
            <a:avLst/>
          </a:prstGeom>
        </p:spPr>
        <p:txBody>
          <a:bodyPr spcFirstLastPara="1" wrap="square" lIns="91425" tIns="91425" rIns="91425" bIns="91425" anchor="t" anchorCtr="0">
            <a:noAutofit/>
          </a:bodyPr>
          <a:lstStyle/>
          <a:p>
            <a:pPr marL="482600" lvl="0" indent="-342900">
              <a:buFont typeface="+mj-lt"/>
              <a:buAutoNum type="arabicPeriod" startAt="6"/>
            </a:pPr>
            <a:r>
              <a:rPr lang="en-US" b="1" i="1" dirty="0">
                <a:effectLst>
                  <a:outerShdw blurRad="38100" dist="38100" dir="2700000" algn="tl">
                    <a:srgbClr val="000000">
                      <a:alpha val="43137"/>
                    </a:srgbClr>
                  </a:outerShdw>
                </a:effectLst>
              </a:rPr>
              <a:t>Luxury Cruises</a:t>
            </a:r>
            <a:endParaRPr lang="en-US" b="1" i="1" dirty="0" smtClean="0">
              <a:effectLst>
                <a:outerShdw blurRad="38100" dist="38100" dir="2700000" algn="tl">
                  <a:srgbClr val="000000">
                    <a:alpha val="43137"/>
                  </a:srgbClr>
                </a:outerShdw>
              </a:effectLst>
            </a:endParaRPr>
          </a:p>
          <a:p>
            <a:pPr marL="139700" lvl="0" indent="0">
              <a:buNone/>
            </a:pPr>
            <a:endParaRPr lang="en-US" dirty="0" smtClean="0"/>
          </a:p>
          <a:p>
            <a:pPr marL="139700" lvl="0" indent="0">
              <a:buNone/>
            </a:pPr>
            <a:r>
              <a:rPr lang="en-US" dirty="0" smtClean="0"/>
              <a:t>Luxury </a:t>
            </a:r>
            <a:r>
              <a:rPr lang="en-US" dirty="0"/>
              <a:t>cruises are designed for those who are willing to spend more money for the best experience. They tend to take up space on smaller, more exclusive boats, which means they are less busy than the family option. Cabins will usually be larger, on-board facilities will usually be of higher quality and service will be more personalized, sometimes including butler service. In most cases, they will be inclusive.</a:t>
            </a:r>
            <a:endParaRPr dirty="0"/>
          </a:p>
        </p:txBody>
      </p:sp>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098;p57"/>
          <p:cNvSpPr txBox="1">
            <a:spLocks noGrp="1"/>
          </p:cNvSpPr>
          <p:nvPr>
            <p:ph type="title"/>
          </p:nvPr>
        </p:nvSpPr>
        <p:spPr>
          <a:xfrm>
            <a:off x="720000" y="540000"/>
            <a:ext cx="7648442" cy="912600"/>
          </a:xfrm>
          <a:prstGeom prst="rect">
            <a:avLst/>
          </a:prstGeom>
        </p:spPr>
        <p:txBody>
          <a:bodyPr spcFirstLastPara="1" wrap="square" lIns="91425" tIns="91425" rIns="91425" bIns="91425" anchor="ctr" anchorCtr="0">
            <a:noAutofit/>
          </a:bodyPr>
          <a:lstStyle/>
          <a:p>
            <a:pPr lvl="0"/>
            <a:r>
              <a:rPr lang="en-US" sz="2000" dirty="0"/>
              <a:t>Examples of Types of Cruise Ships in the Shipping Industry</a:t>
            </a:r>
            <a:endParaRPr sz="2000" dirty="0"/>
          </a:p>
        </p:txBody>
      </p:sp>
    </p:spTree>
    <p:extLst>
      <p:ext uri="{BB962C8B-B14F-4D97-AF65-F5344CB8AC3E}">
        <p14:creationId xmlns:p14="http://schemas.microsoft.com/office/powerpoint/2010/main" val="1747528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9" name="Google Shape;1099;p57"/>
          <p:cNvSpPr txBox="1">
            <a:spLocks noGrp="1"/>
          </p:cNvSpPr>
          <p:nvPr>
            <p:ph type="subTitle" idx="1"/>
          </p:nvPr>
        </p:nvSpPr>
        <p:spPr>
          <a:xfrm>
            <a:off x="251520" y="1335704"/>
            <a:ext cx="4229480" cy="2607600"/>
          </a:xfrm>
          <a:prstGeom prst="rect">
            <a:avLst/>
          </a:prstGeom>
        </p:spPr>
        <p:txBody>
          <a:bodyPr spcFirstLastPara="1" wrap="square" lIns="91425" tIns="91425" rIns="91425" bIns="91425" anchor="t" anchorCtr="0">
            <a:noAutofit/>
          </a:bodyPr>
          <a:lstStyle/>
          <a:p>
            <a:pPr marL="482600" lvl="0" indent="-342900">
              <a:buFont typeface="+mj-lt"/>
              <a:buAutoNum type="arabicPeriod" startAt="7"/>
            </a:pPr>
            <a:r>
              <a:rPr lang="en-US" b="1" i="1" dirty="0">
                <a:effectLst>
                  <a:outerShdw blurRad="38100" dist="38100" dir="2700000" algn="tl">
                    <a:srgbClr val="000000">
                      <a:alpha val="43137"/>
                    </a:srgbClr>
                  </a:outerShdw>
                </a:effectLst>
              </a:rPr>
              <a:t>Adventure Cruises</a:t>
            </a:r>
            <a:endParaRPr lang="en-US" b="1" i="1" dirty="0" smtClean="0">
              <a:effectLst>
                <a:outerShdw blurRad="38100" dist="38100" dir="2700000" algn="tl">
                  <a:srgbClr val="000000">
                    <a:alpha val="43137"/>
                  </a:srgbClr>
                </a:outerShdw>
              </a:effectLst>
            </a:endParaRPr>
          </a:p>
          <a:p>
            <a:pPr marL="139700" lvl="0" indent="0">
              <a:buNone/>
            </a:pPr>
            <a:endParaRPr lang="en-US" dirty="0" smtClean="0"/>
          </a:p>
          <a:p>
            <a:pPr marL="139700" lvl="0" indent="0">
              <a:buNone/>
            </a:pPr>
            <a:r>
              <a:rPr lang="en-US" dirty="0" smtClean="0"/>
              <a:t>For </a:t>
            </a:r>
            <a:r>
              <a:rPr lang="en-US" dirty="0"/>
              <a:t>people who are more interested in natural beauty and exploration, adventure cruises can be an ideal choice. They will usually have far fewer entertainment options on board, instead prioritizing trips to interesting locations during the trip. These destinations can range from remote and beautiful islands, to busier locations, where those on board can participate in outdoor activities, such as scuba diving or jet skiing.</a:t>
            </a:r>
            <a:endParaRPr dirty="0"/>
          </a:p>
        </p:txBody>
      </p:sp>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098;p57"/>
          <p:cNvSpPr txBox="1">
            <a:spLocks noGrp="1"/>
          </p:cNvSpPr>
          <p:nvPr>
            <p:ph type="title"/>
          </p:nvPr>
        </p:nvSpPr>
        <p:spPr>
          <a:xfrm>
            <a:off x="720000" y="540000"/>
            <a:ext cx="7648442" cy="912600"/>
          </a:xfrm>
          <a:prstGeom prst="rect">
            <a:avLst/>
          </a:prstGeom>
        </p:spPr>
        <p:txBody>
          <a:bodyPr spcFirstLastPara="1" wrap="square" lIns="91425" tIns="91425" rIns="91425" bIns="91425" anchor="ctr" anchorCtr="0">
            <a:noAutofit/>
          </a:bodyPr>
          <a:lstStyle/>
          <a:p>
            <a:pPr lvl="0"/>
            <a:r>
              <a:rPr lang="en-US" sz="2000" dirty="0"/>
              <a:t>Examples of Types of Cruise Ships in the Shipping Industry</a:t>
            </a:r>
            <a:endParaRPr sz="2000" dirty="0"/>
          </a:p>
        </p:txBody>
      </p:sp>
    </p:spTree>
    <p:extLst>
      <p:ext uri="{BB962C8B-B14F-4D97-AF65-F5344CB8AC3E}">
        <p14:creationId xmlns:p14="http://schemas.microsoft.com/office/powerpoint/2010/main" val="4183417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44"/>
          <p:cNvSpPr txBox="1">
            <a:spLocks noGrp="1"/>
          </p:cNvSpPr>
          <p:nvPr>
            <p:ph type="title"/>
          </p:nvPr>
        </p:nvSpPr>
        <p:spPr>
          <a:xfrm>
            <a:off x="2604300" y="540000"/>
            <a:ext cx="6000148" cy="477600"/>
          </a:xfrm>
          <a:prstGeom prst="rect">
            <a:avLst/>
          </a:prstGeom>
          <a:noFill/>
        </p:spPr>
        <p:txBody>
          <a:bodyPr spcFirstLastPara="1" wrap="square" lIns="91425" tIns="91425" rIns="91425" bIns="91425" anchor="ctr" anchorCtr="0">
            <a:noAutofit/>
          </a:bodyPr>
          <a:lstStyle/>
          <a:p>
            <a:pPr lvl="0"/>
            <a:r>
              <a:rPr lang="en-US" sz="2800" dirty="0"/>
              <a:t>10 Popular Websites to Book Cruises</a:t>
            </a:r>
            <a:endParaRPr sz="2800" dirty="0"/>
          </a:p>
        </p:txBody>
      </p:sp>
      <p:grpSp>
        <p:nvGrpSpPr>
          <p:cNvPr id="709" name="Google Shape;709;p44"/>
          <p:cNvGrpSpPr/>
          <p:nvPr/>
        </p:nvGrpSpPr>
        <p:grpSpPr>
          <a:xfrm>
            <a:off x="3843079" y="1427424"/>
            <a:ext cx="4425733" cy="2910245"/>
            <a:chOff x="3735811" y="475156"/>
            <a:chExt cx="6978450" cy="4588844"/>
          </a:xfrm>
        </p:grpSpPr>
        <p:sp>
          <p:nvSpPr>
            <p:cNvPr id="710" name="Google Shape;710;p44"/>
            <p:cNvSpPr/>
            <p:nvPr/>
          </p:nvSpPr>
          <p:spPr>
            <a:xfrm>
              <a:off x="3735811" y="869274"/>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4"/>
            <p:cNvSpPr/>
            <p:nvPr/>
          </p:nvSpPr>
          <p:spPr>
            <a:xfrm>
              <a:off x="5870236" y="475156"/>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4"/>
            <p:cNvSpPr/>
            <p:nvPr/>
          </p:nvSpPr>
          <p:spPr>
            <a:xfrm>
              <a:off x="6643336" y="734156"/>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4"/>
            <p:cNvSpPr/>
            <p:nvPr/>
          </p:nvSpPr>
          <p:spPr>
            <a:xfrm>
              <a:off x="9646611" y="3316031"/>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4"/>
            <p:cNvSpPr/>
            <p:nvPr/>
          </p:nvSpPr>
          <p:spPr>
            <a:xfrm>
              <a:off x="9401611" y="3297006"/>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4"/>
            <p:cNvSpPr/>
            <p:nvPr/>
          </p:nvSpPr>
          <p:spPr>
            <a:xfrm>
              <a:off x="9749686" y="3706181"/>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44"/>
          <p:cNvGrpSpPr/>
          <p:nvPr/>
        </p:nvGrpSpPr>
        <p:grpSpPr>
          <a:xfrm>
            <a:off x="6742824" y="3331820"/>
            <a:ext cx="1569016" cy="356719"/>
            <a:chOff x="8508356" y="2571741"/>
            <a:chExt cx="2044054" cy="464720"/>
          </a:xfrm>
        </p:grpSpPr>
        <p:sp>
          <p:nvSpPr>
            <p:cNvPr id="723" name="Google Shape;723;p44"/>
            <p:cNvSpPr/>
            <p:nvPr/>
          </p:nvSpPr>
          <p:spPr>
            <a:xfrm>
              <a:off x="8508356" y="2788389"/>
              <a:ext cx="2044054" cy="248073"/>
            </a:xfrm>
            <a:custGeom>
              <a:avLst/>
              <a:gdLst/>
              <a:ahLst/>
              <a:cxnLst/>
              <a:rect l="l" t="t" r="r" b="b"/>
              <a:pathLst>
                <a:path w="127098" h="15425" extrusionOk="0">
                  <a:moveTo>
                    <a:pt x="127097" y="0"/>
                  </a:moveTo>
                  <a:lnTo>
                    <a:pt x="1099" y="3989"/>
                  </a:lnTo>
                  <a:cubicBezTo>
                    <a:pt x="346" y="4070"/>
                    <a:pt x="0" y="5087"/>
                    <a:pt x="774" y="5515"/>
                  </a:cubicBezTo>
                  <a:lnTo>
                    <a:pt x="8140" y="8486"/>
                  </a:lnTo>
                  <a:cubicBezTo>
                    <a:pt x="10683" y="9503"/>
                    <a:pt x="12718" y="11456"/>
                    <a:pt x="13817" y="13898"/>
                  </a:cubicBezTo>
                  <a:lnTo>
                    <a:pt x="14000" y="14244"/>
                  </a:lnTo>
                  <a:cubicBezTo>
                    <a:pt x="14244" y="14672"/>
                    <a:pt x="14509" y="15099"/>
                    <a:pt x="14753" y="15424"/>
                  </a:cubicBezTo>
                  <a:lnTo>
                    <a:pt x="104877" y="15424"/>
                  </a:lnTo>
                  <a:cubicBezTo>
                    <a:pt x="107420" y="15424"/>
                    <a:pt x="109883" y="14590"/>
                    <a:pt x="111836" y="12881"/>
                  </a:cubicBezTo>
                  <a:lnTo>
                    <a:pt x="12709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4"/>
            <p:cNvSpPr/>
            <p:nvPr/>
          </p:nvSpPr>
          <p:spPr>
            <a:xfrm>
              <a:off x="8890267" y="2574556"/>
              <a:ext cx="954609" cy="181121"/>
            </a:xfrm>
            <a:custGeom>
              <a:avLst/>
              <a:gdLst/>
              <a:ahLst/>
              <a:cxnLst/>
              <a:rect l="l" t="t" r="r" b="b"/>
              <a:pathLst>
                <a:path w="59357" h="11262" extrusionOk="0">
                  <a:moveTo>
                    <a:pt x="42352" y="0"/>
                  </a:moveTo>
                  <a:cubicBezTo>
                    <a:pt x="29906" y="0"/>
                    <a:pt x="0" y="11261"/>
                    <a:pt x="0" y="11261"/>
                  </a:cubicBezTo>
                  <a:lnTo>
                    <a:pt x="59357" y="7782"/>
                  </a:lnTo>
                  <a:cubicBezTo>
                    <a:pt x="59357" y="7782"/>
                    <a:pt x="48755" y="497"/>
                    <a:pt x="43912" y="70"/>
                  </a:cubicBezTo>
                  <a:cubicBezTo>
                    <a:pt x="43430" y="23"/>
                    <a:pt x="42908" y="0"/>
                    <a:pt x="42352"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4"/>
            <p:cNvSpPr/>
            <p:nvPr/>
          </p:nvSpPr>
          <p:spPr>
            <a:xfrm>
              <a:off x="8873895" y="2571741"/>
              <a:ext cx="979167" cy="188181"/>
            </a:xfrm>
            <a:custGeom>
              <a:avLst/>
              <a:gdLst/>
              <a:ahLst/>
              <a:cxnLst/>
              <a:rect l="l" t="t" r="r" b="b"/>
              <a:pathLst>
                <a:path w="60884" h="11701" extrusionOk="0">
                  <a:moveTo>
                    <a:pt x="43404" y="326"/>
                  </a:moveTo>
                  <a:cubicBezTo>
                    <a:pt x="43994" y="326"/>
                    <a:pt x="44503" y="326"/>
                    <a:pt x="44930" y="407"/>
                  </a:cubicBezTo>
                  <a:cubicBezTo>
                    <a:pt x="49081" y="835"/>
                    <a:pt x="57913" y="6512"/>
                    <a:pt x="59866" y="7794"/>
                  </a:cubicBezTo>
                  <a:lnTo>
                    <a:pt x="2036" y="11274"/>
                  </a:lnTo>
                  <a:cubicBezTo>
                    <a:pt x="5841" y="9829"/>
                    <a:pt x="19678" y="4904"/>
                    <a:pt x="31195" y="2198"/>
                  </a:cubicBezTo>
                  <a:cubicBezTo>
                    <a:pt x="31785" y="2707"/>
                    <a:pt x="35692" y="6614"/>
                    <a:pt x="36872" y="8893"/>
                  </a:cubicBezTo>
                  <a:lnTo>
                    <a:pt x="37137" y="8730"/>
                  </a:lnTo>
                  <a:cubicBezTo>
                    <a:pt x="36038" y="6512"/>
                    <a:pt x="32477" y="3053"/>
                    <a:pt x="31622" y="2117"/>
                  </a:cubicBezTo>
                  <a:cubicBezTo>
                    <a:pt x="36119" y="1099"/>
                    <a:pt x="40352" y="326"/>
                    <a:pt x="43404" y="326"/>
                  </a:cubicBezTo>
                  <a:close/>
                  <a:moveTo>
                    <a:pt x="43404" y="0"/>
                  </a:moveTo>
                  <a:cubicBezTo>
                    <a:pt x="31114" y="0"/>
                    <a:pt x="1262" y="11192"/>
                    <a:pt x="937" y="11355"/>
                  </a:cubicBezTo>
                  <a:lnTo>
                    <a:pt x="1" y="11701"/>
                  </a:lnTo>
                  <a:lnTo>
                    <a:pt x="60884" y="8140"/>
                  </a:lnTo>
                  <a:lnTo>
                    <a:pt x="60456" y="7794"/>
                  </a:lnTo>
                  <a:cubicBezTo>
                    <a:pt x="60029" y="7529"/>
                    <a:pt x="49773" y="591"/>
                    <a:pt x="44930" y="82"/>
                  </a:cubicBezTo>
                  <a:cubicBezTo>
                    <a:pt x="44503" y="82"/>
                    <a:pt x="43994" y="0"/>
                    <a:pt x="43404" y="0"/>
                  </a:cubicBezTo>
                  <a:close/>
                </a:path>
              </a:pathLst>
            </a:custGeom>
            <a:solidFill>
              <a:srgbClr val="E6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4"/>
            <p:cNvSpPr/>
            <p:nvPr/>
          </p:nvSpPr>
          <p:spPr>
            <a:xfrm>
              <a:off x="8591470" y="2692826"/>
              <a:ext cx="1960939" cy="161018"/>
            </a:xfrm>
            <a:custGeom>
              <a:avLst/>
              <a:gdLst/>
              <a:ahLst/>
              <a:cxnLst/>
              <a:rect l="l" t="t" r="r" b="b"/>
              <a:pathLst>
                <a:path w="121930" h="10012" extrusionOk="0">
                  <a:moveTo>
                    <a:pt x="77509" y="0"/>
                  </a:moveTo>
                  <a:lnTo>
                    <a:pt x="22812" y="2890"/>
                  </a:lnTo>
                  <a:lnTo>
                    <a:pt x="12475" y="4070"/>
                  </a:lnTo>
                  <a:cubicBezTo>
                    <a:pt x="9850" y="4335"/>
                    <a:pt x="7387" y="5271"/>
                    <a:pt x="5190" y="6715"/>
                  </a:cubicBezTo>
                  <a:lnTo>
                    <a:pt x="1" y="10012"/>
                  </a:lnTo>
                  <a:lnTo>
                    <a:pt x="121929" y="5942"/>
                  </a:lnTo>
                  <a:lnTo>
                    <a:pt x="118633" y="4843"/>
                  </a:lnTo>
                  <a:cubicBezTo>
                    <a:pt x="115072" y="3745"/>
                    <a:pt x="111409" y="2971"/>
                    <a:pt x="107685" y="2727"/>
                  </a:cubicBezTo>
                  <a:lnTo>
                    <a:pt x="77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4"/>
            <p:cNvSpPr/>
            <p:nvPr/>
          </p:nvSpPr>
          <p:spPr>
            <a:xfrm>
              <a:off x="8508356" y="2788389"/>
              <a:ext cx="2044054" cy="178693"/>
            </a:xfrm>
            <a:custGeom>
              <a:avLst/>
              <a:gdLst/>
              <a:ahLst/>
              <a:cxnLst/>
              <a:rect l="l" t="t" r="r" b="b"/>
              <a:pathLst>
                <a:path w="127098" h="11111" extrusionOk="0">
                  <a:moveTo>
                    <a:pt x="127097" y="0"/>
                  </a:moveTo>
                  <a:lnTo>
                    <a:pt x="1099" y="3989"/>
                  </a:lnTo>
                  <a:cubicBezTo>
                    <a:pt x="346" y="4070"/>
                    <a:pt x="0" y="5087"/>
                    <a:pt x="774" y="5515"/>
                  </a:cubicBezTo>
                  <a:lnTo>
                    <a:pt x="8140" y="8486"/>
                  </a:lnTo>
                  <a:cubicBezTo>
                    <a:pt x="9627" y="9061"/>
                    <a:pt x="10882" y="9964"/>
                    <a:pt x="11962" y="11026"/>
                  </a:cubicBezTo>
                  <a:lnTo>
                    <a:pt x="11962" y="11026"/>
                  </a:lnTo>
                  <a:cubicBezTo>
                    <a:pt x="17193" y="10844"/>
                    <a:pt x="23190" y="10682"/>
                    <a:pt x="29852" y="10520"/>
                  </a:cubicBezTo>
                  <a:cubicBezTo>
                    <a:pt x="32741" y="9666"/>
                    <a:pt x="35102" y="8648"/>
                    <a:pt x="36709" y="7712"/>
                  </a:cubicBezTo>
                  <a:cubicBezTo>
                    <a:pt x="40779" y="5169"/>
                    <a:pt x="112853" y="2462"/>
                    <a:pt x="124554" y="2035"/>
                  </a:cubicBezTo>
                  <a:lnTo>
                    <a:pt x="127097" y="0"/>
                  </a:lnTo>
                  <a:close/>
                  <a:moveTo>
                    <a:pt x="11962" y="11026"/>
                  </a:moveTo>
                  <a:cubicBezTo>
                    <a:pt x="11936" y="11027"/>
                    <a:pt x="11910" y="11028"/>
                    <a:pt x="11884" y="11029"/>
                  </a:cubicBezTo>
                  <a:cubicBezTo>
                    <a:pt x="11965" y="11029"/>
                    <a:pt x="11965" y="11111"/>
                    <a:pt x="12047" y="11111"/>
                  </a:cubicBezTo>
                  <a:cubicBezTo>
                    <a:pt x="12019" y="11082"/>
                    <a:pt x="11990" y="11054"/>
                    <a:pt x="11962" y="11026"/>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4"/>
            <p:cNvSpPr/>
            <p:nvPr/>
          </p:nvSpPr>
          <p:spPr>
            <a:xfrm>
              <a:off x="8509658" y="2788389"/>
              <a:ext cx="2042751" cy="87392"/>
            </a:xfrm>
            <a:custGeom>
              <a:avLst/>
              <a:gdLst/>
              <a:ahLst/>
              <a:cxnLst/>
              <a:rect l="l" t="t" r="r" b="b"/>
              <a:pathLst>
                <a:path w="127017" h="5434" extrusionOk="0">
                  <a:moveTo>
                    <a:pt x="127016" y="0"/>
                  </a:moveTo>
                  <a:lnTo>
                    <a:pt x="1018" y="3989"/>
                  </a:lnTo>
                  <a:cubicBezTo>
                    <a:pt x="265" y="4070"/>
                    <a:pt x="1" y="5006"/>
                    <a:pt x="611" y="5433"/>
                  </a:cubicBezTo>
                  <a:cubicBezTo>
                    <a:pt x="693" y="5352"/>
                    <a:pt x="855" y="5250"/>
                    <a:pt x="1018" y="5250"/>
                  </a:cubicBezTo>
                  <a:lnTo>
                    <a:pt x="126426" y="427"/>
                  </a:lnTo>
                  <a:lnTo>
                    <a:pt x="127016" y="0"/>
                  </a:ln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4"/>
            <p:cNvSpPr/>
            <p:nvPr/>
          </p:nvSpPr>
          <p:spPr>
            <a:xfrm>
              <a:off x="8688351" y="2713444"/>
              <a:ext cx="1156525" cy="118480"/>
            </a:xfrm>
            <a:custGeom>
              <a:avLst/>
              <a:gdLst/>
              <a:ahLst/>
              <a:cxnLst/>
              <a:rect l="l" t="t" r="r" b="b"/>
              <a:pathLst>
                <a:path w="71912" h="7367" extrusionOk="0">
                  <a:moveTo>
                    <a:pt x="71912" y="0"/>
                  </a:moveTo>
                  <a:lnTo>
                    <a:pt x="8994" y="3561"/>
                  </a:lnTo>
                  <a:cubicBezTo>
                    <a:pt x="7122" y="3724"/>
                    <a:pt x="5352" y="4151"/>
                    <a:pt x="3642" y="5006"/>
                  </a:cubicBezTo>
                  <a:cubicBezTo>
                    <a:pt x="1363" y="6186"/>
                    <a:pt x="0" y="7367"/>
                    <a:pt x="0" y="7367"/>
                  </a:cubicBezTo>
                  <a:lnTo>
                    <a:pt x="3642" y="7367"/>
                  </a:lnTo>
                  <a:cubicBezTo>
                    <a:pt x="7122" y="7367"/>
                    <a:pt x="10602" y="6858"/>
                    <a:pt x="14000" y="5840"/>
                  </a:cubicBezTo>
                  <a:cubicBezTo>
                    <a:pt x="14671" y="5678"/>
                    <a:pt x="15343" y="5515"/>
                    <a:pt x="16116" y="5250"/>
                  </a:cubicBezTo>
                  <a:cubicBezTo>
                    <a:pt x="20776" y="3989"/>
                    <a:pt x="71910" y="1"/>
                    <a:pt x="71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4"/>
            <p:cNvSpPr/>
            <p:nvPr/>
          </p:nvSpPr>
          <p:spPr>
            <a:xfrm>
              <a:off x="8508356" y="2788389"/>
              <a:ext cx="2044054" cy="178693"/>
            </a:xfrm>
            <a:custGeom>
              <a:avLst/>
              <a:gdLst/>
              <a:ahLst/>
              <a:cxnLst/>
              <a:rect l="l" t="t" r="r" b="b"/>
              <a:pathLst>
                <a:path w="127098" h="11111" extrusionOk="0">
                  <a:moveTo>
                    <a:pt x="127097" y="0"/>
                  </a:moveTo>
                  <a:lnTo>
                    <a:pt x="1099" y="3989"/>
                  </a:lnTo>
                  <a:cubicBezTo>
                    <a:pt x="346" y="4070"/>
                    <a:pt x="0" y="5087"/>
                    <a:pt x="774" y="5515"/>
                  </a:cubicBezTo>
                  <a:lnTo>
                    <a:pt x="8140" y="8486"/>
                  </a:lnTo>
                  <a:cubicBezTo>
                    <a:pt x="9627" y="9061"/>
                    <a:pt x="10882" y="9964"/>
                    <a:pt x="11962" y="11026"/>
                  </a:cubicBezTo>
                  <a:lnTo>
                    <a:pt x="11962" y="11026"/>
                  </a:lnTo>
                  <a:cubicBezTo>
                    <a:pt x="17193" y="10844"/>
                    <a:pt x="23190" y="10682"/>
                    <a:pt x="29852" y="10520"/>
                  </a:cubicBezTo>
                  <a:cubicBezTo>
                    <a:pt x="32741" y="9666"/>
                    <a:pt x="35102" y="8648"/>
                    <a:pt x="36709" y="7712"/>
                  </a:cubicBezTo>
                  <a:cubicBezTo>
                    <a:pt x="40779" y="5169"/>
                    <a:pt x="112853" y="2462"/>
                    <a:pt x="124554" y="2035"/>
                  </a:cubicBezTo>
                  <a:lnTo>
                    <a:pt x="127097" y="0"/>
                  </a:lnTo>
                  <a:close/>
                  <a:moveTo>
                    <a:pt x="11962" y="11026"/>
                  </a:moveTo>
                  <a:cubicBezTo>
                    <a:pt x="11936" y="11027"/>
                    <a:pt x="11910" y="11028"/>
                    <a:pt x="11884" y="11029"/>
                  </a:cubicBezTo>
                  <a:cubicBezTo>
                    <a:pt x="11965" y="11029"/>
                    <a:pt x="11965" y="11111"/>
                    <a:pt x="12047" y="11111"/>
                  </a:cubicBezTo>
                  <a:cubicBezTo>
                    <a:pt x="12019" y="11082"/>
                    <a:pt x="11990" y="11054"/>
                    <a:pt x="11962" y="11026"/>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8509658" y="2788389"/>
              <a:ext cx="2042751" cy="87392"/>
            </a:xfrm>
            <a:custGeom>
              <a:avLst/>
              <a:gdLst/>
              <a:ahLst/>
              <a:cxnLst/>
              <a:rect l="l" t="t" r="r" b="b"/>
              <a:pathLst>
                <a:path w="127017" h="5434" extrusionOk="0">
                  <a:moveTo>
                    <a:pt x="127016" y="0"/>
                  </a:moveTo>
                  <a:lnTo>
                    <a:pt x="1018" y="3989"/>
                  </a:lnTo>
                  <a:cubicBezTo>
                    <a:pt x="265" y="4070"/>
                    <a:pt x="1" y="5006"/>
                    <a:pt x="611" y="5433"/>
                  </a:cubicBezTo>
                  <a:cubicBezTo>
                    <a:pt x="693" y="5352"/>
                    <a:pt x="855" y="5250"/>
                    <a:pt x="1018" y="5250"/>
                  </a:cubicBezTo>
                  <a:lnTo>
                    <a:pt x="126426" y="427"/>
                  </a:lnTo>
                  <a:lnTo>
                    <a:pt x="127016" y="0"/>
                  </a:ln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a:off x="9165808" y="2856450"/>
              <a:ext cx="943496" cy="58154"/>
            </a:xfrm>
            <a:custGeom>
              <a:avLst/>
              <a:gdLst/>
              <a:ahLst/>
              <a:cxnLst/>
              <a:rect l="l" t="t" r="r" b="b"/>
              <a:pathLst>
                <a:path w="58666" h="3616" extrusionOk="0">
                  <a:moveTo>
                    <a:pt x="58665" y="1"/>
                  </a:moveTo>
                  <a:lnTo>
                    <a:pt x="1" y="3318"/>
                  </a:lnTo>
                  <a:cubicBezTo>
                    <a:pt x="1" y="3318"/>
                    <a:pt x="5463" y="3616"/>
                    <a:pt x="12873" y="3616"/>
                  </a:cubicBezTo>
                  <a:cubicBezTo>
                    <a:pt x="16578" y="3616"/>
                    <a:pt x="20770" y="3541"/>
                    <a:pt x="25009" y="3318"/>
                  </a:cubicBezTo>
                  <a:cubicBezTo>
                    <a:pt x="37645" y="2544"/>
                    <a:pt x="58665" y="1"/>
                    <a:pt x="58665"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44"/>
          <p:cNvSpPr/>
          <p:nvPr/>
        </p:nvSpPr>
        <p:spPr>
          <a:xfrm>
            <a:off x="3798000" y="2666700"/>
            <a:ext cx="474300" cy="474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Prata"/>
                <a:ea typeface="Prata"/>
                <a:cs typeface="Prata"/>
                <a:sym typeface="Prata"/>
              </a:rPr>
              <a:t>1</a:t>
            </a:r>
            <a:endParaRPr sz="2400">
              <a:solidFill>
                <a:schemeClr val="dk2"/>
              </a:solidFill>
              <a:latin typeface="Prata"/>
              <a:ea typeface="Prata"/>
              <a:cs typeface="Prata"/>
              <a:sym typeface="Prata"/>
            </a:endParaRPr>
          </a:p>
        </p:txBody>
      </p:sp>
      <p:sp>
        <p:nvSpPr>
          <p:cNvPr id="737" name="Google Shape;737;p44"/>
          <p:cNvSpPr/>
          <p:nvPr/>
        </p:nvSpPr>
        <p:spPr>
          <a:xfrm>
            <a:off x="4702500" y="2085150"/>
            <a:ext cx="474300" cy="474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Prata"/>
                <a:ea typeface="Prata"/>
                <a:cs typeface="Prata"/>
                <a:sym typeface="Prata"/>
              </a:rPr>
              <a:t>2</a:t>
            </a:r>
            <a:endParaRPr sz="2400">
              <a:solidFill>
                <a:schemeClr val="dk2"/>
              </a:solidFill>
              <a:latin typeface="Prata"/>
              <a:ea typeface="Prata"/>
              <a:cs typeface="Prata"/>
              <a:sym typeface="Prata"/>
            </a:endParaRPr>
          </a:p>
        </p:txBody>
      </p:sp>
      <p:sp>
        <p:nvSpPr>
          <p:cNvPr id="738" name="Google Shape;738;p44"/>
          <p:cNvSpPr/>
          <p:nvPr/>
        </p:nvSpPr>
        <p:spPr>
          <a:xfrm>
            <a:off x="5563825" y="2903750"/>
            <a:ext cx="474300" cy="474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Prata"/>
                <a:ea typeface="Prata"/>
                <a:cs typeface="Prata"/>
                <a:sym typeface="Prata"/>
              </a:rPr>
              <a:t>3</a:t>
            </a:r>
            <a:endParaRPr sz="2400">
              <a:solidFill>
                <a:schemeClr val="dk2"/>
              </a:solidFill>
              <a:latin typeface="Prata"/>
              <a:ea typeface="Prata"/>
              <a:cs typeface="Prata"/>
              <a:sym typeface="Prata"/>
            </a:endParaRPr>
          </a:p>
        </p:txBody>
      </p:sp>
      <p:cxnSp>
        <p:nvCxnSpPr>
          <p:cNvPr id="739" name="Google Shape;739;p44"/>
          <p:cNvCxnSpPr>
            <a:stCxn id="736" idx="6"/>
            <a:endCxn id="737" idx="2"/>
          </p:cNvCxnSpPr>
          <p:nvPr/>
        </p:nvCxnSpPr>
        <p:spPr>
          <a:xfrm rot="10800000" flipH="1">
            <a:off x="4272300" y="2322150"/>
            <a:ext cx="430200" cy="581700"/>
          </a:xfrm>
          <a:prstGeom prst="curvedConnector3">
            <a:avLst>
              <a:gd name="adj1" fmla="val 50000"/>
            </a:avLst>
          </a:prstGeom>
          <a:noFill/>
          <a:ln w="19050" cap="flat" cmpd="sng">
            <a:solidFill>
              <a:schemeClr val="lt2"/>
            </a:solidFill>
            <a:prstDash val="dash"/>
            <a:round/>
            <a:headEnd type="none" w="med" len="med"/>
            <a:tailEnd type="none" w="med" len="med"/>
          </a:ln>
        </p:spPr>
      </p:cxnSp>
      <p:cxnSp>
        <p:nvCxnSpPr>
          <p:cNvPr id="740" name="Google Shape;740;p44"/>
          <p:cNvCxnSpPr>
            <a:stCxn id="737" idx="6"/>
            <a:endCxn id="738" idx="2"/>
          </p:cNvCxnSpPr>
          <p:nvPr/>
        </p:nvCxnSpPr>
        <p:spPr>
          <a:xfrm>
            <a:off x="5176800" y="2322300"/>
            <a:ext cx="387000" cy="818700"/>
          </a:xfrm>
          <a:prstGeom prst="curvedConnector3">
            <a:avLst>
              <a:gd name="adj1" fmla="val 50003"/>
            </a:avLst>
          </a:prstGeom>
          <a:noFill/>
          <a:ln w="19050" cap="flat" cmpd="sng">
            <a:solidFill>
              <a:schemeClr val="lt2"/>
            </a:solidFill>
            <a:prstDash val="dash"/>
            <a:round/>
            <a:headEnd type="none" w="med" len="med"/>
            <a:tailEnd type="none" w="med" len="med"/>
          </a:ln>
        </p:spPr>
      </p:cxnSp>
      <p:cxnSp>
        <p:nvCxnSpPr>
          <p:cNvPr id="741" name="Google Shape;741;p44"/>
          <p:cNvCxnSpPr>
            <a:stCxn id="738" idx="6"/>
          </p:cNvCxnSpPr>
          <p:nvPr/>
        </p:nvCxnSpPr>
        <p:spPr>
          <a:xfrm>
            <a:off x="6038125" y="3140900"/>
            <a:ext cx="704700" cy="407400"/>
          </a:xfrm>
          <a:prstGeom prst="curvedConnector3">
            <a:avLst>
              <a:gd name="adj1" fmla="val 50000"/>
            </a:avLst>
          </a:prstGeom>
          <a:noFill/>
          <a:ln w="19050" cap="flat" cmpd="sng">
            <a:solidFill>
              <a:schemeClr val="lt2"/>
            </a:solidFill>
            <a:prstDash val="dash"/>
            <a:round/>
            <a:headEnd type="none" w="med" len="med"/>
            <a:tailEnd type="none" w="med" len="med"/>
          </a:ln>
        </p:spPr>
      </p:cxnSp>
      <p:sp>
        <p:nvSpPr>
          <p:cNvPr id="2" name="Rectangle 1"/>
          <p:cNvSpPr/>
          <p:nvPr/>
        </p:nvSpPr>
        <p:spPr>
          <a:xfrm>
            <a:off x="139721" y="1562611"/>
            <a:ext cx="3208143" cy="1754326"/>
          </a:xfrm>
          <a:prstGeom prst="rect">
            <a:avLst/>
          </a:prstGeom>
        </p:spPr>
        <p:txBody>
          <a:bodyPr wrap="square">
            <a:spAutoFit/>
          </a:bodyPr>
          <a:lstStyle/>
          <a:p>
            <a:r>
              <a:rPr lang="en-US" sz="1800" dirty="0"/>
              <a:t>Customers have a variety of options to choose from when actually booking a cruise, but the 10 websites below represent some of the most popular online options:</a:t>
            </a:r>
            <a:endParaRPr lang="en-US" sz="1800" dirty="0"/>
          </a:p>
        </p:txBody>
      </p:sp>
    </p:spTree>
    <p:extLst>
      <p:ext uri="{BB962C8B-B14F-4D97-AF65-F5344CB8AC3E}">
        <p14:creationId xmlns:p14="http://schemas.microsoft.com/office/powerpoint/2010/main" val="39925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31590"/>
            <a:ext cx="23812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7504" y="1980585"/>
            <a:ext cx="4572000" cy="2031325"/>
          </a:xfrm>
          <a:prstGeom prst="rect">
            <a:avLst/>
          </a:prstGeom>
        </p:spPr>
        <p:txBody>
          <a:bodyPr>
            <a:spAutoFit/>
          </a:bodyPr>
          <a:lstStyle/>
          <a:p>
            <a:r>
              <a:rPr lang="en-US" dirty="0"/>
              <a:t>Expedia is based in Seattle, Washington and functions both as an online travel agency and a </a:t>
            </a:r>
            <a:r>
              <a:rPr lang="en-US" dirty="0" err="1"/>
              <a:t>metasearch</a:t>
            </a:r>
            <a:r>
              <a:rPr lang="en-US" dirty="0"/>
              <a:t> engine. Shipping lines can list availability by connecting with the platform directly, or by connecting to global distribution systems, such as Amadeus and Saber. Users can then search for cruises by date and destination of their choice, and additional telephone support from travel agents specializing in the cruise industry is also available.</a:t>
            </a:r>
            <a:endParaRPr lang="en-US" dirty="0"/>
          </a:p>
        </p:txBody>
      </p:sp>
    </p:spTree>
    <p:extLst>
      <p:ext uri="{BB962C8B-B14F-4D97-AF65-F5344CB8AC3E}">
        <p14:creationId xmlns:p14="http://schemas.microsoft.com/office/powerpoint/2010/main" val="660753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7504" y="1807865"/>
            <a:ext cx="4572000" cy="2031325"/>
          </a:xfrm>
          <a:prstGeom prst="rect">
            <a:avLst/>
          </a:prstGeom>
        </p:spPr>
        <p:txBody>
          <a:bodyPr>
            <a:spAutoFit/>
          </a:bodyPr>
          <a:lstStyle/>
          <a:p>
            <a:r>
              <a:rPr lang="en-US" dirty="0" err="1"/>
              <a:t>Cruisewatch</a:t>
            </a:r>
            <a:r>
              <a:rPr lang="en-US" dirty="0"/>
              <a:t> is a service based in Hannover, Germany, specializing in the sale of cruise packages. The platform includes the option to find cruises based on your preferred departure date, your preferred destination, or your preferred cruise line, while there are also options for late deals and the most popular cruises. In addition, the service includes a comprehensive price alert feature, making it easier for customers to order at the best possible moment.</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9" y="1092962"/>
            <a:ext cx="23812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521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7504" y="2269197"/>
            <a:ext cx="4572000" cy="2031325"/>
          </a:xfrm>
          <a:prstGeom prst="rect">
            <a:avLst/>
          </a:prstGeom>
        </p:spPr>
        <p:txBody>
          <a:bodyPr>
            <a:spAutoFit/>
          </a:bodyPr>
          <a:lstStyle/>
          <a:p>
            <a:r>
              <a:rPr lang="en-US" dirty="0"/>
              <a:t>Costco Travel is an online travel platform, launched in 2000 as a subsidiary of Costco Wholesale Corporation. This service is available exclusively to Costco members residing in the United States or Canada and the company's headquarters are located in Issaquah, Washington. While its membership restrictions mean it's less widely available than some alternatives, it offers excellent shipping industry prices, as well as rewards for booking through the platform.</a:t>
            </a: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574"/>
            <a:ext cx="23812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290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76499" y="1731794"/>
            <a:ext cx="4572000" cy="2031325"/>
          </a:xfrm>
          <a:prstGeom prst="rect">
            <a:avLst/>
          </a:prstGeom>
        </p:spPr>
        <p:txBody>
          <a:bodyPr>
            <a:spAutoFit/>
          </a:bodyPr>
          <a:lstStyle/>
          <a:p>
            <a:r>
              <a:rPr lang="en-US" dirty="0"/>
              <a:t>Priceline.com services are owned by Booking Holdings, which also owns Booking.com and Kayak.com. It is an online travel agency, which uses global distribution systems such as Saber and </a:t>
            </a:r>
            <a:r>
              <a:rPr lang="en-US" dirty="0" err="1"/>
              <a:t>Travelport</a:t>
            </a:r>
            <a:r>
              <a:rPr lang="en-US" dirty="0"/>
              <a:t> to check cruise ticket availability in real-time, and the search options are extensive, along with the option to find late deals. While the service based in Norwalk, Connecticut, in the United States, has seen significant growth in both the European and Asia-Pacific markets.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45350"/>
            <a:ext cx="2381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896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0"/>
          <p:cNvSpPr txBox="1">
            <a:spLocks noGrp="1"/>
          </p:cNvSpPr>
          <p:nvPr>
            <p:ph type="title"/>
          </p:nvPr>
        </p:nvSpPr>
        <p:spPr>
          <a:xfrm>
            <a:off x="755576" y="339502"/>
            <a:ext cx="5256584" cy="54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smtClean="0"/>
              <a:t>About Cruise Ship Company</a:t>
            </a:r>
            <a:endParaRPr sz="2800" dirty="0"/>
          </a:p>
        </p:txBody>
      </p:sp>
      <p:sp>
        <p:nvSpPr>
          <p:cNvPr id="498" name="Google Shape;498;p40"/>
          <p:cNvSpPr txBox="1">
            <a:spLocks noGrp="1"/>
          </p:cNvSpPr>
          <p:nvPr>
            <p:ph type="subTitle" idx="1"/>
          </p:nvPr>
        </p:nvSpPr>
        <p:spPr>
          <a:xfrm>
            <a:off x="755575" y="864543"/>
            <a:ext cx="5600749" cy="1852800"/>
          </a:xfrm>
          <a:prstGeom prst="rect">
            <a:avLst/>
          </a:prstGeom>
        </p:spPr>
        <p:txBody>
          <a:bodyPr spcFirstLastPara="1" wrap="square" lIns="91425" tIns="91425" rIns="91425" bIns="91425" anchor="t" anchorCtr="0">
            <a:noAutofit/>
          </a:bodyPr>
          <a:lstStyle/>
          <a:p>
            <a:pPr marL="0" lvl="0" indent="0"/>
            <a:r>
              <a:rPr lang="en-US" i="1" dirty="0">
                <a:solidFill>
                  <a:srgbClr val="212121"/>
                </a:solidFill>
                <a:latin typeface="Roboto"/>
              </a:rPr>
              <a:t>The shipping industry provides a unique experience for customers, combining elements of transportation, hospitality and entertainment. However, within the shipping industry, there are various classifications of shipping lines and a number of different types of shipping. In this article, you will be able to find out everything you need to know about cruise ships.</a:t>
            </a:r>
            <a:endParaRPr dirty="0"/>
          </a:p>
        </p:txBody>
      </p:sp>
      <p:sp>
        <p:nvSpPr>
          <p:cNvPr id="499" name="Google Shape;499;p40"/>
          <p:cNvSpPr/>
          <p:nvPr/>
        </p:nvSpPr>
        <p:spPr>
          <a:xfrm>
            <a:off x="0" y="4536158"/>
            <a:ext cx="9144027" cy="607410"/>
          </a:xfrm>
          <a:custGeom>
            <a:avLst/>
            <a:gdLst/>
            <a:ahLst/>
            <a:cxnLst/>
            <a:rect l="l" t="t" r="r" b="b"/>
            <a:pathLst>
              <a:path w="49800" h="15137" extrusionOk="0">
                <a:moveTo>
                  <a:pt x="0" y="0"/>
                </a:moveTo>
                <a:lnTo>
                  <a:pt x="0" y="15136"/>
                </a:lnTo>
                <a:lnTo>
                  <a:pt x="49799" y="15136"/>
                </a:lnTo>
                <a:lnTo>
                  <a:pt x="49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40"/>
          <p:cNvGrpSpPr/>
          <p:nvPr/>
        </p:nvGrpSpPr>
        <p:grpSpPr>
          <a:xfrm>
            <a:off x="-24" y="3189825"/>
            <a:ext cx="9144032" cy="1480769"/>
            <a:chOff x="-24" y="3189825"/>
            <a:chExt cx="9144032" cy="1480769"/>
          </a:xfrm>
        </p:grpSpPr>
        <p:sp>
          <p:nvSpPr>
            <p:cNvPr id="501" name="Google Shape;501;p40"/>
            <p:cNvSpPr/>
            <p:nvPr/>
          </p:nvSpPr>
          <p:spPr>
            <a:xfrm>
              <a:off x="-24" y="3872342"/>
              <a:ext cx="9144032" cy="53338"/>
            </a:xfrm>
            <a:custGeom>
              <a:avLst/>
              <a:gdLst/>
              <a:ahLst/>
              <a:cxnLst/>
              <a:rect l="l" t="t" r="r" b="b"/>
              <a:pathLst>
                <a:path w="27199" h="250" extrusionOk="0">
                  <a:moveTo>
                    <a:pt x="1" y="0"/>
                  </a:moveTo>
                  <a:lnTo>
                    <a:pt x="1" y="250"/>
                  </a:lnTo>
                  <a:lnTo>
                    <a:pt x="27198" y="250"/>
                  </a:lnTo>
                  <a:lnTo>
                    <a:pt x="27198" y="0"/>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1496700" y="3300550"/>
              <a:ext cx="84048" cy="1370044"/>
            </a:xfrm>
            <a:custGeom>
              <a:avLst/>
              <a:gdLst/>
              <a:ahLst/>
              <a:cxnLst/>
              <a:rect l="l" t="t" r="r" b="b"/>
              <a:pathLst>
                <a:path w="250" h="6134" extrusionOk="0">
                  <a:moveTo>
                    <a:pt x="0" y="0"/>
                  </a:moveTo>
                  <a:lnTo>
                    <a:pt x="0" y="6134"/>
                  </a:lnTo>
                  <a:lnTo>
                    <a:pt x="250" y="6134"/>
                  </a:lnTo>
                  <a:lnTo>
                    <a:pt x="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1706149" y="3300550"/>
              <a:ext cx="91107" cy="1370044"/>
            </a:xfrm>
            <a:custGeom>
              <a:avLst/>
              <a:gdLst/>
              <a:ahLst/>
              <a:cxnLst/>
              <a:rect l="l" t="t" r="r" b="b"/>
              <a:pathLst>
                <a:path w="271" h="6134" extrusionOk="0">
                  <a:moveTo>
                    <a:pt x="1" y="0"/>
                  </a:moveTo>
                  <a:lnTo>
                    <a:pt x="1" y="6134"/>
                  </a:lnTo>
                  <a:lnTo>
                    <a:pt x="270" y="6134"/>
                  </a:lnTo>
                  <a:lnTo>
                    <a:pt x="2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4419232" y="3300550"/>
              <a:ext cx="90771" cy="1370044"/>
            </a:xfrm>
            <a:custGeom>
              <a:avLst/>
              <a:gdLst/>
              <a:ahLst/>
              <a:cxnLst/>
              <a:rect l="l" t="t" r="r" b="b"/>
              <a:pathLst>
                <a:path w="270" h="6134" extrusionOk="0">
                  <a:moveTo>
                    <a:pt x="0" y="0"/>
                  </a:moveTo>
                  <a:lnTo>
                    <a:pt x="0" y="6134"/>
                  </a:lnTo>
                  <a:lnTo>
                    <a:pt x="270" y="6134"/>
                  </a:lnTo>
                  <a:lnTo>
                    <a:pt x="2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4635741" y="3300550"/>
              <a:ext cx="84047" cy="1370044"/>
            </a:xfrm>
            <a:custGeom>
              <a:avLst/>
              <a:gdLst/>
              <a:ahLst/>
              <a:cxnLst/>
              <a:rect l="l" t="t" r="r" b="b"/>
              <a:pathLst>
                <a:path w="250" h="6134" extrusionOk="0">
                  <a:moveTo>
                    <a:pt x="0" y="0"/>
                  </a:moveTo>
                  <a:lnTo>
                    <a:pt x="0" y="6134"/>
                  </a:lnTo>
                  <a:lnTo>
                    <a:pt x="250" y="6134"/>
                  </a:lnTo>
                  <a:lnTo>
                    <a:pt x="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7620469" y="3300550"/>
              <a:ext cx="84048" cy="1370044"/>
            </a:xfrm>
            <a:custGeom>
              <a:avLst/>
              <a:gdLst/>
              <a:ahLst/>
              <a:cxnLst/>
              <a:rect l="l" t="t" r="r" b="b"/>
              <a:pathLst>
                <a:path w="250" h="6134" extrusionOk="0">
                  <a:moveTo>
                    <a:pt x="0" y="0"/>
                  </a:moveTo>
                  <a:lnTo>
                    <a:pt x="0" y="6134"/>
                  </a:lnTo>
                  <a:lnTo>
                    <a:pt x="250" y="6134"/>
                  </a:lnTo>
                  <a:lnTo>
                    <a:pt x="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7836641" y="3300550"/>
              <a:ext cx="84384" cy="1370044"/>
            </a:xfrm>
            <a:custGeom>
              <a:avLst/>
              <a:gdLst/>
              <a:ahLst/>
              <a:cxnLst/>
              <a:rect l="l" t="t" r="r" b="b"/>
              <a:pathLst>
                <a:path w="251" h="6134" extrusionOk="0">
                  <a:moveTo>
                    <a:pt x="1" y="0"/>
                  </a:moveTo>
                  <a:lnTo>
                    <a:pt x="1" y="6134"/>
                  </a:lnTo>
                  <a:lnTo>
                    <a:pt x="250" y="6134"/>
                  </a:lnTo>
                  <a:lnTo>
                    <a:pt x="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15105" y="3189825"/>
              <a:ext cx="9122179" cy="137611"/>
            </a:xfrm>
            <a:custGeom>
              <a:avLst/>
              <a:gdLst/>
              <a:ahLst/>
              <a:cxnLst/>
              <a:rect l="l" t="t" r="r" b="b"/>
              <a:pathLst>
                <a:path w="27134" h="645" extrusionOk="0">
                  <a:moveTo>
                    <a:pt x="1" y="0"/>
                  </a:moveTo>
                  <a:lnTo>
                    <a:pt x="1" y="644"/>
                  </a:lnTo>
                  <a:lnTo>
                    <a:pt x="27133" y="644"/>
                  </a:lnTo>
                  <a:lnTo>
                    <a:pt x="27133" y="0"/>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40"/>
          <p:cNvGrpSpPr/>
          <p:nvPr/>
        </p:nvGrpSpPr>
        <p:grpSpPr>
          <a:xfrm>
            <a:off x="6356325" y="1618150"/>
            <a:ext cx="1758367" cy="3242363"/>
            <a:chOff x="6356325" y="1618150"/>
            <a:chExt cx="1758367" cy="3242363"/>
          </a:xfrm>
        </p:grpSpPr>
        <p:sp>
          <p:nvSpPr>
            <p:cNvPr id="510" name="Google Shape;510;p40"/>
            <p:cNvSpPr/>
            <p:nvPr/>
          </p:nvSpPr>
          <p:spPr>
            <a:xfrm>
              <a:off x="6757938" y="1627233"/>
              <a:ext cx="835806" cy="659270"/>
            </a:xfrm>
            <a:custGeom>
              <a:avLst/>
              <a:gdLst/>
              <a:ahLst/>
              <a:cxnLst/>
              <a:rect l="l" t="t" r="r" b="b"/>
              <a:pathLst>
                <a:path w="8006" h="6315" extrusionOk="0">
                  <a:moveTo>
                    <a:pt x="1" y="1"/>
                  </a:moveTo>
                  <a:lnTo>
                    <a:pt x="1" y="1"/>
                  </a:lnTo>
                  <a:cubicBezTo>
                    <a:pt x="1" y="1"/>
                    <a:pt x="580" y="2312"/>
                    <a:pt x="1433" y="3494"/>
                  </a:cubicBezTo>
                  <a:cubicBezTo>
                    <a:pt x="2163" y="4519"/>
                    <a:pt x="2555" y="6314"/>
                    <a:pt x="4939" y="6314"/>
                  </a:cubicBezTo>
                  <a:cubicBezTo>
                    <a:pt x="5213" y="6314"/>
                    <a:pt x="5514" y="6290"/>
                    <a:pt x="5845" y="6239"/>
                  </a:cubicBezTo>
                  <a:cubicBezTo>
                    <a:pt x="8006" y="5885"/>
                    <a:pt x="3494" y="1164"/>
                    <a:pt x="3494" y="1164"/>
                  </a:cubicBezTo>
                  <a:lnTo>
                    <a:pt x="1019" y="126"/>
                  </a:lnTo>
                  <a:lnTo>
                    <a:pt x="270" y="86"/>
                  </a:lnTo>
                  <a:lnTo>
                    <a:pt x="1" y="1"/>
                  </a:lnTo>
                  <a:close/>
                </a:path>
              </a:pathLst>
            </a:custGeom>
            <a:solidFill>
              <a:srgbClr val="EEE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6836131" y="3376711"/>
              <a:ext cx="553411" cy="1483802"/>
            </a:xfrm>
            <a:custGeom>
              <a:avLst/>
              <a:gdLst/>
              <a:ahLst/>
              <a:cxnLst/>
              <a:rect l="l" t="t" r="r" b="b"/>
              <a:pathLst>
                <a:path w="5301" h="14213" extrusionOk="0">
                  <a:moveTo>
                    <a:pt x="3055" y="9233"/>
                  </a:moveTo>
                  <a:cubicBezTo>
                    <a:pt x="3324" y="9857"/>
                    <a:pt x="3554" y="10356"/>
                    <a:pt x="3658" y="10585"/>
                  </a:cubicBezTo>
                  <a:cubicBezTo>
                    <a:pt x="3948" y="11209"/>
                    <a:pt x="3514" y="12062"/>
                    <a:pt x="3224" y="12352"/>
                  </a:cubicBezTo>
                  <a:cubicBezTo>
                    <a:pt x="3120" y="12457"/>
                    <a:pt x="3035" y="12626"/>
                    <a:pt x="2995" y="12771"/>
                  </a:cubicBezTo>
                  <a:cubicBezTo>
                    <a:pt x="2910" y="12541"/>
                    <a:pt x="2850" y="12352"/>
                    <a:pt x="2850" y="12352"/>
                  </a:cubicBezTo>
                  <a:cubicBezTo>
                    <a:pt x="2850" y="12352"/>
                    <a:pt x="3035" y="10855"/>
                    <a:pt x="3055" y="9233"/>
                  </a:cubicBezTo>
                  <a:close/>
                  <a:moveTo>
                    <a:pt x="105" y="1"/>
                  </a:moveTo>
                  <a:cubicBezTo>
                    <a:pt x="105" y="1"/>
                    <a:pt x="1" y="2541"/>
                    <a:pt x="729" y="4183"/>
                  </a:cubicBezTo>
                  <a:cubicBezTo>
                    <a:pt x="729" y="4183"/>
                    <a:pt x="914" y="4472"/>
                    <a:pt x="874" y="4766"/>
                  </a:cubicBezTo>
                  <a:cubicBezTo>
                    <a:pt x="829" y="5056"/>
                    <a:pt x="480" y="8404"/>
                    <a:pt x="1747" y="10775"/>
                  </a:cubicBezTo>
                  <a:cubicBezTo>
                    <a:pt x="1747" y="10775"/>
                    <a:pt x="2266" y="12207"/>
                    <a:pt x="2077" y="12601"/>
                  </a:cubicBezTo>
                  <a:cubicBezTo>
                    <a:pt x="1872" y="12976"/>
                    <a:pt x="1103" y="13455"/>
                    <a:pt x="914" y="13520"/>
                  </a:cubicBezTo>
                  <a:cubicBezTo>
                    <a:pt x="737" y="13558"/>
                    <a:pt x="633" y="14001"/>
                    <a:pt x="1137" y="14001"/>
                  </a:cubicBezTo>
                  <a:cubicBezTo>
                    <a:pt x="1158" y="14001"/>
                    <a:pt x="1180" y="14000"/>
                    <a:pt x="1203" y="13999"/>
                  </a:cubicBezTo>
                  <a:cubicBezTo>
                    <a:pt x="1233" y="13996"/>
                    <a:pt x="1265" y="13995"/>
                    <a:pt x="1299" y="13995"/>
                  </a:cubicBezTo>
                  <a:cubicBezTo>
                    <a:pt x="1772" y="13995"/>
                    <a:pt x="2553" y="14213"/>
                    <a:pt x="2968" y="14213"/>
                  </a:cubicBezTo>
                  <a:cubicBezTo>
                    <a:pt x="3092" y="14213"/>
                    <a:pt x="3183" y="14193"/>
                    <a:pt x="3224" y="14143"/>
                  </a:cubicBezTo>
                  <a:cubicBezTo>
                    <a:pt x="3324" y="14019"/>
                    <a:pt x="3244" y="13644"/>
                    <a:pt x="3139" y="13250"/>
                  </a:cubicBezTo>
                  <a:lnTo>
                    <a:pt x="3139" y="13250"/>
                  </a:lnTo>
                  <a:cubicBezTo>
                    <a:pt x="3179" y="13270"/>
                    <a:pt x="3224" y="13270"/>
                    <a:pt x="3284" y="13270"/>
                  </a:cubicBezTo>
                  <a:cubicBezTo>
                    <a:pt x="3763" y="13270"/>
                    <a:pt x="4387" y="13165"/>
                    <a:pt x="4282" y="12686"/>
                  </a:cubicBezTo>
                  <a:cubicBezTo>
                    <a:pt x="4197" y="12207"/>
                    <a:pt x="4617" y="11773"/>
                    <a:pt x="4971" y="11503"/>
                  </a:cubicBezTo>
                  <a:cubicBezTo>
                    <a:pt x="5300" y="11209"/>
                    <a:pt x="4866" y="10381"/>
                    <a:pt x="4572" y="10231"/>
                  </a:cubicBezTo>
                  <a:cubicBezTo>
                    <a:pt x="4282" y="10086"/>
                    <a:pt x="4098" y="9173"/>
                    <a:pt x="4098" y="9173"/>
                  </a:cubicBezTo>
                  <a:cubicBezTo>
                    <a:pt x="4197" y="6823"/>
                    <a:pt x="3908" y="5575"/>
                    <a:pt x="3514" y="5241"/>
                  </a:cubicBezTo>
                  <a:cubicBezTo>
                    <a:pt x="3139" y="4911"/>
                    <a:pt x="3284" y="4806"/>
                    <a:pt x="3284" y="4806"/>
                  </a:cubicBezTo>
                  <a:cubicBezTo>
                    <a:pt x="3474" y="4472"/>
                    <a:pt x="4387" y="1398"/>
                    <a:pt x="4427" y="1248"/>
                  </a:cubicBezTo>
                  <a:cubicBezTo>
                    <a:pt x="4427" y="1248"/>
                    <a:pt x="3698" y="939"/>
                    <a:pt x="3159" y="814"/>
                  </a:cubicBezTo>
                  <a:cubicBezTo>
                    <a:pt x="3159" y="669"/>
                    <a:pt x="3159" y="585"/>
                    <a:pt x="3139" y="525"/>
                  </a:cubicBezTo>
                  <a:cubicBezTo>
                    <a:pt x="2930" y="46"/>
                    <a:pt x="106" y="1"/>
                    <a:pt x="105" y="1"/>
                  </a:cubicBezTo>
                  <a:close/>
                </a:path>
              </a:pathLst>
            </a:custGeom>
            <a:solidFill>
              <a:srgbClr val="EC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6998677" y="1744261"/>
              <a:ext cx="373639" cy="590785"/>
            </a:xfrm>
            <a:custGeom>
              <a:avLst/>
              <a:gdLst/>
              <a:ahLst/>
              <a:cxnLst/>
              <a:rect l="l" t="t" r="r" b="b"/>
              <a:pathLst>
                <a:path w="3579" h="5659" extrusionOk="0">
                  <a:moveTo>
                    <a:pt x="1450" y="0"/>
                  </a:moveTo>
                  <a:cubicBezTo>
                    <a:pt x="820" y="0"/>
                    <a:pt x="295" y="502"/>
                    <a:pt x="295" y="502"/>
                  </a:cubicBezTo>
                  <a:cubicBezTo>
                    <a:pt x="295" y="502"/>
                    <a:pt x="145" y="961"/>
                    <a:pt x="145" y="1415"/>
                  </a:cubicBezTo>
                  <a:cubicBezTo>
                    <a:pt x="145" y="1415"/>
                    <a:pt x="250" y="1625"/>
                    <a:pt x="295" y="1690"/>
                  </a:cubicBezTo>
                  <a:cubicBezTo>
                    <a:pt x="335" y="1749"/>
                    <a:pt x="270" y="1914"/>
                    <a:pt x="190" y="2039"/>
                  </a:cubicBezTo>
                  <a:cubicBezTo>
                    <a:pt x="85" y="2164"/>
                    <a:pt x="1" y="2288"/>
                    <a:pt x="21" y="2353"/>
                  </a:cubicBezTo>
                  <a:cubicBezTo>
                    <a:pt x="45" y="2413"/>
                    <a:pt x="230" y="2478"/>
                    <a:pt x="230" y="2538"/>
                  </a:cubicBezTo>
                  <a:cubicBezTo>
                    <a:pt x="230" y="2603"/>
                    <a:pt x="145" y="2728"/>
                    <a:pt x="170" y="2787"/>
                  </a:cubicBezTo>
                  <a:cubicBezTo>
                    <a:pt x="190" y="2852"/>
                    <a:pt x="270" y="2937"/>
                    <a:pt x="270" y="2937"/>
                  </a:cubicBezTo>
                  <a:cubicBezTo>
                    <a:pt x="270" y="2937"/>
                    <a:pt x="230" y="3062"/>
                    <a:pt x="295" y="3122"/>
                  </a:cubicBezTo>
                  <a:cubicBezTo>
                    <a:pt x="375" y="3187"/>
                    <a:pt x="480" y="3227"/>
                    <a:pt x="480" y="3266"/>
                  </a:cubicBezTo>
                  <a:cubicBezTo>
                    <a:pt x="480" y="3286"/>
                    <a:pt x="460" y="3706"/>
                    <a:pt x="709" y="3726"/>
                  </a:cubicBezTo>
                  <a:cubicBezTo>
                    <a:pt x="930" y="3726"/>
                    <a:pt x="1571" y="3435"/>
                    <a:pt x="1713" y="3435"/>
                  </a:cubicBezTo>
                  <a:cubicBezTo>
                    <a:pt x="1718" y="3435"/>
                    <a:pt x="1723" y="3435"/>
                    <a:pt x="1727" y="3436"/>
                  </a:cubicBezTo>
                  <a:cubicBezTo>
                    <a:pt x="1852" y="3456"/>
                    <a:pt x="2082" y="4599"/>
                    <a:pt x="919" y="4684"/>
                  </a:cubicBezTo>
                  <a:lnTo>
                    <a:pt x="2166" y="5657"/>
                  </a:lnTo>
                  <a:cubicBezTo>
                    <a:pt x="2166" y="5657"/>
                    <a:pt x="2175" y="5658"/>
                    <a:pt x="2190" y="5658"/>
                  </a:cubicBezTo>
                  <a:cubicBezTo>
                    <a:pt x="2300" y="5658"/>
                    <a:pt x="2776" y="5593"/>
                    <a:pt x="3139" y="4514"/>
                  </a:cubicBezTo>
                  <a:cubicBezTo>
                    <a:pt x="3579" y="3266"/>
                    <a:pt x="2890" y="667"/>
                    <a:pt x="2042" y="167"/>
                  </a:cubicBezTo>
                  <a:cubicBezTo>
                    <a:pt x="1843" y="46"/>
                    <a:pt x="1641" y="0"/>
                    <a:pt x="1450" y="0"/>
                  </a:cubicBezTo>
                  <a:close/>
                </a:path>
              </a:pathLst>
            </a:custGeom>
            <a:solidFill>
              <a:srgbClr val="EC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6356325" y="2230541"/>
              <a:ext cx="1758367" cy="1426592"/>
            </a:xfrm>
            <a:custGeom>
              <a:avLst/>
              <a:gdLst/>
              <a:ahLst/>
              <a:cxnLst/>
              <a:rect l="l" t="t" r="r" b="b"/>
              <a:pathLst>
                <a:path w="16843" h="13665" extrusionOk="0">
                  <a:moveTo>
                    <a:pt x="7409" y="1"/>
                  </a:moveTo>
                  <a:cubicBezTo>
                    <a:pt x="6963" y="1"/>
                    <a:pt x="6486" y="42"/>
                    <a:pt x="6218" y="190"/>
                  </a:cubicBezTo>
                  <a:cubicBezTo>
                    <a:pt x="5635" y="525"/>
                    <a:pt x="4387" y="5016"/>
                    <a:pt x="4387" y="5016"/>
                  </a:cubicBezTo>
                  <a:cubicBezTo>
                    <a:pt x="4387" y="5016"/>
                    <a:pt x="3159" y="6074"/>
                    <a:pt x="1957" y="8634"/>
                  </a:cubicBezTo>
                  <a:cubicBezTo>
                    <a:pt x="1957" y="8634"/>
                    <a:pt x="1505" y="8873"/>
                    <a:pt x="1155" y="8873"/>
                  </a:cubicBezTo>
                  <a:cubicBezTo>
                    <a:pt x="1107" y="8873"/>
                    <a:pt x="1061" y="8869"/>
                    <a:pt x="1018" y="8859"/>
                  </a:cubicBezTo>
                  <a:cubicBezTo>
                    <a:pt x="918" y="8829"/>
                    <a:pt x="816" y="8811"/>
                    <a:pt x="714" y="8811"/>
                  </a:cubicBezTo>
                  <a:cubicBezTo>
                    <a:pt x="475" y="8811"/>
                    <a:pt x="234" y="8905"/>
                    <a:pt x="0" y="9153"/>
                  </a:cubicBezTo>
                  <a:cubicBezTo>
                    <a:pt x="0" y="9153"/>
                    <a:pt x="695" y="9273"/>
                    <a:pt x="1348" y="9273"/>
                  </a:cubicBezTo>
                  <a:cubicBezTo>
                    <a:pt x="1907" y="9273"/>
                    <a:pt x="2437" y="9185"/>
                    <a:pt x="2476" y="8859"/>
                  </a:cubicBezTo>
                  <a:cubicBezTo>
                    <a:pt x="2476" y="8859"/>
                    <a:pt x="4866" y="6593"/>
                    <a:pt x="5325" y="5221"/>
                  </a:cubicBezTo>
                  <a:cubicBezTo>
                    <a:pt x="5325" y="5221"/>
                    <a:pt x="6198" y="3117"/>
                    <a:pt x="6410" y="3117"/>
                  </a:cubicBezTo>
                  <a:cubicBezTo>
                    <a:pt x="6414" y="3117"/>
                    <a:pt x="6419" y="3118"/>
                    <a:pt x="6423" y="3120"/>
                  </a:cubicBezTo>
                  <a:cubicBezTo>
                    <a:pt x="6593" y="3205"/>
                    <a:pt x="6613" y="4412"/>
                    <a:pt x="7027" y="5740"/>
                  </a:cubicBezTo>
                  <a:cubicBezTo>
                    <a:pt x="7072" y="5845"/>
                    <a:pt x="7007" y="5969"/>
                    <a:pt x="6882" y="6139"/>
                  </a:cubicBezTo>
                  <a:cubicBezTo>
                    <a:pt x="6448" y="6468"/>
                    <a:pt x="5575" y="7262"/>
                    <a:pt x="5220" y="8405"/>
                  </a:cubicBezTo>
                  <a:cubicBezTo>
                    <a:pt x="4741" y="10007"/>
                    <a:pt x="3763" y="12332"/>
                    <a:pt x="3618" y="12477"/>
                  </a:cubicBezTo>
                  <a:cubicBezTo>
                    <a:pt x="3618" y="12477"/>
                    <a:pt x="4546" y="12127"/>
                    <a:pt x="5513" y="12127"/>
                  </a:cubicBezTo>
                  <a:cubicBezTo>
                    <a:pt x="6125" y="12127"/>
                    <a:pt x="6753" y="12268"/>
                    <a:pt x="7172" y="12726"/>
                  </a:cubicBezTo>
                  <a:cubicBezTo>
                    <a:pt x="7945" y="13600"/>
                    <a:pt x="10710" y="13664"/>
                    <a:pt x="10710" y="13664"/>
                  </a:cubicBezTo>
                  <a:cubicBezTo>
                    <a:pt x="10395" y="13330"/>
                    <a:pt x="11144" y="9278"/>
                    <a:pt x="10460" y="7781"/>
                  </a:cubicBezTo>
                  <a:cubicBezTo>
                    <a:pt x="10355" y="7551"/>
                    <a:pt x="10166" y="7197"/>
                    <a:pt x="10021" y="7012"/>
                  </a:cubicBezTo>
                  <a:cubicBezTo>
                    <a:pt x="9941" y="6159"/>
                    <a:pt x="10415" y="4971"/>
                    <a:pt x="10415" y="4971"/>
                  </a:cubicBezTo>
                  <a:cubicBezTo>
                    <a:pt x="10415" y="4971"/>
                    <a:pt x="10873" y="3202"/>
                    <a:pt x="11090" y="3202"/>
                  </a:cubicBezTo>
                  <a:cubicBezTo>
                    <a:pt x="11094" y="3202"/>
                    <a:pt x="11099" y="3203"/>
                    <a:pt x="11104" y="3205"/>
                  </a:cubicBezTo>
                  <a:cubicBezTo>
                    <a:pt x="11104" y="3205"/>
                    <a:pt x="12227" y="5410"/>
                    <a:pt x="12392" y="5765"/>
                  </a:cubicBezTo>
                  <a:cubicBezTo>
                    <a:pt x="12561" y="6094"/>
                    <a:pt x="14972" y="8799"/>
                    <a:pt x="15575" y="9028"/>
                  </a:cubicBezTo>
                  <a:cubicBezTo>
                    <a:pt x="15575" y="9028"/>
                    <a:pt x="15670" y="9195"/>
                    <a:pt x="15978" y="9195"/>
                  </a:cubicBezTo>
                  <a:cubicBezTo>
                    <a:pt x="15994" y="9195"/>
                    <a:pt x="16012" y="9194"/>
                    <a:pt x="16030" y="9193"/>
                  </a:cubicBezTo>
                  <a:cubicBezTo>
                    <a:pt x="16364" y="9173"/>
                    <a:pt x="16843" y="9153"/>
                    <a:pt x="16843" y="9153"/>
                  </a:cubicBezTo>
                  <a:cubicBezTo>
                    <a:pt x="16843" y="9153"/>
                    <a:pt x="16602" y="8757"/>
                    <a:pt x="16158" y="8757"/>
                  </a:cubicBezTo>
                  <a:cubicBezTo>
                    <a:pt x="16063" y="8757"/>
                    <a:pt x="15958" y="8775"/>
                    <a:pt x="15845" y="8819"/>
                  </a:cubicBezTo>
                  <a:cubicBezTo>
                    <a:pt x="15845" y="8819"/>
                    <a:pt x="13724" y="5640"/>
                    <a:pt x="13330" y="5326"/>
                  </a:cubicBezTo>
                  <a:cubicBezTo>
                    <a:pt x="13330" y="5326"/>
                    <a:pt x="11997" y="250"/>
                    <a:pt x="11104" y="210"/>
                  </a:cubicBezTo>
                  <a:cubicBezTo>
                    <a:pt x="10211" y="170"/>
                    <a:pt x="8669" y="126"/>
                    <a:pt x="8669" y="126"/>
                  </a:cubicBezTo>
                  <a:lnTo>
                    <a:pt x="8484" y="66"/>
                  </a:lnTo>
                  <a:cubicBezTo>
                    <a:pt x="8484" y="66"/>
                    <a:pt x="7970" y="1"/>
                    <a:pt x="7409" y="1"/>
                  </a:cubicBezTo>
                  <a:close/>
                </a:path>
              </a:pathLst>
            </a:custGeom>
            <a:solidFill>
              <a:srgbClr val="EC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7076870" y="2617121"/>
              <a:ext cx="317368" cy="100222"/>
            </a:xfrm>
            <a:custGeom>
              <a:avLst/>
              <a:gdLst/>
              <a:ahLst/>
              <a:cxnLst/>
              <a:rect l="l" t="t" r="r" b="b"/>
              <a:pathLst>
                <a:path w="3040" h="960" extrusionOk="0">
                  <a:moveTo>
                    <a:pt x="0" y="1"/>
                  </a:moveTo>
                  <a:lnTo>
                    <a:pt x="0" y="460"/>
                  </a:lnTo>
                  <a:cubicBezTo>
                    <a:pt x="633" y="853"/>
                    <a:pt x="1275" y="959"/>
                    <a:pt x="1783" y="959"/>
                  </a:cubicBezTo>
                  <a:cubicBezTo>
                    <a:pt x="2378" y="959"/>
                    <a:pt x="2790" y="814"/>
                    <a:pt x="2790" y="814"/>
                  </a:cubicBezTo>
                  <a:lnTo>
                    <a:pt x="3039" y="210"/>
                  </a:lnTo>
                  <a:lnTo>
                    <a:pt x="3039" y="210"/>
                  </a:lnTo>
                  <a:cubicBezTo>
                    <a:pt x="2608" y="414"/>
                    <a:pt x="2180" y="487"/>
                    <a:pt x="1788" y="487"/>
                  </a:cubicBezTo>
                  <a:cubicBezTo>
                    <a:pt x="777" y="487"/>
                    <a:pt x="0" y="1"/>
                    <a:pt x="0" y="1"/>
                  </a:cubicBezTo>
                  <a:close/>
                </a:path>
              </a:pathLst>
            </a:custGeom>
            <a:solidFill>
              <a:srgbClr val="E98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7020600" y="1748959"/>
              <a:ext cx="158475" cy="319143"/>
            </a:xfrm>
            <a:custGeom>
              <a:avLst/>
              <a:gdLst/>
              <a:ahLst/>
              <a:cxnLst/>
              <a:rect l="l" t="t" r="r" b="b"/>
              <a:pathLst>
                <a:path w="1518" h="3057" extrusionOk="0">
                  <a:moveTo>
                    <a:pt x="414" y="1205"/>
                  </a:moveTo>
                  <a:cubicBezTo>
                    <a:pt x="644" y="1310"/>
                    <a:pt x="933" y="1475"/>
                    <a:pt x="1103" y="1620"/>
                  </a:cubicBezTo>
                  <a:cubicBezTo>
                    <a:pt x="1163" y="1664"/>
                    <a:pt x="1183" y="1704"/>
                    <a:pt x="1228" y="1769"/>
                  </a:cubicBezTo>
                  <a:cubicBezTo>
                    <a:pt x="809" y="1645"/>
                    <a:pt x="559" y="1395"/>
                    <a:pt x="414" y="1205"/>
                  </a:cubicBezTo>
                  <a:close/>
                  <a:moveTo>
                    <a:pt x="123" y="0"/>
                  </a:moveTo>
                  <a:cubicBezTo>
                    <a:pt x="71" y="0"/>
                    <a:pt x="40" y="36"/>
                    <a:pt x="40" y="122"/>
                  </a:cubicBezTo>
                  <a:cubicBezTo>
                    <a:pt x="40" y="122"/>
                    <a:pt x="20" y="187"/>
                    <a:pt x="40" y="292"/>
                  </a:cubicBezTo>
                  <a:cubicBezTo>
                    <a:pt x="40" y="292"/>
                    <a:pt x="0" y="976"/>
                    <a:pt x="354" y="1165"/>
                  </a:cubicBezTo>
                  <a:cubicBezTo>
                    <a:pt x="499" y="1395"/>
                    <a:pt x="769" y="1664"/>
                    <a:pt x="1228" y="1789"/>
                  </a:cubicBezTo>
                  <a:cubicBezTo>
                    <a:pt x="1353" y="2039"/>
                    <a:pt x="933" y="2413"/>
                    <a:pt x="1103" y="2598"/>
                  </a:cubicBezTo>
                  <a:cubicBezTo>
                    <a:pt x="1268" y="2767"/>
                    <a:pt x="1143" y="3057"/>
                    <a:pt x="1143" y="3057"/>
                  </a:cubicBezTo>
                  <a:cubicBezTo>
                    <a:pt x="1143" y="3057"/>
                    <a:pt x="1308" y="2807"/>
                    <a:pt x="1143" y="2558"/>
                  </a:cubicBezTo>
                  <a:cubicBezTo>
                    <a:pt x="978" y="2288"/>
                    <a:pt x="1517" y="1994"/>
                    <a:pt x="1517" y="1994"/>
                  </a:cubicBezTo>
                  <a:lnTo>
                    <a:pt x="978" y="706"/>
                  </a:lnTo>
                  <a:cubicBezTo>
                    <a:pt x="978" y="706"/>
                    <a:pt x="352" y="0"/>
                    <a:pt x="123" y="0"/>
                  </a:cubicBezTo>
                  <a:close/>
                </a:path>
              </a:pathLst>
            </a:custGeom>
            <a:solidFill>
              <a:srgbClr val="3E39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6699163" y="2200370"/>
              <a:ext cx="855538" cy="1506769"/>
            </a:xfrm>
            <a:custGeom>
              <a:avLst/>
              <a:gdLst/>
              <a:ahLst/>
              <a:cxnLst/>
              <a:rect l="l" t="t" r="r" b="b"/>
              <a:pathLst>
                <a:path w="8195" h="14433" extrusionOk="0">
                  <a:moveTo>
                    <a:pt x="7466" y="0"/>
                  </a:moveTo>
                  <a:lnTo>
                    <a:pt x="6947" y="105"/>
                  </a:lnTo>
                  <a:cubicBezTo>
                    <a:pt x="8194" y="3638"/>
                    <a:pt x="4951" y="6573"/>
                    <a:pt x="4951" y="6573"/>
                  </a:cubicBezTo>
                  <a:cubicBezTo>
                    <a:pt x="2685" y="3119"/>
                    <a:pt x="4327" y="165"/>
                    <a:pt x="4327" y="165"/>
                  </a:cubicBezTo>
                  <a:cubicBezTo>
                    <a:pt x="4309" y="158"/>
                    <a:pt x="4282" y="154"/>
                    <a:pt x="4250" y="154"/>
                  </a:cubicBezTo>
                  <a:cubicBezTo>
                    <a:pt x="4025" y="154"/>
                    <a:pt x="3513" y="315"/>
                    <a:pt x="3513" y="315"/>
                  </a:cubicBezTo>
                  <a:cubicBezTo>
                    <a:pt x="2890" y="709"/>
                    <a:pt x="2810" y="3059"/>
                    <a:pt x="3079" y="3953"/>
                  </a:cubicBezTo>
                  <a:cubicBezTo>
                    <a:pt x="3079" y="3953"/>
                    <a:pt x="3763" y="5779"/>
                    <a:pt x="3538" y="6094"/>
                  </a:cubicBezTo>
                  <a:cubicBezTo>
                    <a:pt x="3244" y="6508"/>
                    <a:pt x="2620" y="7236"/>
                    <a:pt x="2121" y="8215"/>
                  </a:cubicBezTo>
                  <a:cubicBezTo>
                    <a:pt x="1063" y="10296"/>
                    <a:pt x="0" y="13080"/>
                    <a:pt x="0" y="13080"/>
                  </a:cubicBezTo>
                  <a:lnTo>
                    <a:pt x="7590" y="14433"/>
                  </a:lnTo>
                  <a:cubicBezTo>
                    <a:pt x="7590" y="14433"/>
                    <a:pt x="7925" y="11518"/>
                    <a:pt x="7840" y="10545"/>
                  </a:cubicBezTo>
                  <a:cubicBezTo>
                    <a:pt x="7715" y="9148"/>
                    <a:pt x="6782" y="6238"/>
                    <a:pt x="7341" y="4951"/>
                  </a:cubicBezTo>
                  <a:cubicBezTo>
                    <a:pt x="7880" y="3683"/>
                    <a:pt x="7466" y="0"/>
                    <a:pt x="7466" y="0"/>
                  </a:cubicBezTo>
                  <a:close/>
                </a:path>
              </a:pathLst>
            </a:custGeom>
            <a:solidFill>
              <a:srgbClr val="E98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6755955" y="1618150"/>
              <a:ext cx="859713" cy="714183"/>
            </a:xfrm>
            <a:custGeom>
              <a:avLst/>
              <a:gdLst/>
              <a:ahLst/>
              <a:cxnLst/>
              <a:rect l="l" t="t" r="r" b="b"/>
              <a:pathLst>
                <a:path w="8235" h="6841" extrusionOk="0">
                  <a:moveTo>
                    <a:pt x="560" y="1"/>
                  </a:moveTo>
                  <a:cubicBezTo>
                    <a:pt x="187" y="1"/>
                    <a:pt x="0" y="68"/>
                    <a:pt x="0" y="68"/>
                  </a:cubicBezTo>
                  <a:cubicBezTo>
                    <a:pt x="4052" y="1460"/>
                    <a:pt x="3803" y="3955"/>
                    <a:pt x="4531" y="5827"/>
                  </a:cubicBezTo>
                  <a:cubicBezTo>
                    <a:pt x="4813" y="6560"/>
                    <a:pt x="5712" y="6840"/>
                    <a:pt x="6522" y="6840"/>
                  </a:cubicBezTo>
                  <a:cubicBezTo>
                    <a:pt x="7206" y="6840"/>
                    <a:pt x="7827" y="6641"/>
                    <a:pt x="7960" y="6346"/>
                  </a:cubicBezTo>
                  <a:cubicBezTo>
                    <a:pt x="8234" y="5722"/>
                    <a:pt x="6488" y="3621"/>
                    <a:pt x="6488" y="3621"/>
                  </a:cubicBezTo>
                  <a:cubicBezTo>
                    <a:pt x="6488" y="3621"/>
                    <a:pt x="6443" y="2728"/>
                    <a:pt x="6712" y="2478"/>
                  </a:cubicBezTo>
                  <a:cubicBezTo>
                    <a:pt x="6962" y="2229"/>
                    <a:pt x="7316" y="1899"/>
                    <a:pt x="6443" y="876"/>
                  </a:cubicBezTo>
                  <a:cubicBezTo>
                    <a:pt x="5983" y="352"/>
                    <a:pt x="5545" y="176"/>
                    <a:pt x="5158" y="176"/>
                  </a:cubicBezTo>
                  <a:cubicBezTo>
                    <a:pt x="4792" y="176"/>
                    <a:pt x="4471" y="333"/>
                    <a:pt x="4217" y="502"/>
                  </a:cubicBezTo>
                  <a:cubicBezTo>
                    <a:pt x="3829" y="767"/>
                    <a:pt x="3500" y="800"/>
                    <a:pt x="3358" y="800"/>
                  </a:cubicBezTo>
                  <a:cubicBezTo>
                    <a:pt x="3310" y="800"/>
                    <a:pt x="3284" y="797"/>
                    <a:pt x="3284" y="797"/>
                  </a:cubicBezTo>
                  <a:cubicBezTo>
                    <a:pt x="2000" y="137"/>
                    <a:pt x="1091"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7102864" y="1686112"/>
              <a:ext cx="338770" cy="310165"/>
            </a:xfrm>
            <a:custGeom>
              <a:avLst/>
              <a:gdLst/>
              <a:ahLst/>
              <a:cxnLst/>
              <a:rect l="l" t="t" r="r" b="b"/>
              <a:pathLst>
                <a:path w="3245" h="2971" extrusionOk="0">
                  <a:moveTo>
                    <a:pt x="648" y="1"/>
                  </a:moveTo>
                  <a:cubicBezTo>
                    <a:pt x="646" y="1"/>
                    <a:pt x="645" y="1"/>
                    <a:pt x="644" y="1"/>
                  </a:cubicBezTo>
                  <a:cubicBezTo>
                    <a:pt x="480" y="21"/>
                    <a:pt x="1" y="146"/>
                    <a:pt x="1" y="146"/>
                  </a:cubicBezTo>
                  <a:cubicBezTo>
                    <a:pt x="1" y="146"/>
                    <a:pt x="2665" y="2202"/>
                    <a:pt x="3165" y="2970"/>
                  </a:cubicBezTo>
                  <a:cubicBezTo>
                    <a:pt x="3165" y="2970"/>
                    <a:pt x="3224" y="2266"/>
                    <a:pt x="3244" y="2057"/>
                  </a:cubicBezTo>
                  <a:cubicBezTo>
                    <a:pt x="3244" y="2057"/>
                    <a:pt x="843" y="1"/>
                    <a:pt x="648"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7504" y="1620545"/>
            <a:ext cx="4572000" cy="2031325"/>
          </a:xfrm>
          <a:prstGeom prst="rect">
            <a:avLst/>
          </a:prstGeom>
        </p:spPr>
        <p:txBody>
          <a:bodyPr>
            <a:spAutoFit/>
          </a:bodyPr>
          <a:lstStyle/>
          <a:p>
            <a:r>
              <a:rPr lang="en-US" dirty="0"/>
              <a:t>When the </a:t>
            </a:r>
            <a:r>
              <a:rPr lang="en-US" dirty="0" err="1"/>
              <a:t>TripAdvisor</a:t>
            </a:r>
            <a:r>
              <a:rPr lang="en-US" dirty="0"/>
              <a:t> platform was first launched in 2000, it was a dedicated platform for users to leave reviews of travel products and services. Today, although reviews still play an important role in how they work, they also act as a hotel </a:t>
            </a:r>
            <a:r>
              <a:rPr lang="en-US" dirty="0" err="1"/>
              <a:t>metasearch</a:t>
            </a:r>
            <a:r>
              <a:rPr lang="en-US" dirty="0"/>
              <a:t> platform, allowing users to find and book travel products, including cruises. The cruises section of the website also allows users to find information and reviews about specific cruises and compare ticket prices.</a:t>
            </a: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64750"/>
            <a:ext cx="23812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896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7504" y="1764561"/>
            <a:ext cx="4572000" cy="2031325"/>
          </a:xfrm>
          <a:prstGeom prst="rect">
            <a:avLst/>
          </a:prstGeom>
        </p:spPr>
        <p:txBody>
          <a:bodyPr>
            <a:spAutoFit/>
          </a:bodyPr>
          <a:lstStyle/>
          <a:p>
            <a:r>
              <a:rPr lang="en-US" dirty="0"/>
              <a:t>Founded in 1995, Cruise Critic is owned by </a:t>
            </a:r>
            <a:r>
              <a:rPr lang="en-US" dirty="0" err="1"/>
              <a:t>TripAdvisor</a:t>
            </a:r>
            <a:r>
              <a:rPr lang="en-US" dirty="0"/>
              <a:t> and functions the same way, serving not only as a </a:t>
            </a:r>
            <a:r>
              <a:rPr lang="en-US" dirty="0" err="1"/>
              <a:t>metasearch</a:t>
            </a:r>
            <a:r>
              <a:rPr lang="en-US" dirty="0"/>
              <a:t> engine, but also a cruise ship review platform. The website gives users the option to search for cruises by destination and ship, searching for more than 70,000 itineraries in total. While the results can be similar to </a:t>
            </a:r>
            <a:r>
              <a:rPr lang="en-US" dirty="0" err="1"/>
              <a:t>TripAdvisor</a:t>
            </a:r>
            <a:r>
              <a:rPr lang="en-US" dirty="0"/>
              <a:t>, it is a dedicated cruise platform, which provides more detailed information about cruises and customer experiences.</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68615"/>
            <a:ext cx="2857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986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99671" y="2052593"/>
            <a:ext cx="4572000" cy="2031325"/>
          </a:xfrm>
          <a:prstGeom prst="rect">
            <a:avLst/>
          </a:prstGeom>
        </p:spPr>
        <p:txBody>
          <a:bodyPr>
            <a:spAutoFit/>
          </a:bodyPr>
          <a:lstStyle/>
          <a:p>
            <a:r>
              <a:rPr lang="en-US" dirty="0" err="1"/>
              <a:t>Avoya</a:t>
            </a:r>
            <a:r>
              <a:rPr lang="en-US" dirty="0"/>
              <a:t> Travel is based in Fort Lauderdale, Florida and serves as an online travel agency. While many OTAs have switched to fully automated self-service systems, </a:t>
            </a:r>
            <a:r>
              <a:rPr lang="en-US" dirty="0" err="1"/>
              <a:t>Avoya</a:t>
            </a:r>
            <a:r>
              <a:rPr lang="en-US" dirty="0"/>
              <a:t> Travel combines the convenience of modern search engine technology with a more personal touch. Users can access expert support from 'Independent Vacation Planners', who understand the cruise industry and its nuances and will be able to offer exclusive savings.</a:t>
            </a:r>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68615"/>
            <a:ext cx="23812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009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18113" y="1835988"/>
            <a:ext cx="4572000" cy="1815882"/>
          </a:xfrm>
          <a:prstGeom prst="rect">
            <a:avLst/>
          </a:prstGeom>
        </p:spPr>
        <p:txBody>
          <a:bodyPr>
            <a:spAutoFit/>
          </a:bodyPr>
          <a:lstStyle/>
          <a:p>
            <a:r>
              <a:rPr lang="en-US" dirty="0" err="1"/>
              <a:t>CruiseDirect</a:t>
            </a:r>
            <a:r>
              <a:rPr lang="en-US" dirty="0"/>
              <a:t> Services was founded in 2001 and is specifically focused on the cruise industry, rather than the wider travel industry. It offers excellent search options, as well as support via online chat and phone. Apart from offering a price match guarantee, the platform also allows customers to book with a deposit and the payment will be adjusted automatically if the final fare of the cruise drops after the booking is made.</a:t>
            </a: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64" y="1088200"/>
            <a:ext cx="28575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08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2483768" y="183850"/>
            <a:ext cx="6562042" cy="587700"/>
          </a:xfrm>
          <a:prstGeom prst="rect">
            <a:avLst/>
          </a:prstGeom>
        </p:spPr>
        <p:txBody>
          <a:bodyPr spcFirstLastPara="1" wrap="square" lIns="91425" tIns="91425" rIns="91425" bIns="91425" anchor="ctr" anchorCtr="0">
            <a:noAutofit/>
          </a:bodyPr>
          <a:lstStyle/>
          <a:p>
            <a:pPr lvl="0"/>
            <a:r>
              <a:rPr lang="en-US" sz="2000" dirty="0"/>
              <a:t>Cruise Line Websites</a:t>
            </a:r>
            <a:endParaRPr sz="2000" dirty="0"/>
          </a:p>
        </p:txBody>
      </p:sp>
      <p:grpSp>
        <p:nvGrpSpPr>
          <p:cNvPr id="1142" name="Google Shape;1142;p59"/>
          <p:cNvGrpSpPr/>
          <p:nvPr/>
        </p:nvGrpSpPr>
        <p:grpSpPr>
          <a:xfrm>
            <a:off x="4797338" y="1245725"/>
            <a:ext cx="3424625" cy="2730750"/>
            <a:chOff x="4797338" y="1245725"/>
            <a:chExt cx="3424625" cy="2730750"/>
          </a:xfrm>
        </p:grpSpPr>
        <p:pic>
          <p:nvPicPr>
            <p:cNvPr id="1143" name="Google Shape;1143;p59"/>
            <p:cNvPicPr preferRelativeResize="0"/>
            <p:nvPr/>
          </p:nvPicPr>
          <p:blipFill>
            <a:blip r:embed="rId3">
              <a:extLst>
                <a:ext uri="{28A0092B-C50C-407E-A947-70E740481C1C}">
                  <a14:useLocalDpi xmlns:a14="http://schemas.microsoft.com/office/drawing/2010/main" val="0"/>
                </a:ext>
              </a:extLst>
            </a:blip>
            <a:stretch>
              <a:fillRect/>
            </a:stretch>
          </p:blipFill>
          <p:spPr>
            <a:xfrm>
              <a:off x="5549393" y="1364425"/>
              <a:ext cx="1920541" cy="1778501"/>
            </a:xfrm>
            <a:prstGeom prst="rect">
              <a:avLst/>
            </a:prstGeom>
            <a:noFill/>
            <a:ln>
              <a:noFill/>
            </a:ln>
          </p:spPr>
        </p:pic>
        <p:sp>
          <p:nvSpPr>
            <p:cNvPr id="1144" name="Google Shape;1144;p59"/>
            <p:cNvSpPr/>
            <p:nvPr/>
          </p:nvSpPr>
          <p:spPr>
            <a:xfrm>
              <a:off x="4797338"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18113" y="2124020"/>
            <a:ext cx="4572000" cy="1815882"/>
          </a:xfrm>
          <a:prstGeom prst="rect">
            <a:avLst/>
          </a:prstGeom>
        </p:spPr>
        <p:txBody>
          <a:bodyPr>
            <a:spAutoFit/>
          </a:bodyPr>
          <a:lstStyle/>
          <a:p>
            <a:r>
              <a:rPr lang="en-US" dirty="0"/>
              <a:t>Founded in 2000, CheapCaribbean.com initially focused on Caribbean travel products, including cruises, but has since branched out to offer global services. Therefore, cruises to various destinations can be found and booked through the platform. Search options are extensive, while phone support is also available and the company advises users that its shipping experts can also offer unpublished rates.</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3" y="1018803"/>
            <a:ext cx="23812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508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2"/>
        <p:cNvGrpSpPr/>
        <p:nvPr/>
      </p:nvGrpSpPr>
      <p:grpSpPr>
        <a:xfrm>
          <a:off x="0" y="0"/>
          <a:ext cx="0" cy="0"/>
          <a:chOff x="0" y="0"/>
          <a:chExt cx="0" cy="0"/>
        </a:xfrm>
      </p:grpSpPr>
      <p:sp>
        <p:nvSpPr>
          <p:cNvPr id="843" name="Google Shape;843;p46"/>
          <p:cNvSpPr txBox="1">
            <a:spLocks noGrp="1"/>
          </p:cNvSpPr>
          <p:nvPr>
            <p:ph type="title"/>
          </p:nvPr>
        </p:nvSpPr>
        <p:spPr>
          <a:xfrm>
            <a:off x="720000" y="3454475"/>
            <a:ext cx="3852000" cy="1148700"/>
          </a:xfrm>
          <a:prstGeom prst="rect">
            <a:avLst/>
          </a:prstGeom>
        </p:spPr>
        <p:txBody>
          <a:bodyPr spcFirstLastPara="1" wrap="square" lIns="91425" tIns="91425" rIns="91425" bIns="91425" anchor="t" anchorCtr="0">
            <a:noAutofit/>
          </a:bodyPr>
          <a:lstStyle/>
          <a:p>
            <a:pPr lvl="0"/>
            <a:r>
              <a:rPr lang="en-US" sz="2400" dirty="0"/>
              <a:t>Revenue Management </a:t>
            </a:r>
            <a:r>
              <a:rPr lang="en-US" sz="2400" dirty="0" smtClean="0"/>
              <a:t>in </a:t>
            </a:r>
            <a:r>
              <a:rPr lang="en-US" sz="2400" dirty="0"/>
              <a:t>Cruise Industry</a:t>
            </a:r>
            <a:endParaRPr sz="2400" dirty="0"/>
          </a:p>
          <a:p>
            <a:pPr marL="0" lvl="0" indent="0" algn="l" rtl="0">
              <a:spcBef>
                <a:spcPts val="0"/>
              </a:spcBef>
              <a:spcAft>
                <a:spcPts val="0"/>
              </a:spcAft>
              <a:buNone/>
            </a:pPr>
            <a:endParaRP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50" name="Google Shape;850;p47"/>
          <p:cNvGrpSpPr/>
          <p:nvPr/>
        </p:nvGrpSpPr>
        <p:grpSpPr>
          <a:xfrm flipH="1">
            <a:off x="1911953" y="2711181"/>
            <a:ext cx="5320099" cy="1906586"/>
            <a:chOff x="3550637" y="3457231"/>
            <a:chExt cx="2042735" cy="732091"/>
          </a:xfrm>
        </p:grpSpPr>
        <p:sp>
          <p:nvSpPr>
            <p:cNvPr id="851" name="Google Shape;851;p47"/>
            <p:cNvSpPr/>
            <p:nvPr/>
          </p:nvSpPr>
          <p:spPr>
            <a:xfrm>
              <a:off x="3696585" y="3858120"/>
              <a:ext cx="185576" cy="164958"/>
            </a:xfrm>
            <a:custGeom>
              <a:avLst/>
              <a:gdLst/>
              <a:ahLst/>
              <a:cxnLst/>
              <a:rect l="l" t="t" r="r" b="b"/>
              <a:pathLst>
                <a:path w="11539" h="10257" extrusionOk="0">
                  <a:moveTo>
                    <a:pt x="1873" y="1"/>
                  </a:moveTo>
                  <a:cubicBezTo>
                    <a:pt x="855" y="1"/>
                    <a:pt x="1" y="835"/>
                    <a:pt x="1" y="1852"/>
                  </a:cubicBezTo>
                  <a:lnTo>
                    <a:pt x="1" y="10256"/>
                  </a:lnTo>
                  <a:lnTo>
                    <a:pt x="11538" y="10256"/>
                  </a:lnTo>
                  <a:lnTo>
                    <a:pt x="9748" y="1445"/>
                  </a:lnTo>
                  <a:cubicBezTo>
                    <a:pt x="9585" y="591"/>
                    <a:pt x="8811" y="1"/>
                    <a:pt x="78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a:off x="4469896" y="3457231"/>
              <a:ext cx="141719" cy="217966"/>
            </a:xfrm>
            <a:custGeom>
              <a:avLst/>
              <a:gdLst/>
              <a:ahLst/>
              <a:cxnLst/>
              <a:rect l="l" t="t" r="r" b="b"/>
              <a:pathLst>
                <a:path w="8812" h="13553" extrusionOk="0">
                  <a:moveTo>
                    <a:pt x="0" y="1"/>
                  </a:moveTo>
                  <a:lnTo>
                    <a:pt x="3052" y="7448"/>
                  </a:lnTo>
                  <a:cubicBezTo>
                    <a:pt x="3724" y="9239"/>
                    <a:pt x="3459" y="11274"/>
                    <a:pt x="2279" y="12800"/>
                  </a:cubicBezTo>
                  <a:lnTo>
                    <a:pt x="1771" y="13553"/>
                  </a:lnTo>
                  <a:lnTo>
                    <a:pt x="8811" y="13227"/>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a:off x="4273545" y="3657426"/>
              <a:ext cx="942177" cy="324738"/>
            </a:xfrm>
            <a:custGeom>
              <a:avLst/>
              <a:gdLst/>
              <a:ahLst/>
              <a:cxnLst/>
              <a:rect l="l" t="t" r="r" b="b"/>
              <a:pathLst>
                <a:path w="58584" h="20192" extrusionOk="0">
                  <a:moveTo>
                    <a:pt x="29518" y="1"/>
                  </a:moveTo>
                  <a:cubicBezTo>
                    <a:pt x="29426" y="1"/>
                    <a:pt x="29333" y="2"/>
                    <a:pt x="29241" y="6"/>
                  </a:cubicBezTo>
                  <a:lnTo>
                    <a:pt x="0" y="1369"/>
                  </a:lnTo>
                  <a:lnTo>
                    <a:pt x="0" y="3404"/>
                  </a:lnTo>
                  <a:lnTo>
                    <a:pt x="4741" y="3648"/>
                  </a:lnTo>
                  <a:cubicBezTo>
                    <a:pt x="6267" y="3750"/>
                    <a:pt x="7631" y="4849"/>
                    <a:pt x="8038" y="6294"/>
                  </a:cubicBezTo>
                  <a:lnTo>
                    <a:pt x="12372" y="20192"/>
                  </a:lnTo>
                  <a:lnTo>
                    <a:pt x="58584" y="18666"/>
                  </a:lnTo>
                  <a:lnTo>
                    <a:pt x="54249" y="14514"/>
                  </a:lnTo>
                  <a:cubicBezTo>
                    <a:pt x="53415" y="13660"/>
                    <a:pt x="52214" y="13151"/>
                    <a:pt x="51034" y="13151"/>
                  </a:cubicBezTo>
                  <a:lnTo>
                    <a:pt x="43912" y="13151"/>
                  </a:lnTo>
                  <a:lnTo>
                    <a:pt x="34837" y="2387"/>
                  </a:lnTo>
                  <a:cubicBezTo>
                    <a:pt x="33455" y="849"/>
                    <a:pt x="31534" y="1"/>
                    <a:pt x="29518"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a:off x="4609139" y="3703631"/>
              <a:ext cx="251836" cy="105533"/>
            </a:xfrm>
            <a:custGeom>
              <a:avLst/>
              <a:gdLst/>
              <a:ahLst/>
              <a:cxnLst/>
              <a:rect l="l" t="t" r="r" b="b"/>
              <a:pathLst>
                <a:path w="15659" h="6562" extrusionOk="0">
                  <a:moveTo>
                    <a:pt x="10553" y="1"/>
                  </a:moveTo>
                  <a:cubicBezTo>
                    <a:pt x="10505" y="1"/>
                    <a:pt x="10457" y="7"/>
                    <a:pt x="10409" y="22"/>
                  </a:cubicBezTo>
                  <a:lnTo>
                    <a:pt x="2025" y="613"/>
                  </a:lnTo>
                  <a:cubicBezTo>
                    <a:pt x="1598" y="613"/>
                    <a:pt x="1171" y="958"/>
                    <a:pt x="1089" y="1386"/>
                  </a:cubicBezTo>
                  <a:lnTo>
                    <a:pt x="153" y="5354"/>
                  </a:lnTo>
                  <a:cubicBezTo>
                    <a:pt x="0" y="6003"/>
                    <a:pt x="438" y="6562"/>
                    <a:pt x="1047" y="6562"/>
                  </a:cubicBezTo>
                  <a:cubicBezTo>
                    <a:pt x="1088" y="6562"/>
                    <a:pt x="1129" y="6559"/>
                    <a:pt x="1171" y="6554"/>
                  </a:cubicBezTo>
                  <a:lnTo>
                    <a:pt x="14478" y="5964"/>
                  </a:lnTo>
                  <a:cubicBezTo>
                    <a:pt x="15333" y="5964"/>
                    <a:pt x="15659" y="4845"/>
                    <a:pt x="15069" y="4255"/>
                  </a:cubicBezTo>
                  <a:lnTo>
                    <a:pt x="11182" y="267"/>
                  </a:lnTo>
                  <a:cubicBezTo>
                    <a:pt x="10966" y="134"/>
                    <a:pt x="10764" y="1"/>
                    <a:pt x="1055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a:off x="4482006" y="3714776"/>
              <a:ext cx="107672" cy="101143"/>
            </a:xfrm>
            <a:custGeom>
              <a:avLst/>
              <a:gdLst/>
              <a:ahLst/>
              <a:cxnLst/>
              <a:rect l="l" t="t" r="r" b="b"/>
              <a:pathLst>
                <a:path w="6695" h="6289" extrusionOk="0">
                  <a:moveTo>
                    <a:pt x="5515" y="1"/>
                  </a:moveTo>
                  <a:lnTo>
                    <a:pt x="2116" y="184"/>
                  </a:lnTo>
                  <a:cubicBezTo>
                    <a:pt x="1689" y="265"/>
                    <a:pt x="1363" y="510"/>
                    <a:pt x="1282" y="937"/>
                  </a:cubicBezTo>
                  <a:lnTo>
                    <a:pt x="163" y="5007"/>
                  </a:lnTo>
                  <a:cubicBezTo>
                    <a:pt x="0" y="5678"/>
                    <a:pt x="509" y="6289"/>
                    <a:pt x="1180" y="6289"/>
                  </a:cubicBezTo>
                  <a:lnTo>
                    <a:pt x="4497" y="6105"/>
                  </a:lnTo>
                  <a:cubicBezTo>
                    <a:pt x="4924" y="6105"/>
                    <a:pt x="5250" y="5780"/>
                    <a:pt x="5433" y="5353"/>
                  </a:cubicBezTo>
                  <a:lnTo>
                    <a:pt x="6532" y="1283"/>
                  </a:lnTo>
                  <a:cubicBezTo>
                    <a:pt x="6695" y="591"/>
                    <a:pt x="6186" y="1"/>
                    <a:pt x="551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a:off x="3639316" y="3898905"/>
              <a:ext cx="823713" cy="119911"/>
            </a:xfrm>
            <a:custGeom>
              <a:avLst/>
              <a:gdLst/>
              <a:ahLst/>
              <a:cxnLst/>
              <a:rect l="l" t="t" r="r" b="b"/>
              <a:pathLst>
                <a:path w="51218" h="7456" extrusionOk="0">
                  <a:moveTo>
                    <a:pt x="47843" y="1"/>
                  </a:moveTo>
                  <a:cubicBezTo>
                    <a:pt x="47781" y="1"/>
                    <a:pt x="47719" y="3"/>
                    <a:pt x="47657" y="8"/>
                  </a:cubicBezTo>
                  <a:lnTo>
                    <a:pt x="1954" y="2287"/>
                  </a:lnTo>
                  <a:cubicBezTo>
                    <a:pt x="855" y="2369"/>
                    <a:pt x="1" y="3223"/>
                    <a:pt x="1" y="4322"/>
                  </a:cubicBezTo>
                  <a:lnTo>
                    <a:pt x="1" y="7374"/>
                  </a:lnTo>
                  <a:lnTo>
                    <a:pt x="346" y="7374"/>
                  </a:lnTo>
                  <a:lnTo>
                    <a:pt x="346" y="4322"/>
                  </a:lnTo>
                  <a:cubicBezTo>
                    <a:pt x="346" y="3386"/>
                    <a:pt x="1018" y="2715"/>
                    <a:pt x="1954" y="2633"/>
                  </a:cubicBezTo>
                  <a:lnTo>
                    <a:pt x="4498" y="2552"/>
                  </a:lnTo>
                  <a:lnTo>
                    <a:pt x="6370" y="7456"/>
                  </a:lnTo>
                  <a:lnTo>
                    <a:pt x="6695" y="7293"/>
                  </a:lnTo>
                  <a:lnTo>
                    <a:pt x="4844" y="2552"/>
                  </a:lnTo>
                  <a:lnTo>
                    <a:pt x="10012" y="2206"/>
                  </a:lnTo>
                  <a:lnTo>
                    <a:pt x="11864" y="7049"/>
                  </a:lnTo>
                  <a:lnTo>
                    <a:pt x="12210" y="6947"/>
                  </a:lnTo>
                  <a:lnTo>
                    <a:pt x="10338" y="2206"/>
                  </a:lnTo>
                  <a:lnTo>
                    <a:pt x="16870" y="1860"/>
                  </a:lnTo>
                  <a:lnTo>
                    <a:pt x="18742" y="6703"/>
                  </a:lnTo>
                  <a:lnTo>
                    <a:pt x="19088" y="6540"/>
                  </a:lnTo>
                  <a:lnTo>
                    <a:pt x="17215" y="1860"/>
                  </a:lnTo>
                  <a:lnTo>
                    <a:pt x="23992" y="1534"/>
                  </a:lnTo>
                  <a:lnTo>
                    <a:pt x="25782" y="6276"/>
                  </a:lnTo>
                  <a:lnTo>
                    <a:pt x="26108" y="6113"/>
                  </a:lnTo>
                  <a:lnTo>
                    <a:pt x="24337" y="1534"/>
                  </a:lnTo>
                  <a:lnTo>
                    <a:pt x="31113" y="1188"/>
                  </a:lnTo>
                  <a:lnTo>
                    <a:pt x="32986" y="5848"/>
                  </a:lnTo>
                  <a:lnTo>
                    <a:pt x="33230" y="5767"/>
                  </a:lnTo>
                  <a:lnTo>
                    <a:pt x="31459" y="1188"/>
                  </a:lnTo>
                  <a:lnTo>
                    <a:pt x="38073" y="842"/>
                  </a:lnTo>
                  <a:lnTo>
                    <a:pt x="40026" y="5604"/>
                  </a:lnTo>
                  <a:lnTo>
                    <a:pt x="40270" y="5523"/>
                  </a:lnTo>
                  <a:lnTo>
                    <a:pt x="38500" y="761"/>
                  </a:lnTo>
                  <a:lnTo>
                    <a:pt x="44767" y="435"/>
                  </a:lnTo>
                  <a:lnTo>
                    <a:pt x="46639" y="5258"/>
                  </a:lnTo>
                  <a:lnTo>
                    <a:pt x="46965" y="5095"/>
                  </a:lnTo>
                  <a:lnTo>
                    <a:pt x="45113" y="435"/>
                  </a:lnTo>
                  <a:lnTo>
                    <a:pt x="47657" y="334"/>
                  </a:lnTo>
                  <a:cubicBezTo>
                    <a:pt x="47722" y="328"/>
                    <a:pt x="47787" y="325"/>
                    <a:pt x="47851" y="325"/>
                  </a:cubicBezTo>
                  <a:cubicBezTo>
                    <a:pt x="48696" y="325"/>
                    <a:pt x="49364" y="821"/>
                    <a:pt x="49610" y="1616"/>
                  </a:cubicBezTo>
                  <a:lnTo>
                    <a:pt x="50953" y="5258"/>
                  </a:lnTo>
                  <a:lnTo>
                    <a:pt x="51218" y="5177"/>
                  </a:lnTo>
                  <a:lnTo>
                    <a:pt x="49936" y="1534"/>
                  </a:lnTo>
                  <a:cubicBezTo>
                    <a:pt x="49630" y="579"/>
                    <a:pt x="48787" y="1"/>
                    <a:pt x="4784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5061571" y="3817222"/>
              <a:ext cx="531800" cy="133533"/>
            </a:xfrm>
            <a:custGeom>
              <a:avLst/>
              <a:gdLst/>
              <a:ahLst/>
              <a:cxnLst/>
              <a:rect l="l" t="t" r="r" b="b"/>
              <a:pathLst>
                <a:path w="33067" h="8303" extrusionOk="0">
                  <a:moveTo>
                    <a:pt x="33067" y="0"/>
                  </a:moveTo>
                  <a:lnTo>
                    <a:pt x="21020" y="590"/>
                  </a:lnTo>
                  <a:lnTo>
                    <a:pt x="20939" y="509"/>
                  </a:lnTo>
                  <a:lnTo>
                    <a:pt x="20939" y="590"/>
                  </a:lnTo>
                  <a:lnTo>
                    <a:pt x="9239" y="1099"/>
                  </a:lnTo>
                  <a:cubicBezTo>
                    <a:pt x="8140" y="1180"/>
                    <a:pt x="7041" y="1608"/>
                    <a:pt x="6268" y="2360"/>
                  </a:cubicBezTo>
                  <a:lnTo>
                    <a:pt x="0" y="8058"/>
                  </a:lnTo>
                  <a:lnTo>
                    <a:pt x="163" y="8302"/>
                  </a:lnTo>
                  <a:lnTo>
                    <a:pt x="6451" y="2625"/>
                  </a:lnTo>
                  <a:cubicBezTo>
                    <a:pt x="7204" y="1852"/>
                    <a:pt x="8221" y="1526"/>
                    <a:pt x="9239" y="1445"/>
                  </a:cubicBezTo>
                  <a:lnTo>
                    <a:pt x="13573" y="1262"/>
                  </a:lnTo>
                  <a:lnTo>
                    <a:pt x="8893" y="8058"/>
                  </a:lnTo>
                  <a:lnTo>
                    <a:pt x="9239" y="8221"/>
                  </a:lnTo>
                  <a:lnTo>
                    <a:pt x="13898" y="1180"/>
                  </a:lnTo>
                  <a:lnTo>
                    <a:pt x="20695" y="936"/>
                  </a:lnTo>
                  <a:lnTo>
                    <a:pt x="16198" y="7631"/>
                  </a:lnTo>
                  <a:lnTo>
                    <a:pt x="16442" y="7794"/>
                  </a:lnTo>
                  <a:lnTo>
                    <a:pt x="21102" y="834"/>
                  </a:lnTo>
                  <a:lnTo>
                    <a:pt x="26962" y="590"/>
                  </a:lnTo>
                  <a:lnTo>
                    <a:pt x="22384" y="7448"/>
                  </a:lnTo>
                  <a:lnTo>
                    <a:pt x="22628" y="7631"/>
                  </a:lnTo>
                  <a:lnTo>
                    <a:pt x="27390" y="590"/>
                  </a:lnTo>
                  <a:lnTo>
                    <a:pt x="32558" y="326"/>
                  </a:lnTo>
                  <a:lnTo>
                    <a:pt x="28997" y="6695"/>
                  </a:lnTo>
                  <a:lnTo>
                    <a:pt x="29343" y="6857"/>
                  </a:lnTo>
                  <a:lnTo>
                    <a:pt x="330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a:off x="3550637" y="3922257"/>
              <a:ext cx="2015571" cy="250694"/>
            </a:xfrm>
            <a:custGeom>
              <a:avLst/>
              <a:gdLst/>
              <a:ahLst/>
              <a:cxnLst/>
              <a:rect l="l" t="t" r="r" b="b"/>
              <a:pathLst>
                <a:path w="125327" h="15588" extrusionOk="0">
                  <a:moveTo>
                    <a:pt x="125327" y="1"/>
                  </a:moveTo>
                  <a:cubicBezTo>
                    <a:pt x="125326" y="1"/>
                    <a:pt x="114135" y="591"/>
                    <a:pt x="85464" y="1771"/>
                  </a:cubicBezTo>
                  <a:cubicBezTo>
                    <a:pt x="61554" y="2789"/>
                    <a:pt x="18741" y="4579"/>
                    <a:pt x="5270" y="5169"/>
                  </a:cubicBezTo>
                  <a:cubicBezTo>
                    <a:pt x="3744" y="5251"/>
                    <a:pt x="2116" y="7713"/>
                    <a:pt x="1099" y="9829"/>
                  </a:cubicBezTo>
                  <a:cubicBezTo>
                    <a:pt x="265" y="11518"/>
                    <a:pt x="0" y="13472"/>
                    <a:pt x="509" y="15344"/>
                  </a:cubicBezTo>
                  <a:lnTo>
                    <a:pt x="509" y="15588"/>
                  </a:lnTo>
                  <a:lnTo>
                    <a:pt x="107522" y="15588"/>
                  </a:lnTo>
                  <a:lnTo>
                    <a:pt x="12532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a:off x="3553580" y="4039418"/>
              <a:ext cx="1880092" cy="149905"/>
            </a:xfrm>
            <a:custGeom>
              <a:avLst/>
              <a:gdLst/>
              <a:ahLst/>
              <a:cxnLst/>
              <a:rect l="l" t="t" r="r" b="b"/>
              <a:pathLst>
                <a:path w="116903" h="9321" extrusionOk="0">
                  <a:moveTo>
                    <a:pt x="116903" y="1"/>
                  </a:moveTo>
                  <a:cubicBezTo>
                    <a:pt x="93502" y="754"/>
                    <a:pt x="19067" y="3399"/>
                    <a:pt x="407" y="4925"/>
                  </a:cubicBezTo>
                  <a:cubicBezTo>
                    <a:pt x="0" y="6268"/>
                    <a:pt x="0" y="7713"/>
                    <a:pt x="326" y="9076"/>
                  </a:cubicBezTo>
                  <a:lnTo>
                    <a:pt x="407" y="9320"/>
                  </a:lnTo>
                  <a:lnTo>
                    <a:pt x="106321" y="9320"/>
                  </a:lnTo>
                  <a:lnTo>
                    <a:pt x="11690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3553580" y="4021743"/>
              <a:ext cx="1898089" cy="124060"/>
            </a:xfrm>
            <a:custGeom>
              <a:avLst/>
              <a:gdLst/>
              <a:ahLst/>
              <a:cxnLst/>
              <a:rect l="l" t="t" r="r" b="b"/>
              <a:pathLst>
                <a:path w="118022" h="7714" extrusionOk="0">
                  <a:moveTo>
                    <a:pt x="118022" y="1"/>
                  </a:moveTo>
                  <a:lnTo>
                    <a:pt x="118022" y="1"/>
                  </a:lnTo>
                  <a:cubicBezTo>
                    <a:pt x="94438" y="835"/>
                    <a:pt x="19230" y="3481"/>
                    <a:pt x="407" y="5007"/>
                  </a:cubicBezTo>
                  <a:cubicBezTo>
                    <a:pt x="163" y="5841"/>
                    <a:pt x="0" y="6777"/>
                    <a:pt x="82" y="7713"/>
                  </a:cubicBezTo>
                  <a:cubicBezTo>
                    <a:pt x="163" y="7123"/>
                    <a:pt x="244" y="6614"/>
                    <a:pt x="407" y="6024"/>
                  </a:cubicBezTo>
                  <a:cubicBezTo>
                    <a:pt x="18904" y="4579"/>
                    <a:pt x="91894" y="1954"/>
                    <a:pt x="116740" y="1100"/>
                  </a:cubicBezTo>
                  <a:lnTo>
                    <a:pt x="118022"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a:off x="3763344" y="3958909"/>
              <a:ext cx="1479542" cy="76279"/>
            </a:xfrm>
            <a:custGeom>
              <a:avLst/>
              <a:gdLst/>
              <a:ahLst/>
              <a:cxnLst/>
              <a:rect l="l" t="t" r="r" b="b"/>
              <a:pathLst>
                <a:path w="91997" h="4743" extrusionOk="0">
                  <a:moveTo>
                    <a:pt x="91996" y="1"/>
                  </a:moveTo>
                  <a:lnTo>
                    <a:pt x="1" y="4742"/>
                  </a:lnTo>
                  <a:lnTo>
                    <a:pt x="1" y="4742"/>
                  </a:lnTo>
                  <a:cubicBezTo>
                    <a:pt x="1" y="4742"/>
                    <a:pt x="55206" y="4152"/>
                    <a:pt x="61046" y="3827"/>
                  </a:cubicBezTo>
                  <a:cubicBezTo>
                    <a:pt x="66907" y="3399"/>
                    <a:pt x="91996" y="1"/>
                    <a:pt x="919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23528" y="901045"/>
            <a:ext cx="8280920" cy="2031325"/>
          </a:xfrm>
          <a:prstGeom prst="rect">
            <a:avLst/>
          </a:prstGeom>
        </p:spPr>
        <p:txBody>
          <a:bodyPr wrap="square">
            <a:spAutoFit/>
          </a:bodyPr>
          <a:lstStyle/>
          <a:p>
            <a:r>
              <a:rPr lang="en-US" dirty="0"/>
              <a:t>The revenue management concept focuses on analyzing customer behavior, with the aim of optimizing product availability and pricing, to optimize financial results. In the shipping industry, this means selling the right shipping products, to the right customers, at the right time, at the right price, using the right channels.</a:t>
            </a:r>
          </a:p>
          <a:p>
            <a:endParaRPr lang="en-US" dirty="0"/>
          </a:p>
          <a:p>
            <a:r>
              <a:rPr lang="en-US" dirty="0"/>
              <a:t>To achieve this requires the ability to accurately forecast demand and understand how customers actually perceive your offerings. Our article, 'Revenue Management; Clearly Explained!' will give you a thorough knowledge of what revenue management is, how it works, the conditions required and its overall importance.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52"/>
          <p:cNvSpPr txBox="1">
            <a:spLocks noGrp="1"/>
          </p:cNvSpPr>
          <p:nvPr>
            <p:ph type="title"/>
          </p:nvPr>
        </p:nvSpPr>
        <p:spPr>
          <a:xfrm>
            <a:off x="467544" y="540000"/>
            <a:ext cx="8064896" cy="477600"/>
          </a:xfrm>
          <a:prstGeom prst="rect">
            <a:avLst/>
          </a:prstGeom>
        </p:spPr>
        <p:txBody>
          <a:bodyPr spcFirstLastPara="1" wrap="square" lIns="91425" tIns="91425" rIns="91425" bIns="91425" anchor="ctr" anchorCtr="0">
            <a:noAutofit/>
          </a:bodyPr>
          <a:lstStyle/>
          <a:p>
            <a:pPr lvl="0"/>
            <a:r>
              <a:rPr lang="en-US" sz="1600" dirty="0"/>
              <a:t>Travel Marketing Tips to Get More Customers</a:t>
            </a:r>
            <a:endParaRPr sz="1600" dirty="0"/>
          </a:p>
        </p:txBody>
      </p:sp>
      <p:grpSp>
        <p:nvGrpSpPr>
          <p:cNvPr id="988" name="Google Shape;988;p52"/>
          <p:cNvGrpSpPr/>
          <p:nvPr/>
        </p:nvGrpSpPr>
        <p:grpSpPr>
          <a:xfrm>
            <a:off x="1761760" y="3237763"/>
            <a:ext cx="5620483" cy="1365628"/>
            <a:chOff x="4024399" y="1647624"/>
            <a:chExt cx="2070236" cy="503012"/>
          </a:xfrm>
        </p:grpSpPr>
        <p:sp>
          <p:nvSpPr>
            <p:cNvPr id="989" name="Google Shape;989;p52"/>
            <p:cNvSpPr/>
            <p:nvPr/>
          </p:nvSpPr>
          <p:spPr>
            <a:xfrm>
              <a:off x="4436416" y="1647624"/>
              <a:ext cx="993882" cy="73658"/>
            </a:xfrm>
            <a:custGeom>
              <a:avLst/>
              <a:gdLst/>
              <a:ahLst/>
              <a:cxnLst/>
              <a:rect l="l" t="t" r="r" b="b"/>
              <a:pathLst>
                <a:path w="61799" h="4580" extrusionOk="0">
                  <a:moveTo>
                    <a:pt x="59947" y="1"/>
                  </a:moveTo>
                  <a:lnTo>
                    <a:pt x="0" y="1018"/>
                  </a:lnTo>
                  <a:lnTo>
                    <a:pt x="0" y="1364"/>
                  </a:lnTo>
                  <a:lnTo>
                    <a:pt x="8811" y="1181"/>
                  </a:lnTo>
                  <a:lnTo>
                    <a:pt x="8811" y="4579"/>
                  </a:lnTo>
                  <a:lnTo>
                    <a:pt x="9157" y="4579"/>
                  </a:lnTo>
                  <a:lnTo>
                    <a:pt x="9157" y="1181"/>
                  </a:lnTo>
                  <a:lnTo>
                    <a:pt x="14916" y="1099"/>
                  </a:lnTo>
                  <a:lnTo>
                    <a:pt x="14916" y="4579"/>
                  </a:lnTo>
                  <a:lnTo>
                    <a:pt x="15262" y="4579"/>
                  </a:lnTo>
                  <a:lnTo>
                    <a:pt x="15262" y="1099"/>
                  </a:lnTo>
                  <a:lnTo>
                    <a:pt x="21102" y="1018"/>
                  </a:lnTo>
                  <a:lnTo>
                    <a:pt x="21102" y="4579"/>
                  </a:lnTo>
                  <a:lnTo>
                    <a:pt x="21448" y="4579"/>
                  </a:lnTo>
                  <a:lnTo>
                    <a:pt x="21448" y="1018"/>
                  </a:lnTo>
                  <a:lnTo>
                    <a:pt x="27206" y="855"/>
                  </a:lnTo>
                  <a:lnTo>
                    <a:pt x="27206" y="4579"/>
                  </a:lnTo>
                  <a:lnTo>
                    <a:pt x="27552" y="4579"/>
                  </a:lnTo>
                  <a:lnTo>
                    <a:pt x="27552" y="855"/>
                  </a:lnTo>
                  <a:lnTo>
                    <a:pt x="33413" y="754"/>
                  </a:lnTo>
                  <a:lnTo>
                    <a:pt x="33413" y="4579"/>
                  </a:lnTo>
                  <a:lnTo>
                    <a:pt x="33738" y="4579"/>
                  </a:lnTo>
                  <a:lnTo>
                    <a:pt x="33738" y="754"/>
                  </a:lnTo>
                  <a:lnTo>
                    <a:pt x="39517" y="672"/>
                  </a:lnTo>
                  <a:lnTo>
                    <a:pt x="39517" y="4579"/>
                  </a:lnTo>
                  <a:lnTo>
                    <a:pt x="39843" y="4579"/>
                  </a:lnTo>
                  <a:lnTo>
                    <a:pt x="39843" y="672"/>
                  </a:lnTo>
                  <a:lnTo>
                    <a:pt x="45703" y="591"/>
                  </a:lnTo>
                  <a:lnTo>
                    <a:pt x="45703" y="4579"/>
                  </a:lnTo>
                  <a:lnTo>
                    <a:pt x="46029" y="4579"/>
                  </a:lnTo>
                  <a:lnTo>
                    <a:pt x="46029" y="591"/>
                  </a:lnTo>
                  <a:lnTo>
                    <a:pt x="51808" y="509"/>
                  </a:lnTo>
                  <a:lnTo>
                    <a:pt x="51808" y="4579"/>
                  </a:lnTo>
                  <a:lnTo>
                    <a:pt x="52133" y="4579"/>
                  </a:lnTo>
                  <a:lnTo>
                    <a:pt x="52133" y="428"/>
                  </a:lnTo>
                  <a:lnTo>
                    <a:pt x="59947" y="347"/>
                  </a:lnTo>
                  <a:cubicBezTo>
                    <a:pt x="60374" y="347"/>
                    <a:pt x="60700" y="509"/>
                    <a:pt x="61046" y="754"/>
                  </a:cubicBezTo>
                  <a:cubicBezTo>
                    <a:pt x="61290" y="1099"/>
                    <a:pt x="61473" y="1445"/>
                    <a:pt x="61473" y="1873"/>
                  </a:cubicBezTo>
                  <a:lnTo>
                    <a:pt x="61473" y="3643"/>
                  </a:lnTo>
                  <a:lnTo>
                    <a:pt x="61799" y="3643"/>
                  </a:lnTo>
                  <a:lnTo>
                    <a:pt x="61799" y="1873"/>
                  </a:lnTo>
                  <a:cubicBezTo>
                    <a:pt x="61799" y="1364"/>
                    <a:pt x="61636" y="937"/>
                    <a:pt x="61290" y="509"/>
                  </a:cubicBezTo>
                  <a:cubicBezTo>
                    <a:pt x="60883" y="163"/>
                    <a:pt x="60456" y="1"/>
                    <a:pt x="5994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2"/>
            <p:cNvSpPr/>
            <p:nvPr/>
          </p:nvSpPr>
          <p:spPr>
            <a:xfrm>
              <a:off x="5369089" y="1654491"/>
              <a:ext cx="5581" cy="66791"/>
            </a:xfrm>
            <a:custGeom>
              <a:avLst/>
              <a:gdLst/>
              <a:ahLst/>
              <a:cxnLst/>
              <a:rect l="l" t="t" r="r" b="b"/>
              <a:pathLst>
                <a:path w="347" h="4153" extrusionOk="0">
                  <a:moveTo>
                    <a:pt x="1" y="1"/>
                  </a:moveTo>
                  <a:lnTo>
                    <a:pt x="1" y="4152"/>
                  </a:lnTo>
                  <a:lnTo>
                    <a:pt x="347" y="4152"/>
                  </a:lnTo>
                  <a:lnTo>
                    <a:pt x="347"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2"/>
            <p:cNvSpPr/>
            <p:nvPr/>
          </p:nvSpPr>
          <p:spPr>
            <a:xfrm>
              <a:off x="4370960" y="1650245"/>
              <a:ext cx="130928" cy="71036"/>
            </a:xfrm>
            <a:custGeom>
              <a:avLst/>
              <a:gdLst/>
              <a:ahLst/>
              <a:cxnLst/>
              <a:rect l="l" t="t" r="r" b="b"/>
              <a:pathLst>
                <a:path w="8141" h="4417" extrusionOk="0">
                  <a:moveTo>
                    <a:pt x="1" y="0"/>
                  </a:moveTo>
                  <a:lnTo>
                    <a:pt x="1" y="855"/>
                  </a:lnTo>
                  <a:lnTo>
                    <a:pt x="428" y="936"/>
                  </a:lnTo>
                  <a:cubicBezTo>
                    <a:pt x="1527" y="1201"/>
                    <a:pt x="2463" y="1872"/>
                    <a:pt x="3134" y="2809"/>
                  </a:cubicBezTo>
                  <a:lnTo>
                    <a:pt x="4314" y="4416"/>
                  </a:lnTo>
                  <a:lnTo>
                    <a:pt x="8140" y="4416"/>
                  </a:lnTo>
                  <a:lnTo>
                    <a:pt x="4416" y="936"/>
                  </a:lnTo>
                  <a:cubicBezTo>
                    <a:pt x="3724" y="346"/>
                    <a:pt x="2788"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5549084" y="1868517"/>
              <a:ext cx="38309" cy="53040"/>
            </a:xfrm>
            <a:custGeom>
              <a:avLst/>
              <a:gdLst/>
              <a:ahLst/>
              <a:cxnLst/>
              <a:rect l="l" t="t" r="r" b="b"/>
              <a:pathLst>
                <a:path w="2382" h="3298" extrusionOk="0">
                  <a:moveTo>
                    <a:pt x="2035" y="1"/>
                  </a:moveTo>
                  <a:lnTo>
                    <a:pt x="0" y="3135"/>
                  </a:lnTo>
                  <a:lnTo>
                    <a:pt x="245" y="3297"/>
                  </a:lnTo>
                  <a:lnTo>
                    <a:pt x="2381" y="164"/>
                  </a:lnTo>
                  <a:lnTo>
                    <a:pt x="2035" y="1"/>
                  </a:lnTo>
                  <a:close/>
                </a:path>
              </a:pathLst>
            </a:custGeom>
            <a:solidFill>
              <a:srgbClr val="E6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2"/>
            <p:cNvSpPr/>
            <p:nvPr/>
          </p:nvSpPr>
          <p:spPr>
            <a:xfrm>
              <a:off x="4024399" y="1887510"/>
              <a:ext cx="2041432" cy="263126"/>
            </a:xfrm>
            <a:custGeom>
              <a:avLst/>
              <a:gdLst/>
              <a:ahLst/>
              <a:cxnLst/>
              <a:rect l="l" t="t" r="r" b="b"/>
              <a:pathLst>
                <a:path w="126935" h="16361" extrusionOk="0">
                  <a:moveTo>
                    <a:pt x="126935" y="0"/>
                  </a:moveTo>
                  <a:cubicBezTo>
                    <a:pt x="126934" y="0"/>
                    <a:pt x="115742" y="692"/>
                    <a:pt x="87092" y="1872"/>
                  </a:cubicBezTo>
                  <a:cubicBezTo>
                    <a:pt x="61901" y="2890"/>
                    <a:pt x="16890" y="3398"/>
                    <a:pt x="6125" y="3480"/>
                  </a:cubicBezTo>
                  <a:cubicBezTo>
                    <a:pt x="4681" y="3480"/>
                    <a:pt x="3317" y="4253"/>
                    <a:pt x="2463" y="5515"/>
                  </a:cubicBezTo>
                  <a:lnTo>
                    <a:pt x="855" y="8140"/>
                  </a:lnTo>
                  <a:cubicBezTo>
                    <a:pt x="0" y="9584"/>
                    <a:pt x="184" y="11456"/>
                    <a:pt x="1364" y="12637"/>
                  </a:cubicBezTo>
                  <a:lnTo>
                    <a:pt x="2300" y="16360"/>
                  </a:lnTo>
                  <a:lnTo>
                    <a:pt x="106159" y="16360"/>
                  </a:lnTo>
                  <a:cubicBezTo>
                    <a:pt x="108702" y="16360"/>
                    <a:pt x="111165" y="15445"/>
                    <a:pt x="112955" y="13654"/>
                  </a:cubicBezTo>
                  <a:lnTo>
                    <a:pt x="126935" y="0"/>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2"/>
            <p:cNvSpPr/>
            <p:nvPr/>
          </p:nvSpPr>
          <p:spPr>
            <a:xfrm>
              <a:off x="4287846" y="1706212"/>
              <a:ext cx="1407203" cy="235962"/>
            </a:xfrm>
            <a:custGeom>
              <a:avLst/>
              <a:gdLst/>
              <a:ahLst/>
              <a:cxnLst/>
              <a:rect l="l" t="t" r="r" b="b"/>
              <a:pathLst>
                <a:path w="87499" h="14672" extrusionOk="0">
                  <a:moveTo>
                    <a:pt x="71973" y="0"/>
                  </a:moveTo>
                  <a:lnTo>
                    <a:pt x="7956" y="936"/>
                  </a:lnTo>
                  <a:lnTo>
                    <a:pt x="7956" y="3134"/>
                  </a:lnTo>
                  <a:cubicBezTo>
                    <a:pt x="7956" y="3134"/>
                    <a:pt x="11436" y="3988"/>
                    <a:pt x="10500" y="8139"/>
                  </a:cubicBezTo>
                  <a:cubicBezTo>
                    <a:pt x="9482" y="12555"/>
                    <a:pt x="4233" y="14081"/>
                    <a:pt x="0" y="14671"/>
                  </a:cubicBezTo>
                  <a:cubicBezTo>
                    <a:pt x="17886" y="14407"/>
                    <a:pt x="50607" y="14000"/>
                    <a:pt x="70711" y="13145"/>
                  </a:cubicBezTo>
                  <a:cubicBezTo>
                    <a:pt x="77141" y="12881"/>
                    <a:pt x="82737" y="12636"/>
                    <a:pt x="87499" y="12372"/>
                  </a:cubicBezTo>
                  <a:lnTo>
                    <a:pt x="73580" y="590"/>
                  </a:lnTo>
                  <a:cubicBezTo>
                    <a:pt x="73173" y="163"/>
                    <a:pt x="72563" y="0"/>
                    <a:pt x="71973"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4031266" y="2021349"/>
              <a:ext cx="1896786" cy="51528"/>
            </a:xfrm>
            <a:custGeom>
              <a:avLst/>
              <a:gdLst/>
              <a:ahLst/>
              <a:cxnLst/>
              <a:rect l="l" t="t" r="r" b="b"/>
              <a:pathLst>
                <a:path w="117941" h="3204" extrusionOk="0">
                  <a:moveTo>
                    <a:pt x="117941" y="1"/>
                  </a:moveTo>
                  <a:lnTo>
                    <a:pt x="117941" y="1"/>
                  </a:lnTo>
                  <a:cubicBezTo>
                    <a:pt x="101673" y="530"/>
                    <a:pt x="31866" y="2632"/>
                    <a:pt x="6730" y="2632"/>
                  </a:cubicBezTo>
                  <a:cubicBezTo>
                    <a:pt x="3852" y="2632"/>
                    <a:pt x="1560" y="2605"/>
                    <a:pt x="1" y="2544"/>
                  </a:cubicBezTo>
                  <a:lnTo>
                    <a:pt x="1" y="2544"/>
                  </a:lnTo>
                  <a:cubicBezTo>
                    <a:pt x="1" y="2788"/>
                    <a:pt x="103" y="2951"/>
                    <a:pt x="184" y="3134"/>
                  </a:cubicBezTo>
                  <a:cubicBezTo>
                    <a:pt x="1620" y="3182"/>
                    <a:pt x="3629" y="3203"/>
                    <a:pt x="6108" y="3203"/>
                  </a:cubicBezTo>
                  <a:cubicBezTo>
                    <a:pt x="30398" y="3203"/>
                    <a:pt x="99810" y="1126"/>
                    <a:pt x="117351" y="591"/>
                  </a:cubicBezTo>
                  <a:lnTo>
                    <a:pt x="117941"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4034209" y="2030838"/>
              <a:ext cx="1884354" cy="119799"/>
            </a:xfrm>
            <a:custGeom>
              <a:avLst/>
              <a:gdLst/>
              <a:ahLst/>
              <a:cxnLst/>
              <a:rect l="l" t="t" r="r" b="b"/>
              <a:pathLst>
                <a:path w="117168" h="7449" extrusionOk="0">
                  <a:moveTo>
                    <a:pt x="117168" y="1"/>
                  </a:moveTo>
                  <a:lnTo>
                    <a:pt x="117168" y="1"/>
                  </a:lnTo>
                  <a:cubicBezTo>
                    <a:pt x="99627" y="536"/>
                    <a:pt x="30215" y="2613"/>
                    <a:pt x="5925" y="2613"/>
                  </a:cubicBezTo>
                  <a:cubicBezTo>
                    <a:pt x="3446" y="2613"/>
                    <a:pt x="1437" y="2592"/>
                    <a:pt x="1" y="2544"/>
                  </a:cubicBezTo>
                  <a:lnTo>
                    <a:pt x="1" y="2544"/>
                  </a:lnTo>
                  <a:cubicBezTo>
                    <a:pt x="164" y="2972"/>
                    <a:pt x="428" y="3379"/>
                    <a:pt x="754" y="3725"/>
                  </a:cubicBezTo>
                  <a:lnTo>
                    <a:pt x="1690" y="7448"/>
                  </a:lnTo>
                  <a:lnTo>
                    <a:pt x="105549" y="7448"/>
                  </a:lnTo>
                  <a:cubicBezTo>
                    <a:pt x="108092" y="7448"/>
                    <a:pt x="110555" y="6533"/>
                    <a:pt x="112345" y="4742"/>
                  </a:cubicBezTo>
                  <a:lnTo>
                    <a:pt x="117168"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a:off x="4031266" y="2062263"/>
              <a:ext cx="1656" cy="5243"/>
            </a:xfrm>
            <a:custGeom>
              <a:avLst/>
              <a:gdLst/>
              <a:ahLst/>
              <a:cxnLst/>
              <a:rect l="l" t="t" r="r" b="b"/>
              <a:pathLst>
                <a:path w="103" h="326" extrusionOk="0">
                  <a:moveTo>
                    <a:pt x="103" y="326"/>
                  </a:moveTo>
                  <a:cubicBezTo>
                    <a:pt x="1" y="244"/>
                    <a:pt x="1" y="82"/>
                    <a:pt x="1" y="0"/>
                  </a:cubicBezTo>
                  <a:cubicBezTo>
                    <a:pt x="1" y="82"/>
                    <a:pt x="1" y="244"/>
                    <a:pt x="103" y="326"/>
                  </a:cubicBezTo>
                  <a:close/>
                </a:path>
              </a:pathLst>
            </a:custGeom>
            <a:solidFill>
              <a:srgbClr val="E00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a:off x="4032906" y="2067490"/>
              <a:ext cx="1319" cy="4278"/>
            </a:xfrm>
            <a:custGeom>
              <a:avLst/>
              <a:gdLst/>
              <a:ahLst/>
              <a:cxnLst/>
              <a:rect l="l" t="t" r="r" b="b"/>
              <a:pathLst>
                <a:path w="82" h="266" extrusionOk="0">
                  <a:moveTo>
                    <a:pt x="82" y="265"/>
                  </a:moveTo>
                  <a:cubicBezTo>
                    <a:pt x="82" y="184"/>
                    <a:pt x="1" y="82"/>
                    <a:pt x="1" y="1"/>
                  </a:cubicBezTo>
                  <a:cubicBezTo>
                    <a:pt x="1" y="82"/>
                    <a:pt x="82" y="184"/>
                    <a:pt x="82" y="265"/>
                  </a:cubicBezTo>
                  <a:close/>
                </a:path>
              </a:pathLst>
            </a:custGeom>
            <a:solidFill>
              <a:srgbClr val="E00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2"/>
            <p:cNvSpPr/>
            <p:nvPr/>
          </p:nvSpPr>
          <p:spPr>
            <a:xfrm>
              <a:off x="4519531" y="1757918"/>
              <a:ext cx="161034" cy="135173"/>
            </a:xfrm>
            <a:custGeom>
              <a:avLst/>
              <a:gdLst/>
              <a:ahLst/>
              <a:cxnLst/>
              <a:rect l="l" t="t" r="r" b="b"/>
              <a:pathLst>
                <a:path w="10013" h="8405" extrusionOk="0">
                  <a:moveTo>
                    <a:pt x="8730" y="0"/>
                  </a:moveTo>
                  <a:lnTo>
                    <a:pt x="3399" y="102"/>
                  </a:lnTo>
                  <a:cubicBezTo>
                    <a:pt x="2972" y="102"/>
                    <a:pt x="2544" y="427"/>
                    <a:pt x="2382" y="773"/>
                  </a:cubicBezTo>
                  <a:lnTo>
                    <a:pt x="265" y="6959"/>
                  </a:lnTo>
                  <a:cubicBezTo>
                    <a:pt x="1" y="7733"/>
                    <a:pt x="510" y="8404"/>
                    <a:pt x="1283" y="8404"/>
                  </a:cubicBezTo>
                  <a:lnTo>
                    <a:pt x="6614" y="8323"/>
                  </a:lnTo>
                  <a:cubicBezTo>
                    <a:pt x="7041" y="8241"/>
                    <a:pt x="7469" y="7977"/>
                    <a:pt x="7550" y="7549"/>
                  </a:cubicBezTo>
                  <a:lnTo>
                    <a:pt x="9748" y="1363"/>
                  </a:lnTo>
                  <a:cubicBezTo>
                    <a:pt x="10012" y="692"/>
                    <a:pt x="9422" y="0"/>
                    <a:pt x="87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2"/>
            <p:cNvSpPr/>
            <p:nvPr/>
          </p:nvSpPr>
          <p:spPr>
            <a:xfrm>
              <a:off x="4668294" y="1753977"/>
              <a:ext cx="159538" cy="134997"/>
            </a:xfrm>
            <a:custGeom>
              <a:avLst/>
              <a:gdLst/>
              <a:ahLst/>
              <a:cxnLst/>
              <a:rect l="l" t="t" r="r" b="b"/>
              <a:pathLst>
                <a:path w="9920" h="8394" extrusionOk="0">
                  <a:moveTo>
                    <a:pt x="8637" y="1"/>
                  </a:moveTo>
                  <a:lnTo>
                    <a:pt x="3306" y="164"/>
                  </a:lnTo>
                  <a:cubicBezTo>
                    <a:pt x="2879" y="164"/>
                    <a:pt x="2533" y="428"/>
                    <a:pt x="2370" y="856"/>
                  </a:cubicBezTo>
                  <a:lnTo>
                    <a:pt x="172" y="7042"/>
                  </a:lnTo>
                  <a:cubicBezTo>
                    <a:pt x="0" y="7673"/>
                    <a:pt x="439" y="8394"/>
                    <a:pt x="1067" y="8394"/>
                  </a:cubicBezTo>
                  <a:cubicBezTo>
                    <a:pt x="1107" y="8394"/>
                    <a:pt x="1148" y="8391"/>
                    <a:pt x="1190" y="8385"/>
                  </a:cubicBezTo>
                  <a:lnTo>
                    <a:pt x="6521" y="8303"/>
                  </a:lnTo>
                  <a:cubicBezTo>
                    <a:pt x="7030" y="8303"/>
                    <a:pt x="7376" y="8059"/>
                    <a:pt x="7538" y="7632"/>
                  </a:cubicBezTo>
                  <a:lnTo>
                    <a:pt x="9655" y="1446"/>
                  </a:lnTo>
                  <a:cubicBezTo>
                    <a:pt x="9919" y="754"/>
                    <a:pt x="9410" y="1"/>
                    <a:pt x="863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2"/>
            <p:cNvSpPr/>
            <p:nvPr/>
          </p:nvSpPr>
          <p:spPr>
            <a:xfrm>
              <a:off x="4815368" y="1751372"/>
              <a:ext cx="161034" cy="134836"/>
            </a:xfrm>
            <a:custGeom>
              <a:avLst/>
              <a:gdLst/>
              <a:ahLst/>
              <a:cxnLst/>
              <a:rect l="l" t="t" r="r" b="b"/>
              <a:pathLst>
                <a:path w="10013" h="8384" extrusionOk="0">
                  <a:moveTo>
                    <a:pt x="8730" y="0"/>
                  </a:moveTo>
                  <a:lnTo>
                    <a:pt x="3399" y="82"/>
                  </a:lnTo>
                  <a:cubicBezTo>
                    <a:pt x="2972" y="82"/>
                    <a:pt x="2544" y="407"/>
                    <a:pt x="2382" y="834"/>
                  </a:cubicBezTo>
                  <a:lnTo>
                    <a:pt x="265" y="7020"/>
                  </a:lnTo>
                  <a:cubicBezTo>
                    <a:pt x="1" y="7712"/>
                    <a:pt x="510" y="8384"/>
                    <a:pt x="1283" y="8384"/>
                  </a:cubicBezTo>
                  <a:lnTo>
                    <a:pt x="6614" y="8302"/>
                  </a:lnTo>
                  <a:cubicBezTo>
                    <a:pt x="7042" y="8302"/>
                    <a:pt x="7469" y="7956"/>
                    <a:pt x="7550" y="7631"/>
                  </a:cubicBezTo>
                  <a:lnTo>
                    <a:pt x="9748" y="1343"/>
                  </a:lnTo>
                  <a:cubicBezTo>
                    <a:pt x="10012" y="672"/>
                    <a:pt x="9504" y="0"/>
                    <a:pt x="87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2"/>
            <p:cNvSpPr/>
            <p:nvPr/>
          </p:nvSpPr>
          <p:spPr>
            <a:xfrm>
              <a:off x="4962636" y="1749635"/>
              <a:ext cx="160825" cy="135270"/>
            </a:xfrm>
            <a:custGeom>
              <a:avLst/>
              <a:gdLst/>
              <a:ahLst/>
              <a:cxnLst/>
              <a:rect l="l" t="t" r="r" b="b"/>
              <a:pathLst>
                <a:path w="10000" h="8411" extrusionOk="0">
                  <a:moveTo>
                    <a:pt x="8831" y="0"/>
                  </a:moveTo>
                  <a:cubicBezTo>
                    <a:pt x="8798" y="0"/>
                    <a:pt x="8764" y="2"/>
                    <a:pt x="8730" y="6"/>
                  </a:cubicBezTo>
                  <a:lnTo>
                    <a:pt x="3399" y="108"/>
                  </a:lnTo>
                  <a:cubicBezTo>
                    <a:pt x="2890" y="108"/>
                    <a:pt x="2544" y="352"/>
                    <a:pt x="2382" y="780"/>
                  </a:cubicBezTo>
                  <a:lnTo>
                    <a:pt x="265" y="6966"/>
                  </a:lnTo>
                  <a:cubicBezTo>
                    <a:pt x="1" y="7637"/>
                    <a:pt x="509" y="8410"/>
                    <a:pt x="1283" y="8410"/>
                  </a:cubicBezTo>
                  <a:lnTo>
                    <a:pt x="6614" y="8248"/>
                  </a:lnTo>
                  <a:cubicBezTo>
                    <a:pt x="7041" y="8248"/>
                    <a:pt x="7469" y="7983"/>
                    <a:pt x="7550" y="7556"/>
                  </a:cubicBezTo>
                  <a:lnTo>
                    <a:pt x="9748" y="1370"/>
                  </a:lnTo>
                  <a:cubicBezTo>
                    <a:pt x="9999" y="731"/>
                    <a:pt x="9478" y="0"/>
                    <a:pt x="8831"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2"/>
            <p:cNvSpPr/>
            <p:nvPr/>
          </p:nvSpPr>
          <p:spPr>
            <a:xfrm>
              <a:off x="5422113" y="1744489"/>
              <a:ext cx="207496" cy="126666"/>
            </a:xfrm>
            <a:custGeom>
              <a:avLst/>
              <a:gdLst/>
              <a:ahLst/>
              <a:cxnLst/>
              <a:rect l="l" t="t" r="r" b="b"/>
              <a:pathLst>
                <a:path w="12902" h="7876" extrusionOk="0">
                  <a:moveTo>
                    <a:pt x="3988" y="1"/>
                  </a:moveTo>
                  <a:lnTo>
                    <a:pt x="346" y="82"/>
                  </a:lnTo>
                  <a:cubicBezTo>
                    <a:pt x="102" y="82"/>
                    <a:pt x="0" y="428"/>
                    <a:pt x="183" y="510"/>
                  </a:cubicBezTo>
                  <a:lnTo>
                    <a:pt x="8140" y="7876"/>
                  </a:lnTo>
                  <a:lnTo>
                    <a:pt x="8323" y="7876"/>
                  </a:lnTo>
                  <a:lnTo>
                    <a:pt x="12555" y="7794"/>
                  </a:lnTo>
                  <a:cubicBezTo>
                    <a:pt x="12820" y="7794"/>
                    <a:pt x="12901" y="7448"/>
                    <a:pt x="12718" y="7286"/>
                  </a:cubicBezTo>
                  <a:lnTo>
                    <a:pt x="4172" y="82"/>
                  </a:lnTo>
                  <a:cubicBezTo>
                    <a:pt x="4070" y="82"/>
                    <a:pt x="4070" y="1"/>
                    <a:pt x="398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2"/>
            <p:cNvSpPr/>
            <p:nvPr/>
          </p:nvSpPr>
          <p:spPr>
            <a:xfrm>
              <a:off x="5225745" y="1748413"/>
              <a:ext cx="210118" cy="133871"/>
            </a:xfrm>
            <a:custGeom>
              <a:avLst/>
              <a:gdLst/>
              <a:ahLst/>
              <a:cxnLst/>
              <a:rect l="l" t="t" r="r" b="b"/>
              <a:pathLst>
                <a:path w="13065" h="8324" extrusionOk="0">
                  <a:moveTo>
                    <a:pt x="266" y="1"/>
                  </a:moveTo>
                  <a:cubicBezTo>
                    <a:pt x="103" y="1"/>
                    <a:pt x="1" y="184"/>
                    <a:pt x="1" y="266"/>
                  </a:cubicBezTo>
                  <a:lnTo>
                    <a:pt x="1" y="8059"/>
                  </a:lnTo>
                  <a:cubicBezTo>
                    <a:pt x="1" y="8222"/>
                    <a:pt x="103" y="8324"/>
                    <a:pt x="266" y="8324"/>
                  </a:cubicBezTo>
                  <a:lnTo>
                    <a:pt x="12719" y="7896"/>
                  </a:lnTo>
                  <a:cubicBezTo>
                    <a:pt x="12902" y="7896"/>
                    <a:pt x="13065" y="7632"/>
                    <a:pt x="12902" y="7469"/>
                  </a:cubicBezTo>
                  <a:lnTo>
                    <a:pt x="476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2"/>
            <p:cNvSpPr/>
            <p:nvPr/>
          </p:nvSpPr>
          <p:spPr>
            <a:xfrm>
              <a:off x="5326872" y="1745807"/>
              <a:ext cx="203251" cy="129609"/>
            </a:xfrm>
            <a:custGeom>
              <a:avLst/>
              <a:gdLst/>
              <a:ahLst/>
              <a:cxnLst/>
              <a:rect l="l" t="t" r="r" b="b"/>
              <a:pathLst>
                <a:path w="12638" h="8059" extrusionOk="0">
                  <a:moveTo>
                    <a:pt x="4315" y="0"/>
                  </a:moveTo>
                  <a:lnTo>
                    <a:pt x="326" y="82"/>
                  </a:lnTo>
                  <a:cubicBezTo>
                    <a:pt x="82" y="82"/>
                    <a:pt x="1" y="428"/>
                    <a:pt x="163" y="590"/>
                  </a:cubicBezTo>
                  <a:lnTo>
                    <a:pt x="8222" y="7977"/>
                  </a:lnTo>
                  <a:cubicBezTo>
                    <a:pt x="8222" y="7977"/>
                    <a:pt x="8303" y="8058"/>
                    <a:pt x="8384" y="8058"/>
                  </a:cubicBezTo>
                  <a:lnTo>
                    <a:pt x="12291" y="7875"/>
                  </a:lnTo>
                  <a:cubicBezTo>
                    <a:pt x="12535" y="7875"/>
                    <a:pt x="12637" y="7631"/>
                    <a:pt x="12454" y="7468"/>
                  </a:cubicBezTo>
                  <a:lnTo>
                    <a:pt x="4498" y="82"/>
                  </a:lnTo>
                  <a:cubicBezTo>
                    <a:pt x="4396" y="82"/>
                    <a:pt x="4315" y="0"/>
                    <a:pt x="4315"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2"/>
            <p:cNvSpPr/>
            <p:nvPr/>
          </p:nvSpPr>
          <p:spPr>
            <a:xfrm>
              <a:off x="4512663" y="1748413"/>
              <a:ext cx="174769" cy="152848"/>
            </a:xfrm>
            <a:custGeom>
              <a:avLst/>
              <a:gdLst/>
              <a:ahLst/>
              <a:cxnLst/>
              <a:rect l="l" t="t" r="r" b="b"/>
              <a:pathLst>
                <a:path w="10867" h="9504" extrusionOk="0">
                  <a:moveTo>
                    <a:pt x="9157" y="184"/>
                  </a:moveTo>
                  <a:cubicBezTo>
                    <a:pt x="9666" y="184"/>
                    <a:pt x="10093" y="428"/>
                    <a:pt x="10358" y="774"/>
                  </a:cubicBezTo>
                  <a:cubicBezTo>
                    <a:pt x="10602" y="1202"/>
                    <a:pt x="10683" y="1710"/>
                    <a:pt x="10521" y="2117"/>
                  </a:cubicBezTo>
                  <a:lnTo>
                    <a:pt x="8404" y="8324"/>
                  </a:lnTo>
                  <a:cubicBezTo>
                    <a:pt x="8140" y="8832"/>
                    <a:pt x="7631" y="9239"/>
                    <a:pt x="7041" y="9239"/>
                  </a:cubicBezTo>
                  <a:lnTo>
                    <a:pt x="1608" y="9341"/>
                  </a:lnTo>
                  <a:cubicBezTo>
                    <a:pt x="1201" y="9341"/>
                    <a:pt x="774" y="9158"/>
                    <a:pt x="509" y="8731"/>
                  </a:cubicBezTo>
                  <a:cubicBezTo>
                    <a:pt x="265" y="8405"/>
                    <a:pt x="184" y="7896"/>
                    <a:pt x="346" y="7469"/>
                  </a:cubicBezTo>
                  <a:lnTo>
                    <a:pt x="2463" y="1283"/>
                  </a:lnTo>
                  <a:cubicBezTo>
                    <a:pt x="2625" y="693"/>
                    <a:pt x="3236" y="347"/>
                    <a:pt x="3826" y="347"/>
                  </a:cubicBezTo>
                  <a:lnTo>
                    <a:pt x="9157" y="184"/>
                  </a:lnTo>
                  <a:close/>
                  <a:moveTo>
                    <a:pt x="9157" y="1"/>
                  </a:moveTo>
                  <a:lnTo>
                    <a:pt x="3826" y="184"/>
                  </a:lnTo>
                  <a:cubicBezTo>
                    <a:pt x="3134" y="184"/>
                    <a:pt x="2544" y="591"/>
                    <a:pt x="2300" y="1202"/>
                  </a:cubicBezTo>
                  <a:lnTo>
                    <a:pt x="184" y="7388"/>
                  </a:lnTo>
                  <a:cubicBezTo>
                    <a:pt x="1" y="7896"/>
                    <a:pt x="82" y="8405"/>
                    <a:pt x="346" y="8832"/>
                  </a:cubicBezTo>
                  <a:cubicBezTo>
                    <a:pt x="692" y="9239"/>
                    <a:pt x="1099" y="9504"/>
                    <a:pt x="1608" y="9504"/>
                  </a:cubicBezTo>
                  <a:lnTo>
                    <a:pt x="7041" y="9422"/>
                  </a:lnTo>
                  <a:cubicBezTo>
                    <a:pt x="7713" y="9422"/>
                    <a:pt x="8323" y="8995"/>
                    <a:pt x="8486" y="8324"/>
                  </a:cubicBezTo>
                  <a:lnTo>
                    <a:pt x="10683" y="2117"/>
                  </a:lnTo>
                  <a:cubicBezTo>
                    <a:pt x="10867" y="1710"/>
                    <a:pt x="10765" y="1100"/>
                    <a:pt x="10439" y="693"/>
                  </a:cubicBezTo>
                  <a:cubicBezTo>
                    <a:pt x="10175" y="266"/>
                    <a:pt x="9666" y="1"/>
                    <a:pt x="91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2"/>
            <p:cNvSpPr/>
            <p:nvPr/>
          </p:nvSpPr>
          <p:spPr>
            <a:xfrm>
              <a:off x="4659931" y="1745807"/>
              <a:ext cx="174769" cy="152832"/>
            </a:xfrm>
            <a:custGeom>
              <a:avLst/>
              <a:gdLst/>
              <a:ahLst/>
              <a:cxnLst/>
              <a:rect l="l" t="t" r="r" b="b"/>
              <a:pathLst>
                <a:path w="10867" h="9503" extrusionOk="0">
                  <a:moveTo>
                    <a:pt x="9239" y="163"/>
                  </a:moveTo>
                  <a:cubicBezTo>
                    <a:pt x="9666" y="163"/>
                    <a:pt x="10093" y="428"/>
                    <a:pt x="10358" y="753"/>
                  </a:cubicBezTo>
                  <a:cubicBezTo>
                    <a:pt x="10683" y="1099"/>
                    <a:pt x="10683" y="1608"/>
                    <a:pt x="10602" y="2035"/>
                  </a:cubicBezTo>
                  <a:lnTo>
                    <a:pt x="8404" y="8221"/>
                  </a:lnTo>
                  <a:cubicBezTo>
                    <a:pt x="8221" y="8811"/>
                    <a:pt x="7712" y="9238"/>
                    <a:pt x="7122" y="9238"/>
                  </a:cubicBezTo>
                  <a:lnTo>
                    <a:pt x="1710" y="9320"/>
                  </a:lnTo>
                  <a:cubicBezTo>
                    <a:pt x="1282" y="9320"/>
                    <a:pt x="774" y="9076"/>
                    <a:pt x="509" y="8730"/>
                  </a:cubicBezTo>
                  <a:cubicBezTo>
                    <a:pt x="265" y="8302"/>
                    <a:pt x="183" y="7875"/>
                    <a:pt x="346" y="7468"/>
                  </a:cubicBezTo>
                  <a:lnTo>
                    <a:pt x="2544" y="1180"/>
                  </a:lnTo>
                  <a:cubicBezTo>
                    <a:pt x="2727" y="672"/>
                    <a:pt x="3236" y="244"/>
                    <a:pt x="3826" y="244"/>
                  </a:cubicBezTo>
                  <a:lnTo>
                    <a:pt x="9239" y="163"/>
                  </a:lnTo>
                  <a:close/>
                  <a:moveTo>
                    <a:pt x="9239" y="0"/>
                  </a:moveTo>
                  <a:lnTo>
                    <a:pt x="3826" y="82"/>
                  </a:lnTo>
                  <a:cubicBezTo>
                    <a:pt x="3134" y="82"/>
                    <a:pt x="2544" y="590"/>
                    <a:pt x="2381" y="1180"/>
                  </a:cubicBezTo>
                  <a:lnTo>
                    <a:pt x="183" y="7366"/>
                  </a:lnTo>
                  <a:cubicBezTo>
                    <a:pt x="0" y="7875"/>
                    <a:pt x="82" y="8384"/>
                    <a:pt x="428" y="8811"/>
                  </a:cubicBezTo>
                  <a:cubicBezTo>
                    <a:pt x="692" y="9238"/>
                    <a:pt x="1201" y="9503"/>
                    <a:pt x="1710" y="9503"/>
                  </a:cubicBezTo>
                  <a:lnTo>
                    <a:pt x="7122" y="9401"/>
                  </a:lnTo>
                  <a:cubicBezTo>
                    <a:pt x="7712" y="9320"/>
                    <a:pt x="8323" y="8893"/>
                    <a:pt x="8567" y="8302"/>
                  </a:cubicBezTo>
                  <a:lnTo>
                    <a:pt x="10683" y="2116"/>
                  </a:lnTo>
                  <a:cubicBezTo>
                    <a:pt x="10866" y="1608"/>
                    <a:pt x="10866" y="1099"/>
                    <a:pt x="10521" y="672"/>
                  </a:cubicBezTo>
                  <a:cubicBezTo>
                    <a:pt x="10256" y="244"/>
                    <a:pt x="9747" y="0"/>
                    <a:pt x="923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2"/>
            <p:cNvSpPr/>
            <p:nvPr/>
          </p:nvSpPr>
          <p:spPr>
            <a:xfrm>
              <a:off x="4808501" y="1743186"/>
              <a:ext cx="174769" cy="151208"/>
            </a:xfrm>
            <a:custGeom>
              <a:avLst/>
              <a:gdLst/>
              <a:ahLst/>
              <a:cxnLst/>
              <a:rect l="l" t="t" r="r" b="b"/>
              <a:pathLst>
                <a:path w="10867" h="9402" extrusionOk="0">
                  <a:moveTo>
                    <a:pt x="9157" y="163"/>
                  </a:moveTo>
                  <a:cubicBezTo>
                    <a:pt x="9666" y="163"/>
                    <a:pt x="10093" y="326"/>
                    <a:pt x="10358" y="753"/>
                  </a:cubicBezTo>
                  <a:cubicBezTo>
                    <a:pt x="10602" y="1099"/>
                    <a:pt x="10684" y="1608"/>
                    <a:pt x="10521" y="2035"/>
                  </a:cubicBezTo>
                  <a:lnTo>
                    <a:pt x="8405" y="8221"/>
                  </a:lnTo>
                  <a:cubicBezTo>
                    <a:pt x="8140" y="8811"/>
                    <a:pt x="7631" y="9157"/>
                    <a:pt x="7041" y="9157"/>
                  </a:cubicBezTo>
                  <a:lnTo>
                    <a:pt x="1710" y="9320"/>
                  </a:lnTo>
                  <a:cubicBezTo>
                    <a:pt x="1201" y="9320"/>
                    <a:pt x="774" y="9056"/>
                    <a:pt x="509" y="8649"/>
                  </a:cubicBezTo>
                  <a:cubicBezTo>
                    <a:pt x="265" y="8303"/>
                    <a:pt x="184" y="7794"/>
                    <a:pt x="347" y="7367"/>
                  </a:cubicBezTo>
                  <a:lnTo>
                    <a:pt x="2463" y="1181"/>
                  </a:lnTo>
                  <a:cubicBezTo>
                    <a:pt x="2727" y="591"/>
                    <a:pt x="3236" y="245"/>
                    <a:pt x="3826" y="245"/>
                  </a:cubicBezTo>
                  <a:lnTo>
                    <a:pt x="9157" y="163"/>
                  </a:lnTo>
                  <a:close/>
                  <a:moveTo>
                    <a:pt x="9157" y="0"/>
                  </a:moveTo>
                  <a:lnTo>
                    <a:pt x="3826" y="82"/>
                  </a:lnTo>
                  <a:cubicBezTo>
                    <a:pt x="3155" y="82"/>
                    <a:pt x="2544" y="509"/>
                    <a:pt x="2300" y="1099"/>
                  </a:cubicBezTo>
                  <a:lnTo>
                    <a:pt x="184" y="7367"/>
                  </a:lnTo>
                  <a:cubicBezTo>
                    <a:pt x="1" y="7794"/>
                    <a:pt x="102" y="8384"/>
                    <a:pt x="347" y="8811"/>
                  </a:cubicBezTo>
                  <a:cubicBezTo>
                    <a:pt x="692" y="9239"/>
                    <a:pt x="1201" y="9401"/>
                    <a:pt x="1710" y="9401"/>
                  </a:cubicBezTo>
                  <a:lnTo>
                    <a:pt x="7041" y="9320"/>
                  </a:lnTo>
                  <a:cubicBezTo>
                    <a:pt x="7733" y="9320"/>
                    <a:pt x="8323" y="8893"/>
                    <a:pt x="8567" y="8303"/>
                  </a:cubicBezTo>
                  <a:lnTo>
                    <a:pt x="10684" y="2117"/>
                  </a:lnTo>
                  <a:cubicBezTo>
                    <a:pt x="10867" y="1608"/>
                    <a:pt x="10785" y="1018"/>
                    <a:pt x="10521" y="591"/>
                  </a:cubicBezTo>
                  <a:cubicBezTo>
                    <a:pt x="10175" y="245"/>
                    <a:pt x="9666" y="0"/>
                    <a:pt x="9157"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a:off x="4955768" y="1740243"/>
              <a:ext cx="174769" cy="152848"/>
            </a:xfrm>
            <a:custGeom>
              <a:avLst/>
              <a:gdLst/>
              <a:ahLst/>
              <a:cxnLst/>
              <a:rect l="l" t="t" r="r" b="b"/>
              <a:pathLst>
                <a:path w="10867" h="9504" extrusionOk="0">
                  <a:moveTo>
                    <a:pt x="9157" y="183"/>
                  </a:moveTo>
                  <a:cubicBezTo>
                    <a:pt x="9666" y="183"/>
                    <a:pt x="10093" y="428"/>
                    <a:pt x="10358" y="774"/>
                  </a:cubicBezTo>
                  <a:cubicBezTo>
                    <a:pt x="10602" y="1201"/>
                    <a:pt x="10683" y="1608"/>
                    <a:pt x="10521" y="2035"/>
                  </a:cubicBezTo>
                  <a:lnTo>
                    <a:pt x="8323" y="8323"/>
                  </a:lnTo>
                  <a:cubicBezTo>
                    <a:pt x="8140" y="8832"/>
                    <a:pt x="7631" y="9239"/>
                    <a:pt x="7041" y="9239"/>
                  </a:cubicBezTo>
                  <a:lnTo>
                    <a:pt x="1628" y="9340"/>
                  </a:lnTo>
                  <a:cubicBezTo>
                    <a:pt x="1201" y="9340"/>
                    <a:pt x="774" y="9076"/>
                    <a:pt x="509" y="8730"/>
                  </a:cubicBezTo>
                  <a:cubicBezTo>
                    <a:pt x="265" y="8404"/>
                    <a:pt x="184" y="7896"/>
                    <a:pt x="265" y="7468"/>
                  </a:cubicBezTo>
                  <a:lnTo>
                    <a:pt x="2463" y="1282"/>
                  </a:lnTo>
                  <a:cubicBezTo>
                    <a:pt x="2646" y="692"/>
                    <a:pt x="3236" y="346"/>
                    <a:pt x="3826" y="265"/>
                  </a:cubicBezTo>
                  <a:lnTo>
                    <a:pt x="9157" y="183"/>
                  </a:lnTo>
                  <a:close/>
                  <a:moveTo>
                    <a:pt x="9157" y="0"/>
                  </a:moveTo>
                  <a:lnTo>
                    <a:pt x="3745" y="82"/>
                  </a:lnTo>
                  <a:cubicBezTo>
                    <a:pt x="3154" y="183"/>
                    <a:pt x="2544" y="590"/>
                    <a:pt x="2300" y="1201"/>
                  </a:cubicBezTo>
                  <a:lnTo>
                    <a:pt x="184" y="7387"/>
                  </a:lnTo>
                  <a:cubicBezTo>
                    <a:pt x="0" y="7896"/>
                    <a:pt x="102" y="8404"/>
                    <a:pt x="346" y="8832"/>
                  </a:cubicBezTo>
                  <a:cubicBezTo>
                    <a:pt x="692" y="9239"/>
                    <a:pt x="1120" y="9503"/>
                    <a:pt x="1628" y="9503"/>
                  </a:cubicBezTo>
                  <a:lnTo>
                    <a:pt x="7041" y="9422"/>
                  </a:lnTo>
                  <a:cubicBezTo>
                    <a:pt x="7733" y="9422"/>
                    <a:pt x="8323" y="8994"/>
                    <a:pt x="8486" y="8323"/>
                  </a:cubicBezTo>
                  <a:lnTo>
                    <a:pt x="10683" y="2117"/>
                  </a:lnTo>
                  <a:cubicBezTo>
                    <a:pt x="10867" y="1608"/>
                    <a:pt x="10785" y="1099"/>
                    <a:pt x="10439" y="692"/>
                  </a:cubicBezTo>
                  <a:cubicBezTo>
                    <a:pt x="10175" y="265"/>
                    <a:pt x="9666" y="0"/>
                    <a:pt x="9157"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a:off x="5413927" y="1736319"/>
              <a:ext cx="223852" cy="144324"/>
            </a:xfrm>
            <a:custGeom>
              <a:avLst/>
              <a:gdLst/>
              <a:ahLst/>
              <a:cxnLst/>
              <a:rect l="l" t="t" r="r" b="b"/>
              <a:pathLst>
                <a:path w="13919" h="8974" extrusionOk="0">
                  <a:moveTo>
                    <a:pt x="4497" y="163"/>
                  </a:moveTo>
                  <a:cubicBezTo>
                    <a:pt x="4681" y="163"/>
                    <a:pt x="4762" y="163"/>
                    <a:pt x="4925" y="326"/>
                  </a:cubicBezTo>
                  <a:lnTo>
                    <a:pt x="13492" y="7549"/>
                  </a:lnTo>
                  <a:cubicBezTo>
                    <a:pt x="13654" y="7712"/>
                    <a:pt x="13736" y="7956"/>
                    <a:pt x="13654" y="8221"/>
                  </a:cubicBezTo>
                  <a:cubicBezTo>
                    <a:pt x="13573" y="8465"/>
                    <a:pt x="13329" y="8648"/>
                    <a:pt x="13064" y="8648"/>
                  </a:cubicBezTo>
                  <a:lnTo>
                    <a:pt x="8832" y="8811"/>
                  </a:lnTo>
                  <a:cubicBezTo>
                    <a:pt x="8649" y="8811"/>
                    <a:pt x="8486" y="8730"/>
                    <a:pt x="8404" y="8648"/>
                  </a:cubicBezTo>
                  <a:lnTo>
                    <a:pt x="428" y="1343"/>
                  </a:lnTo>
                  <a:cubicBezTo>
                    <a:pt x="265" y="1180"/>
                    <a:pt x="184" y="834"/>
                    <a:pt x="265" y="590"/>
                  </a:cubicBezTo>
                  <a:cubicBezTo>
                    <a:pt x="346" y="427"/>
                    <a:pt x="611" y="244"/>
                    <a:pt x="855" y="244"/>
                  </a:cubicBezTo>
                  <a:lnTo>
                    <a:pt x="4497" y="163"/>
                  </a:lnTo>
                  <a:close/>
                  <a:moveTo>
                    <a:pt x="4497" y="0"/>
                  </a:moveTo>
                  <a:lnTo>
                    <a:pt x="855" y="81"/>
                  </a:lnTo>
                  <a:cubicBezTo>
                    <a:pt x="509" y="81"/>
                    <a:pt x="265" y="244"/>
                    <a:pt x="102" y="590"/>
                  </a:cubicBezTo>
                  <a:cubicBezTo>
                    <a:pt x="0" y="834"/>
                    <a:pt x="102" y="1262"/>
                    <a:pt x="346" y="1445"/>
                  </a:cubicBezTo>
                  <a:lnTo>
                    <a:pt x="8242" y="8730"/>
                  </a:lnTo>
                  <a:cubicBezTo>
                    <a:pt x="8404" y="8892"/>
                    <a:pt x="8649" y="8974"/>
                    <a:pt x="8832" y="8974"/>
                  </a:cubicBezTo>
                  <a:lnTo>
                    <a:pt x="13064" y="8811"/>
                  </a:lnTo>
                  <a:cubicBezTo>
                    <a:pt x="13410" y="8811"/>
                    <a:pt x="13654" y="8648"/>
                    <a:pt x="13837" y="8302"/>
                  </a:cubicBezTo>
                  <a:cubicBezTo>
                    <a:pt x="13919" y="7956"/>
                    <a:pt x="13837" y="7631"/>
                    <a:pt x="13573" y="7366"/>
                  </a:cubicBezTo>
                  <a:lnTo>
                    <a:pt x="5006" y="163"/>
                  </a:lnTo>
                  <a:cubicBezTo>
                    <a:pt x="4843" y="81"/>
                    <a:pt x="4681" y="0"/>
                    <a:pt x="4497"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p:nvPr/>
          </p:nvSpPr>
          <p:spPr>
            <a:xfrm>
              <a:off x="5216257" y="1738924"/>
              <a:ext cx="227793" cy="152848"/>
            </a:xfrm>
            <a:custGeom>
              <a:avLst/>
              <a:gdLst/>
              <a:ahLst/>
              <a:cxnLst/>
              <a:rect l="l" t="t" r="r" b="b"/>
              <a:pathLst>
                <a:path w="14164" h="9504" extrusionOk="0">
                  <a:moveTo>
                    <a:pt x="5169" y="164"/>
                  </a:moveTo>
                  <a:cubicBezTo>
                    <a:pt x="5353" y="164"/>
                    <a:pt x="5515" y="265"/>
                    <a:pt x="5597" y="347"/>
                  </a:cubicBezTo>
                  <a:lnTo>
                    <a:pt x="13736" y="7794"/>
                  </a:lnTo>
                  <a:cubicBezTo>
                    <a:pt x="13919" y="7978"/>
                    <a:pt x="14001" y="8222"/>
                    <a:pt x="13919" y="8486"/>
                  </a:cubicBezTo>
                  <a:cubicBezTo>
                    <a:pt x="13818" y="8730"/>
                    <a:pt x="13573" y="8914"/>
                    <a:pt x="13309" y="8914"/>
                  </a:cubicBezTo>
                  <a:lnTo>
                    <a:pt x="856" y="9321"/>
                  </a:lnTo>
                  <a:cubicBezTo>
                    <a:pt x="510" y="9321"/>
                    <a:pt x="184" y="8995"/>
                    <a:pt x="184" y="8649"/>
                  </a:cubicBezTo>
                  <a:lnTo>
                    <a:pt x="184" y="856"/>
                  </a:lnTo>
                  <a:cubicBezTo>
                    <a:pt x="184" y="510"/>
                    <a:pt x="510" y="265"/>
                    <a:pt x="856" y="265"/>
                  </a:cubicBezTo>
                  <a:lnTo>
                    <a:pt x="5169" y="164"/>
                  </a:lnTo>
                  <a:close/>
                  <a:moveTo>
                    <a:pt x="5169" y="1"/>
                  </a:moveTo>
                  <a:lnTo>
                    <a:pt x="856" y="82"/>
                  </a:lnTo>
                  <a:cubicBezTo>
                    <a:pt x="428" y="82"/>
                    <a:pt x="1" y="428"/>
                    <a:pt x="1" y="856"/>
                  </a:cubicBezTo>
                  <a:lnTo>
                    <a:pt x="1" y="8649"/>
                  </a:lnTo>
                  <a:cubicBezTo>
                    <a:pt x="1" y="9158"/>
                    <a:pt x="428" y="9504"/>
                    <a:pt x="856" y="9504"/>
                  </a:cubicBezTo>
                  <a:lnTo>
                    <a:pt x="13309" y="9076"/>
                  </a:lnTo>
                  <a:cubicBezTo>
                    <a:pt x="13655" y="9076"/>
                    <a:pt x="13919" y="8812"/>
                    <a:pt x="14001" y="8568"/>
                  </a:cubicBezTo>
                  <a:cubicBezTo>
                    <a:pt x="14163" y="8222"/>
                    <a:pt x="14082" y="7896"/>
                    <a:pt x="13818" y="7632"/>
                  </a:cubicBezTo>
                  <a:lnTo>
                    <a:pt x="5780" y="265"/>
                  </a:lnTo>
                  <a:cubicBezTo>
                    <a:pt x="5597" y="82"/>
                    <a:pt x="5434" y="1"/>
                    <a:pt x="5169"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2"/>
            <p:cNvSpPr/>
            <p:nvPr/>
          </p:nvSpPr>
          <p:spPr>
            <a:xfrm>
              <a:off x="5317383" y="1737621"/>
              <a:ext cx="220909" cy="145965"/>
            </a:xfrm>
            <a:custGeom>
              <a:avLst/>
              <a:gdLst/>
              <a:ahLst/>
              <a:cxnLst/>
              <a:rect l="l" t="t" r="r" b="b"/>
              <a:pathLst>
                <a:path w="13736" h="9076" extrusionOk="0">
                  <a:moveTo>
                    <a:pt x="4905" y="163"/>
                  </a:moveTo>
                  <a:cubicBezTo>
                    <a:pt x="5088" y="163"/>
                    <a:pt x="5169" y="245"/>
                    <a:pt x="5332" y="346"/>
                  </a:cubicBezTo>
                  <a:lnTo>
                    <a:pt x="13309" y="7631"/>
                  </a:lnTo>
                  <a:cubicBezTo>
                    <a:pt x="13471" y="7875"/>
                    <a:pt x="13553" y="8140"/>
                    <a:pt x="13471" y="8384"/>
                  </a:cubicBezTo>
                  <a:cubicBezTo>
                    <a:pt x="13390" y="8649"/>
                    <a:pt x="13125" y="8811"/>
                    <a:pt x="12881" y="8811"/>
                  </a:cubicBezTo>
                  <a:lnTo>
                    <a:pt x="8974" y="8893"/>
                  </a:lnTo>
                  <a:cubicBezTo>
                    <a:pt x="8812" y="8893"/>
                    <a:pt x="8649" y="8893"/>
                    <a:pt x="8547" y="8730"/>
                  </a:cubicBezTo>
                  <a:lnTo>
                    <a:pt x="509" y="1364"/>
                  </a:lnTo>
                  <a:cubicBezTo>
                    <a:pt x="245" y="1181"/>
                    <a:pt x="245" y="855"/>
                    <a:pt x="326" y="672"/>
                  </a:cubicBezTo>
                  <a:cubicBezTo>
                    <a:pt x="408" y="428"/>
                    <a:pt x="672" y="245"/>
                    <a:pt x="916" y="245"/>
                  </a:cubicBezTo>
                  <a:lnTo>
                    <a:pt x="4905" y="163"/>
                  </a:lnTo>
                  <a:close/>
                  <a:moveTo>
                    <a:pt x="4905" y="0"/>
                  </a:moveTo>
                  <a:lnTo>
                    <a:pt x="916" y="82"/>
                  </a:lnTo>
                  <a:cubicBezTo>
                    <a:pt x="591" y="82"/>
                    <a:pt x="245" y="245"/>
                    <a:pt x="163" y="591"/>
                  </a:cubicBezTo>
                  <a:cubicBezTo>
                    <a:pt x="1" y="937"/>
                    <a:pt x="82" y="1262"/>
                    <a:pt x="326" y="1445"/>
                  </a:cubicBezTo>
                  <a:lnTo>
                    <a:pt x="8384" y="8893"/>
                  </a:lnTo>
                  <a:cubicBezTo>
                    <a:pt x="8547" y="8995"/>
                    <a:pt x="8730" y="9076"/>
                    <a:pt x="8974" y="9076"/>
                  </a:cubicBezTo>
                  <a:lnTo>
                    <a:pt x="12881" y="8995"/>
                  </a:lnTo>
                  <a:cubicBezTo>
                    <a:pt x="13227" y="8893"/>
                    <a:pt x="13471" y="8730"/>
                    <a:pt x="13634" y="8384"/>
                  </a:cubicBezTo>
                  <a:cubicBezTo>
                    <a:pt x="13736" y="8140"/>
                    <a:pt x="13634" y="7794"/>
                    <a:pt x="13390" y="7550"/>
                  </a:cubicBezTo>
                  <a:lnTo>
                    <a:pt x="5413" y="245"/>
                  </a:lnTo>
                  <a:cubicBezTo>
                    <a:pt x="5251" y="82"/>
                    <a:pt x="5088" y="0"/>
                    <a:pt x="490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2"/>
            <p:cNvSpPr/>
            <p:nvPr/>
          </p:nvSpPr>
          <p:spPr>
            <a:xfrm>
              <a:off x="4169045" y="1937897"/>
              <a:ext cx="1479542" cy="48183"/>
            </a:xfrm>
            <a:custGeom>
              <a:avLst/>
              <a:gdLst/>
              <a:ahLst/>
              <a:cxnLst/>
              <a:rect l="l" t="t" r="r" b="b"/>
              <a:pathLst>
                <a:path w="91997" h="2996" extrusionOk="0">
                  <a:moveTo>
                    <a:pt x="91996" y="1"/>
                  </a:moveTo>
                  <a:lnTo>
                    <a:pt x="1" y="2219"/>
                  </a:lnTo>
                  <a:cubicBezTo>
                    <a:pt x="1" y="2219"/>
                    <a:pt x="45738" y="2995"/>
                    <a:pt x="58303" y="2995"/>
                  </a:cubicBezTo>
                  <a:cubicBezTo>
                    <a:pt x="59533" y="2995"/>
                    <a:pt x="60444" y="2988"/>
                    <a:pt x="60965" y="2972"/>
                  </a:cubicBezTo>
                  <a:cubicBezTo>
                    <a:pt x="66907" y="2809"/>
                    <a:pt x="91996" y="1"/>
                    <a:pt x="91996"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2"/>
            <p:cNvSpPr/>
            <p:nvPr/>
          </p:nvSpPr>
          <p:spPr>
            <a:xfrm>
              <a:off x="5506867" y="1837108"/>
              <a:ext cx="587767" cy="76263"/>
            </a:xfrm>
            <a:custGeom>
              <a:avLst/>
              <a:gdLst/>
              <a:ahLst/>
              <a:cxnLst/>
              <a:rect l="l" t="t" r="r" b="b"/>
              <a:pathLst>
                <a:path w="36547" h="4742" extrusionOk="0">
                  <a:moveTo>
                    <a:pt x="36546" y="0"/>
                  </a:moveTo>
                  <a:lnTo>
                    <a:pt x="2198" y="1954"/>
                  </a:lnTo>
                  <a:cubicBezTo>
                    <a:pt x="1954" y="1954"/>
                    <a:pt x="1689" y="2117"/>
                    <a:pt x="1527" y="2381"/>
                  </a:cubicBezTo>
                  <a:lnTo>
                    <a:pt x="0" y="4742"/>
                  </a:lnTo>
                  <a:lnTo>
                    <a:pt x="326" y="4742"/>
                  </a:lnTo>
                  <a:lnTo>
                    <a:pt x="1771" y="2544"/>
                  </a:lnTo>
                  <a:cubicBezTo>
                    <a:pt x="1852" y="2381"/>
                    <a:pt x="2035" y="2300"/>
                    <a:pt x="2198" y="2300"/>
                  </a:cubicBezTo>
                  <a:lnTo>
                    <a:pt x="12210" y="1689"/>
                  </a:lnTo>
                  <a:lnTo>
                    <a:pt x="10500" y="4335"/>
                  </a:lnTo>
                  <a:lnTo>
                    <a:pt x="10846" y="4335"/>
                  </a:lnTo>
                  <a:lnTo>
                    <a:pt x="12637" y="1689"/>
                  </a:lnTo>
                  <a:lnTo>
                    <a:pt x="20512" y="1282"/>
                  </a:lnTo>
                  <a:lnTo>
                    <a:pt x="18640" y="3989"/>
                  </a:lnTo>
                  <a:cubicBezTo>
                    <a:pt x="18823" y="3907"/>
                    <a:pt x="18986" y="3907"/>
                    <a:pt x="19067" y="3907"/>
                  </a:cubicBezTo>
                  <a:lnTo>
                    <a:pt x="20939" y="1181"/>
                  </a:lnTo>
                  <a:lnTo>
                    <a:pt x="26881" y="855"/>
                  </a:lnTo>
                  <a:lnTo>
                    <a:pt x="25009" y="3643"/>
                  </a:lnTo>
                  <a:lnTo>
                    <a:pt x="25436" y="3643"/>
                  </a:lnTo>
                  <a:lnTo>
                    <a:pt x="27288" y="855"/>
                  </a:lnTo>
                  <a:lnTo>
                    <a:pt x="32802" y="509"/>
                  </a:lnTo>
                  <a:lnTo>
                    <a:pt x="30951" y="3399"/>
                  </a:lnTo>
                  <a:cubicBezTo>
                    <a:pt x="31032" y="3399"/>
                    <a:pt x="31195" y="3399"/>
                    <a:pt x="31276" y="3317"/>
                  </a:cubicBezTo>
                  <a:lnTo>
                    <a:pt x="33148" y="591"/>
                  </a:lnTo>
                  <a:lnTo>
                    <a:pt x="33067" y="509"/>
                  </a:lnTo>
                  <a:lnTo>
                    <a:pt x="35855" y="346"/>
                  </a:lnTo>
                  <a:lnTo>
                    <a:pt x="34084" y="3053"/>
                  </a:lnTo>
                  <a:lnTo>
                    <a:pt x="34247" y="3216"/>
                  </a:lnTo>
                  <a:lnTo>
                    <a:pt x="34410" y="3216"/>
                  </a:lnTo>
                  <a:lnTo>
                    <a:pt x="36546"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539552" y="1187916"/>
            <a:ext cx="7848872" cy="1815882"/>
          </a:xfrm>
          <a:prstGeom prst="rect">
            <a:avLst/>
          </a:prstGeom>
        </p:spPr>
        <p:txBody>
          <a:bodyPr wrap="square">
            <a:spAutoFit/>
          </a:bodyPr>
          <a:lstStyle/>
          <a:p>
            <a:r>
              <a:rPr lang="en-US" dirty="0"/>
              <a:t>Marketing plays an important role in the success of almost any travel company, and those operating in the cruise industry are no different. However, through advertising and other marketing efforts brands can convey their values, stand out from competitors and provide reasons why customers should choose them.</a:t>
            </a:r>
          </a:p>
          <a:p>
            <a:endParaRPr lang="en-US" dirty="0"/>
          </a:p>
          <a:p>
            <a:r>
              <a:rPr lang="en-US" dirty="0"/>
              <a:t>Through the article 'Travel Marketing: The Latest Marketing Tips to Improve Your Results!', you will gain insight into some of the newest and most effective marketing strategies and how they can improve business results.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53"/>
          <p:cNvSpPr txBox="1">
            <a:spLocks noGrp="1"/>
          </p:cNvSpPr>
          <p:nvPr>
            <p:ph type="title"/>
          </p:nvPr>
        </p:nvSpPr>
        <p:spPr>
          <a:xfrm>
            <a:off x="1331640" y="123478"/>
            <a:ext cx="4536504" cy="714500"/>
          </a:xfrm>
          <a:prstGeom prst="rect">
            <a:avLst/>
          </a:prstGeom>
        </p:spPr>
        <p:txBody>
          <a:bodyPr spcFirstLastPara="1" wrap="square" lIns="91425" tIns="91425" rIns="91425" bIns="91425" anchor="t" anchorCtr="0">
            <a:noAutofit/>
          </a:bodyPr>
          <a:lstStyle/>
          <a:p>
            <a:pPr lvl="0"/>
            <a:r>
              <a:rPr lang="en-US" sz="1600" dirty="0"/>
              <a:t>Attract More Bookings By Connecting to Travel Agencies</a:t>
            </a:r>
            <a:endParaRPr sz="1600" dirty="0"/>
          </a:p>
        </p:txBody>
      </p:sp>
      <p:pic>
        <p:nvPicPr>
          <p:cNvPr id="1025" name="Google Shape;1025;p53"/>
          <p:cNvPicPr preferRelativeResize="0"/>
          <p:nvPr/>
        </p:nvPicPr>
        <p:blipFill rotWithShape="1">
          <a:blip r:embed="rId3">
            <a:alphaModFix/>
          </a:blip>
          <a:srcRect t="31864" b="1473"/>
          <a:stretch/>
        </p:blipFill>
        <p:spPr>
          <a:xfrm>
            <a:off x="4940700" y="576450"/>
            <a:ext cx="3483300" cy="3483300"/>
          </a:xfrm>
          <a:prstGeom prst="ellipse">
            <a:avLst/>
          </a:prstGeom>
          <a:noFill/>
          <a:ln>
            <a:noFill/>
          </a:ln>
        </p:spPr>
      </p:pic>
      <p:sp>
        <p:nvSpPr>
          <p:cNvPr id="3" name="Rectangle 2"/>
          <p:cNvSpPr/>
          <p:nvPr/>
        </p:nvSpPr>
        <p:spPr>
          <a:xfrm>
            <a:off x="107504" y="1549697"/>
            <a:ext cx="4968552" cy="2462213"/>
          </a:xfrm>
          <a:prstGeom prst="rect">
            <a:avLst/>
          </a:prstGeom>
        </p:spPr>
        <p:txBody>
          <a:bodyPr wrap="square">
            <a:spAutoFit/>
          </a:bodyPr>
          <a:lstStyle/>
          <a:p>
            <a:r>
              <a:rPr lang="en-US" dirty="0"/>
              <a:t>Travel companies can live or die based on the number of bookings they attract. For this reason, maximizing demand is a top priority for the shipping industry and travel agents can be of great help. Customers can turn to travel agents for a number of reasons, but convenience and the ability to easily compare prices are usually top priorities.</a:t>
            </a:r>
          </a:p>
          <a:p>
            <a:endParaRPr lang="en-US" dirty="0"/>
          </a:p>
          <a:p>
            <a:r>
              <a:rPr lang="en-US" dirty="0"/>
              <a:t>In the article “Attract More Bookings By Connecting to Travel Agencies”, you will be able to find more information about the benefits of connecting to travel agents and find a list of some of the most popular platforms.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3" name="Google Shape;933;p50"/>
          <p:cNvSpPr/>
          <p:nvPr/>
        </p:nvSpPr>
        <p:spPr>
          <a:xfrm>
            <a:off x="-165723" y="2185901"/>
            <a:ext cx="39224" cy="39224"/>
          </a:xfrm>
          <a:custGeom>
            <a:avLst/>
            <a:gdLst/>
            <a:ahLst/>
            <a:cxnLst/>
            <a:rect l="l" t="t" r="r" b="b"/>
            <a:pathLst>
              <a:path w="380" h="380" extrusionOk="0">
                <a:moveTo>
                  <a:pt x="197" y="0"/>
                </a:moveTo>
                <a:cubicBezTo>
                  <a:pt x="77" y="0"/>
                  <a:pt x="0" y="82"/>
                  <a:pt x="0" y="202"/>
                </a:cubicBezTo>
                <a:cubicBezTo>
                  <a:pt x="0" y="303"/>
                  <a:pt x="77" y="380"/>
                  <a:pt x="197" y="380"/>
                </a:cubicBezTo>
                <a:cubicBezTo>
                  <a:pt x="298" y="380"/>
                  <a:pt x="380" y="303"/>
                  <a:pt x="380" y="202"/>
                </a:cubicBezTo>
                <a:cubicBezTo>
                  <a:pt x="380" y="82"/>
                  <a:pt x="298" y="0"/>
                  <a:pt x="197" y="0"/>
                </a:cubicBezTo>
                <a:close/>
              </a:path>
            </a:pathLst>
          </a:custGeom>
          <a:gradFill>
            <a:gsLst>
              <a:gs pos="0">
                <a:schemeClr val="accent4"/>
              </a:gs>
              <a:gs pos="46000">
                <a:srgbClr val="FFFFFF">
                  <a:alpha val="1686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50"/>
          <p:cNvGrpSpPr/>
          <p:nvPr/>
        </p:nvGrpSpPr>
        <p:grpSpPr>
          <a:xfrm>
            <a:off x="1610091" y="2899282"/>
            <a:ext cx="5923665" cy="1704098"/>
            <a:chOff x="1610091" y="2994757"/>
            <a:chExt cx="5923665" cy="1704098"/>
          </a:xfrm>
        </p:grpSpPr>
        <p:sp>
          <p:nvSpPr>
            <p:cNvPr id="935" name="Google Shape;935;p50"/>
            <p:cNvSpPr/>
            <p:nvPr/>
          </p:nvSpPr>
          <p:spPr>
            <a:xfrm>
              <a:off x="3610447" y="3321327"/>
              <a:ext cx="1939119" cy="343711"/>
            </a:xfrm>
            <a:custGeom>
              <a:avLst/>
              <a:gdLst/>
              <a:ahLst/>
              <a:cxnLst/>
              <a:rect l="l" t="t" r="r" b="b"/>
              <a:pathLst>
                <a:path w="13117" h="2325" extrusionOk="0">
                  <a:moveTo>
                    <a:pt x="7367" y="0"/>
                  </a:moveTo>
                  <a:cubicBezTo>
                    <a:pt x="5240" y="0"/>
                    <a:pt x="2664" y="1074"/>
                    <a:pt x="0" y="2325"/>
                  </a:cubicBezTo>
                  <a:lnTo>
                    <a:pt x="13117" y="2236"/>
                  </a:lnTo>
                  <a:lnTo>
                    <a:pt x="8189" y="55"/>
                  </a:lnTo>
                  <a:cubicBezTo>
                    <a:pt x="7931" y="28"/>
                    <a:pt x="7646" y="0"/>
                    <a:pt x="7367"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3569201" y="3313344"/>
              <a:ext cx="2021609" cy="359676"/>
            </a:xfrm>
            <a:custGeom>
              <a:avLst/>
              <a:gdLst/>
              <a:ahLst/>
              <a:cxnLst/>
              <a:rect l="l" t="t" r="r" b="b"/>
              <a:pathLst>
                <a:path w="13675" h="2433" extrusionOk="0">
                  <a:moveTo>
                    <a:pt x="7646" y="109"/>
                  </a:moveTo>
                  <a:cubicBezTo>
                    <a:pt x="7925" y="109"/>
                    <a:pt x="8183" y="143"/>
                    <a:pt x="8434" y="170"/>
                  </a:cubicBezTo>
                  <a:lnTo>
                    <a:pt x="13110" y="2236"/>
                  </a:lnTo>
                  <a:lnTo>
                    <a:pt x="565" y="2290"/>
                  </a:lnTo>
                  <a:cubicBezTo>
                    <a:pt x="3140" y="1128"/>
                    <a:pt x="5607" y="109"/>
                    <a:pt x="7646" y="109"/>
                  </a:cubicBezTo>
                  <a:close/>
                  <a:moveTo>
                    <a:pt x="7646" y="0"/>
                  </a:moveTo>
                  <a:cubicBezTo>
                    <a:pt x="5437" y="0"/>
                    <a:pt x="2746" y="1162"/>
                    <a:pt x="1" y="2433"/>
                  </a:cubicBezTo>
                  <a:lnTo>
                    <a:pt x="13674" y="2351"/>
                  </a:lnTo>
                  <a:lnTo>
                    <a:pt x="8496" y="54"/>
                  </a:lnTo>
                  <a:cubicBezTo>
                    <a:pt x="8210" y="27"/>
                    <a:pt x="7925" y="0"/>
                    <a:pt x="7646"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2601769" y="3655880"/>
              <a:ext cx="4931988" cy="239193"/>
            </a:xfrm>
            <a:custGeom>
              <a:avLst/>
              <a:gdLst/>
              <a:ahLst/>
              <a:cxnLst/>
              <a:rect l="l" t="t" r="r" b="b"/>
              <a:pathLst>
                <a:path w="33362" h="1618" extrusionOk="0">
                  <a:moveTo>
                    <a:pt x="25546" y="0"/>
                  </a:moveTo>
                  <a:lnTo>
                    <a:pt x="2746" y="143"/>
                  </a:lnTo>
                  <a:lnTo>
                    <a:pt x="0" y="1618"/>
                  </a:lnTo>
                  <a:lnTo>
                    <a:pt x="33362" y="1618"/>
                  </a:lnTo>
                  <a:lnTo>
                    <a:pt x="25546"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681496" y="3894930"/>
              <a:ext cx="5852245" cy="803913"/>
            </a:xfrm>
            <a:custGeom>
              <a:avLst/>
              <a:gdLst/>
              <a:ahLst/>
              <a:cxnLst/>
              <a:rect l="l" t="t" r="r" b="b"/>
              <a:pathLst>
                <a:path w="39587" h="5438" extrusionOk="0">
                  <a:moveTo>
                    <a:pt x="5491" y="1"/>
                  </a:moveTo>
                  <a:lnTo>
                    <a:pt x="3568" y="1897"/>
                  </a:lnTo>
                  <a:lnTo>
                    <a:pt x="850" y="1897"/>
                  </a:lnTo>
                  <a:lnTo>
                    <a:pt x="0" y="3542"/>
                  </a:lnTo>
                  <a:lnTo>
                    <a:pt x="1611" y="3684"/>
                  </a:lnTo>
                  <a:lnTo>
                    <a:pt x="1896" y="5438"/>
                  </a:lnTo>
                  <a:lnTo>
                    <a:pt x="31228" y="5438"/>
                  </a:lnTo>
                  <a:lnTo>
                    <a:pt x="3958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6830442" y="4012460"/>
              <a:ext cx="196026" cy="108657"/>
            </a:xfrm>
            <a:custGeom>
              <a:avLst/>
              <a:gdLst/>
              <a:ahLst/>
              <a:cxnLst/>
              <a:rect l="l" t="t" r="r" b="b"/>
              <a:pathLst>
                <a:path w="1326" h="735" extrusionOk="0">
                  <a:moveTo>
                    <a:pt x="680" y="1"/>
                  </a:moveTo>
                  <a:cubicBezTo>
                    <a:pt x="306" y="1"/>
                    <a:pt x="0" y="171"/>
                    <a:pt x="0" y="368"/>
                  </a:cubicBezTo>
                  <a:cubicBezTo>
                    <a:pt x="0" y="565"/>
                    <a:pt x="306" y="735"/>
                    <a:pt x="680" y="735"/>
                  </a:cubicBezTo>
                  <a:cubicBezTo>
                    <a:pt x="1020" y="735"/>
                    <a:pt x="1326" y="565"/>
                    <a:pt x="1326" y="368"/>
                  </a:cubicBezTo>
                  <a:cubicBezTo>
                    <a:pt x="1326" y="171"/>
                    <a:pt x="1020" y="1"/>
                    <a:pt x="6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5486178" y="4012460"/>
              <a:ext cx="264325" cy="108657"/>
            </a:xfrm>
            <a:custGeom>
              <a:avLst/>
              <a:gdLst/>
              <a:ahLst/>
              <a:cxnLst/>
              <a:rect l="l" t="t" r="r" b="b"/>
              <a:pathLst>
                <a:path w="1788" h="735" extrusionOk="0">
                  <a:moveTo>
                    <a:pt x="904" y="1"/>
                  </a:moveTo>
                  <a:cubicBezTo>
                    <a:pt x="395" y="1"/>
                    <a:pt x="0" y="171"/>
                    <a:pt x="0" y="368"/>
                  </a:cubicBezTo>
                  <a:cubicBezTo>
                    <a:pt x="0" y="565"/>
                    <a:pt x="395" y="735"/>
                    <a:pt x="904" y="735"/>
                  </a:cubicBezTo>
                  <a:cubicBezTo>
                    <a:pt x="1387" y="735"/>
                    <a:pt x="1788" y="565"/>
                    <a:pt x="1788" y="368"/>
                  </a:cubicBezTo>
                  <a:cubicBezTo>
                    <a:pt x="1788" y="171"/>
                    <a:pt x="1387" y="1"/>
                    <a:pt x="90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4971712" y="4012460"/>
              <a:ext cx="259446" cy="108657"/>
            </a:xfrm>
            <a:custGeom>
              <a:avLst/>
              <a:gdLst/>
              <a:ahLst/>
              <a:cxnLst/>
              <a:rect l="l" t="t" r="r" b="b"/>
              <a:pathLst>
                <a:path w="1755" h="735" extrusionOk="0">
                  <a:moveTo>
                    <a:pt x="878" y="1"/>
                  </a:moveTo>
                  <a:cubicBezTo>
                    <a:pt x="395" y="1"/>
                    <a:pt x="1" y="171"/>
                    <a:pt x="1" y="368"/>
                  </a:cubicBezTo>
                  <a:cubicBezTo>
                    <a:pt x="1" y="565"/>
                    <a:pt x="395" y="735"/>
                    <a:pt x="878" y="735"/>
                  </a:cubicBezTo>
                  <a:cubicBezTo>
                    <a:pt x="1360" y="735"/>
                    <a:pt x="1754" y="565"/>
                    <a:pt x="1754" y="368"/>
                  </a:cubicBezTo>
                  <a:cubicBezTo>
                    <a:pt x="1754" y="171"/>
                    <a:pt x="1360" y="1"/>
                    <a:pt x="87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6867548" y="4032565"/>
              <a:ext cx="121814" cy="67559"/>
            </a:xfrm>
            <a:custGeom>
              <a:avLst/>
              <a:gdLst/>
              <a:ahLst/>
              <a:cxnLst/>
              <a:rect l="l" t="t" r="r" b="b"/>
              <a:pathLst>
                <a:path w="824" h="457" extrusionOk="0">
                  <a:moveTo>
                    <a:pt x="429" y="1"/>
                  </a:moveTo>
                  <a:cubicBezTo>
                    <a:pt x="198" y="1"/>
                    <a:pt x="1" y="116"/>
                    <a:pt x="1" y="232"/>
                  </a:cubicBezTo>
                  <a:cubicBezTo>
                    <a:pt x="1" y="375"/>
                    <a:pt x="198" y="456"/>
                    <a:pt x="429" y="456"/>
                  </a:cubicBezTo>
                  <a:cubicBezTo>
                    <a:pt x="626" y="456"/>
                    <a:pt x="823" y="375"/>
                    <a:pt x="823" y="232"/>
                  </a:cubicBezTo>
                  <a:cubicBezTo>
                    <a:pt x="823" y="116"/>
                    <a:pt x="626" y="1"/>
                    <a:pt x="42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5532450" y="4028574"/>
              <a:ext cx="171929" cy="75542"/>
            </a:xfrm>
            <a:custGeom>
              <a:avLst/>
              <a:gdLst/>
              <a:ahLst/>
              <a:cxnLst/>
              <a:rect l="l" t="t" r="r" b="b"/>
              <a:pathLst>
                <a:path w="1163" h="511" extrusionOk="0">
                  <a:moveTo>
                    <a:pt x="591" y="1"/>
                  </a:moveTo>
                  <a:cubicBezTo>
                    <a:pt x="251" y="1"/>
                    <a:pt x="0" y="116"/>
                    <a:pt x="0" y="259"/>
                  </a:cubicBezTo>
                  <a:cubicBezTo>
                    <a:pt x="0" y="402"/>
                    <a:pt x="251" y="510"/>
                    <a:pt x="591" y="510"/>
                  </a:cubicBezTo>
                  <a:cubicBezTo>
                    <a:pt x="904" y="510"/>
                    <a:pt x="1162" y="402"/>
                    <a:pt x="1162" y="259"/>
                  </a:cubicBezTo>
                  <a:cubicBezTo>
                    <a:pt x="1162" y="116"/>
                    <a:pt x="904" y="1"/>
                    <a:pt x="59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5012958" y="4028574"/>
              <a:ext cx="171929" cy="75542"/>
            </a:xfrm>
            <a:custGeom>
              <a:avLst/>
              <a:gdLst/>
              <a:ahLst/>
              <a:cxnLst/>
              <a:rect l="l" t="t" r="r" b="b"/>
              <a:pathLst>
                <a:path w="1163" h="511" extrusionOk="0">
                  <a:moveTo>
                    <a:pt x="599" y="1"/>
                  </a:moveTo>
                  <a:cubicBezTo>
                    <a:pt x="286" y="1"/>
                    <a:pt x="0" y="116"/>
                    <a:pt x="0" y="259"/>
                  </a:cubicBezTo>
                  <a:cubicBezTo>
                    <a:pt x="0" y="402"/>
                    <a:pt x="286" y="510"/>
                    <a:pt x="599" y="510"/>
                  </a:cubicBezTo>
                  <a:cubicBezTo>
                    <a:pt x="911" y="510"/>
                    <a:pt x="1163" y="402"/>
                    <a:pt x="1163" y="259"/>
                  </a:cubicBezTo>
                  <a:cubicBezTo>
                    <a:pt x="1163" y="116"/>
                    <a:pt x="911" y="1"/>
                    <a:pt x="59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3007576" y="2994757"/>
              <a:ext cx="1541302" cy="728519"/>
            </a:xfrm>
            <a:custGeom>
              <a:avLst/>
              <a:gdLst/>
              <a:ahLst/>
              <a:cxnLst/>
              <a:rect l="l" t="t" r="r" b="b"/>
              <a:pathLst>
                <a:path w="10426" h="4928" extrusionOk="0">
                  <a:moveTo>
                    <a:pt x="483" y="1"/>
                  </a:moveTo>
                  <a:lnTo>
                    <a:pt x="313" y="259"/>
                  </a:lnTo>
                  <a:lnTo>
                    <a:pt x="4364" y="1217"/>
                  </a:lnTo>
                  <a:lnTo>
                    <a:pt x="1" y="4615"/>
                  </a:lnTo>
                  <a:lnTo>
                    <a:pt x="2807" y="4928"/>
                  </a:lnTo>
                  <a:lnTo>
                    <a:pt x="6287" y="1108"/>
                  </a:lnTo>
                  <a:lnTo>
                    <a:pt x="9773" y="735"/>
                  </a:lnTo>
                  <a:lnTo>
                    <a:pt x="10426"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919510" y="4414426"/>
              <a:ext cx="4814461" cy="284430"/>
            </a:xfrm>
            <a:custGeom>
              <a:avLst/>
              <a:gdLst/>
              <a:ahLst/>
              <a:cxnLst/>
              <a:rect l="l" t="t" r="r" b="b"/>
              <a:pathLst>
                <a:path w="32567" h="1924" extrusionOk="0">
                  <a:moveTo>
                    <a:pt x="32567" y="0"/>
                  </a:moveTo>
                  <a:lnTo>
                    <a:pt x="1" y="170"/>
                  </a:lnTo>
                  <a:lnTo>
                    <a:pt x="286" y="1924"/>
                  </a:lnTo>
                  <a:lnTo>
                    <a:pt x="29618" y="1924"/>
                  </a:lnTo>
                  <a:lnTo>
                    <a:pt x="325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5938257" y="3560378"/>
              <a:ext cx="189078" cy="112648"/>
            </a:xfrm>
            <a:custGeom>
              <a:avLst/>
              <a:gdLst/>
              <a:ahLst/>
              <a:cxnLst/>
              <a:rect l="l" t="t" r="r" b="b"/>
              <a:pathLst>
                <a:path w="1279" h="762" extrusionOk="0">
                  <a:moveTo>
                    <a:pt x="1" y="1"/>
                  </a:moveTo>
                  <a:lnTo>
                    <a:pt x="1" y="762"/>
                  </a:lnTo>
                  <a:lnTo>
                    <a:pt x="1278" y="762"/>
                  </a:lnTo>
                  <a:lnTo>
                    <a:pt x="1278"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6030654" y="3560378"/>
              <a:ext cx="96682" cy="95648"/>
            </a:xfrm>
            <a:custGeom>
              <a:avLst/>
              <a:gdLst/>
              <a:ahLst/>
              <a:cxnLst/>
              <a:rect l="l" t="t" r="r" b="b"/>
              <a:pathLst>
                <a:path w="654" h="647" extrusionOk="0">
                  <a:moveTo>
                    <a:pt x="1" y="1"/>
                  </a:moveTo>
                  <a:lnTo>
                    <a:pt x="1" y="646"/>
                  </a:lnTo>
                  <a:lnTo>
                    <a:pt x="653" y="646"/>
                  </a:lnTo>
                  <a:lnTo>
                    <a:pt x="65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3208484" y="3740294"/>
              <a:ext cx="3898343" cy="29271"/>
            </a:xfrm>
            <a:custGeom>
              <a:avLst/>
              <a:gdLst/>
              <a:ahLst/>
              <a:cxnLst/>
              <a:rect l="l" t="t" r="r" b="b"/>
              <a:pathLst>
                <a:path w="26370" h="198" extrusionOk="0">
                  <a:moveTo>
                    <a:pt x="1" y="0"/>
                  </a:moveTo>
                  <a:lnTo>
                    <a:pt x="1" y="197"/>
                  </a:lnTo>
                  <a:lnTo>
                    <a:pt x="26369" y="197"/>
                  </a:lnTo>
                  <a:lnTo>
                    <a:pt x="2636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6319080" y="3769418"/>
              <a:ext cx="34297" cy="125658"/>
            </a:xfrm>
            <a:custGeom>
              <a:avLst/>
              <a:gdLst/>
              <a:ahLst/>
              <a:cxnLst/>
              <a:rect l="l" t="t" r="r" b="b"/>
              <a:pathLst>
                <a:path w="232" h="850" extrusionOk="0">
                  <a:moveTo>
                    <a:pt x="0" y="0"/>
                  </a:moveTo>
                  <a:lnTo>
                    <a:pt x="0" y="850"/>
                  </a:lnTo>
                  <a:lnTo>
                    <a:pt x="231" y="850"/>
                  </a:lnTo>
                  <a:lnTo>
                    <a:pt x="231"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6733906" y="3769418"/>
              <a:ext cx="37402" cy="125658"/>
            </a:xfrm>
            <a:custGeom>
              <a:avLst/>
              <a:gdLst/>
              <a:ahLst/>
              <a:cxnLst/>
              <a:rect l="l" t="t" r="r" b="b"/>
              <a:pathLst>
                <a:path w="253" h="850" extrusionOk="0">
                  <a:moveTo>
                    <a:pt x="1" y="0"/>
                  </a:moveTo>
                  <a:lnTo>
                    <a:pt x="1"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5901151" y="3769418"/>
              <a:ext cx="37254" cy="125658"/>
            </a:xfrm>
            <a:custGeom>
              <a:avLst/>
              <a:gdLst/>
              <a:ahLst/>
              <a:cxnLst/>
              <a:rect l="l" t="t" r="r" b="b"/>
              <a:pathLst>
                <a:path w="252" h="850" extrusionOk="0">
                  <a:moveTo>
                    <a:pt x="0" y="0"/>
                  </a:moveTo>
                  <a:lnTo>
                    <a:pt x="0"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0"/>
            <p:cNvSpPr/>
            <p:nvPr/>
          </p:nvSpPr>
          <p:spPr>
            <a:xfrm>
              <a:off x="5486178" y="3769418"/>
              <a:ext cx="33262" cy="125658"/>
            </a:xfrm>
            <a:custGeom>
              <a:avLst/>
              <a:gdLst/>
              <a:ahLst/>
              <a:cxnLst/>
              <a:rect l="l" t="t" r="r" b="b"/>
              <a:pathLst>
                <a:path w="225" h="850" extrusionOk="0">
                  <a:moveTo>
                    <a:pt x="0" y="0"/>
                  </a:moveTo>
                  <a:lnTo>
                    <a:pt x="0"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5067213" y="3769418"/>
              <a:ext cx="38289" cy="125658"/>
            </a:xfrm>
            <a:custGeom>
              <a:avLst/>
              <a:gdLst/>
              <a:ahLst/>
              <a:cxnLst/>
              <a:rect l="l" t="t" r="r" b="b"/>
              <a:pathLst>
                <a:path w="259" h="850" extrusionOk="0">
                  <a:moveTo>
                    <a:pt x="0" y="0"/>
                  </a:moveTo>
                  <a:lnTo>
                    <a:pt x="0"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0"/>
            <p:cNvSpPr/>
            <p:nvPr/>
          </p:nvSpPr>
          <p:spPr>
            <a:xfrm>
              <a:off x="4653275"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4234311" y="3769418"/>
              <a:ext cx="38289" cy="125658"/>
            </a:xfrm>
            <a:custGeom>
              <a:avLst/>
              <a:gdLst/>
              <a:ahLst/>
              <a:cxnLst/>
              <a:rect l="l" t="t" r="r" b="b"/>
              <a:pathLst>
                <a:path w="259" h="850" extrusionOk="0">
                  <a:moveTo>
                    <a:pt x="1" y="0"/>
                  </a:moveTo>
                  <a:lnTo>
                    <a:pt x="1"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0"/>
            <p:cNvSpPr/>
            <p:nvPr/>
          </p:nvSpPr>
          <p:spPr>
            <a:xfrm>
              <a:off x="3820373"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0"/>
            <p:cNvSpPr/>
            <p:nvPr/>
          </p:nvSpPr>
          <p:spPr>
            <a:xfrm>
              <a:off x="3401408" y="3769418"/>
              <a:ext cx="33410" cy="125658"/>
            </a:xfrm>
            <a:custGeom>
              <a:avLst/>
              <a:gdLst/>
              <a:ahLst/>
              <a:cxnLst/>
              <a:rect l="l" t="t" r="r" b="b"/>
              <a:pathLst>
                <a:path w="226"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3339170" y="3058031"/>
              <a:ext cx="1155459" cy="614983"/>
            </a:xfrm>
            <a:custGeom>
              <a:avLst/>
              <a:gdLst/>
              <a:ahLst/>
              <a:cxnLst/>
              <a:rect l="l" t="t" r="r" b="b"/>
              <a:pathLst>
                <a:path w="7816" h="4160" extrusionOk="0">
                  <a:moveTo>
                    <a:pt x="7816" y="1"/>
                  </a:moveTo>
                  <a:lnTo>
                    <a:pt x="3480" y="279"/>
                  </a:lnTo>
                  <a:lnTo>
                    <a:pt x="0" y="4160"/>
                  </a:lnTo>
                  <a:lnTo>
                    <a:pt x="850" y="4160"/>
                  </a:lnTo>
                  <a:lnTo>
                    <a:pt x="4044" y="680"/>
                  </a:lnTo>
                  <a:lnTo>
                    <a:pt x="7530" y="307"/>
                  </a:lnTo>
                  <a:lnTo>
                    <a:pt x="781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0"/>
            <p:cNvSpPr/>
            <p:nvPr/>
          </p:nvSpPr>
          <p:spPr>
            <a:xfrm>
              <a:off x="1911527" y="4414426"/>
              <a:ext cx="4822444" cy="112648"/>
            </a:xfrm>
            <a:custGeom>
              <a:avLst/>
              <a:gdLst/>
              <a:ahLst/>
              <a:cxnLst/>
              <a:rect l="l" t="t" r="r" b="b"/>
              <a:pathLst>
                <a:path w="32621" h="762" extrusionOk="0">
                  <a:moveTo>
                    <a:pt x="0" y="0"/>
                  </a:moveTo>
                  <a:lnTo>
                    <a:pt x="143" y="762"/>
                  </a:lnTo>
                  <a:lnTo>
                    <a:pt x="31486" y="762"/>
                  </a:lnTo>
                  <a:lnTo>
                    <a:pt x="3262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1610091" y="4338586"/>
              <a:ext cx="1598513" cy="155372"/>
            </a:xfrm>
            <a:custGeom>
              <a:avLst/>
              <a:gdLst/>
              <a:ahLst/>
              <a:cxnLst/>
              <a:rect l="l" t="t" r="r" b="b"/>
              <a:pathLst>
                <a:path w="10813" h="1051" extrusionOk="0">
                  <a:moveTo>
                    <a:pt x="482" y="1"/>
                  </a:moveTo>
                  <a:cubicBezTo>
                    <a:pt x="199" y="1"/>
                    <a:pt x="1" y="245"/>
                    <a:pt x="1" y="513"/>
                  </a:cubicBezTo>
                  <a:cubicBezTo>
                    <a:pt x="1" y="819"/>
                    <a:pt x="225" y="1050"/>
                    <a:pt x="537" y="1050"/>
                  </a:cubicBezTo>
                  <a:lnTo>
                    <a:pt x="10446" y="989"/>
                  </a:lnTo>
                  <a:cubicBezTo>
                    <a:pt x="10643" y="989"/>
                    <a:pt x="10813" y="819"/>
                    <a:pt x="10813" y="622"/>
                  </a:cubicBezTo>
                  <a:cubicBezTo>
                    <a:pt x="10813" y="398"/>
                    <a:pt x="10643" y="255"/>
                    <a:pt x="10446" y="255"/>
                  </a:cubicBezTo>
                  <a:lnTo>
                    <a:pt x="537" y="4"/>
                  </a:lnTo>
                  <a:cubicBezTo>
                    <a:pt x="519" y="2"/>
                    <a:pt x="500" y="1"/>
                    <a:pt x="482"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0"/>
            <p:cNvSpPr/>
            <p:nvPr/>
          </p:nvSpPr>
          <p:spPr>
            <a:xfrm>
              <a:off x="1610091" y="4430540"/>
              <a:ext cx="1598513" cy="63420"/>
            </a:xfrm>
            <a:custGeom>
              <a:avLst/>
              <a:gdLst/>
              <a:ahLst/>
              <a:cxnLst/>
              <a:rect l="l" t="t" r="r" b="b"/>
              <a:pathLst>
                <a:path w="10813" h="429" extrusionOk="0">
                  <a:moveTo>
                    <a:pt x="1" y="0"/>
                  </a:moveTo>
                  <a:cubicBezTo>
                    <a:pt x="55" y="258"/>
                    <a:pt x="252" y="428"/>
                    <a:pt x="537" y="428"/>
                  </a:cubicBezTo>
                  <a:lnTo>
                    <a:pt x="10446" y="367"/>
                  </a:lnTo>
                  <a:cubicBezTo>
                    <a:pt x="10643" y="367"/>
                    <a:pt x="10813" y="197"/>
                    <a:pt x="10813"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0"/>
            <p:cNvSpPr/>
            <p:nvPr/>
          </p:nvSpPr>
          <p:spPr>
            <a:xfrm>
              <a:off x="4494501" y="4221500"/>
              <a:ext cx="2067733" cy="29271"/>
            </a:xfrm>
            <a:custGeom>
              <a:avLst/>
              <a:gdLst/>
              <a:ahLst/>
              <a:cxnLst/>
              <a:rect l="l" t="t" r="r" b="b"/>
              <a:pathLst>
                <a:path w="13987" h="198" extrusionOk="0">
                  <a:moveTo>
                    <a:pt x="1" y="1"/>
                  </a:moveTo>
                  <a:lnTo>
                    <a:pt x="1" y="198"/>
                  </a:lnTo>
                  <a:lnTo>
                    <a:pt x="13987" y="198"/>
                  </a:lnTo>
                  <a:lnTo>
                    <a:pt x="1398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2413870" y="3894930"/>
              <a:ext cx="5119883" cy="75542"/>
            </a:xfrm>
            <a:custGeom>
              <a:avLst/>
              <a:gdLst/>
              <a:ahLst/>
              <a:cxnLst/>
              <a:rect l="l" t="t" r="r" b="b"/>
              <a:pathLst>
                <a:path w="34633" h="511" extrusionOk="0">
                  <a:moveTo>
                    <a:pt x="510" y="1"/>
                  </a:moveTo>
                  <a:lnTo>
                    <a:pt x="0" y="511"/>
                  </a:lnTo>
                  <a:lnTo>
                    <a:pt x="33810" y="511"/>
                  </a:lnTo>
                  <a:lnTo>
                    <a:pt x="3463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a:off x="25" y="4603328"/>
            <a:ext cx="9144005" cy="540125"/>
            <a:chOff x="25" y="4603328"/>
            <a:chExt cx="9144005" cy="540125"/>
          </a:xfrm>
        </p:grpSpPr>
        <p:sp>
          <p:nvSpPr>
            <p:cNvPr id="966" name="Google Shape;966;p50"/>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26922" y="339502"/>
            <a:ext cx="8005518" cy="400110"/>
          </a:xfrm>
          <a:prstGeom prst="rect">
            <a:avLst/>
          </a:prstGeom>
        </p:spPr>
        <p:txBody>
          <a:bodyPr wrap="square">
            <a:spAutoFit/>
          </a:bodyPr>
          <a:lstStyle/>
          <a:p>
            <a:pPr algn="ctr"/>
            <a:r>
              <a:rPr lang="en-US" sz="2000" dirty="0"/>
              <a:t>List of Websites to Find Jobs in the Shipping Industry</a:t>
            </a:r>
            <a:endParaRPr lang="en-US" sz="2000" dirty="0"/>
          </a:p>
        </p:txBody>
      </p:sp>
      <p:sp>
        <p:nvSpPr>
          <p:cNvPr id="3" name="Rectangle 2"/>
          <p:cNvSpPr/>
          <p:nvPr/>
        </p:nvSpPr>
        <p:spPr>
          <a:xfrm>
            <a:off x="526922" y="1087290"/>
            <a:ext cx="8005518" cy="1600438"/>
          </a:xfrm>
          <a:prstGeom prst="rect">
            <a:avLst/>
          </a:prstGeom>
        </p:spPr>
        <p:txBody>
          <a:bodyPr wrap="square">
            <a:spAutoFit/>
          </a:bodyPr>
          <a:lstStyle/>
          <a:p>
            <a:r>
              <a:rPr lang="en-US" dirty="0"/>
              <a:t>There is a lot of work to be done in the cruise industry, but actually finding a cruise ship job depends on looking in the right places. In particular, online job boards, cruise line websites, social media platforms like LinkedIn, and recruitment agencies with a track record in the industry can all help you.</a:t>
            </a:r>
          </a:p>
          <a:p>
            <a:endParaRPr lang="en-US" dirty="0"/>
          </a:p>
          <a:p>
            <a:r>
              <a:rPr lang="en-US" dirty="0"/>
              <a:t>Check out "Cruise Jobs: List of Websites to Find the Best Jobs!" articles for more information on finding a job and for a list of the best online platforms to explore during the job search process.</a:t>
            </a:r>
            <a:endParaRPr lang="en-US" dirty="0"/>
          </a:p>
        </p:txBody>
      </p:sp>
    </p:spTree>
    <p:extLst>
      <p:ext uri="{BB962C8B-B14F-4D97-AF65-F5344CB8AC3E}">
        <p14:creationId xmlns:p14="http://schemas.microsoft.com/office/powerpoint/2010/main" val="1384875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2"/>
          <p:cNvSpPr txBox="1">
            <a:spLocks noGrp="1"/>
          </p:cNvSpPr>
          <p:nvPr>
            <p:ph type="title"/>
          </p:nvPr>
        </p:nvSpPr>
        <p:spPr>
          <a:xfrm>
            <a:off x="1955650" y="540000"/>
            <a:ext cx="5232600" cy="477600"/>
          </a:xfrm>
          <a:prstGeom prst="rect">
            <a:avLst/>
          </a:prstGeom>
        </p:spPr>
        <p:txBody>
          <a:bodyPr spcFirstLastPara="1" wrap="square" lIns="91425" tIns="91425" rIns="91425" bIns="91425" anchor="ctr" anchorCtr="0">
            <a:noAutofit/>
          </a:bodyPr>
          <a:lstStyle/>
          <a:p>
            <a:pPr algn="l"/>
            <a:r>
              <a:rPr lang="en-US" sz="2800" b="1" dirty="0" smtClean="0">
                <a:solidFill>
                  <a:srgbClr val="212121"/>
                </a:solidFill>
                <a:latin typeface="var(--h2_typography-font-family)"/>
              </a:rPr>
              <a:t>What is </a:t>
            </a:r>
            <a:r>
              <a:rPr lang="en-US" sz="2800" b="1" dirty="0">
                <a:solidFill>
                  <a:srgbClr val="212121"/>
                </a:solidFill>
                <a:latin typeface="var(--h2_typography-font-family)"/>
              </a:rPr>
              <a:t>Cruise Industry?</a:t>
            </a:r>
          </a:p>
        </p:txBody>
      </p:sp>
      <p:grpSp>
        <p:nvGrpSpPr>
          <p:cNvPr id="584" name="Google Shape;584;p42"/>
          <p:cNvGrpSpPr/>
          <p:nvPr/>
        </p:nvGrpSpPr>
        <p:grpSpPr>
          <a:xfrm>
            <a:off x="-4040715" y="1717067"/>
            <a:ext cx="8465486" cy="2893156"/>
            <a:chOff x="6544591" y="2979882"/>
            <a:chExt cx="1994648" cy="681689"/>
          </a:xfrm>
        </p:grpSpPr>
        <p:sp>
          <p:nvSpPr>
            <p:cNvPr id="585" name="Google Shape;585;p42"/>
            <p:cNvSpPr/>
            <p:nvPr/>
          </p:nvSpPr>
          <p:spPr>
            <a:xfrm>
              <a:off x="7048890" y="3142203"/>
              <a:ext cx="1259951" cy="190803"/>
            </a:xfrm>
            <a:custGeom>
              <a:avLst/>
              <a:gdLst/>
              <a:ahLst/>
              <a:cxnLst/>
              <a:rect l="l" t="t" r="r" b="b"/>
              <a:pathLst>
                <a:path w="78343" h="11864" extrusionOk="0">
                  <a:moveTo>
                    <a:pt x="1" y="1"/>
                  </a:moveTo>
                  <a:lnTo>
                    <a:pt x="1" y="11864"/>
                  </a:lnTo>
                  <a:lnTo>
                    <a:pt x="78343" y="11864"/>
                  </a:lnTo>
                  <a:lnTo>
                    <a:pt x="73011" y="916"/>
                  </a:lnTo>
                  <a:cubicBezTo>
                    <a:pt x="72747" y="408"/>
                    <a:pt x="72157" y="1"/>
                    <a:pt x="71567"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7366664" y="3028982"/>
              <a:ext cx="755315" cy="125347"/>
            </a:xfrm>
            <a:custGeom>
              <a:avLst/>
              <a:gdLst/>
              <a:ahLst/>
              <a:cxnLst/>
              <a:rect l="l" t="t" r="r" b="b"/>
              <a:pathLst>
                <a:path w="46965" h="7794" extrusionOk="0">
                  <a:moveTo>
                    <a:pt x="0" y="0"/>
                  </a:moveTo>
                  <a:lnTo>
                    <a:pt x="0" y="7794"/>
                  </a:lnTo>
                  <a:lnTo>
                    <a:pt x="46965" y="7794"/>
                  </a:lnTo>
                  <a:lnTo>
                    <a:pt x="46965"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7366664" y="3028982"/>
              <a:ext cx="755315" cy="31425"/>
            </a:xfrm>
            <a:custGeom>
              <a:avLst/>
              <a:gdLst/>
              <a:ahLst/>
              <a:cxnLst/>
              <a:rect l="l" t="t" r="r" b="b"/>
              <a:pathLst>
                <a:path w="46965" h="1954" extrusionOk="0">
                  <a:moveTo>
                    <a:pt x="0" y="0"/>
                  </a:moveTo>
                  <a:lnTo>
                    <a:pt x="0" y="1954"/>
                  </a:lnTo>
                  <a:lnTo>
                    <a:pt x="46965" y="1954"/>
                  </a:lnTo>
                  <a:lnTo>
                    <a:pt x="46965" y="0"/>
                  </a:ln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7094049" y="2979882"/>
              <a:ext cx="126666" cy="148602"/>
            </a:xfrm>
            <a:custGeom>
              <a:avLst/>
              <a:gdLst/>
              <a:ahLst/>
              <a:cxnLst/>
              <a:rect l="l" t="t" r="r" b="b"/>
              <a:pathLst>
                <a:path w="7876" h="9240" extrusionOk="0">
                  <a:moveTo>
                    <a:pt x="1" y="1"/>
                  </a:moveTo>
                  <a:lnTo>
                    <a:pt x="1" y="9239"/>
                  </a:lnTo>
                  <a:lnTo>
                    <a:pt x="7876" y="9239"/>
                  </a:lnTo>
                  <a:lnTo>
                    <a:pt x="787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7078996" y="3121585"/>
              <a:ext cx="155470" cy="20634"/>
            </a:xfrm>
            <a:custGeom>
              <a:avLst/>
              <a:gdLst/>
              <a:ahLst/>
              <a:cxnLst/>
              <a:rect l="l" t="t" r="r" b="b"/>
              <a:pathLst>
                <a:path w="9667" h="1283" extrusionOk="0">
                  <a:moveTo>
                    <a:pt x="1" y="1"/>
                  </a:moveTo>
                  <a:lnTo>
                    <a:pt x="1" y="1283"/>
                  </a:lnTo>
                  <a:lnTo>
                    <a:pt x="9666" y="1283"/>
                  </a:lnTo>
                  <a:lnTo>
                    <a:pt x="9666"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2"/>
            <p:cNvSpPr/>
            <p:nvPr/>
          </p:nvSpPr>
          <p:spPr>
            <a:xfrm>
              <a:off x="7380398" y="2985125"/>
              <a:ext cx="721300" cy="49100"/>
            </a:xfrm>
            <a:custGeom>
              <a:avLst/>
              <a:gdLst/>
              <a:ahLst/>
              <a:cxnLst/>
              <a:rect l="l" t="t" r="r" b="b"/>
              <a:pathLst>
                <a:path w="44850" h="3053" extrusionOk="0">
                  <a:moveTo>
                    <a:pt x="1" y="0"/>
                  </a:moveTo>
                  <a:lnTo>
                    <a:pt x="1" y="2727"/>
                  </a:lnTo>
                  <a:lnTo>
                    <a:pt x="326" y="2727"/>
                  </a:lnTo>
                  <a:lnTo>
                    <a:pt x="326" y="346"/>
                  </a:lnTo>
                  <a:lnTo>
                    <a:pt x="3379" y="346"/>
                  </a:lnTo>
                  <a:lnTo>
                    <a:pt x="3379" y="2890"/>
                  </a:lnTo>
                  <a:lnTo>
                    <a:pt x="3725" y="2890"/>
                  </a:lnTo>
                  <a:lnTo>
                    <a:pt x="3725" y="346"/>
                  </a:lnTo>
                  <a:lnTo>
                    <a:pt x="9402" y="346"/>
                  </a:lnTo>
                  <a:lnTo>
                    <a:pt x="9402" y="2890"/>
                  </a:lnTo>
                  <a:lnTo>
                    <a:pt x="9748" y="2890"/>
                  </a:lnTo>
                  <a:lnTo>
                    <a:pt x="9748" y="346"/>
                  </a:lnTo>
                  <a:lnTo>
                    <a:pt x="15344" y="346"/>
                  </a:lnTo>
                  <a:lnTo>
                    <a:pt x="15344" y="2890"/>
                  </a:lnTo>
                  <a:lnTo>
                    <a:pt x="15690" y="2890"/>
                  </a:lnTo>
                  <a:lnTo>
                    <a:pt x="15690" y="346"/>
                  </a:lnTo>
                  <a:lnTo>
                    <a:pt x="21367" y="346"/>
                  </a:lnTo>
                  <a:lnTo>
                    <a:pt x="21367" y="2890"/>
                  </a:lnTo>
                  <a:lnTo>
                    <a:pt x="21692" y="2890"/>
                  </a:lnTo>
                  <a:lnTo>
                    <a:pt x="21692" y="346"/>
                  </a:lnTo>
                  <a:lnTo>
                    <a:pt x="27390" y="346"/>
                  </a:lnTo>
                  <a:lnTo>
                    <a:pt x="27390" y="2890"/>
                  </a:lnTo>
                  <a:lnTo>
                    <a:pt x="27634" y="2890"/>
                  </a:lnTo>
                  <a:lnTo>
                    <a:pt x="27634" y="346"/>
                  </a:lnTo>
                  <a:lnTo>
                    <a:pt x="33311" y="346"/>
                  </a:lnTo>
                  <a:lnTo>
                    <a:pt x="33311" y="2890"/>
                  </a:lnTo>
                  <a:lnTo>
                    <a:pt x="33657" y="2890"/>
                  </a:lnTo>
                  <a:lnTo>
                    <a:pt x="33657" y="346"/>
                  </a:lnTo>
                  <a:lnTo>
                    <a:pt x="39335" y="346"/>
                  </a:lnTo>
                  <a:lnTo>
                    <a:pt x="39335" y="2890"/>
                  </a:lnTo>
                  <a:lnTo>
                    <a:pt x="39681" y="2890"/>
                  </a:lnTo>
                  <a:lnTo>
                    <a:pt x="39681" y="346"/>
                  </a:lnTo>
                  <a:lnTo>
                    <a:pt x="44585" y="346"/>
                  </a:lnTo>
                  <a:lnTo>
                    <a:pt x="44585" y="3053"/>
                  </a:lnTo>
                  <a:lnTo>
                    <a:pt x="44849" y="3053"/>
                  </a:lnTo>
                  <a:lnTo>
                    <a:pt x="4484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2"/>
            <p:cNvSpPr/>
            <p:nvPr/>
          </p:nvSpPr>
          <p:spPr>
            <a:xfrm>
              <a:off x="6560963" y="3282603"/>
              <a:ext cx="499072" cy="54343"/>
            </a:xfrm>
            <a:custGeom>
              <a:avLst/>
              <a:gdLst/>
              <a:ahLst/>
              <a:cxnLst/>
              <a:rect l="l" t="t" r="r" b="b"/>
              <a:pathLst>
                <a:path w="31032" h="3379" extrusionOk="0">
                  <a:moveTo>
                    <a:pt x="753" y="0"/>
                  </a:moveTo>
                  <a:cubicBezTo>
                    <a:pt x="326" y="0"/>
                    <a:pt x="0" y="428"/>
                    <a:pt x="0" y="835"/>
                  </a:cubicBezTo>
                  <a:lnTo>
                    <a:pt x="0" y="3378"/>
                  </a:lnTo>
                  <a:lnTo>
                    <a:pt x="244" y="3378"/>
                  </a:lnTo>
                  <a:lnTo>
                    <a:pt x="244" y="835"/>
                  </a:lnTo>
                  <a:cubicBezTo>
                    <a:pt x="244" y="590"/>
                    <a:pt x="509" y="326"/>
                    <a:pt x="753" y="326"/>
                  </a:cubicBezTo>
                  <a:lnTo>
                    <a:pt x="3215" y="326"/>
                  </a:lnTo>
                  <a:lnTo>
                    <a:pt x="3215" y="3378"/>
                  </a:lnTo>
                  <a:lnTo>
                    <a:pt x="3561" y="3378"/>
                  </a:lnTo>
                  <a:lnTo>
                    <a:pt x="3561" y="326"/>
                  </a:lnTo>
                  <a:lnTo>
                    <a:pt x="6512" y="326"/>
                  </a:lnTo>
                  <a:lnTo>
                    <a:pt x="6512" y="3378"/>
                  </a:lnTo>
                  <a:lnTo>
                    <a:pt x="6858" y="3378"/>
                  </a:lnTo>
                  <a:lnTo>
                    <a:pt x="6858" y="326"/>
                  </a:lnTo>
                  <a:lnTo>
                    <a:pt x="9828" y="326"/>
                  </a:lnTo>
                  <a:lnTo>
                    <a:pt x="9828" y="3378"/>
                  </a:lnTo>
                  <a:lnTo>
                    <a:pt x="10174" y="3378"/>
                  </a:lnTo>
                  <a:lnTo>
                    <a:pt x="10174" y="326"/>
                  </a:lnTo>
                  <a:lnTo>
                    <a:pt x="13125" y="326"/>
                  </a:lnTo>
                  <a:lnTo>
                    <a:pt x="13125" y="3378"/>
                  </a:lnTo>
                  <a:lnTo>
                    <a:pt x="13471" y="3378"/>
                  </a:lnTo>
                  <a:lnTo>
                    <a:pt x="13471" y="326"/>
                  </a:lnTo>
                  <a:lnTo>
                    <a:pt x="16442" y="326"/>
                  </a:lnTo>
                  <a:lnTo>
                    <a:pt x="16442" y="3378"/>
                  </a:lnTo>
                  <a:lnTo>
                    <a:pt x="16788" y="3378"/>
                  </a:lnTo>
                  <a:lnTo>
                    <a:pt x="16788" y="326"/>
                  </a:lnTo>
                  <a:lnTo>
                    <a:pt x="19738" y="326"/>
                  </a:lnTo>
                  <a:lnTo>
                    <a:pt x="19738" y="3378"/>
                  </a:lnTo>
                  <a:lnTo>
                    <a:pt x="20084" y="3378"/>
                  </a:lnTo>
                  <a:lnTo>
                    <a:pt x="20084" y="326"/>
                  </a:lnTo>
                  <a:lnTo>
                    <a:pt x="23055" y="326"/>
                  </a:lnTo>
                  <a:lnTo>
                    <a:pt x="23055" y="3378"/>
                  </a:lnTo>
                  <a:lnTo>
                    <a:pt x="23401" y="3378"/>
                  </a:lnTo>
                  <a:lnTo>
                    <a:pt x="23401" y="326"/>
                  </a:lnTo>
                  <a:lnTo>
                    <a:pt x="26351" y="326"/>
                  </a:lnTo>
                  <a:lnTo>
                    <a:pt x="26351" y="3378"/>
                  </a:lnTo>
                  <a:lnTo>
                    <a:pt x="26697" y="3378"/>
                  </a:lnTo>
                  <a:lnTo>
                    <a:pt x="26697" y="326"/>
                  </a:lnTo>
                  <a:lnTo>
                    <a:pt x="27715" y="326"/>
                  </a:lnTo>
                  <a:lnTo>
                    <a:pt x="30767" y="3378"/>
                  </a:lnTo>
                  <a:lnTo>
                    <a:pt x="31032" y="3215"/>
                  </a:lnTo>
                  <a:lnTo>
                    <a:pt x="27878"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2"/>
            <p:cNvSpPr/>
            <p:nvPr/>
          </p:nvSpPr>
          <p:spPr>
            <a:xfrm>
              <a:off x="8119341" y="3275720"/>
              <a:ext cx="398299" cy="62850"/>
            </a:xfrm>
            <a:custGeom>
              <a:avLst/>
              <a:gdLst/>
              <a:ahLst/>
              <a:cxnLst/>
              <a:rect l="l" t="t" r="r" b="b"/>
              <a:pathLst>
                <a:path w="24766" h="3908" extrusionOk="0">
                  <a:moveTo>
                    <a:pt x="1" y="1"/>
                  </a:moveTo>
                  <a:lnTo>
                    <a:pt x="1" y="3806"/>
                  </a:lnTo>
                  <a:lnTo>
                    <a:pt x="347" y="3806"/>
                  </a:lnTo>
                  <a:lnTo>
                    <a:pt x="347" y="245"/>
                  </a:lnTo>
                  <a:lnTo>
                    <a:pt x="3216" y="245"/>
                  </a:lnTo>
                  <a:lnTo>
                    <a:pt x="3216" y="3643"/>
                  </a:lnTo>
                  <a:lnTo>
                    <a:pt x="3562" y="3643"/>
                  </a:lnTo>
                  <a:lnTo>
                    <a:pt x="3562" y="245"/>
                  </a:lnTo>
                  <a:lnTo>
                    <a:pt x="7123" y="245"/>
                  </a:lnTo>
                  <a:lnTo>
                    <a:pt x="7123" y="3643"/>
                  </a:lnTo>
                  <a:lnTo>
                    <a:pt x="7469" y="3643"/>
                  </a:lnTo>
                  <a:lnTo>
                    <a:pt x="7469" y="245"/>
                  </a:lnTo>
                  <a:lnTo>
                    <a:pt x="11030" y="245"/>
                  </a:lnTo>
                  <a:lnTo>
                    <a:pt x="11030" y="3643"/>
                  </a:lnTo>
                  <a:lnTo>
                    <a:pt x="11355" y="3643"/>
                  </a:lnTo>
                  <a:lnTo>
                    <a:pt x="11355" y="245"/>
                  </a:lnTo>
                  <a:lnTo>
                    <a:pt x="15018" y="245"/>
                  </a:lnTo>
                  <a:lnTo>
                    <a:pt x="15018" y="3643"/>
                  </a:lnTo>
                  <a:lnTo>
                    <a:pt x="15262" y="3643"/>
                  </a:lnTo>
                  <a:lnTo>
                    <a:pt x="15262" y="245"/>
                  </a:lnTo>
                  <a:lnTo>
                    <a:pt x="18905" y="245"/>
                  </a:lnTo>
                  <a:lnTo>
                    <a:pt x="18905" y="3643"/>
                  </a:lnTo>
                  <a:lnTo>
                    <a:pt x="19251" y="3643"/>
                  </a:lnTo>
                  <a:lnTo>
                    <a:pt x="19251" y="245"/>
                  </a:lnTo>
                  <a:lnTo>
                    <a:pt x="20940" y="245"/>
                  </a:lnTo>
                  <a:lnTo>
                    <a:pt x="24582" y="3908"/>
                  </a:lnTo>
                  <a:lnTo>
                    <a:pt x="24765" y="3725"/>
                  </a:lnTo>
                  <a:lnTo>
                    <a:pt x="2112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2"/>
            <p:cNvSpPr/>
            <p:nvPr/>
          </p:nvSpPr>
          <p:spPr>
            <a:xfrm>
              <a:off x="6544591" y="3332989"/>
              <a:ext cx="1994648" cy="328582"/>
            </a:xfrm>
            <a:custGeom>
              <a:avLst/>
              <a:gdLst/>
              <a:ahLst/>
              <a:cxnLst/>
              <a:rect l="l" t="t" r="r" b="b"/>
              <a:pathLst>
                <a:path w="124026" h="20431" extrusionOk="0">
                  <a:moveTo>
                    <a:pt x="1" y="1"/>
                  </a:moveTo>
                  <a:cubicBezTo>
                    <a:pt x="1" y="1"/>
                    <a:pt x="2198" y="10684"/>
                    <a:pt x="5251" y="16015"/>
                  </a:cubicBezTo>
                  <a:cubicBezTo>
                    <a:pt x="6777" y="18742"/>
                    <a:pt x="9829" y="20431"/>
                    <a:pt x="13125" y="20431"/>
                  </a:cubicBezTo>
                  <a:lnTo>
                    <a:pt x="103595" y="20431"/>
                  </a:lnTo>
                  <a:cubicBezTo>
                    <a:pt x="105386" y="20431"/>
                    <a:pt x="107156" y="19841"/>
                    <a:pt x="108519" y="18742"/>
                  </a:cubicBezTo>
                  <a:lnTo>
                    <a:pt x="108601" y="18742"/>
                  </a:lnTo>
                  <a:lnTo>
                    <a:pt x="1240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7282231" y="3159877"/>
              <a:ext cx="58589" cy="64153"/>
            </a:xfrm>
            <a:custGeom>
              <a:avLst/>
              <a:gdLst/>
              <a:ahLst/>
              <a:cxnLst/>
              <a:rect l="l" t="t" r="r" b="b"/>
              <a:pathLst>
                <a:path w="3643" h="3989" extrusionOk="0">
                  <a:moveTo>
                    <a:pt x="326" y="1"/>
                  </a:moveTo>
                  <a:cubicBezTo>
                    <a:pt x="163" y="1"/>
                    <a:pt x="0" y="163"/>
                    <a:pt x="0" y="326"/>
                  </a:cubicBezTo>
                  <a:lnTo>
                    <a:pt x="0" y="3643"/>
                  </a:lnTo>
                  <a:cubicBezTo>
                    <a:pt x="0" y="3806"/>
                    <a:pt x="163" y="3989"/>
                    <a:pt x="326" y="3989"/>
                  </a:cubicBezTo>
                  <a:lnTo>
                    <a:pt x="3297" y="3989"/>
                  </a:lnTo>
                  <a:cubicBezTo>
                    <a:pt x="3480" y="3989"/>
                    <a:pt x="3643" y="3806"/>
                    <a:pt x="3643" y="3643"/>
                  </a:cubicBezTo>
                  <a:lnTo>
                    <a:pt x="3643" y="326"/>
                  </a:lnTo>
                  <a:cubicBezTo>
                    <a:pt x="3643" y="163"/>
                    <a:pt x="3480" y="1"/>
                    <a:pt x="3297"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p:nvPr/>
          </p:nvSpPr>
          <p:spPr>
            <a:xfrm>
              <a:off x="7377455" y="3159877"/>
              <a:ext cx="60229" cy="64153"/>
            </a:xfrm>
            <a:custGeom>
              <a:avLst/>
              <a:gdLst/>
              <a:ahLst/>
              <a:cxnLst/>
              <a:rect l="l" t="t" r="r" b="b"/>
              <a:pathLst>
                <a:path w="3745" h="3989" extrusionOk="0">
                  <a:moveTo>
                    <a:pt x="347" y="1"/>
                  </a:moveTo>
                  <a:cubicBezTo>
                    <a:pt x="184" y="1"/>
                    <a:pt x="1" y="163"/>
                    <a:pt x="1" y="326"/>
                  </a:cubicBezTo>
                  <a:lnTo>
                    <a:pt x="1" y="3643"/>
                  </a:lnTo>
                  <a:cubicBezTo>
                    <a:pt x="1" y="3806"/>
                    <a:pt x="184" y="3989"/>
                    <a:pt x="347" y="3989"/>
                  </a:cubicBezTo>
                  <a:lnTo>
                    <a:pt x="3318" y="3989"/>
                  </a:lnTo>
                  <a:cubicBezTo>
                    <a:pt x="3562" y="3989"/>
                    <a:pt x="3745" y="3806"/>
                    <a:pt x="3745" y="3643"/>
                  </a:cubicBezTo>
                  <a:lnTo>
                    <a:pt x="3745" y="326"/>
                  </a:lnTo>
                  <a:cubicBezTo>
                    <a:pt x="3745" y="163"/>
                    <a:pt x="3562" y="1"/>
                    <a:pt x="3318"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2"/>
            <p:cNvSpPr/>
            <p:nvPr/>
          </p:nvSpPr>
          <p:spPr>
            <a:xfrm>
              <a:off x="7473017" y="3159877"/>
              <a:ext cx="59907" cy="64153"/>
            </a:xfrm>
            <a:custGeom>
              <a:avLst/>
              <a:gdLst/>
              <a:ahLst/>
              <a:cxnLst/>
              <a:rect l="l" t="t" r="r" b="b"/>
              <a:pathLst>
                <a:path w="3725" h="3989" extrusionOk="0">
                  <a:moveTo>
                    <a:pt x="428" y="1"/>
                  </a:moveTo>
                  <a:cubicBezTo>
                    <a:pt x="163" y="1"/>
                    <a:pt x="0" y="163"/>
                    <a:pt x="0" y="326"/>
                  </a:cubicBezTo>
                  <a:lnTo>
                    <a:pt x="0" y="3643"/>
                  </a:lnTo>
                  <a:cubicBezTo>
                    <a:pt x="0" y="3806"/>
                    <a:pt x="163" y="3989"/>
                    <a:pt x="428" y="3989"/>
                  </a:cubicBezTo>
                  <a:lnTo>
                    <a:pt x="3317" y="3989"/>
                  </a:lnTo>
                  <a:cubicBezTo>
                    <a:pt x="3561" y="3989"/>
                    <a:pt x="3724" y="3806"/>
                    <a:pt x="3724" y="3643"/>
                  </a:cubicBezTo>
                  <a:lnTo>
                    <a:pt x="3724" y="326"/>
                  </a:lnTo>
                  <a:cubicBezTo>
                    <a:pt x="3724" y="163"/>
                    <a:pt x="3561" y="1"/>
                    <a:pt x="3317"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2"/>
            <p:cNvSpPr/>
            <p:nvPr/>
          </p:nvSpPr>
          <p:spPr>
            <a:xfrm>
              <a:off x="7568580" y="3159877"/>
              <a:ext cx="59907" cy="64153"/>
            </a:xfrm>
            <a:custGeom>
              <a:avLst/>
              <a:gdLst/>
              <a:ahLst/>
              <a:cxnLst/>
              <a:rect l="l" t="t" r="r" b="b"/>
              <a:pathLst>
                <a:path w="3725" h="3989" extrusionOk="0">
                  <a:moveTo>
                    <a:pt x="428" y="1"/>
                  </a:moveTo>
                  <a:cubicBezTo>
                    <a:pt x="163" y="1"/>
                    <a:pt x="0" y="163"/>
                    <a:pt x="0" y="326"/>
                  </a:cubicBezTo>
                  <a:lnTo>
                    <a:pt x="0" y="3643"/>
                  </a:lnTo>
                  <a:cubicBezTo>
                    <a:pt x="0" y="3806"/>
                    <a:pt x="163" y="3989"/>
                    <a:pt x="428" y="3989"/>
                  </a:cubicBezTo>
                  <a:lnTo>
                    <a:pt x="3297" y="3989"/>
                  </a:lnTo>
                  <a:cubicBezTo>
                    <a:pt x="3561" y="3989"/>
                    <a:pt x="3724" y="3806"/>
                    <a:pt x="3724" y="3643"/>
                  </a:cubicBezTo>
                  <a:lnTo>
                    <a:pt x="3724" y="326"/>
                  </a:lnTo>
                  <a:cubicBezTo>
                    <a:pt x="3724" y="163"/>
                    <a:pt x="3561" y="1"/>
                    <a:pt x="3297"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2"/>
            <p:cNvSpPr/>
            <p:nvPr/>
          </p:nvSpPr>
          <p:spPr>
            <a:xfrm>
              <a:off x="7663804" y="3159877"/>
              <a:ext cx="60229" cy="64153"/>
            </a:xfrm>
            <a:custGeom>
              <a:avLst/>
              <a:gdLst/>
              <a:ahLst/>
              <a:cxnLst/>
              <a:rect l="l" t="t" r="r" b="b"/>
              <a:pathLst>
                <a:path w="3745" h="3989" extrusionOk="0">
                  <a:moveTo>
                    <a:pt x="428" y="1"/>
                  </a:moveTo>
                  <a:cubicBezTo>
                    <a:pt x="184" y="1"/>
                    <a:pt x="1" y="163"/>
                    <a:pt x="1" y="326"/>
                  </a:cubicBezTo>
                  <a:lnTo>
                    <a:pt x="1" y="3643"/>
                  </a:lnTo>
                  <a:cubicBezTo>
                    <a:pt x="1" y="3806"/>
                    <a:pt x="184" y="3989"/>
                    <a:pt x="428" y="3989"/>
                  </a:cubicBezTo>
                  <a:lnTo>
                    <a:pt x="3318" y="3989"/>
                  </a:lnTo>
                  <a:cubicBezTo>
                    <a:pt x="3562" y="3989"/>
                    <a:pt x="3745" y="3806"/>
                    <a:pt x="3745" y="3643"/>
                  </a:cubicBezTo>
                  <a:lnTo>
                    <a:pt x="3745" y="326"/>
                  </a:lnTo>
                  <a:cubicBezTo>
                    <a:pt x="3745" y="163"/>
                    <a:pt x="3562" y="1"/>
                    <a:pt x="3318"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2"/>
            <p:cNvSpPr/>
            <p:nvPr/>
          </p:nvSpPr>
          <p:spPr>
            <a:xfrm>
              <a:off x="7759366" y="3159877"/>
              <a:ext cx="59907" cy="64153"/>
            </a:xfrm>
            <a:custGeom>
              <a:avLst/>
              <a:gdLst/>
              <a:ahLst/>
              <a:cxnLst/>
              <a:rect l="l" t="t" r="r" b="b"/>
              <a:pathLst>
                <a:path w="3725" h="3989" extrusionOk="0">
                  <a:moveTo>
                    <a:pt x="428" y="1"/>
                  </a:moveTo>
                  <a:cubicBezTo>
                    <a:pt x="163" y="1"/>
                    <a:pt x="0" y="163"/>
                    <a:pt x="0" y="326"/>
                  </a:cubicBezTo>
                  <a:lnTo>
                    <a:pt x="0" y="3643"/>
                  </a:lnTo>
                  <a:cubicBezTo>
                    <a:pt x="0" y="3806"/>
                    <a:pt x="163" y="3989"/>
                    <a:pt x="428" y="3989"/>
                  </a:cubicBezTo>
                  <a:lnTo>
                    <a:pt x="3317" y="3989"/>
                  </a:lnTo>
                  <a:cubicBezTo>
                    <a:pt x="3561" y="3989"/>
                    <a:pt x="3724" y="3806"/>
                    <a:pt x="3724" y="3643"/>
                  </a:cubicBezTo>
                  <a:lnTo>
                    <a:pt x="3724" y="326"/>
                  </a:lnTo>
                  <a:cubicBezTo>
                    <a:pt x="3724" y="163"/>
                    <a:pt x="3561" y="1"/>
                    <a:pt x="3317"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2"/>
            <p:cNvSpPr/>
            <p:nvPr/>
          </p:nvSpPr>
          <p:spPr>
            <a:xfrm>
              <a:off x="7854928" y="3159877"/>
              <a:ext cx="59907" cy="64153"/>
            </a:xfrm>
            <a:custGeom>
              <a:avLst/>
              <a:gdLst/>
              <a:ahLst/>
              <a:cxnLst/>
              <a:rect l="l" t="t" r="r" b="b"/>
              <a:pathLst>
                <a:path w="3725" h="3989" extrusionOk="0">
                  <a:moveTo>
                    <a:pt x="428" y="1"/>
                  </a:moveTo>
                  <a:cubicBezTo>
                    <a:pt x="163" y="1"/>
                    <a:pt x="0" y="163"/>
                    <a:pt x="0" y="326"/>
                  </a:cubicBezTo>
                  <a:lnTo>
                    <a:pt x="0" y="3643"/>
                  </a:lnTo>
                  <a:cubicBezTo>
                    <a:pt x="0" y="3806"/>
                    <a:pt x="163" y="3989"/>
                    <a:pt x="428" y="3989"/>
                  </a:cubicBezTo>
                  <a:lnTo>
                    <a:pt x="3378" y="3989"/>
                  </a:lnTo>
                  <a:cubicBezTo>
                    <a:pt x="3561" y="3989"/>
                    <a:pt x="3724" y="3806"/>
                    <a:pt x="3724" y="3643"/>
                  </a:cubicBezTo>
                  <a:lnTo>
                    <a:pt x="3724" y="326"/>
                  </a:lnTo>
                  <a:cubicBezTo>
                    <a:pt x="3724" y="163"/>
                    <a:pt x="3561" y="1"/>
                    <a:pt x="3378"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2"/>
            <p:cNvSpPr/>
            <p:nvPr/>
          </p:nvSpPr>
          <p:spPr>
            <a:xfrm>
              <a:off x="7951793" y="3159877"/>
              <a:ext cx="58589" cy="64153"/>
            </a:xfrm>
            <a:custGeom>
              <a:avLst/>
              <a:gdLst/>
              <a:ahLst/>
              <a:cxnLst/>
              <a:rect l="l" t="t" r="r" b="b"/>
              <a:pathLst>
                <a:path w="3643" h="3989" extrusionOk="0">
                  <a:moveTo>
                    <a:pt x="326" y="1"/>
                  </a:moveTo>
                  <a:cubicBezTo>
                    <a:pt x="163" y="1"/>
                    <a:pt x="0" y="163"/>
                    <a:pt x="0" y="326"/>
                  </a:cubicBezTo>
                  <a:lnTo>
                    <a:pt x="0" y="3643"/>
                  </a:lnTo>
                  <a:cubicBezTo>
                    <a:pt x="0" y="3806"/>
                    <a:pt x="163" y="3989"/>
                    <a:pt x="326" y="3989"/>
                  </a:cubicBezTo>
                  <a:lnTo>
                    <a:pt x="3297" y="3989"/>
                  </a:lnTo>
                  <a:cubicBezTo>
                    <a:pt x="3460" y="3989"/>
                    <a:pt x="3643" y="3806"/>
                    <a:pt x="3643" y="3643"/>
                  </a:cubicBezTo>
                  <a:lnTo>
                    <a:pt x="3643" y="326"/>
                  </a:lnTo>
                  <a:cubicBezTo>
                    <a:pt x="3643" y="163"/>
                    <a:pt x="3460" y="1"/>
                    <a:pt x="3297"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2"/>
            <p:cNvSpPr/>
            <p:nvPr/>
          </p:nvSpPr>
          <p:spPr>
            <a:xfrm>
              <a:off x="8047018" y="3159877"/>
              <a:ext cx="58605" cy="64153"/>
            </a:xfrm>
            <a:custGeom>
              <a:avLst/>
              <a:gdLst/>
              <a:ahLst/>
              <a:cxnLst/>
              <a:rect l="l" t="t" r="r" b="b"/>
              <a:pathLst>
                <a:path w="3644" h="3989" extrusionOk="0">
                  <a:moveTo>
                    <a:pt x="347" y="1"/>
                  </a:moveTo>
                  <a:cubicBezTo>
                    <a:pt x="184" y="1"/>
                    <a:pt x="1" y="163"/>
                    <a:pt x="1" y="326"/>
                  </a:cubicBezTo>
                  <a:lnTo>
                    <a:pt x="1" y="3643"/>
                  </a:lnTo>
                  <a:cubicBezTo>
                    <a:pt x="1" y="3806"/>
                    <a:pt x="184" y="3989"/>
                    <a:pt x="347" y="3989"/>
                  </a:cubicBezTo>
                  <a:lnTo>
                    <a:pt x="3318" y="3989"/>
                  </a:lnTo>
                  <a:cubicBezTo>
                    <a:pt x="3480" y="3989"/>
                    <a:pt x="3643" y="3806"/>
                    <a:pt x="3643" y="3643"/>
                  </a:cubicBezTo>
                  <a:lnTo>
                    <a:pt x="3643" y="326"/>
                  </a:lnTo>
                  <a:cubicBezTo>
                    <a:pt x="3643" y="163"/>
                    <a:pt x="3480" y="1"/>
                    <a:pt x="3318"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2"/>
            <p:cNvSpPr/>
            <p:nvPr/>
          </p:nvSpPr>
          <p:spPr>
            <a:xfrm>
              <a:off x="8133091" y="3159877"/>
              <a:ext cx="85752" cy="64153"/>
            </a:xfrm>
            <a:custGeom>
              <a:avLst/>
              <a:gdLst/>
              <a:ahLst/>
              <a:cxnLst/>
              <a:rect l="l" t="t" r="r" b="b"/>
              <a:pathLst>
                <a:path w="5332" h="3989" extrusionOk="0">
                  <a:moveTo>
                    <a:pt x="672" y="1"/>
                  </a:moveTo>
                  <a:cubicBezTo>
                    <a:pt x="245" y="1"/>
                    <a:pt x="1" y="245"/>
                    <a:pt x="1" y="672"/>
                  </a:cubicBezTo>
                  <a:lnTo>
                    <a:pt x="1" y="3297"/>
                  </a:lnTo>
                  <a:cubicBezTo>
                    <a:pt x="1" y="3724"/>
                    <a:pt x="245" y="3989"/>
                    <a:pt x="672" y="3989"/>
                  </a:cubicBezTo>
                  <a:lnTo>
                    <a:pt x="4498" y="3989"/>
                  </a:lnTo>
                  <a:cubicBezTo>
                    <a:pt x="5006" y="3989"/>
                    <a:pt x="5332" y="3480"/>
                    <a:pt x="5169" y="3053"/>
                  </a:cubicBezTo>
                  <a:lnTo>
                    <a:pt x="3989" y="428"/>
                  </a:lnTo>
                  <a:cubicBezTo>
                    <a:pt x="3887" y="163"/>
                    <a:pt x="3643" y="1"/>
                    <a:pt x="3378"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2"/>
            <p:cNvSpPr/>
            <p:nvPr/>
          </p:nvSpPr>
          <p:spPr>
            <a:xfrm>
              <a:off x="7282231" y="3252496"/>
              <a:ext cx="58589" cy="65456"/>
            </a:xfrm>
            <a:custGeom>
              <a:avLst/>
              <a:gdLst/>
              <a:ahLst/>
              <a:cxnLst/>
              <a:rect l="l" t="t" r="r" b="b"/>
              <a:pathLst>
                <a:path w="3643" h="4070" extrusionOk="0">
                  <a:moveTo>
                    <a:pt x="326" y="0"/>
                  </a:moveTo>
                  <a:cubicBezTo>
                    <a:pt x="163" y="0"/>
                    <a:pt x="0" y="163"/>
                    <a:pt x="0" y="428"/>
                  </a:cubicBezTo>
                  <a:lnTo>
                    <a:pt x="0" y="3724"/>
                  </a:lnTo>
                  <a:cubicBezTo>
                    <a:pt x="0" y="3907"/>
                    <a:pt x="163" y="4070"/>
                    <a:pt x="326" y="4070"/>
                  </a:cubicBezTo>
                  <a:lnTo>
                    <a:pt x="3297" y="4070"/>
                  </a:lnTo>
                  <a:cubicBezTo>
                    <a:pt x="3480" y="4070"/>
                    <a:pt x="3643" y="3907"/>
                    <a:pt x="3643" y="3724"/>
                  </a:cubicBezTo>
                  <a:lnTo>
                    <a:pt x="3643" y="428"/>
                  </a:lnTo>
                  <a:cubicBezTo>
                    <a:pt x="3643" y="163"/>
                    <a:pt x="3480" y="0"/>
                    <a:pt x="3297"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p:nvPr/>
          </p:nvSpPr>
          <p:spPr>
            <a:xfrm>
              <a:off x="7377455" y="3252496"/>
              <a:ext cx="60229" cy="65456"/>
            </a:xfrm>
            <a:custGeom>
              <a:avLst/>
              <a:gdLst/>
              <a:ahLst/>
              <a:cxnLst/>
              <a:rect l="l" t="t" r="r" b="b"/>
              <a:pathLst>
                <a:path w="3745" h="4070" extrusionOk="0">
                  <a:moveTo>
                    <a:pt x="347" y="0"/>
                  </a:moveTo>
                  <a:cubicBezTo>
                    <a:pt x="184" y="0"/>
                    <a:pt x="1" y="163"/>
                    <a:pt x="1" y="428"/>
                  </a:cubicBezTo>
                  <a:lnTo>
                    <a:pt x="1" y="3724"/>
                  </a:lnTo>
                  <a:cubicBezTo>
                    <a:pt x="1" y="3907"/>
                    <a:pt x="184" y="4070"/>
                    <a:pt x="347" y="4070"/>
                  </a:cubicBezTo>
                  <a:lnTo>
                    <a:pt x="3318" y="4070"/>
                  </a:lnTo>
                  <a:cubicBezTo>
                    <a:pt x="3562" y="4070"/>
                    <a:pt x="3745" y="3907"/>
                    <a:pt x="3745" y="3724"/>
                  </a:cubicBezTo>
                  <a:lnTo>
                    <a:pt x="3745" y="428"/>
                  </a:lnTo>
                  <a:cubicBezTo>
                    <a:pt x="3745" y="163"/>
                    <a:pt x="3562" y="0"/>
                    <a:pt x="3318"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2"/>
            <p:cNvSpPr/>
            <p:nvPr/>
          </p:nvSpPr>
          <p:spPr>
            <a:xfrm>
              <a:off x="7473017" y="3252496"/>
              <a:ext cx="59907" cy="65456"/>
            </a:xfrm>
            <a:custGeom>
              <a:avLst/>
              <a:gdLst/>
              <a:ahLst/>
              <a:cxnLst/>
              <a:rect l="l" t="t" r="r" b="b"/>
              <a:pathLst>
                <a:path w="3725" h="4070" extrusionOk="0">
                  <a:moveTo>
                    <a:pt x="428" y="0"/>
                  </a:moveTo>
                  <a:cubicBezTo>
                    <a:pt x="163" y="0"/>
                    <a:pt x="0" y="163"/>
                    <a:pt x="0" y="428"/>
                  </a:cubicBezTo>
                  <a:lnTo>
                    <a:pt x="0" y="3724"/>
                  </a:lnTo>
                  <a:cubicBezTo>
                    <a:pt x="0" y="3907"/>
                    <a:pt x="163" y="4070"/>
                    <a:pt x="428" y="4070"/>
                  </a:cubicBezTo>
                  <a:lnTo>
                    <a:pt x="3317" y="4070"/>
                  </a:lnTo>
                  <a:cubicBezTo>
                    <a:pt x="3561" y="4070"/>
                    <a:pt x="3724" y="3907"/>
                    <a:pt x="3724" y="3724"/>
                  </a:cubicBezTo>
                  <a:lnTo>
                    <a:pt x="3724" y="428"/>
                  </a:lnTo>
                  <a:cubicBezTo>
                    <a:pt x="3724" y="163"/>
                    <a:pt x="3561" y="0"/>
                    <a:pt x="3317"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2"/>
            <p:cNvSpPr/>
            <p:nvPr/>
          </p:nvSpPr>
          <p:spPr>
            <a:xfrm>
              <a:off x="7568580" y="3252496"/>
              <a:ext cx="59907" cy="65456"/>
            </a:xfrm>
            <a:custGeom>
              <a:avLst/>
              <a:gdLst/>
              <a:ahLst/>
              <a:cxnLst/>
              <a:rect l="l" t="t" r="r" b="b"/>
              <a:pathLst>
                <a:path w="3725" h="4070" extrusionOk="0">
                  <a:moveTo>
                    <a:pt x="428" y="0"/>
                  </a:moveTo>
                  <a:cubicBezTo>
                    <a:pt x="163" y="0"/>
                    <a:pt x="0" y="163"/>
                    <a:pt x="0" y="428"/>
                  </a:cubicBezTo>
                  <a:lnTo>
                    <a:pt x="0" y="3724"/>
                  </a:lnTo>
                  <a:cubicBezTo>
                    <a:pt x="0" y="3907"/>
                    <a:pt x="163" y="4070"/>
                    <a:pt x="428" y="4070"/>
                  </a:cubicBezTo>
                  <a:lnTo>
                    <a:pt x="3297" y="4070"/>
                  </a:lnTo>
                  <a:cubicBezTo>
                    <a:pt x="3561" y="4070"/>
                    <a:pt x="3724" y="3907"/>
                    <a:pt x="3724" y="3724"/>
                  </a:cubicBezTo>
                  <a:lnTo>
                    <a:pt x="3724" y="428"/>
                  </a:lnTo>
                  <a:cubicBezTo>
                    <a:pt x="3724" y="163"/>
                    <a:pt x="3561" y="0"/>
                    <a:pt x="3297"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2"/>
            <p:cNvSpPr/>
            <p:nvPr/>
          </p:nvSpPr>
          <p:spPr>
            <a:xfrm>
              <a:off x="7663804" y="3252496"/>
              <a:ext cx="60229" cy="65456"/>
            </a:xfrm>
            <a:custGeom>
              <a:avLst/>
              <a:gdLst/>
              <a:ahLst/>
              <a:cxnLst/>
              <a:rect l="l" t="t" r="r" b="b"/>
              <a:pathLst>
                <a:path w="3745" h="4070" extrusionOk="0">
                  <a:moveTo>
                    <a:pt x="428" y="0"/>
                  </a:moveTo>
                  <a:cubicBezTo>
                    <a:pt x="184" y="0"/>
                    <a:pt x="1" y="163"/>
                    <a:pt x="1" y="428"/>
                  </a:cubicBezTo>
                  <a:lnTo>
                    <a:pt x="1" y="3724"/>
                  </a:lnTo>
                  <a:cubicBezTo>
                    <a:pt x="1" y="3907"/>
                    <a:pt x="184" y="4070"/>
                    <a:pt x="428" y="4070"/>
                  </a:cubicBezTo>
                  <a:lnTo>
                    <a:pt x="3318" y="4070"/>
                  </a:lnTo>
                  <a:cubicBezTo>
                    <a:pt x="3562" y="4070"/>
                    <a:pt x="3745" y="3907"/>
                    <a:pt x="3745" y="3724"/>
                  </a:cubicBezTo>
                  <a:lnTo>
                    <a:pt x="3745" y="428"/>
                  </a:lnTo>
                  <a:cubicBezTo>
                    <a:pt x="3745" y="163"/>
                    <a:pt x="3562" y="0"/>
                    <a:pt x="3318"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2"/>
            <p:cNvSpPr/>
            <p:nvPr/>
          </p:nvSpPr>
          <p:spPr>
            <a:xfrm>
              <a:off x="7759366" y="3252496"/>
              <a:ext cx="59907" cy="65456"/>
            </a:xfrm>
            <a:custGeom>
              <a:avLst/>
              <a:gdLst/>
              <a:ahLst/>
              <a:cxnLst/>
              <a:rect l="l" t="t" r="r" b="b"/>
              <a:pathLst>
                <a:path w="3725" h="4070" extrusionOk="0">
                  <a:moveTo>
                    <a:pt x="428" y="0"/>
                  </a:moveTo>
                  <a:cubicBezTo>
                    <a:pt x="163" y="0"/>
                    <a:pt x="0" y="163"/>
                    <a:pt x="0" y="428"/>
                  </a:cubicBezTo>
                  <a:lnTo>
                    <a:pt x="0" y="3724"/>
                  </a:lnTo>
                  <a:cubicBezTo>
                    <a:pt x="0" y="3907"/>
                    <a:pt x="163" y="4070"/>
                    <a:pt x="428" y="4070"/>
                  </a:cubicBezTo>
                  <a:lnTo>
                    <a:pt x="3317" y="4070"/>
                  </a:lnTo>
                  <a:cubicBezTo>
                    <a:pt x="3561" y="4070"/>
                    <a:pt x="3724" y="3907"/>
                    <a:pt x="3724" y="3724"/>
                  </a:cubicBezTo>
                  <a:lnTo>
                    <a:pt x="3724" y="428"/>
                  </a:lnTo>
                  <a:cubicBezTo>
                    <a:pt x="3724" y="163"/>
                    <a:pt x="3561" y="0"/>
                    <a:pt x="3317"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2"/>
            <p:cNvSpPr/>
            <p:nvPr/>
          </p:nvSpPr>
          <p:spPr>
            <a:xfrm>
              <a:off x="7854928" y="3252496"/>
              <a:ext cx="59907" cy="65456"/>
            </a:xfrm>
            <a:custGeom>
              <a:avLst/>
              <a:gdLst/>
              <a:ahLst/>
              <a:cxnLst/>
              <a:rect l="l" t="t" r="r" b="b"/>
              <a:pathLst>
                <a:path w="3725" h="4070" extrusionOk="0">
                  <a:moveTo>
                    <a:pt x="428" y="0"/>
                  </a:moveTo>
                  <a:cubicBezTo>
                    <a:pt x="163" y="0"/>
                    <a:pt x="0" y="163"/>
                    <a:pt x="0" y="428"/>
                  </a:cubicBezTo>
                  <a:lnTo>
                    <a:pt x="0" y="3724"/>
                  </a:lnTo>
                  <a:cubicBezTo>
                    <a:pt x="0" y="3907"/>
                    <a:pt x="163" y="4070"/>
                    <a:pt x="428" y="4070"/>
                  </a:cubicBezTo>
                  <a:lnTo>
                    <a:pt x="3378" y="4070"/>
                  </a:lnTo>
                  <a:cubicBezTo>
                    <a:pt x="3561" y="4070"/>
                    <a:pt x="3724" y="3907"/>
                    <a:pt x="3724" y="3724"/>
                  </a:cubicBezTo>
                  <a:lnTo>
                    <a:pt x="3724" y="428"/>
                  </a:lnTo>
                  <a:cubicBezTo>
                    <a:pt x="3724" y="163"/>
                    <a:pt x="3561" y="0"/>
                    <a:pt x="3378"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2"/>
            <p:cNvSpPr/>
            <p:nvPr/>
          </p:nvSpPr>
          <p:spPr>
            <a:xfrm>
              <a:off x="7951793" y="3252496"/>
              <a:ext cx="58589" cy="65456"/>
            </a:xfrm>
            <a:custGeom>
              <a:avLst/>
              <a:gdLst/>
              <a:ahLst/>
              <a:cxnLst/>
              <a:rect l="l" t="t" r="r" b="b"/>
              <a:pathLst>
                <a:path w="3643" h="4070" extrusionOk="0">
                  <a:moveTo>
                    <a:pt x="326" y="0"/>
                  </a:moveTo>
                  <a:cubicBezTo>
                    <a:pt x="163" y="0"/>
                    <a:pt x="0" y="163"/>
                    <a:pt x="0" y="428"/>
                  </a:cubicBezTo>
                  <a:lnTo>
                    <a:pt x="0" y="3724"/>
                  </a:lnTo>
                  <a:cubicBezTo>
                    <a:pt x="0" y="3907"/>
                    <a:pt x="163" y="4070"/>
                    <a:pt x="326" y="4070"/>
                  </a:cubicBezTo>
                  <a:lnTo>
                    <a:pt x="3297" y="4070"/>
                  </a:lnTo>
                  <a:cubicBezTo>
                    <a:pt x="3460" y="4070"/>
                    <a:pt x="3643" y="3907"/>
                    <a:pt x="3643" y="3724"/>
                  </a:cubicBezTo>
                  <a:lnTo>
                    <a:pt x="3643" y="428"/>
                  </a:lnTo>
                  <a:cubicBezTo>
                    <a:pt x="3643" y="163"/>
                    <a:pt x="3460" y="0"/>
                    <a:pt x="3297"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2"/>
            <p:cNvSpPr/>
            <p:nvPr/>
          </p:nvSpPr>
          <p:spPr>
            <a:xfrm>
              <a:off x="8047018" y="3252496"/>
              <a:ext cx="58605" cy="65456"/>
            </a:xfrm>
            <a:custGeom>
              <a:avLst/>
              <a:gdLst/>
              <a:ahLst/>
              <a:cxnLst/>
              <a:rect l="l" t="t" r="r" b="b"/>
              <a:pathLst>
                <a:path w="3644" h="4070" extrusionOk="0">
                  <a:moveTo>
                    <a:pt x="347" y="0"/>
                  </a:moveTo>
                  <a:cubicBezTo>
                    <a:pt x="184" y="0"/>
                    <a:pt x="1" y="163"/>
                    <a:pt x="1" y="428"/>
                  </a:cubicBezTo>
                  <a:lnTo>
                    <a:pt x="1" y="3724"/>
                  </a:lnTo>
                  <a:cubicBezTo>
                    <a:pt x="1" y="3907"/>
                    <a:pt x="184" y="4070"/>
                    <a:pt x="347" y="4070"/>
                  </a:cubicBezTo>
                  <a:lnTo>
                    <a:pt x="3318" y="4070"/>
                  </a:lnTo>
                  <a:cubicBezTo>
                    <a:pt x="3480" y="4070"/>
                    <a:pt x="3643" y="3907"/>
                    <a:pt x="3643" y="3724"/>
                  </a:cubicBezTo>
                  <a:lnTo>
                    <a:pt x="3643" y="428"/>
                  </a:lnTo>
                  <a:cubicBezTo>
                    <a:pt x="3643" y="163"/>
                    <a:pt x="3480" y="0"/>
                    <a:pt x="3318"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2"/>
            <p:cNvSpPr/>
            <p:nvPr/>
          </p:nvSpPr>
          <p:spPr>
            <a:xfrm>
              <a:off x="7392508" y="3045338"/>
              <a:ext cx="47797" cy="53024"/>
            </a:xfrm>
            <a:custGeom>
              <a:avLst/>
              <a:gdLst/>
              <a:ahLst/>
              <a:cxnLst/>
              <a:rect l="l" t="t" r="r" b="b"/>
              <a:pathLst>
                <a:path w="2972" h="3297" extrusionOk="0">
                  <a:moveTo>
                    <a:pt x="265" y="1"/>
                  </a:moveTo>
                  <a:cubicBezTo>
                    <a:pt x="82" y="1"/>
                    <a:pt x="1" y="163"/>
                    <a:pt x="1" y="326"/>
                  </a:cubicBezTo>
                  <a:lnTo>
                    <a:pt x="1" y="2971"/>
                  </a:lnTo>
                  <a:cubicBezTo>
                    <a:pt x="1" y="3134"/>
                    <a:pt x="82" y="3297"/>
                    <a:pt x="265" y="3297"/>
                  </a:cubicBezTo>
                  <a:lnTo>
                    <a:pt x="2626" y="3297"/>
                  </a:lnTo>
                  <a:cubicBezTo>
                    <a:pt x="2809" y="3297"/>
                    <a:pt x="2972" y="3134"/>
                    <a:pt x="2972" y="2971"/>
                  </a:cubicBezTo>
                  <a:lnTo>
                    <a:pt x="2972" y="326"/>
                  </a:lnTo>
                  <a:cubicBezTo>
                    <a:pt x="2972" y="163"/>
                    <a:pt x="2809" y="1"/>
                    <a:pt x="2626"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2"/>
            <p:cNvSpPr/>
            <p:nvPr/>
          </p:nvSpPr>
          <p:spPr>
            <a:xfrm>
              <a:off x="7464831" y="3045338"/>
              <a:ext cx="47797" cy="53024"/>
            </a:xfrm>
            <a:custGeom>
              <a:avLst/>
              <a:gdLst/>
              <a:ahLst/>
              <a:cxnLst/>
              <a:rect l="l" t="t" r="r" b="b"/>
              <a:pathLst>
                <a:path w="2972" h="3297" extrusionOk="0">
                  <a:moveTo>
                    <a:pt x="591" y="1"/>
                  </a:moveTo>
                  <a:cubicBezTo>
                    <a:pt x="265" y="1"/>
                    <a:pt x="1" y="245"/>
                    <a:pt x="1" y="591"/>
                  </a:cubicBezTo>
                  <a:lnTo>
                    <a:pt x="1" y="2707"/>
                  </a:lnTo>
                  <a:cubicBezTo>
                    <a:pt x="1" y="3053"/>
                    <a:pt x="265" y="3297"/>
                    <a:pt x="591" y="3297"/>
                  </a:cubicBezTo>
                  <a:lnTo>
                    <a:pt x="2382" y="3297"/>
                  </a:lnTo>
                  <a:cubicBezTo>
                    <a:pt x="2707" y="3297"/>
                    <a:pt x="2972" y="3053"/>
                    <a:pt x="2972" y="2707"/>
                  </a:cubicBezTo>
                  <a:lnTo>
                    <a:pt x="2972" y="591"/>
                  </a:lnTo>
                  <a:cubicBezTo>
                    <a:pt x="2972" y="245"/>
                    <a:pt x="2707" y="1"/>
                    <a:pt x="2382"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2"/>
            <p:cNvSpPr/>
            <p:nvPr/>
          </p:nvSpPr>
          <p:spPr>
            <a:xfrm>
              <a:off x="7537154" y="3045338"/>
              <a:ext cx="47797" cy="53024"/>
            </a:xfrm>
            <a:custGeom>
              <a:avLst/>
              <a:gdLst/>
              <a:ahLst/>
              <a:cxnLst/>
              <a:rect l="l" t="t" r="r" b="b"/>
              <a:pathLst>
                <a:path w="2972" h="3297" extrusionOk="0">
                  <a:moveTo>
                    <a:pt x="591" y="1"/>
                  </a:moveTo>
                  <a:cubicBezTo>
                    <a:pt x="245" y="1"/>
                    <a:pt x="1" y="245"/>
                    <a:pt x="1" y="591"/>
                  </a:cubicBezTo>
                  <a:lnTo>
                    <a:pt x="1" y="2707"/>
                  </a:lnTo>
                  <a:cubicBezTo>
                    <a:pt x="1" y="3053"/>
                    <a:pt x="245" y="3297"/>
                    <a:pt x="591" y="3297"/>
                  </a:cubicBezTo>
                  <a:lnTo>
                    <a:pt x="2463" y="3297"/>
                  </a:lnTo>
                  <a:cubicBezTo>
                    <a:pt x="2707" y="3297"/>
                    <a:pt x="2972" y="3053"/>
                    <a:pt x="2972" y="2707"/>
                  </a:cubicBezTo>
                  <a:lnTo>
                    <a:pt x="2972" y="591"/>
                  </a:lnTo>
                  <a:cubicBezTo>
                    <a:pt x="2972" y="245"/>
                    <a:pt x="2707" y="1"/>
                    <a:pt x="2463"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2"/>
            <p:cNvSpPr/>
            <p:nvPr/>
          </p:nvSpPr>
          <p:spPr>
            <a:xfrm>
              <a:off x="7610796" y="3045338"/>
              <a:ext cx="47797" cy="53024"/>
            </a:xfrm>
            <a:custGeom>
              <a:avLst/>
              <a:gdLst/>
              <a:ahLst/>
              <a:cxnLst/>
              <a:rect l="l" t="t" r="r" b="b"/>
              <a:pathLst>
                <a:path w="2972" h="3297" extrusionOk="0">
                  <a:moveTo>
                    <a:pt x="509" y="1"/>
                  </a:moveTo>
                  <a:cubicBezTo>
                    <a:pt x="244" y="1"/>
                    <a:pt x="0" y="245"/>
                    <a:pt x="0" y="591"/>
                  </a:cubicBezTo>
                  <a:lnTo>
                    <a:pt x="0" y="2707"/>
                  </a:lnTo>
                  <a:cubicBezTo>
                    <a:pt x="0" y="3053"/>
                    <a:pt x="244" y="3297"/>
                    <a:pt x="509" y="3297"/>
                  </a:cubicBezTo>
                  <a:lnTo>
                    <a:pt x="2381" y="3297"/>
                  </a:lnTo>
                  <a:cubicBezTo>
                    <a:pt x="2707" y="3297"/>
                    <a:pt x="2971" y="3053"/>
                    <a:pt x="2971" y="2707"/>
                  </a:cubicBezTo>
                  <a:lnTo>
                    <a:pt x="2971" y="591"/>
                  </a:lnTo>
                  <a:cubicBezTo>
                    <a:pt x="2971" y="245"/>
                    <a:pt x="2707" y="1"/>
                    <a:pt x="2381"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2"/>
            <p:cNvSpPr/>
            <p:nvPr/>
          </p:nvSpPr>
          <p:spPr>
            <a:xfrm>
              <a:off x="7683119" y="3045338"/>
              <a:ext cx="47797" cy="53024"/>
            </a:xfrm>
            <a:custGeom>
              <a:avLst/>
              <a:gdLst/>
              <a:ahLst/>
              <a:cxnLst/>
              <a:rect l="l" t="t" r="r" b="b"/>
              <a:pathLst>
                <a:path w="2972" h="3297" extrusionOk="0">
                  <a:moveTo>
                    <a:pt x="590" y="1"/>
                  </a:moveTo>
                  <a:cubicBezTo>
                    <a:pt x="244" y="1"/>
                    <a:pt x="0" y="245"/>
                    <a:pt x="0" y="591"/>
                  </a:cubicBezTo>
                  <a:lnTo>
                    <a:pt x="0" y="2707"/>
                  </a:lnTo>
                  <a:cubicBezTo>
                    <a:pt x="0" y="3053"/>
                    <a:pt x="244" y="3297"/>
                    <a:pt x="590" y="3297"/>
                  </a:cubicBezTo>
                  <a:lnTo>
                    <a:pt x="2361" y="3297"/>
                  </a:lnTo>
                  <a:cubicBezTo>
                    <a:pt x="2707" y="3297"/>
                    <a:pt x="2971" y="3053"/>
                    <a:pt x="2971" y="2707"/>
                  </a:cubicBezTo>
                  <a:lnTo>
                    <a:pt x="2971" y="591"/>
                  </a:lnTo>
                  <a:cubicBezTo>
                    <a:pt x="2971" y="245"/>
                    <a:pt x="2707" y="1"/>
                    <a:pt x="2361"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2"/>
            <p:cNvSpPr/>
            <p:nvPr/>
          </p:nvSpPr>
          <p:spPr>
            <a:xfrm>
              <a:off x="7755442" y="3045338"/>
              <a:ext cx="47459" cy="53024"/>
            </a:xfrm>
            <a:custGeom>
              <a:avLst/>
              <a:gdLst/>
              <a:ahLst/>
              <a:cxnLst/>
              <a:rect l="l" t="t" r="r" b="b"/>
              <a:pathLst>
                <a:path w="2951" h="3297" extrusionOk="0">
                  <a:moveTo>
                    <a:pt x="590" y="1"/>
                  </a:moveTo>
                  <a:cubicBezTo>
                    <a:pt x="244" y="1"/>
                    <a:pt x="0" y="245"/>
                    <a:pt x="0" y="591"/>
                  </a:cubicBezTo>
                  <a:lnTo>
                    <a:pt x="0" y="2707"/>
                  </a:lnTo>
                  <a:cubicBezTo>
                    <a:pt x="0" y="3053"/>
                    <a:pt x="244" y="3297"/>
                    <a:pt x="590" y="3297"/>
                  </a:cubicBezTo>
                  <a:lnTo>
                    <a:pt x="2442" y="3297"/>
                  </a:lnTo>
                  <a:cubicBezTo>
                    <a:pt x="2707" y="3297"/>
                    <a:pt x="2951" y="3053"/>
                    <a:pt x="2951" y="2707"/>
                  </a:cubicBezTo>
                  <a:lnTo>
                    <a:pt x="2951" y="591"/>
                  </a:lnTo>
                  <a:cubicBezTo>
                    <a:pt x="2951" y="245"/>
                    <a:pt x="2707" y="1"/>
                    <a:pt x="2442"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2"/>
            <p:cNvSpPr/>
            <p:nvPr/>
          </p:nvSpPr>
          <p:spPr>
            <a:xfrm>
              <a:off x="7829068" y="3045338"/>
              <a:ext cx="47476" cy="53024"/>
            </a:xfrm>
            <a:custGeom>
              <a:avLst/>
              <a:gdLst/>
              <a:ahLst/>
              <a:cxnLst/>
              <a:rect l="l" t="t" r="r" b="b"/>
              <a:pathLst>
                <a:path w="2952" h="3297" extrusionOk="0">
                  <a:moveTo>
                    <a:pt x="509" y="1"/>
                  </a:moveTo>
                  <a:cubicBezTo>
                    <a:pt x="245" y="1"/>
                    <a:pt x="1" y="245"/>
                    <a:pt x="1" y="591"/>
                  </a:cubicBezTo>
                  <a:lnTo>
                    <a:pt x="1" y="2707"/>
                  </a:lnTo>
                  <a:cubicBezTo>
                    <a:pt x="1" y="3053"/>
                    <a:pt x="245" y="3297"/>
                    <a:pt x="509" y="3297"/>
                  </a:cubicBezTo>
                  <a:lnTo>
                    <a:pt x="2361" y="3297"/>
                  </a:lnTo>
                  <a:cubicBezTo>
                    <a:pt x="2707" y="3297"/>
                    <a:pt x="2951" y="3053"/>
                    <a:pt x="2951" y="2707"/>
                  </a:cubicBezTo>
                  <a:lnTo>
                    <a:pt x="2951" y="591"/>
                  </a:lnTo>
                  <a:cubicBezTo>
                    <a:pt x="2951" y="245"/>
                    <a:pt x="2707" y="1"/>
                    <a:pt x="2361"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2"/>
            <p:cNvSpPr/>
            <p:nvPr/>
          </p:nvSpPr>
          <p:spPr>
            <a:xfrm>
              <a:off x="7901069" y="3045338"/>
              <a:ext cx="47797" cy="53024"/>
            </a:xfrm>
            <a:custGeom>
              <a:avLst/>
              <a:gdLst/>
              <a:ahLst/>
              <a:cxnLst/>
              <a:rect l="l" t="t" r="r" b="b"/>
              <a:pathLst>
                <a:path w="2972" h="3297" extrusionOk="0">
                  <a:moveTo>
                    <a:pt x="611" y="1"/>
                  </a:moveTo>
                  <a:cubicBezTo>
                    <a:pt x="265" y="1"/>
                    <a:pt x="0" y="245"/>
                    <a:pt x="0" y="591"/>
                  </a:cubicBezTo>
                  <a:lnTo>
                    <a:pt x="0" y="2707"/>
                  </a:lnTo>
                  <a:cubicBezTo>
                    <a:pt x="0" y="3053"/>
                    <a:pt x="265" y="3297"/>
                    <a:pt x="611" y="3297"/>
                  </a:cubicBezTo>
                  <a:lnTo>
                    <a:pt x="2381" y="3297"/>
                  </a:lnTo>
                  <a:cubicBezTo>
                    <a:pt x="2727" y="3297"/>
                    <a:pt x="2971" y="3053"/>
                    <a:pt x="2971" y="2707"/>
                  </a:cubicBezTo>
                  <a:lnTo>
                    <a:pt x="2971" y="591"/>
                  </a:lnTo>
                  <a:cubicBezTo>
                    <a:pt x="2971" y="245"/>
                    <a:pt x="2727" y="1"/>
                    <a:pt x="2381"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2"/>
            <p:cNvSpPr/>
            <p:nvPr/>
          </p:nvSpPr>
          <p:spPr>
            <a:xfrm>
              <a:off x="7973392" y="3045338"/>
              <a:ext cx="47797" cy="53024"/>
            </a:xfrm>
            <a:custGeom>
              <a:avLst/>
              <a:gdLst/>
              <a:ahLst/>
              <a:cxnLst/>
              <a:rect l="l" t="t" r="r" b="b"/>
              <a:pathLst>
                <a:path w="2972" h="3297" extrusionOk="0">
                  <a:moveTo>
                    <a:pt x="591" y="1"/>
                  </a:moveTo>
                  <a:cubicBezTo>
                    <a:pt x="265" y="1"/>
                    <a:pt x="0" y="245"/>
                    <a:pt x="0" y="591"/>
                  </a:cubicBezTo>
                  <a:lnTo>
                    <a:pt x="0" y="2707"/>
                  </a:lnTo>
                  <a:cubicBezTo>
                    <a:pt x="0" y="3053"/>
                    <a:pt x="265" y="3297"/>
                    <a:pt x="591" y="3297"/>
                  </a:cubicBezTo>
                  <a:lnTo>
                    <a:pt x="2463" y="3297"/>
                  </a:lnTo>
                  <a:cubicBezTo>
                    <a:pt x="2727" y="3297"/>
                    <a:pt x="2971" y="3053"/>
                    <a:pt x="2971" y="2707"/>
                  </a:cubicBezTo>
                  <a:lnTo>
                    <a:pt x="2971" y="591"/>
                  </a:lnTo>
                  <a:cubicBezTo>
                    <a:pt x="2971" y="245"/>
                    <a:pt x="2727" y="1"/>
                    <a:pt x="2463"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2"/>
            <p:cNvSpPr/>
            <p:nvPr/>
          </p:nvSpPr>
          <p:spPr>
            <a:xfrm>
              <a:off x="8047018" y="3045338"/>
              <a:ext cx="47797" cy="53024"/>
            </a:xfrm>
            <a:custGeom>
              <a:avLst/>
              <a:gdLst/>
              <a:ahLst/>
              <a:cxnLst/>
              <a:rect l="l" t="t" r="r" b="b"/>
              <a:pathLst>
                <a:path w="2972" h="3297" extrusionOk="0">
                  <a:moveTo>
                    <a:pt x="265" y="1"/>
                  </a:moveTo>
                  <a:cubicBezTo>
                    <a:pt x="82" y="1"/>
                    <a:pt x="1" y="163"/>
                    <a:pt x="1" y="326"/>
                  </a:cubicBezTo>
                  <a:lnTo>
                    <a:pt x="1" y="2971"/>
                  </a:lnTo>
                  <a:cubicBezTo>
                    <a:pt x="1" y="3134"/>
                    <a:pt x="82" y="3297"/>
                    <a:pt x="265" y="3297"/>
                  </a:cubicBezTo>
                  <a:lnTo>
                    <a:pt x="2626" y="3297"/>
                  </a:lnTo>
                  <a:cubicBezTo>
                    <a:pt x="2809" y="3297"/>
                    <a:pt x="2972" y="3134"/>
                    <a:pt x="2972" y="2971"/>
                  </a:cubicBezTo>
                  <a:lnTo>
                    <a:pt x="2972" y="326"/>
                  </a:lnTo>
                  <a:cubicBezTo>
                    <a:pt x="2972" y="163"/>
                    <a:pt x="2809" y="1"/>
                    <a:pt x="2626" y="1"/>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2"/>
            <p:cNvSpPr/>
            <p:nvPr/>
          </p:nvSpPr>
          <p:spPr>
            <a:xfrm>
              <a:off x="7274045" y="3150389"/>
              <a:ext cx="76263" cy="83130"/>
            </a:xfrm>
            <a:custGeom>
              <a:avLst/>
              <a:gdLst/>
              <a:ahLst/>
              <a:cxnLst/>
              <a:rect l="l" t="t" r="r" b="b"/>
              <a:pathLst>
                <a:path w="4742" h="5169" extrusionOk="0">
                  <a:moveTo>
                    <a:pt x="3480" y="163"/>
                  </a:moveTo>
                  <a:cubicBezTo>
                    <a:pt x="4070" y="163"/>
                    <a:pt x="4579" y="672"/>
                    <a:pt x="4579" y="1262"/>
                  </a:cubicBezTo>
                  <a:lnTo>
                    <a:pt x="4579" y="3887"/>
                  </a:lnTo>
                  <a:cubicBezTo>
                    <a:pt x="4579" y="4477"/>
                    <a:pt x="4070" y="4986"/>
                    <a:pt x="3480" y="4986"/>
                  </a:cubicBezTo>
                  <a:lnTo>
                    <a:pt x="1181" y="4986"/>
                  </a:lnTo>
                  <a:cubicBezTo>
                    <a:pt x="591" y="4986"/>
                    <a:pt x="163" y="4477"/>
                    <a:pt x="163" y="3887"/>
                  </a:cubicBezTo>
                  <a:lnTo>
                    <a:pt x="163" y="1262"/>
                  </a:lnTo>
                  <a:cubicBezTo>
                    <a:pt x="163" y="672"/>
                    <a:pt x="591" y="163"/>
                    <a:pt x="1181" y="163"/>
                  </a:cubicBezTo>
                  <a:close/>
                  <a:moveTo>
                    <a:pt x="1181" y="0"/>
                  </a:moveTo>
                  <a:cubicBezTo>
                    <a:pt x="509" y="0"/>
                    <a:pt x="1" y="591"/>
                    <a:pt x="1" y="1262"/>
                  </a:cubicBezTo>
                  <a:lnTo>
                    <a:pt x="1" y="3887"/>
                  </a:lnTo>
                  <a:cubicBezTo>
                    <a:pt x="1" y="4579"/>
                    <a:pt x="509" y="5169"/>
                    <a:pt x="1181" y="5169"/>
                  </a:cubicBezTo>
                  <a:lnTo>
                    <a:pt x="3480" y="5169"/>
                  </a:lnTo>
                  <a:cubicBezTo>
                    <a:pt x="4152" y="5169"/>
                    <a:pt x="4742" y="4579"/>
                    <a:pt x="4742" y="3887"/>
                  </a:cubicBezTo>
                  <a:lnTo>
                    <a:pt x="4742" y="1262"/>
                  </a:lnTo>
                  <a:cubicBezTo>
                    <a:pt x="4742" y="591"/>
                    <a:pt x="4152" y="0"/>
                    <a:pt x="3480"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2"/>
            <p:cNvSpPr/>
            <p:nvPr/>
          </p:nvSpPr>
          <p:spPr>
            <a:xfrm>
              <a:off x="7369269" y="3150389"/>
              <a:ext cx="76601" cy="83130"/>
            </a:xfrm>
            <a:custGeom>
              <a:avLst/>
              <a:gdLst/>
              <a:ahLst/>
              <a:cxnLst/>
              <a:rect l="l" t="t" r="r" b="b"/>
              <a:pathLst>
                <a:path w="4763" h="5169" extrusionOk="0">
                  <a:moveTo>
                    <a:pt x="3481" y="163"/>
                  </a:moveTo>
                  <a:cubicBezTo>
                    <a:pt x="4071" y="163"/>
                    <a:pt x="4579" y="672"/>
                    <a:pt x="4579" y="1262"/>
                  </a:cubicBezTo>
                  <a:lnTo>
                    <a:pt x="4579" y="3887"/>
                  </a:lnTo>
                  <a:cubicBezTo>
                    <a:pt x="4579" y="4477"/>
                    <a:pt x="4071" y="4986"/>
                    <a:pt x="3481" y="4986"/>
                  </a:cubicBezTo>
                  <a:lnTo>
                    <a:pt x="1202" y="4986"/>
                  </a:lnTo>
                  <a:cubicBezTo>
                    <a:pt x="611" y="4986"/>
                    <a:pt x="184" y="4477"/>
                    <a:pt x="184" y="3887"/>
                  </a:cubicBezTo>
                  <a:lnTo>
                    <a:pt x="184" y="1262"/>
                  </a:lnTo>
                  <a:cubicBezTo>
                    <a:pt x="184" y="672"/>
                    <a:pt x="611" y="163"/>
                    <a:pt x="1202" y="163"/>
                  </a:cubicBezTo>
                  <a:close/>
                  <a:moveTo>
                    <a:pt x="1202" y="0"/>
                  </a:moveTo>
                  <a:cubicBezTo>
                    <a:pt x="510" y="0"/>
                    <a:pt x="1" y="591"/>
                    <a:pt x="1" y="1262"/>
                  </a:cubicBezTo>
                  <a:lnTo>
                    <a:pt x="1" y="3887"/>
                  </a:lnTo>
                  <a:cubicBezTo>
                    <a:pt x="1" y="4579"/>
                    <a:pt x="510" y="5169"/>
                    <a:pt x="1202" y="5169"/>
                  </a:cubicBezTo>
                  <a:lnTo>
                    <a:pt x="3481" y="5169"/>
                  </a:lnTo>
                  <a:cubicBezTo>
                    <a:pt x="4172" y="5169"/>
                    <a:pt x="4763" y="4579"/>
                    <a:pt x="4763" y="3887"/>
                  </a:cubicBezTo>
                  <a:lnTo>
                    <a:pt x="4763" y="1262"/>
                  </a:lnTo>
                  <a:cubicBezTo>
                    <a:pt x="4763" y="591"/>
                    <a:pt x="4172" y="0"/>
                    <a:pt x="3481"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2"/>
            <p:cNvSpPr/>
            <p:nvPr/>
          </p:nvSpPr>
          <p:spPr>
            <a:xfrm>
              <a:off x="7464831" y="3150389"/>
              <a:ext cx="76263" cy="83130"/>
            </a:xfrm>
            <a:custGeom>
              <a:avLst/>
              <a:gdLst/>
              <a:ahLst/>
              <a:cxnLst/>
              <a:rect l="l" t="t" r="r" b="b"/>
              <a:pathLst>
                <a:path w="4742" h="5169" extrusionOk="0">
                  <a:moveTo>
                    <a:pt x="3480" y="163"/>
                  </a:moveTo>
                  <a:cubicBezTo>
                    <a:pt x="4070" y="163"/>
                    <a:pt x="4579" y="672"/>
                    <a:pt x="4579" y="1262"/>
                  </a:cubicBezTo>
                  <a:lnTo>
                    <a:pt x="4579" y="3887"/>
                  </a:lnTo>
                  <a:cubicBezTo>
                    <a:pt x="4579" y="4477"/>
                    <a:pt x="4070" y="4986"/>
                    <a:pt x="3480" y="4986"/>
                  </a:cubicBezTo>
                  <a:lnTo>
                    <a:pt x="1181" y="4986"/>
                  </a:lnTo>
                  <a:cubicBezTo>
                    <a:pt x="591" y="4986"/>
                    <a:pt x="164" y="4477"/>
                    <a:pt x="164" y="3887"/>
                  </a:cubicBezTo>
                  <a:lnTo>
                    <a:pt x="164" y="1262"/>
                  </a:lnTo>
                  <a:cubicBezTo>
                    <a:pt x="164" y="672"/>
                    <a:pt x="591" y="163"/>
                    <a:pt x="1181" y="163"/>
                  </a:cubicBezTo>
                  <a:close/>
                  <a:moveTo>
                    <a:pt x="1181" y="0"/>
                  </a:moveTo>
                  <a:cubicBezTo>
                    <a:pt x="509" y="0"/>
                    <a:pt x="1" y="591"/>
                    <a:pt x="1" y="1262"/>
                  </a:cubicBezTo>
                  <a:lnTo>
                    <a:pt x="1" y="3887"/>
                  </a:lnTo>
                  <a:cubicBezTo>
                    <a:pt x="1" y="4579"/>
                    <a:pt x="509" y="5169"/>
                    <a:pt x="1181" y="5169"/>
                  </a:cubicBezTo>
                  <a:lnTo>
                    <a:pt x="3480" y="5169"/>
                  </a:lnTo>
                  <a:cubicBezTo>
                    <a:pt x="4152" y="5169"/>
                    <a:pt x="4742" y="4579"/>
                    <a:pt x="4742" y="3887"/>
                  </a:cubicBezTo>
                  <a:lnTo>
                    <a:pt x="4742" y="1262"/>
                  </a:lnTo>
                  <a:cubicBezTo>
                    <a:pt x="4742" y="591"/>
                    <a:pt x="4152" y="0"/>
                    <a:pt x="3480"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2"/>
            <p:cNvSpPr/>
            <p:nvPr/>
          </p:nvSpPr>
          <p:spPr>
            <a:xfrm>
              <a:off x="7560394" y="3150389"/>
              <a:ext cx="76263" cy="83130"/>
            </a:xfrm>
            <a:custGeom>
              <a:avLst/>
              <a:gdLst/>
              <a:ahLst/>
              <a:cxnLst/>
              <a:rect l="l" t="t" r="r" b="b"/>
              <a:pathLst>
                <a:path w="4742" h="5169" extrusionOk="0">
                  <a:moveTo>
                    <a:pt x="3480" y="163"/>
                  </a:moveTo>
                  <a:cubicBezTo>
                    <a:pt x="4070" y="163"/>
                    <a:pt x="4579" y="672"/>
                    <a:pt x="4579" y="1262"/>
                  </a:cubicBezTo>
                  <a:lnTo>
                    <a:pt x="4579" y="3887"/>
                  </a:lnTo>
                  <a:cubicBezTo>
                    <a:pt x="4579" y="4477"/>
                    <a:pt x="4070" y="4986"/>
                    <a:pt x="3480" y="4986"/>
                  </a:cubicBezTo>
                  <a:lnTo>
                    <a:pt x="1262" y="4986"/>
                  </a:lnTo>
                  <a:cubicBezTo>
                    <a:pt x="672" y="4986"/>
                    <a:pt x="163" y="4477"/>
                    <a:pt x="163" y="3887"/>
                  </a:cubicBezTo>
                  <a:lnTo>
                    <a:pt x="163" y="1262"/>
                  </a:lnTo>
                  <a:cubicBezTo>
                    <a:pt x="163" y="672"/>
                    <a:pt x="672" y="163"/>
                    <a:pt x="1262" y="163"/>
                  </a:cubicBezTo>
                  <a:close/>
                  <a:moveTo>
                    <a:pt x="1262" y="0"/>
                  </a:moveTo>
                  <a:cubicBezTo>
                    <a:pt x="509" y="0"/>
                    <a:pt x="1" y="591"/>
                    <a:pt x="1" y="1262"/>
                  </a:cubicBezTo>
                  <a:lnTo>
                    <a:pt x="1" y="3887"/>
                  </a:lnTo>
                  <a:cubicBezTo>
                    <a:pt x="1" y="4579"/>
                    <a:pt x="509" y="5169"/>
                    <a:pt x="1262" y="5169"/>
                  </a:cubicBezTo>
                  <a:lnTo>
                    <a:pt x="3480" y="5169"/>
                  </a:lnTo>
                  <a:cubicBezTo>
                    <a:pt x="4152" y="5169"/>
                    <a:pt x="4742" y="4579"/>
                    <a:pt x="4742" y="3887"/>
                  </a:cubicBezTo>
                  <a:lnTo>
                    <a:pt x="4742" y="1262"/>
                  </a:lnTo>
                  <a:cubicBezTo>
                    <a:pt x="4742" y="591"/>
                    <a:pt x="4152" y="0"/>
                    <a:pt x="3480"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2"/>
            <p:cNvSpPr/>
            <p:nvPr/>
          </p:nvSpPr>
          <p:spPr>
            <a:xfrm>
              <a:off x="7655618" y="3150389"/>
              <a:ext cx="76601" cy="83130"/>
            </a:xfrm>
            <a:custGeom>
              <a:avLst/>
              <a:gdLst/>
              <a:ahLst/>
              <a:cxnLst/>
              <a:rect l="l" t="t" r="r" b="b"/>
              <a:pathLst>
                <a:path w="4763" h="5169" extrusionOk="0">
                  <a:moveTo>
                    <a:pt x="3481" y="163"/>
                  </a:moveTo>
                  <a:cubicBezTo>
                    <a:pt x="4071" y="163"/>
                    <a:pt x="4579" y="672"/>
                    <a:pt x="4579" y="1262"/>
                  </a:cubicBezTo>
                  <a:lnTo>
                    <a:pt x="4579" y="3887"/>
                  </a:lnTo>
                  <a:cubicBezTo>
                    <a:pt x="4579" y="4477"/>
                    <a:pt x="4071" y="4986"/>
                    <a:pt x="3481" y="4986"/>
                  </a:cubicBezTo>
                  <a:lnTo>
                    <a:pt x="1283" y="4986"/>
                  </a:lnTo>
                  <a:cubicBezTo>
                    <a:pt x="693" y="4986"/>
                    <a:pt x="184" y="4477"/>
                    <a:pt x="184" y="3887"/>
                  </a:cubicBezTo>
                  <a:lnTo>
                    <a:pt x="184" y="1262"/>
                  </a:lnTo>
                  <a:cubicBezTo>
                    <a:pt x="184" y="672"/>
                    <a:pt x="693" y="163"/>
                    <a:pt x="1283" y="163"/>
                  </a:cubicBezTo>
                  <a:close/>
                  <a:moveTo>
                    <a:pt x="1283" y="0"/>
                  </a:moveTo>
                  <a:cubicBezTo>
                    <a:pt x="611" y="0"/>
                    <a:pt x="1" y="591"/>
                    <a:pt x="1" y="1262"/>
                  </a:cubicBezTo>
                  <a:lnTo>
                    <a:pt x="1" y="3887"/>
                  </a:lnTo>
                  <a:cubicBezTo>
                    <a:pt x="1" y="4579"/>
                    <a:pt x="611" y="5169"/>
                    <a:pt x="1283" y="5169"/>
                  </a:cubicBezTo>
                  <a:lnTo>
                    <a:pt x="3481" y="5169"/>
                  </a:lnTo>
                  <a:cubicBezTo>
                    <a:pt x="4254" y="5169"/>
                    <a:pt x="4763" y="4579"/>
                    <a:pt x="4763" y="3887"/>
                  </a:cubicBezTo>
                  <a:lnTo>
                    <a:pt x="4763" y="1262"/>
                  </a:lnTo>
                  <a:cubicBezTo>
                    <a:pt x="4763" y="591"/>
                    <a:pt x="4254" y="0"/>
                    <a:pt x="3481"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2"/>
            <p:cNvSpPr/>
            <p:nvPr/>
          </p:nvSpPr>
          <p:spPr>
            <a:xfrm>
              <a:off x="7751180" y="3150389"/>
              <a:ext cx="76263" cy="83130"/>
            </a:xfrm>
            <a:custGeom>
              <a:avLst/>
              <a:gdLst/>
              <a:ahLst/>
              <a:cxnLst/>
              <a:rect l="l" t="t" r="r" b="b"/>
              <a:pathLst>
                <a:path w="4742" h="5169" extrusionOk="0">
                  <a:moveTo>
                    <a:pt x="3562" y="163"/>
                  </a:moveTo>
                  <a:cubicBezTo>
                    <a:pt x="4152" y="163"/>
                    <a:pt x="4579" y="672"/>
                    <a:pt x="4579" y="1262"/>
                  </a:cubicBezTo>
                  <a:lnTo>
                    <a:pt x="4579" y="3887"/>
                  </a:lnTo>
                  <a:cubicBezTo>
                    <a:pt x="4579" y="4477"/>
                    <a:pt x="4152" y="4986"/>
                    <a:pt x="3562" y="4986"/>
                  </a:cubicBezTo>
                  <a:lnTo>
                    <a:pt x="1283" y="4986"/>
                  </a:lnTo>
                  <a:cubicBezTo>
                    <a:pt x="672" y="4986"/>
                    <a:pt x="164" y="4477"/>
                    <a:pt x="164" y="3887"/>
                  </a:cubicBezTo>
                  <a:lnTo>
                    <a:pt x="164" y="1262"/>
                  </a:lnTo>
                  <a:cubicBezTo>
                    <a:pt x="164" y="672"/>
                    <a:pt x="672" y="163"/>
                    <a:pt x="1283" y="163"/>
                  </a:cubicBezTo>
                  <a:close/>
                  <a:moveTo>
                    <a:pt x="1283" y="0"/>
                  </a:moveTo>
                  <a:cubicBezTo>
                    <a:pt x="591" y="0"/>
                    <a:pt x="1" y="591"/>
                    <a:pt x="1" y="1262"/>
                  </a:cubicBezTo>
                  <a:lnTo>
                    <a:pt x="1" y="3887"/>
                  </a:lnTo>
                  <a:cubicBezTo>
                    <a:pt x="1" y="4579"/>
                    <a:pt x="591" y="5169"/>
                    <a:pt x="1283" y="5169"/>
                  </a:cubicBezTo>
                  <a:lnTo>
                    <a:pt x="3562" y="5169"/>
                  </a:lnTo>
                  <a:cubicBezTo>
                    <a:pt x="4233" y="5169"/>
                    <a:pt x="4742" y="4579"/>
                    <a:pt x="4742" y="3887"/>
                  </a:cubicBezTo>
                  <a:lnTo>
                    <a:pt x="4742" y="1262"/>
                  </a:lnTo>
                  <a:cubicBezTo>
                    <a:pt x="4742" y="591"/>
                    <a:pt x="4233" y="0"/>
                    <a:pt x="356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2"/>
            <p:cNvSpPr/>
            <p:nvPr/>
          </p:nvSpPr>
          <p:spPr>
            <a:xfrm>
              <a:off x="7846743" y="3150389"/>
              <a:ext cx="76263" cy="83130"/>
            </a:xfrm>
            <a:custGeom>
              <a:avLst/>
              <a:gdLst/>
              <a:ahLst/>
              <a:cxnLst/>
              <a:rect l="l" t="t" r="r" b="b"/>
              <a:pathLst>
                <a:path w="4742" h="5169" extrusionOk="0">
                  <a:moveTo>
                    <a:pt x="3562" y="163"/>
                  </a:moveTo>
                  <a:cubicBezTo>
                    <a:pt x="4152" y="163"/>
                    <a:pt x="4579" y="672"/>
                    <a:pt x="4579" y="1262"/>
                  </a:cubicBezTo>
                  <a:lnTo>
                    <a:pt x="4579" y="3887"/>
                  </a:lnTo>
                  <a:cubicBezTo>
                    <a:pt x="4579" y="4477"/>
                    <a:pt x="4152" y="4986"/>
                    <a:pt x="3562" y="4986"/>
                  </a:cubicBezTo>
                  <a:lnTo>
                    <a:pt x="1262" y="4986"/>
                  </a:lnTo>
                  <a:cubicBezTo>
                    <a:pt x="672" y="4986"/>
                    <a:pt x="163" y="4477"/>
                    <a:pt x="163" y="3887"/>
                  </a:cubicBezTo>
                  <a:lnTo>
                    <a:pt x="163" y="1262"/>
                  </a:lnTo>
                  <a:cubicBezTo>
                    <a:pt x="163" y="672"/>
                    <a:pt x="672" y="163"/>
                    <a:pt x="1262" y="163"/>
                  </a:cubicBezTo>
                  <a:close/>
                  <a:moveTo>
                    <a:pt x="1262" y="0"/>
                  </a:moveTo>
                  <a:cubicBezTo>
                    <a:pt x="591" y="0"/>
                    <a:pt x="1" y="591"/>
                    <a:pt x="1" y="1262"/>
                  </a:cubicBezTo>
                  <a:lnTo>
                    <a:pt x="1" y="3887"/>
                  </a:lnTo>
                  <a:cubicBezTo>
                    <a:pt x="1" y="4579"/>
                    <a:pt x="591" y="5169"/>
                    <a:pt x="1262" y="5169"/>
                  </a:cubicBezTo>
                  <a:lnTo>
                    <a:pt x="3562" y="5169"/>
                  </a:lnTo>
                  <a:cubicBezTo>
                    <a:pt x="4233" y="5169"/>
                    <a:pt x="4742" y="4579"/>
                    <a:pt x="4742" y="3887"/>
                  </a:cubicBezTo>
                  <a:lnTo>
                    <a:pt x="4742" y="1262"/>
                  </a:lnTo>
                  <a:cubicBezTo>
                    <a:pt x="4742" y="591"/>
                    <a:pt x="4233" y="0"/>
                    <a:pt x="356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2"/>
            <p:cNvSpPr/>
            <p:nvPr/>
          </p:nvSpPr>
          <p:spPr>
            <a:xfrm>
              <a:off x="7941967" y="3150389"/>
              <a:ext cx="76601" cy="83130"/>
            </a:xfrm>
            <a:custGeom>
              <a:avLst/>
              <a:gdLst/>
              <a:ahLst/>
              <a:cxnLst/>
              <a:rect l="l" t="t" r="r" b="b"/>
              <a:pathLst>
                <a:path w="4763" h="5169" extrusionOk="0">
                  <a:moveTo>
                    <a:pt x="3562" y="163"/>
                  </a:moveTo>
                  <a:cubicBezTo>
                    <a:pt x="4172" y="163"/>
                    <a:pt x="4579" y="672"/>
                    <a:pt x="4579" y="1262"/>
                  </a:cubicBezTo>
                  <a:lnTo>
                    <a:pt x="4579" y="3887"/>
                  </a:lnTo>
                  <a:cubicBezTo>
                    <a:pt x="4579" y="4477"/>
                    <a:pt x="4172" y="4986"/>
                    <a:pt x="3562" y="4986"/>
                  </a:cubicBezTo>
                  <a:lnTo>
                    <a:pt x="1283" y="4986"/>
                  </a:lnTo>
                  <a:cubicBezTo>
                    <a:pt x="693" y="4986"/>
                    <a:pt x="184" y="4477"/>
                    <a:pt x="184" y="3887"/>
                  </a:cubicBezTo>
                  <a:lnTo>
                    <a:pt x="184" y="1262"/>
                  </a:lnTo>
                  <a:cubicBezTo>
                    <a:pt x="184" y="672"/>
                    <a:pt x="693" y="163"/>
                    <a:pt x="1283" y="163"/>
                  </a:cubicBezTo>
                  <a:close/>
                  <a:moveTo>
                    <a:pt x="1283" y="0"/>
                  </a:moveTo>
                  <a:cubicBezTo>
                    <a:pt x="611" y="0"/>
                    <a:pt x="1" y="591"/>
                    <a:pt x="1" y="1262"/>
                  </a:cubicBezTo>
                  <a:lnTo>
                    <a:pt x="1" y="3887"/>
                  </a:lnTo>
                  <a:cubicBezTo>
                    <a:pt x="1" y="4579"/>
                    <a:pt x="611" y="5169"/>
                    <a:pt x="1283" y="5169"/>
                  </a:cubicBezTo>
                  <a:lnTo>
                    <a:pt x="3562" y="5169"/>
                  </a:lnTo>
                  <a:cubicBezTo>
                    <a:pt x="4254" y="5169"/>
                    <a:pt x="4763" y="4579"/>
                    <a:pt x="4763" y="3887"/>
                  </a:cubicBezTo>
                  <a:lnTo>
                    <a:pt x="4763" y="1262"/>
                  </a:lnTo>
                  <a:cubicBezTo>
                    <a:pt x="4763" y="591"/>
                    <a:pt x="4254" y="0"/>
                    <a:pt x="356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2"/>
            <p:cNvSpPr/>
            <p:nvPr/>
          </p:nvSpPr>
          <p:spPr>
            <a:xfrm>
              <a:off x="8037529" y="3150389"/>
              <a:ext cx="76263" cy="83130"/>
            </a:xfrm>
            <a:custGeom>
              <a:avLst/>
              <a:gdLst/>
              <a:ahLst/>
              <a:cxnLst/>
              <a:rect l="l" t="t" r="r" b="b"/>
              <a:pathLst>
                <a:path w="4742" h="5169" extrusionOk="0">
                  <a:moveTo>
                    <a:pt x="3562" y="163"/>
                  </a:moveTo>
                  <a:cubicBezTo>
                    <a:pt x="4152" y="163"/>
                    <a:pt x="4661" y="672"/>
                    <a:pt x="4661" y="1262"/>
                  </a:cubicBezTo>
                  <a:lnTo>
                    <a:pt x="4661" y="3887"/>
                  </a:lnTo>
                  <a:cubicBezTo>
                    <a:pt x="4661" y="4477"/>
                    <a:pt x="4152" y="4986"/>
                    <a:pt x="3562" y="4986"/>
                  </a:cubicBezTo>
                  <a:lnTo>
                    <a:pt x="1283" y="4986"/>
                  </a:lnTo>
                  <a:cubicBezTo>
                    <a:pt x="672" y="4986"/>
                    <a:pt x="164" y="4477"/>
                    <a:pt x="164" y="3887"/>
                  </a:cubicBezTo>
                  <a:lnTo>
                    <a:pt x="164" y="1262"/>
                  </a:lnTo>
                  <a:cubicBezTo>
                    <a:pt x="164" y="672"/>
                    <a:pt x="672" y="163"/>
                    <a:pt x="1283" y="163"/>
                  </a:cubicBezTo>
                  <a:close/>
                  <a:moveTo>
                    <a:pt x="1283" y="0"/>
                  </a:moveTo>
                  <a:cubicBezTo>
                    <a:pt x="591" y="0"/>
                    <a:pt x="1" y="591"/>
                    <a:pt x="1" y="1262"/>
                  </a:cubicBezTo>
                  <a:lnTo>
                    <a:pt x="1" y="3887"/>
                  </a:lnTo>
                  <a:cubicBezTo>
                    <a:pt x="1" y="4579"/>
                    <a:pt x="591" y="5169"/>
                    <a:pt x="1283" y="5169"/>
                  </a:cubicBezTo>
                  <a:lnTo>
                    <a:pt x="3562" y="5169"/>
                  </a:lnTo>
                  <a:cubicBezTo>
                    <a:pt x="4233" y="5169"/>
                    <a:pt x="4742" y="4579"/>
                    <a:pt x="4742" y="3887"/>
                  </a:cubicBezTo>
                  <a:lnTo>
                    <a:pt x="4742" y="1262"/>
                  </a:lnTo>
                  <a:cubicBezTo>
                    <a:pt x="4742" y="591"/>
                    <a:pt x="4233" y="0"/>
                    <a:pt x="356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2"/>
            <p:cNvSpPr/>
            <p:nvPr/>
          </p:nvSpPr>
          <p:spPr>
            <a:xfrm>
              <a:off x="8123603" y="3150389"/>
              <a:ext cx="102124" cy="83130"/>
            </a:xfrm>
            <a:custGeom>
              <a:avLst/>
              <a:gdLst/>
              <a:ahLst/>
              <a:cxnLst/>
              <a:rect l="l" t="t" r="r" b="b"/>
              <a:pathLst>
                <a:path w="6350" h="5169" extrusionOk="0">
                  <a:moveTo>
                    <a:pt x="3968" y="163"/>
                  </a:moveTo>
                  <a:cubicBezTo>
                    <a:pt x="4396" y="163"/>
                    <a:pt x="4742" y="407"/>
                    <a:pt x="4904" y="835"/>
                  </a:cubicBezTo>
                  <a:lnTo>
                    <a:pt x="6105" y="3460"/>
                  </a:lnTo>
                  <a:cubicBezTo>
                    <a:pt x="6186" y="3806"/>
                    <a:pt x="6186" y="4152"/>
                    <a:pt x="6003" y="4477"/>
                  </a:cubicBezTo>
                  <a:cubicBezTo>
                    <a:pt x="5759" y="4823"/>
                    <a:pt x="5413" y="4986"/>
                    <a:pt x="5088" y="4986"/>
                  </a:cubicBezTo>
                  <a:lnTo>
                    <a:pt x="1262" y="4986"/>
                  </a:lnTo>
                  <a:cubicBezTo>
                    <a:pt x="672" y="4986"/>
                    <a:pt x="163" y="4477"/>
                    <a:pt x="163" y="3887"/>
                  </a:cubicBezTo>
                  <a:lnTo>
                    <a:pt x="163" y="1262"/>
                  </a:lnTo>
                  <a:cubicBezTo>
                    <a:pt x="163" y="672"/>
                    <a:pt x="672" y="163"/>
                    <a:pt x="1262" y="163"/>
                  </a:cubicBezTo>
                  <a:close/>
                  <a:moveTo>
                    <a:pt x="1262" y="0"/>
                  </a:moveTo>
                  <a:cubicBezTo>
                    <a:pt x="591" y="0"/>
                    <a:pt x="0" y="591"/>
                    <a:pt x="0" y="1262"/>
                  </a:cubicBezTo>
                  <a:lnTo>
                    <a:pt x="0" y="3887"/>
                  </a:lnTo>
                  <a:cubicBezTo>
                    <a:pt x="0" y="4579"/>
                    <a:pt x="591" y="5169"/>
                    <a:pt x="1262" y="5169"/>
                  </a:cubicBezTo>
                  <a:lnTo>
                    <a:pt x="5088" y="5169"/>
                  </a:lnTo>
                  <a:cubicBezTo>
                    <a:pt x="5495" y="5169"/>
                    <a:pt x="5922" y="4904"/>
                    <a:pt x="6105" y="4579"/>
                  </a:cubicBezTo>
                  <a:cubicBezTo>
                    <a:pt x="6349" y="4233"/>
                    <a:pt x="6349" y="3806"/>
                    <a:pt x="6186" y="3378"/>
                  </a:cubicBezTo>
                  <a:lnTo>
                    <a:pt x="5088" y="753"/>
                  </a:lnTo>
                  <a:cubicBezTo>
                    <a:pt x="4904" y="326"/>
                    <a:pt x="4396" y="0"/>
                    <a:pt x="3968"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2"/>
            <p:cNvSpPr/>
            <p:nvPr/>
          </p:nvSpPr>
          <p:spPr>
            <a:xfrm>
              <a:off x="7274045" y="3244310"/>
              <a:ext cx="76263" cy="81828"/>
            </a:xfrm>
            <a:custGeom>
              <a:avLst/>
              <a:gdLst/>
              <a:ahLst/>
              <a:cxnLst/>
              <a:rect l="l" t="t" r="r" b="b"/>
              <a:pathLst>
                <a:path w="4742" h="5088" extrusionOk="0">
                  <a:moveTo>
                    <a:pt x="3480" y="163"/>
                  </a:moveTo>
                  <a:cubicBezTo>
                    <a:pt x="4070" y="163"/>
                    <a:pt x="4579" y="672"/>
                    <a:pt x="4579" y="1282"/>
                  </a:cubicBezTo>
                  <a:lnTo>
                    <a:pt x="4579" y="3907"/>
                  </a:lnTo>
                  <a:cubicBezTo>
                    <a:pt x="4579" y="4498"/>
                    <a:pt x="4070" y="5006"/>
                    <a:pt x="3480" y="5006"/>
                  </a:cubicBezTo>
                  <a:lnTo>
                    <a:pt x="1181" y="5006"/>
                  </a:lnTo>
                  <a:cubicBezTo>
                    <a:pt x="591" y="5006"/>
                    <a:pt x="163" y="4498"/>
                    <a:pt x="163" y="3907"/>
                  </a:cubicBezTo>
                  <a:lnTo>
                    <a:pt x="163" y="1282"/>
                  </a:lnTo>
                  <a:cubicBezTo>
                    <a:pt x="163" y="672"/>
                    <a:pt x="591" y="163"/>
                    <a:pt x="1181" y="163"/>
                  </a:cubicBezTo>
                  <a:close/>
                  <a:moveTo>
                    <a:pt x="1181" y="0"/>
                  </a:moveTo>
                  <a:cubicBezTo>
                    <a:pt x="509" y="0"/>
                    <a:pt x="1" y="591"/>
                    <a:pt x="1" y="1282"/>
                  </a:cubicBezTo>
                  <a:lnTo>
                    <a:pt x="1" y="3907"/>
                  </a:lnTo>
                  <a:cubicBezTo>
                    <a:pt x="1" y="4579"/>
                    <a:pt x="509" y="5088"/>
                    <a:pt x="1181" y="5088"/>
                  </a:cubicBezTo>
                  <a:lnTo>
                    <a:pt x="3480" y="5088"/>
                  </a:lnTo>
                  <a:cubicBezTo>
                    <a:pt x="4152" y="5088"/>
                    <a:pt x="4742" y="4579"/>
                    <a:pt x="4742" y="3907"/>
                  </a:cubicBezTo>
                  <a:lnTo>
                    <a:pt x="4742" y="1282"/>
                  </a:lnTo>
                  <a:cubicBezTo>
                    <a:pt x="4742" y="591"/>
                    <a:pt x="4152" y="0"/>
                    <a:pt x="3480"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2"/>
            <p:cNvSpPr/>
            <p:nvPr/>
          </p:nvSpPr>
          <p:spPr>
            <a:xfrm>
              <a:off x="7369269" y="3244310"/>
              <a:ext cx="76601" cy="81828"/>
            </a:xfrm>
            <a:custGeom>
              <a:avLst/>
              <a:gdLst/>
              <a:ahLst/>
              <a:cxnLst/>
              <a:rect l="l" t="t" r="r" b="b"/>
              <a:pathLst>
                <a:path w="4763" h="5088" extrusionOk="0">
                  <a:moveTo>
                    <a:pt x="3481" y="163"/>
                  </a:moveTo>
                  <a:cubicBezTo>
                    <a:pt x="4071" y="163"/>
                    <a:pt x="4579" y="672"/>
                    <a:pt x="4579" y="1282"/>
                  </a:cubicBezTo>
                  <a:lnTo>
                    <a:pt x="4579" y="3907"/>
                  </a:lnTo>
                  <a:cubicBezTo>
                    <a:pt x="4579" y="4498"/>
                    <a:pt x="4071" y="5006"/>
                    <a:pt x="3481" y="5006"/>
                  </a:cubicBezTo>
                  <a:lnTo>
                    <a:pt x="1202" y="5006"/>
                  </a:lnTo>
                  <a:cubicBezTo>
                    <a:pt x="611" y="5006"/>
                    <a:pt x="184" y="4498"/>
                    <a:pt x="184" y="3907"/>
                  </a:cubicBezTo>
                  <a:lnTo>
                    <a:pt x="184" y="1282"/>
                  </a:lnTo>
                  <a:cubicBezTo>
                    <a:pt x="184" y="672"/>
                    <a:pt x="611" y="163"/>
                    <a:pt x="1202" y="163"/>
                  </a:cubicBezTo>
                  <a:close/>
                  <a:moveTo>
                    <a:pt x="1202" y="0"/>
                  </a:moveTo>
                  <a:cubicBezTo>
                    <a:pt x="510" y="0"/>
                    <a:pt x="1" y="591"/>
                    <a:pt x="1" y="1282"/>
                  </a:cubicBezTo>
                  <a:lnTo>
                    <a:pt x="1" y="3907"/>
                  </a:lnTo>
                  <a:cubicBezTo>
                    <a:pt x="1" y="4579"/>
                    <a:pt x="510" y="5088"/>
                    <a:pt x="1202" y="5088"/>
                  </a:cubicBezTo>
                  <a:lnTo>
                    <a:pt x="3481" y="5088"/>
                  </a:lnTo>
                  <a:cubicBezTo>
                    <a:pt x="4172" y="5088"/>
                    <a:pt x="4763" y="4579"/>
                    <a:pt x="4763" y="3907"/>
                  </a:cubicBezTo>
                  <a:lnTo>
                    <a:pt x="4763" y="1282"/>
                  </a:lnTo>
                  <a:cubicBezTo>
                    <a:pt x="4763" y="591"/>
                    <a:pt x="4172" y="0"/>
                    <a:pt x="3481"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2"/>
            <p:cNvSpPr/>
            <p:nvPr/>
          </p:nvSpPr>
          <p:spPr>
            <a:xfrm>
              <a:off x="7464831" y="3244310"/>
              <a:ext cx="76263" cy="81828"/>
            </a:xfrm>
            <a:custGeom>
              <a:avLst/>
              <a:gdLst/>
              <a:ahLst/>
              <a:cxnLst/>
              <a:rect l="l" t="t" r="r" b="b"/>
              <a:pathLst>
                <a:path w="4742" h="5088" extrusionOk="0">
                  <a:moveTo>
                    <a:pt x="3480" y="163"/>
                  </a:moveTo>
                  <a:cubicBezTo>
                    <a:pt x="4070" y="163"/>
                    <a:pt x="4579" y="672"/>
                    <a:pt x="4579" y="1282"/>
                  </a:cubicBezTo>
                  <a:lnTo>
                    <a:pt x="4579" y="3907"/>
                  </a:lnTo>
                  <a:cubicBezTo>
                    <a:pt x="4579" y="4498"/>
                    <a:pt x="4070" y="5006"/>
                    <a:pt x="3480" y="5006"/>
                  </a:cubicBezTo>
                  <a:lnTo>
                    <a:pt x="1181" y="5006"/>
                  </a:lnTo>
                  <a:cubicBezTo>
                    <a:pt x="591" y="5006"/>
                    <a:pt x="164" y="4498"/>
                    <a:pt x="164" y="3907"/>
                  </a:cubicBezTo>
                  <a:lnTo>
                    <a:pt x="164" y="1282"/>
                  </a:lnTo>
                  <a:cubicBezTo>
                    <a:pt x="164" y="672"/>
                    <a:pt x="591" y="163"/>
                    <a:pt x="1181" y="163"/>
                  </a:cubicBezTo>
                  <a:close/>
                  <a:moveTo>
                    <a:pt x="1181" y="0"/>
                  </a:moveTo>
                  <a:cubicBezTo>
                    <a:pt x="509" y="0"/>
                    <a:pt x="1" y="591"/>
                    <a:pt x="1" y="1282"/>
                  </a:cubicBezTo>
                  <a:lnTo>
                    <a:pt x="1" y="3907"/>
                  </a:lnTo>
                  <a:cubicBezTo>
                    <a:pt x="1" y="4579"/>
                    <a:pt x="509" y="5088"/>
                    <a:pt x="1181" y="5088"/>
                  </a:cubicBezTo>
                  <a:lnTo>
                    <a:pt x="3480" y="5088"/>
                  </a:lnTo>
                  <a:cubicBezTo>
                    <a:pt x="4152" y="5088"/>
                    <a:pt x="4742" y="4579"/>
                    <a:pt x="4742" y="3907"/>
                  </a:cubicBezTo>
                  <a:lnTo>
                    <a:pt x="4742" y="1282"/>
                  </a:lnTo>
                  <a:cubicBezTo>
                    <a:pt x="4742" y="591"/>
                    <a:pt x="4152" y="0"/>
                    <a:pt x="3480"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2"/>
            <p:cNvSpPr/>
            <p:nvPr/>
          </p:nvSpPr>
          <p:spPr>
            <a:xfrm>
              <a:off x="7560394" y="3244310"/>
              <a:ext cx="76263" cy="81828"/>
            </a:xfrm>
            <a:custGeom>
              <a:avLst/>
              <a:gdLst/>
              <a:ahLst/>
              <a:cxnLst/>
              <a:rect l="l" t="t" r="r" b="b"/>
              <a:pathLst>
                <a:path w="4742" h="5088" extrusionOk="0">
                  <a:moveTo>
                    <a:pt x="3480" y="163"/>
                  </a:moveTo>
                  <a:cubicBezTo>
                    <a:pt x="4070" y="163"/>
                    <a:pt x="4579" y="672"/>
                    <a:pt x="4579" y="1282"/>
                  </a:cubicBezTo>
                  <a:lnTo>
                    <a:pt x="4579" y="3907"/>
                  </a:lnTo>
                  <a:cubicBezTo>
                    <a:pt x="4579" y="4498"/>
                    <a:pt x="4070" y="5006"/>
                    <a:pt x="3480" y="5006"/>
                  </a:cubicBezTo>
                  <a:lnTo>
                    <a:pt x="1262" y="5006"/>
                  </a:lnTo>
                  <a:cubicBezTo>
                    <a:pt x="672" y="5006"/>
                    <a:pt x="163" y="4498"/>
                    <a:pt x="163" y="3907"/>
                  </a:cubicBezTo>
                  <a:lnTo>
                    <a:pt x="163" y="1282"/>
                  </a:lnTo>
                  <a:cubicBezTo>
                    <a:pt x="163" y="672"/>
                    <a:pt x="672" y="163"/>
                    <a:pt x="1262" y="163"/>
                  </a:cubicBezTo>
                  <a:close/>
                  <a:moveTo>
                    <a:pt x="1262" y="0"/>
                  </a:moveTo>
                  <a:cubicBezTo>
                    <a:pt x="509" y="0"/>
                    <a:pt x="1" y="591"/>
                    <a:pt x="1" y="1282"/>
                  </a:cubicBezTo>
                  <a:lnTo>
                    <a:pt x="1" y="3907"/>
                  </a:lnTo>
                  <a:cubicBezTo>
                    <a:pt x="1" y="4579"/>
                    <a:pt x="509" y="5088"/>
                    <a:pt x="1262" y="5088"/>
                  </a:cubicBezTo>
                  <a:lnTo>
                    <a:pt x="3480" y="5088"/>
                  </a:lnTo>
                  <a:cubicBezTo>
                    <a:pt x="4152" y="5088"/>
                    <a:pt x="4742" y="4579"/>
                    <a:pt x="4742" y="3907"/>
                  </a:cubicBezTo>
                  <a:lnTo>
                    <a:pt x="4742" y="1282"/>
                  </a:lnTo>
                  <a:cubicBezTo>
                    <a:pt x="4742" y="591"/>
                    <a:pt x="4152" y="0"/>
                    <a:pt x="3480"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2"/>
            <p:cNvSpPr/>
            <p:nvPr/>
          </p:nvSpPr>
          <p:spPr>
            <a:xfrm>
              <a:off x="7655618" y="3244310"/>
              <a:ext cx="76601" cy="81828"/>
            </a:xfrm>
            <a:custGeom>
              <a:avLst/>
              <a:gdLst/>
              <a:ahLst/>
              <a:cxnLst/>
              <a:rect l="l" t="t" r="r" b="b"/>
              <a:pathLst>
                <a:path w="4763" h="5088" extrusionOk="0">
                  <a:moveTo>
                    <a:pt x="3481" y="163"/>
                  </a:moveTo>
                  <a:cubicBezTo>
                    <a:pt x="4071" y="163"/>
                    <a:pt x="4579" y="672"/>
                    <a:pt x="4579" y="1282"/>
                  </a:cubicBezTo>
                  <a:lnTo>
                    <a:pt x="4579" y="3907"/>
                  </a:lnTo>
                  <a:cubicBezTo>
                    <a:pt x="4579" y="4498"/>
                    <a:pt x="4071" y="5006"/>
                    <a:pt x="3481" y="5006"/>
                  </a:cubicBezTo>
                  <a:lnTo>
                    <a:pt x="1283" y="5006"/>
                  </a:lnTo>
                  <a:cubicBezTo>
                    <a:pt x="693" y="5006"/>
                    <a:pt x="184" y="4498"/>
                    <a:pt x="184" y="3907"/>
                  </a:cubicBezTo>
                  <a:lnTo>
                    <a:pt x="184" y="1282"/>
                  </a:lnTo>
                  <a:cubicBezTo>
                    <a:pt x="184" y="672"/>
                    <a:pt x="693" y="163"/>
                    <a:pt x="1283" y="163"/>
                  </a:cubicBezTo>
                  <a:close/>
                  <a:moveTo>
                    <a:pt x="1283" y="0"/>
                  </a:moveTo>
                  <a:cubicBezTo>
                    <a:pt x="611" y="0"/>
                    <a:pt x="1" y="591"/>
                    <a:pt x="1" y="1282"/>
                  </a:cubicBezTo>
                  <a:lnTo>
                    <a:pt x="1" y="3907"/>
                  </a:lnTo>
                  <a:cubicBezTo>
                    <a:pt x="1" y="4579"/>
                    <a:pt x="611" y="5088"/>
                    <a:pt x="1283" y="5088"/>
                  </a:cubicBezTo>
                  <a:lnTo>
                    <a:pt x="3481" y="5088"/>
                  </a:lnTo>
                  <a:cubicBezTo>
                    <a:pt x="4254" y="5088"/>
                    <a:pt x="4763" y="4579"/>
                    <a:pt x="4763" y="3907"/>
                  </a:cubicBezTo>
                  <a:lnTo>
                    <a:pt x="4763" y="1282"/>
                  </a:lnTo>
                  <a:cubicBezTo>
                    <a:pt x="4763" y="591"/>
                    <a:pt x="4254" y="0"/>
                    <a:pt x="3481"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2"/>
            <p:cNvSpPr/>
            <p:nvPr/>
          </p:nvSpPr>
          <p:spPr>
            <a:xfrm>
              <a:off x="7751180" y="3244310"/>
              <a:ext cx="76263" cy="81828"/>
            </a:xfrm>
            <a:custGeom>
              <a:avLst/>
              <a:gdLst/>
              <a:ahLst/>
              <a:cxnLst/>
              <a:rect l="l" t="t" r="r" b="b"/>
              <a:pathLst>
                <a:path w="4742" h="5088" extrusionOk="0">
                  <a:moveTo>
                    <a:pt x="3562" y="163"/>
                  </a:moveTo>
                  <a:cubicBezTo>
                    <a:pt x="4152" y="163"/>
                    <a:pt x="4579" y="672"/>
                    <a:pt x="4579" y="1282"/>
                  </a:cubicBezTo>
                  <a:lnTo>
                    <a:pt x="4579" y="3907"/>
                  </a:lnTo>
                  <a:cubicBezTo>
                    <a:pt x="4579" y="4498"/>
                    <a:pt x="4152" y="5006"/>
                    <a:pt x="3562" y="5006"/>
                  </a:cubicBezTo>
                  <a:lnTo>
                    <a:pt x="1283" y="5006"/>
                  </a:lnTo>
                  <a:cubicBezTo>
                    <a:pt x="672" y="5006"/>
                    <a:pt x="164" y="4498"/>
                    <a:pt x="164" y="3907"/>
                  </a:cubicBezTo>
                  <a:lnTo>
                    <a:pt x="164" y="1282"/>
                  </a:lnTo>
                  <a:cubicBezTo>
                    <a:pt x="164" y="672"/>
                    <a:pt x="672" y="163"/>
                    <a:pt x="1283" y="163"/>
                  </a:cubicBezTo>
                  <a:close/>
                  <a:moveTo>
                    <a:pt x="1283" y="0"/>
                  </a:moveTo>
                  <a:cubicBezTo>
                    <a:pt x="591" y="0"/>
                    <a:pt x="1" y="591"/>
                    <a:pt x="1" y="1282"/>
                  </a:cubicBezTo>
                  <a:lnTo>
                    <a:pt x="1" y="3907"/>
                  </a:lnTo>
                  <a:cubicBezTo>
                    <a:pt x="1" y="4579"/>
                    <a:pt x="591" y="5088"/>
                    <a:pt x="1283" y="5088"/>
                  </a:cubicBezTo>
                  <a:lnTo>
                    <a:pt x="3562" y="5088"/>
                  </a:lnTo>
                  <a:cubicBezTo>
                    <a:pt x="4233" y="5088"/>
                    <a:pt x="4742" y="4579"/>
                    <a:pt x="4742" y="3907"/>
                  </a:cubicBezTo>
                  <a:lnTo>
                    <a:pt x="4742" y="1282"/>
                  </a:lnTo>
                  <a:cubicBezTo>
                    <a:pt x="4742" y="591"/>
                    <a:pt x="4233" y="0"/>
                    <a:pt x="356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2"/>
            <p:cNvSpPr/>
            <p:nvPr/>
          </p:nvSpPr>
          <p:spPr>
            <a:xfrm>
              <a:off x="7846743" y="3244310"/>
              <a:ext cx="76263" cy="81828"/>
            </a:xfrm>
            <a:custGeom>
              <a:avLst/>
              <a:gdLst/>
              <a:ahLst/>
              <a:cxnLst/>
              <a:rect l="l" t="t" r="r" b="b"/>
              <a:pathLst>
                <a:path w="4742" h="5088" extrusionOk="0">
                  <a:moveTo>
                    <a:pt x="3562" y="163"/>
                  </a:moveTo>
                  <a:cubicBezTo>
                    <a:pt x="4152" y="163"/>
                    <a:pt x="4579" y="672"/>
                    <a:pt x="4579" y="1282"/>
                  </a:cubicBezTo>
                  <a:lnTo>
                    <a:pt x="4579" y="3907"/>
                  </a:lnTo>
                  <a:cubicBezTo>
                    <a:pt x="4579" y="4498"/>
                    <a:pt x="4152" y="5006"/>
                    <a:pt x="3562" y="5006"/>
                  </a:cubicBezTo>
                  <a:lnTo>
                    <a:pt x="1262" y="5006"/>
                  </a:lnTo>
                  <a:cubicBezTo>
                    <a:pt x="672" y="5006"/>
                    <a:pt x="163" y="4498"/>
                    <a:pt x="163" y="3907"/>
                  </a:cubicBezTo>
                  <a:lnTo>
                    <a:pt x="163" y="1282"/>
                  </a:lnTo>
                  <a:cubicBezTo>
                    <a:pt x="163" y="672"/>
                    <a:pt x="672" y="163"/>
                    <a:pt x="1262" y="163"/>
                  </a:cubicBezTo>
                  <a:close/>
                  <a:moveTo>
                    <a:pt x="1262" y="0"/>
                  </a:moveTo>
                  <a:cubicBezTo>
                    <a:pt x="591" y="0"/>
                    <a:pt x="1" y="591"/>
                    <a:pt x="1" y="1282"/>
                  </a:cubicBezTo>
                  <a:lnTo>
                    <a:pt x="1" y="3907"/>
                  </a:lnTo>
                  <a:cubicBezTo>
                    <a:pt x="1" y="4579"/>
                    <a:pt x="591" y="5088"/>
                    <a:pt x="1262" y="5088"/>
                  </a:cubicBezTo>
                  <a:lnTo>
                    <a:pt x="3562" y="5088"/>
                  </a:lnTo>
                  <a:cubicBezTo>
                    <a:pt x="4233" y="5088"/>
                    <a:pt x="4742" y="4579"/>
                    <a:pt x="4742" y="3907"/>
                  </a:cubicBezTo>
                  <a:lnTo>
                    <a:pt x="4742" y="1282"/>
                  </a:lnTo>
                  <a:cubicBezTo>
                    <a:pt x="4742" y="591"/>
                    <a:pt x="4233" y="0"/>
                    <a:pt x="356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2"/>
            <p:cNvSpPr/>
            <p:nvPr/>
          </p:nvSpPr>
          <p:spPr>
            <a:xfrm>
              <a:off x="7941967" y="3244310"/>
              <a:ext cx="76601" cy="81828"/>
            </a:xfrm>
            <a:custGeom>
              <a:avLst/>
              <a:gdLst/>
              <a:ahLst/>
              <a:cxnLst/>
              <a:rect l="l" t="t" r="r" b="b"/>
              <a:pathLst>
                <a:path w="4763" h="5088" extrusionOk="0">
                  <a:moveTo>
                    <a:pt x="3562" y="163"/>
                  </a:moveTo>
                  <a:cubicBezTo>
                    <a:pt x="4172" y="163"/>
                    <a:pt x="4579" y="672"/>
                    <a:pt x="4579" y="1282"/>
                  </a:cubicBezTo>
                  <a:lnTo>
                    <a:pt x="4579" y="3907"/>
                  </a:lnTo>
                  <a:cubicBezTo>
                    <a:pt x="4579" y="4498"/>
                    <a:pt x="4172" y="5006"/>
                    <a:pt x="3562" y="5006"/>
                  </a:cubicBezTo>
                  <a:lnTo>
                    <a:pt x="1283" y="5006"/>
                  </a:lnTo>
                  <a:cubicBezTo>
                    <a:pt x="693" y="5006"/>
                    <a:pt x="184" y="4498"/>
                    <a:pt x="184" y="3907"/>
                  </a:cubicBezTo>
                  <a:lnTo>
                    <a:pt x="184" y="1282"/>
                  </a:lnTo>
                  <a:cubicBezTo>
                    <a:pt x="184" y="672"/>
                    <a:pt x="693" y="163"/>
                    <a:pt x="1283" y="163"/>
                  </a:cubicBezTo>
                  <a:close/>
                  <a:moveTo>
                    <a:pt x="1283" y="0"/>
                  </a:moveTo>
                  <a:cubicBezTo>
                    <a:pt x="611" y="0"/>
                    <a:pt x="1" y="591"/>
                    <a:pt x="1" y="1282"/>
                  </a:cubicBezTo>
                  <a:lnTo>
                    <a:pt x="1" y="3907"/>
                  </a:lnTo>
                  <a:cubicBezTo>
                    <a:pt x="1" y="4579"/>
                    <a:pt x="611" y="5088"/>
                    <a:pt x="1283" y="5088"/>
                  </a:cubicBezTo>
                  <a:lnTo>
                    <a:pt x="3562" y="5088"/>
                  </a:lnTo>
                  <a:cubicBezTo>
                    <a:pt x="4254" y="5088"/>
                    <a:pt x="4763" y="4579"/>
                    <a:pt x="4763" y="3907"/>
                  </a:cubicBezTo>
                  <a:lnTo>
                    <a:pt x="4763" y="1282"/>
                  </a:lnTo>
                  <a:cubicBezTo>
                    <a:pt x="4763" y="591"/>
                    <a:pt x="4254" y="0"/>
                    <a:pt x="356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2"/>
            <p:cNvSpPr/>
            <p:nvPr/>
          </p:nvSpPr>
          <p:spPr>
            <a:xfrm>
              <a:off x="8037529" y="3244310"/>
              <a:ext cx="76263" cy="81828"/>
            </a:xfrm>
            <a:custGeom>
              <a:avLst/>
              <a:gdLst/>
              <a:ahLst/>
              <a:cxnLst/>
              <a:rect l="l" t="t" r="r" b="b"/>
              <a:pathLst>
                <a:path w="4742" h="5088" extrusionOk="0">
                  <a:moveTo>
                    <a:pt x="3562" y="163"/>
                  </a:moveTo>
                  <a:cubicBezTo>
                    <a:pt x="4152" y="163"/>
                    <a:pt x="4661" y="672"/>
                    <a:pt x="4661" y="1282"/>
                  </a:cubicBezTo>
                  <a:lnTo>
                    <a:pt x="4661" y="3907"/>
                  </a:lnTo>
                  <a:cubicBezTo>
                    <a:pt x="4661" y="4498"/>
                    <a:pt x="4152" y="5006"/>
                    <a:pt x="3562" y="5006"/>
                  </a:cubicBezTo>
                  <a:lnTo>
                    <a:pt x="1283" y="5006"/>
                  </a:lnTo>
                  <a:cubicBezTo>
                    <a:pt x="672" y="5006"/>
                    <a:pt x="164" y="4498"/>
                    <a:pt x="164" y="3907"/>
                  </a:cubicBezTo>
                  <a:lnTo>
                    <a:pt x="164" y="1282"/>
                  </a:lnTo>
                  <a:cubicBezTo>
                    <a:pt x="164" y="672"/>
                    <a:pt x="672" y="163"/>
                    <a:pt x="1283" y="163"/>
                  </a:cubicBezTo>
                  <a:close/>
                  <a:moveTo>
                    <a:pt x="1283" y="0"/>
                  </a:moveTo>
                  <a:cubicBezTo>
                    <a:pt x="591" y="0"/>
                    <a:pt x="1" y="591"/>
                    <a:pt x="1" y="1282"/>
                  </a:cubicBezTo>
                  <a:lnTo>
                    <a:pt x="1" y="3907"/>
                  </a:lnTo>
                  <a:cubicBezTo>
                    <a:pt x="1" y="4579"/>
                    <a:pt x="591" y="5088"/>
                    <a:pt x="1283" y="5088"/>
                  </a:cubicBezTo>
                  <a:lnTo>
                    <a:pt x="3562" y="5088"/>
                  </a:lnTo>
                  <a:cubicBezTo>
                    <a:pt x="4233" y="5088"/>
                    <a:pt x="4742" y="4579"/>
                    <a:pt x="4742" y="3907"/>
                  </a:cubicBezTo>
                  <a:lnTo>
                    <a:pt x="4742" y="1282"/>
                  </a:lnTo>
                  <a:cubicBezTo>
                    <a:pt x="4742" y="591"/>
                    <a:pt x="4233" y="0"/>
                    <a:pt x="356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2"/>
            <p:cNvSpPr/>
            <p:nvPr/>
          </p:nvSpPr>
          <p:spPr>
            <a:xfrm>
              <a:off x="7384338" y="3037152"/>
              <a:ext cx="64153" cy="69396"/>
            </a:xfrm>
            <a:custGeom>
              <a:avLst/>
              <a:gdLst/>
              <a:ahLst/>
              <a:cxnLst/>
              <a:rect l="l" t="t" r="r" b="b"/>
              <a:pathLst>
                <a:path w="3989" h="4315" extrusionOk="0">
                  <a:moveTo>
                    <a:pt x="2890" y="164"/>
                  </a:moveTo>
                  <a:cubicBezTo>
                    <a:pt x="3398" y="164"/>
                    <a:pt x="3826" y="591"/>
                    <a:pt x="3826" y="1100"/>
                  </a:cubicBezTo>
                  <a:lnTo>
                    <a:pt x="3826" y="3216"/>
                  </a:lnTo>
                  <a:cubicBezTo>
                    <a:pt x="3826" y="3725"/>
                    <a:pt x="3398" y="4152"/>
                    <a:pt x="2890" y="4152"/>
                  </a:cubicBezTo>
                  <a:lnTo>
                    <a:pt x="1017" y="4152"/>
                  </a:lnTo>
                  <a:cubicBezTo>
                    <a:pt x="509" y="4152"/>
                    <a:pt x="81" y="3725"/>
                    <a:pt x="81" y="3216"/>
                  </a:cubicBezTo>
                  <a:lnTo>
                    <a:pt x="81" y="1100"/>
                  </a:lnTo>
                  <a:cubicBezTo>
                    <a:pt x="81" y="591"/>
                    <a:pt x="509" y="164"/>
                    <a:pt x="1017" y="164"/>
                  </a:cubicBezTo>
                  <a:close/>
                  <a:moveTo>
                    <a:pt x="1017" y="1"/>
                  </a:moveTo>
                  <a:cubicBezTo>
                    <a:pt x="427" y="1"/>
                    <a:pt x="0" y="510"/>
                    <a:pt x="0" y="1100"/>
                  </a:cubicBezTo>
                  <a:lnTo>
                    <a:pt x="0" y="3216"/>
                  </a:lnTo>
                  <a:cubicBezTo>
                    <a:pt x="0" y="3806"/>
                    <a:pt x="427" y="4315"/>
                    <a:pt x="1017" y="4315"/>
                  </a:cubicBezTo>
                  <a:lnTo>
                    <a:pt x="2890" y="4315"/>
                  </a:lnTo>
                  <a:cubicBezTo>
                    <a:pt x="3480" y="4315"/>
                    <a:pt x="3988" y="3806"/>
                    <a:pt x="3988" y="3216"/>
                  </a:cubicBezTo>
                  <a:lnTo>
                    <a:pt x="3988" y="1100"/>
                  </a:lnTo>
                  <a:cubicBezTo>
                    <a:pt x="3988" y="510"/>
                    <a:pt x="3480" y="1"/>
                    <a:pt x="2890"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7456661" y="3037152"/>
              <a:ext cx="64153" cy="69396"/>
            </a:xfrm>
            <a:custGeom>
              <a:avLst/>
              <a:gdLst/>
              <a:ahLst/>
              <a:cxnLst/>
              <a:rect l="l" t="t" r="r" b="b"/>
              <a:pathLst>
                <a:path w="3989" h="4315" extrusionOk="0">
                  <a:moveTo>
                    <a:pt x="2890" y="164"/>
                  </a:moveTo>
                  <a:cubicBezTo>
                    <a:pt x="3398" y="164"/>
                    <a:pt x="3826" y="591"/>
                    <a:pt x="3826" y="1100"/>
                  </a:cubicBezTo>
                  <a:lnTo>
                    <a:pt x="3826" y="3216"/>
                  </a:lnTo>
                  <a:cubicBezTo>
                    <a:pt x="3826" y="3725"/>
                    <a:pt x="3398" y="4152"/>
                    <a:pt x="2890" y="4152"/>
                  </a:cubicBezTo>
                  <a:lnTo>
                    <a:pt x="1099" y="4152"/>
                  </a:lnTo>
                  <a:cubicBezTo>
                    <a:pt x="590" y="4152"/>
                    <a:pt x="163" y="3725"/>
                    <a:pt x="163" y="3216"/>
                  </a:cubicBezTo>
                  <a:lnTo>
                    <a:pt x="163" y="1100"/>
                  </a:lnTo>
                  <a:cubicBezTo>
                    <a:pt x="163" y="591"/>
                    <a:pt x="590" y="164"/>
                    <a:pt x="1099" y="164"/>
                  </a:cubicBezTo>
                  <a:close/>
                  <a:moveTo>
                    <a:pt x="1099" y="1"/>
                  </a:moveTo>
                  <a:cubicBezTo>
                    <a:pt x="509" y="1"/>
                    <a:pt x="0" y="510"/>
                    <a:pt x="0" y="1100"/>
                  </a:cubicBezTo>
                  <a:lnTo>
                    <a:pt x="0" y="3216"/>
                  </a:lnTo>
                  <a:cubicBezTo>
                    <a:pt x="0" y="3806"/>
                    <a:pt x="509" y="4315"/>
                    <a:pt x="1099" y="4315"/>
                  </a:cubicBezTo>
                  <a:lnTo>
                    <a:pt x="2890" y="4315"/>
                  </a:lnTo>
                  <a:cubicBezTo>
                    <a:pt x="3480" y="4315"/>
                    <a:pt x="3988" y="3806"/>
                    <a:pt x="3988" y="3216"/>
                  </a:cubicBezTo>
                  <a:lnTo>
                    <a:pt x="3988" y="1100"/>
                  </a:lnTo>
                  <a:cubicBezTo>
                    <a:pt x="3988" y="510"/>
                    <a:pt x="3480" y="1"/>
                    <a:pt x="2890"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7528984" y="3037152"/>
              <a:ext cx="65456" cy="69396"/>
            </a:xfrm>
            <a:custGeom>
              <a:avLst/>
              <a:gdLst/>
              <a:ahLst/>
              <a:cxnLst/>
              <a:rect l="l" t="t" r="r" b="b"/>
              <a:pathLst>
                <a:path w="4070" h="4315" extrusionOk="0">
                  <a:moveTo>
                    <a:pt x="2971" y="164"/>
                  </a:moveTo>
                  <a:cubicBezTo>
                    <a:pt x="3480" y="164"/>
                    <a:pt x="3907" y="591"/>
                    <a:pt x="3907" y="1100"/>
                  </a:cubicBezTo>
                  <a:lnTo>
                    <a:pt x="3907" y="3216"/>
                  </a:lnTo>
                  <a:cubicBezTo>
                    <a:pt x="3907" y="3725"/>
                    <a:pt x="3480" y="4152"/>
                    <a:pt x="2971" y="4152"/>
                  </a:cubicBezTo>
                  <a:lnTo>
                    <a:pt x="1099" y="4152"/>
                  </a:lnTo>
                  <a:cubicBezTo>
                    <a:pt x="590" y="4152"/>
                    <a:pt x="163" y="3725"/>
                    <a:pt x="163" y="3216"/>
                  </a:cubicBezTo>
                  <a:lnTo>
                    <a:pt x="163" y="1100"/>
                  </a:lnTo>
                  <a:cubicBezTo>
                    <a:pt x="163" y="591"/>
                    <a:pt x="590" y="164"/>
                    <a:pt x="1099" y="164"/>
                  </a:cubicBezTo>
                  <a:close/>
                  <a:moveTo>
                    <a:pt x="1099" y="1"/>
                  </a:moveTo>
                  <a:cubicBezTo>
                    <a:pt x="509" y="1"/>
                    <a:pt x="0" y="510"/>
                    <a:pt x="0" y="1100"/>
                  </a:cubicBezTo>
                  <a:lnTo>
                    <a:pt x="0" y="3216"/>
                  </a:lnTo>
                  <a:cubicBezTo>
                    <a:pt x="0" y="3806"/>
                    <a:pt x="509" y="4315"/>
                    <a:pt x="1099" y="4315"/>
                  </a:cubicBezTo>
                  <a:lnTo>
                    <a:pt x="2971" y="4315"/>
                  </a:lnTo>
                  <a:cubicBezTo>
                    <a:pt x="3561" y="4315"/>
                    <a:pt x="4070" y="3806"/>
                    <a:pt x="4070" y="3216"/>
                  </a:cubicBezTo>
                  <a:lnTo>
                    <a:pt x="4070" y="1100"/>
                  </a:lnTo>
                  <a:cubicBezTo>
                    <a:pt x="4070" y="510"/>
                    <a:pt x="3561" y="1"/>
                    <a:pt x="2971"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7602610" y="3037152"/>
              <a:ext cx="64153" cy="69396"/>
            </a:xfrm>
            <a:custGeom>
              <a:avLst/>
              <a:gdLst/>
              <a:ahLst/>
              <a:cxnLst/>
              <a:rect l="l" t="t" r="r" b="b"/>
              <a:pathLst>
                <a:path w="3989" h="4315" extrusionOk="0">
                  <a:moveTo>
                    <a:pt x="2890" y="164"/>
                  </a:moveTo>
                  <a:cubicBezTo>
                    <a:pt x="3399" y="164"/>
                    <a:pt x="3806" y="591"/>
                    <a:pt x="3806" y="1100"/>
                  </a:cubicBezTo>
                  <a:lnTo>
                    <a:pt x="3806" y="3216"/>
                  </a:lnTo>
                  <a:cubicBezTo>
                    <a:pt x="3806" y="3725"/>
                    <a:pt x="3399" y="4152"/>
                    <a:pt x="2890" y="4152"/>
                  </a:cubicBezTo>
                  <a:lnTo>
                    <a:pt x="1018" y="4152"/>
                  </a:lnTo>
                  <a:cubicBezTo>
                    <a:pt x="509" y="4152"/>
                    <a:pt x="82" y="3725"/>
                    <a:pt x="82" y="3216"/>
                  </a:cubicBezTo>
                  <a:lnTo>
                    <a:pt x="82" y="1100"/>
                  </a:lnTo>
                  <a:cubicBezTo>
                    <a:pt x="82" y="591"/>
                    <a:pt x="509" y="164"/>
                    <a:pt x="1018" y="164"/>
                  </a:cubicBezTo>
                  <a:close/>
                  <a:moveTo>
                    <a:pt x="1018" y="1"/>
                  </a:moveTo>
                  <a:cubicBezTo>
                    <a:pt x="428" y="1"/>
                    <a:pt x="1" y="510"/>
                    <a:pt x="1" y="1100"/>
                  </a:cubicBezTo>
                  <a:lnTo>
                    <a:pt x="1" y="3216"/>
                  </a:lnTo>
                  <a:cubicBezTo>
                    <a:pt x="1" y="3806"/>
                    <a:pt x="428" y="4315"/>
                    <a:pt x="1018" y="4315"/>
                  </a:cubicBezTo>
                  <a:lnTo>
                    <a:pt x="2890" y="4315"/>
                  </a:lnTo>
                  <a:cubicBezTo>
                    <a:pt x="3480" y="4315"/>
                    <a:pt x="3989" y="3806"/>
                    <a:pt x="3989" y="3216"/>
                  </a:cubicBezTo>
                  <a:lnTo>
                    <a:pt x="3989" y="1100"/>
                  </a:lnTo>
                  <a:cubicBezTo>
                    <a:pt x="3989" y="510"/>
                    <a:pt x="3480" y="1"/>
                    <a:pt x="2890"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7674933" y="3037152"/>
              <a:ext cx="64153" cy="69396"/>
            </a:xfrm>
            <a:custGeom>
              <a:avLst/>
              <a:gdLst/>
              <a:ahLst/>
              <a:cxnLst/>
              <a:rect l="l" t="t" r="r" b="b"/>
              <a:pathLst>
                <a:path w="3989" h="4315" extrusionOk="0">
                  <a:moveTo>
                    <a:pt x="2870" y="164"/>
                  </a:moveTo>
                  <a:cubicBezTo>
                    <a:pt x="3378" y="164"/>
                    <a:pt x="3806" y="591"/>
                    <a:pt x="3806" y="1100"/>
                  </a:cubicBezTo>
                  <a:lnTo>
                    <a:pt x="3806" y="3216"/>
                  </a:lnTo>
                  <a:cubicBezTo>
                    <a:pt x="3806" y="3725"/>
                    <a:pt x="3378" y="4152"/>
                    <a:pt x="2870" y="4152"/>
                  </a:cubicBezTo>
                  <a:lnTo>
                    <a:pt x="1099" y="4152"/>
                  </a:lnTo>
                  <a:cubicBezTo>
                    <a:pt x="591" y="4152"/>
                    <a:pt x="163" y="3725"/>
                    <a:pt x="163" y="3216"/>
                  </a:cubicBezTo>
                  <a:lnTo>
                    <a:pt x="163" y="1100"/>
                  </a:lnTo>
                  <a:cubicBezTo>
                    <a:pt x="163" y="591"/>
                    <a:pt x="591" y="164"/>
                    <a:pt x="1099" y="164"/>
                  </a:cubicBezTo>
                  <a:close/>
                  <a:moveTo>
                    <a:pt x="1099" y="1"/>
                  </a:moveTo>
                  <a:cubicBezTo>
                    <a:pt x="509" y="1"/>
                    <a:pt x="1" y="510"/>
                    <a:pt x="1" y="1100"/>
                  </a:cubicBezTo>
                  <a:lnTo>
                    <a:pt x="1" y="3216"/>
                  </a:lnTo>
                  <a:cubicBezTo>
                    <a:pt x="1" y="3806"/>
                    <a:pt x="509" y="4315"/>
                    <a:pt x="1099" y="4315"/>
                  </a:cubicBezTo>
                  <a:lnTo>
                    <a:pt x="2870" y="4315"/>
                  </a:lnTo>
                  <a:cubicBezTo>
                    <a:pt x="3480" y="4315"/>
                    <a:pt x="3989" y="3806"/>
                    <a:pt x="3989" y="3216"/>
                  </a:cubicBezTo>
                  <a:lnTo>
                    <a:pt x="3989" y="1100"/>
                  </a:lnTo>
                  <a:cubicBezTo>
                    <a:pt x="3989" y="510"/>
                    <a:pt x="3480" y="1"/>
                    <a:pt x="2870"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7747256" y="3037152"/>
              <a:ext cx="65472" cy="69396"/>
            </a:xfrm>
            <a:custGeom>
              <a:avLst/>
              <a:gdLst/>
              <a:ahLst/>
              <a:cxnLst/>
              <a:rect l="l" t="t" r="r" b="b"/>
              <a:pathLst>
                <a:path w="4071" h="4315" extrusionOk="0">
                  <a:moveTo>
                    <a:pt x="2951" y="164"/>
                  </a:moveTo>
                  <a:cubicBezTo>
                    <a:pt x="3460" y="164"/>
                    <a:pt x="3887" y="591"/>
                    <a:pt x="3887" y="1100"/>
                  </a:cubicBezTo>
                  <a:lnTo>
                    <a:pt x="3887" y="3216"/>
                  </a:lnTo>
                  <a:cubicBezTo>
                    <a:pt x="3887" y="3725"/>
                    <a:pt x="3460" y="4152"/>
                    <a:pt x="2951" y="4152"/>
                  </a:cubicBezTo>
                  <a:lnTo>
                    <a:pt x="1099" y="4152"/>
                  </a:lnTo>
                  <a:cubicBezTo>
                    <a:pt x="591" y="4152"/>
                    <a:pt x="163" y="3725"/>
                    <a:pt x="163" y="3216"/>
                  </a:cubicBezTo>
                  <a:lnTo>
                    <a:pt x="163" y="1100"/>
                  </a:lnTo>
                  <a:cubicBezTo>
                    <a:pt x="163" y="591"/>
                    <a:pt x="591" y="164"/>
                    <a:pt x="1099" y="164"/>
                  </a:cubicBezTo>
                  <a:close/>
                  <a:moveTo>
                    <a:pt x="1099" y="1"/>
                  </a:moveTo>
                  <a:cubicBezTo>
                    <a:pt x="509" y="1"/>
                    <a:pt x="1" y="510"/>
                    <a:pt x="1" y="1100"/>
                  </a:cubicBezTo>
                  <a:lnTo>
                    <a:pt x="1" y="3216"/>
                  </a:lnTo>
                  <a:cubicBezTo>
                    <a:pt x="1" y="3806"/>
                    <a:pt x="509" y="4315"/>
                    <a:pt x="1099" y="4315"/>
                  </a:cubicBezTo>
                  <a:lnTo>
                    <a:pt x="2951" y="4315"/>
                  </a:lnTo>
                  <a:cubicBezTo>
                    <a:pt x="3562" y="4315"/>
                    <a:pt x="4070" y="3806"/>
                    <a:pt x="4070" y="3216"/>
                  </a:cubicBezTo>
                  <a:lnTo>
                    <a:pt x="4070" y="1100"/>
                  </a:lnTo>
                  <a:cubicBezTo>
                    <a:pt x="4070" y="510"/>
                    <a:pt x="3562" y="1"/>
                    <a:pt x="2951"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7819258" y="3037152"/>
              <a:ext cx="65456" cy="69396"/>
            </a:xfrm>
            <a:custGeom>
              <a:avLst/>
              <a:gdLst/>
              <a:ahLst/>
              <a:cxnLst/>
              <a:rect l="l" t="t" r="r" b="b"/>
              <a:pathLst>
                <a:path w="4070" h="4315" extrusionOk="0">
                  <a:moveTo>
                    <a:pt x="2971" y="164"/>
                  </a:moveTo>
                  <a:cubicBezTo>
                    <a:pt x="3480" y="164"/>
                    <a:pt x="3907" y="591"/>
                    <a:pt x="3907" y="1100"/>
                  </a:cubicBezTo>
                  <a:lnTo>
                    <a:pt x="3907" y="3216"/>
                  </a:lnTo>
                  <a:cubicBezTo>
                    <a:pt x="3907" y="3725"/>
                    <a:pt x="3480" y="4152"/>
                    <a:pt x="2971" y="4152"/>
                  </a:cubicBezTo>
                  <a:lnTo>
                    <a:pt x="1119" y="4152"/>
                  </a:lnTo>
                  <a:cubicBezTo>
                    <a:pt x="611" y="4152"/>
                    <a:pt x="183" y="3725"/>
                    <a:pt x="183" y="3216"/>
                  </a:cubicBezTo>
                  <a:lnTo>
                    <a:pt x="183" y="1100"/>
                  </a:lnTo>
                  <a:cubicBezTo>
                    <a:pt x="183" y="591"/>
                    <a:pt x="611" y="164"/>
                    <a:pt x="1119" y="164"/>
                  </a:cubicBezTo>
                  <a:close/>
                  <a:moveTo>
                    <a:pt x="1119" y="1"/>
                  </a:moveTo>
                  <a:cubicBezTo>
                    <a:pt x="509" y="1"/>
                    <a:pt x="0" y="510"/>
                    <a:pt x="0" y="1100"/>
                  </a:cubicBezTo>
                  <a:lnTo>
                    <a:pt x="0" y="3216"/>
                  </a:lnTo>
                  <a:cubicBezTo>
                    <a:pt x="0" y="3806"/>
                    <a:pt x="509" y="4315"/>
                    <a:pt x="1119" y="4315"/>
                  </a:cubicBezTo>
                  <a:lnTo>
                    <a:pt x="2971" y="4315"/>
                  </a:lnTo>
                  <a:cubicBezTo>
                    <a:pt x="3561" y="4315"/>
                    <a:pt x="4070" y="3806"/>
                    <a:pt x="4070" y="3216"/>
                  </a:cubicBezTo>
                  <a:lnTo>
                    <a:pt x="4070" y="1100"/>
                  </a:lnTo>
                  <a:cubicBezTo>
                    <a:pt x="4070" y="510"/>
                    <a:pt x="3561" y="1"/>
                    <a:pt x="2971"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7892883" y="3037152"/>
              <a:ext cx="64153" cy="69396"/>
            </a:xfrm>
            <a:custGeom>
              <a:avLst/>
              <a:gdLst/>
              <a:ahLst/>
              <a:cxnLst/>
              <a:rect l="l" t="t" r="r" b="b"/>
              <a:pathLst>
                <a:path w="3989" h="4315" extrusionOk="0">
                  <a:moveTo>
                    <a:pt x="2890" y="164"/>
                  </a:moveTo>
                  <a:cubicBezTo>
                    <a:pt x="3399" y="164"/>
                    <a:pt x="3826" y="591"/>
                    <a:pt x="3826" y="1100"/>
                  </a:cubicBezTo>
                  <a:lnTo>
                    <a:pt x="3826" y="3216"/>
                  </a:lnTo>
                  <a:cubicBezTo>
                    <a:pt x="3826" y="3725"/>
                    <a:pt x="3399" y="4152"/>
                    <a:pt x="2890" y="4152"/>
                  </a:cubicBezTo>
                  <a:lnTo>
                    <a:pt x="1120" y="4152"/>
                  </a:lnTo>
                  <a:cubicBezTo>
                    <a:pt x="611" y="4152"/>
                    <a:pt x="184" y="3725"/>
                    <a:pt x="184" y="3216"/>
                  </a:cubicBezTo>
                  <a:lnTo>
                    <a:pt x="184" y="1100"/>
                  </a:lnTo>
                  <a:cubicBezTo>
                    <a:pt x="184" y="591"/>
                    <a:pt x="611" y="164"/>
                    <a:pt x="1120" y="164"/>
                  </a:cubicBezTo>
                  <a:close/>
                  <a:moveTo>
                    <a:pt x="1120" y="1"/>
                  </a:moveTo>
                  <a:cubicBezTo>
                    <a:pt x="509" y="1"/>
                    <a:pt x="1" y="510"/>
                    <a:pt x="1" y="1100"/>
                  </a:cubicBezTo>
                  <a:lnTo>
                    <a:pt x="1" y="3216"/>
                  </a:lnTo>
                  <a:cubicBezTo>
                    <a:pt x="1" y="3806"/>
                    <a:pt x="509" y="4315"/>
                    <a:pt x="1120" y="4315"/>
                  </a:cubicBezTo>
                  <a:lnTo>
                    <a:pt x="2890" y="4315"/>
                  </a:lnTo>
                  <a:cubicBezTo>
                    <a:pt x="3480" y="4315"/>
                    <a:pt x="3989" y="3806"/>
                    <a:pt x="3989" y="3216"/>
                  </a:cubicBezTo>
                  <a:lnTo>
                    <a:pt x="3989" y="1100"/>
                  </a:lnTo>
                  <a:cubicBezTo>
                    <a:pt x="3989" y="510"/>
                    <a:pt x="3480" y="1"/>
                    <a:pt x="2890"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7965206" y="3037152"/>
              <a:ext cx="65472" cy="69396"/>
            </a:xfrm>
            <a:custGeom>
              <a:avLst/>
              <a:gdLst/>
              <a:ahLst/>
              <a:cxnLst/>
              <a:rect l="l" t="t" r="r" b="b"/>
              <a:pathLst>
                <a:path w="4071" h="4315" extrusionOk="0">
                  <a:moveTo>
                    <a:pt x="2972" y="164"/>
                  </a:moveTo>
                  <a:cubicBezTo>
                    <a:pt x="3480" y="164"/>
                    <a:pt x="3908" y="591"/>
                    <a:pt x="3908" y="1100"/>
                  </a:cubicBezTo>
                  <a:lnTo>
                    <a:pt x="3908" y="3216"/>
                  </a:lnTo>
                  <a:cubicBezTo>
                    <a:pt x="3908" y="3725"/>
                    <a:pt x="3480" y="4152"/>
                    <a:pt x="2972" y="4152"/>
                  </a:cubicBezTo>
                  <a:lnTo>
                    <a:pt x="1100" y="4152"/>
                  </a:lnTo>
                  <a:cubicBezTo>
                    <a:pt x="591" y="4152"/>
                    <a:pt x="184" y="3725"/>
                    <a:pt x="184" y="3216"/>
                  </a:cubicBezTo>
                  <a:lnTo>
                    <a:pt x="184" y="1100"/>
                  </a:lnTo>
                  <a:cubicBezTo>
                    <a:pt x="184" y="591"/>
                    <a:pt x="591" y="164"/>
                    <a:pt x="1100" y="164"/>
                  </a:cubicBezTo>
                  <a:close/>
                  <a:moveTo>
                    <a:pt x="1100" y="1"/>
                  </a:moveTo>
                  <a:cubicBezTo>
                    <a:pt x="509" y="1"/>
                    <a:pt x="1" y="510"/>
                    <a:pt x="1" y="1100"/>
                  </a:cubicBezTo>
                  <a:lnTo>
                    <a:pt x="1" y="3216"/>
                  </a:lnTo>
                  <a:cubicBezTo>
                    <a:pt x="1" y="3806"/>
                    <a:pt x="509" y="4315"/>
                    <a:pt x="1100" y="4315"/>
                  </a:cubicBezTo>
                  <a:lnTo>
                    <a:pt x="2972" y="4315"/>
                  </a:lnTo>
                  <a:cubicBezTo>
                    <a:pt x="3562" y="4315"/>
                    <a:pt x="4070" y="3806"/>
                    <a:pt x="4070" y="3216"/>
                  </a:cubicBezTo>
                  <a:lnTo>
                    <a:pt x="4070" y="1100"/>
                  </a:lnTo>
                  <a:cubicBezTo>
                    <a:pt x="4070" y="510"/>
                    <a:pt x="3562" y="1"/>
                    <a:pt x="2972"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8037529" y="3037152"/>
              <a:ext cx="65472" cy="69396"/>
            </a:xfrm>
            <a:custGeom>
              <a:avLst/>
              <a:gdLst/>
              <a:ahLst/>
              <a:cxnLst/>
              <a:rect l="l" t="t" r="r" b="b"/>
              <a:pathLst>
                <a:path w="4071" h="4315" extrusionOk="0">
                  <a:moveTo>
                    <a:pt x="2972" y="164"/>
                  </a:moveTo>
                  <a:cubicBezTo>
                    <a:pt x="3480" y="164"/>
                    <a:pt x="3908" y="591"/>
                    <a:pt x="3908" y="1100"/>
                  </a:cubicBezTo>
                  <a:lnTo>
                    <a:pt x="3908" y="3216"/>
                  </a:lnTo>
                  <a:cubicBezTo>
                    <a:pt x="3908" y="3725"/>
                    <a:pt x="3480" y="4152"/>
                    <a:pt x="2972" y="4152"/>
                  </a:cubicBezTo>
                  <a:lnTo>
                    <a:pt x="1100" y="4152"/>
                  </a:lnTo>
                  <a:cubicBezTo>
                    <a:pt x="591" y="4152"/>
                    <a:pt x="164" y="3725"/>
                    <a:pt x="164" y="3216"/>
                  </a:cubicBezTo>
                  <a:lnTo>
                    <a:pt x="164" y="1100"/>
                  </a:lnTo>
                  <a:cubicBezTo>
                    <a:pt x="164" y="591"/>
                    <a:pt x="591" y="164"/>
                    <a:pt x="1100" y="164"/>
                  </a:cubicBezTo>
                  <a:close/>
                  <a:moveTo>
                    <a:pt x="1100" y="1"/>
                  </a:moveTo>
                  <a:cubicBezTo>
                    <a:pt x="509" y="1"/>
                    <a:pt x="1" y="510"/>
                    <a:pt x="1" y="1100"/>
                  </a:cubicBezTo>
                  <a:lnTo>
                    <a:pt x="1" y="3216"/>
                  </a:lnTo>
                  <a:cubicBezTo>
                    <a:pt x="1" y="3806"/>
                    <a:pt x="509" y="4315"/>
                    <a:pt x="1100" y="4315"/>
                  </a:cubicBezTo>
                  <a:lnTo>
                    <a:pt x="2972" y="4315"/>
                  </a:lnTo>
                  <a:cubicBezTo>
                    <a:pt x="3562" y="4315"/>
                    <a:pt x="4070" y="3806"/>
                    <a:pt x="4070" y="3216"/>
                  </a:cubicBezTo>
                  <a:lnTo>
                    <a:pt x="4070" y="1100"/>
                  </a:lnTo>
                  <a:cubicBezTo>
                    <a:pt x="4070" y="510"/>
                    <a:pt x="3562" y="1"/>
                    <a:pt x="2972"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2"/>
            <p:cNvSpPr/>
            <p:nvPr/>
          </p:nvSpPr>
          <p:spPr>
            <a:xfrm>
              <a:off x="6544591" y="3332989"/>
              <a:ext cx="1994648" cy="122742"/>
            </a:xfrm>
            <a:custGeom>
              <a:avLst/>
              <a:gdLst/>
              <a:ahLst/>
              <a:cxnLst/>
              <a:rect l="l" t="t" r="r" b="b"/>
              <a:pathLst>
                <a:path w="124026" h="7632" extrusionOk="0">
                  <a:moveTo>
                    <a:pt x="1" y="1"/>
                  </a:moveTo>
                  <a:cubicBezTo>
                    <a:pt x="1" y="1"/>
                    <a:pt x="754" y="3562"/>
                    <a:pt x="1934" y="7632"/>
                  </a:cubicBezTo>
                  <a:lnTo>
                    <a:pt x="117676" y="7632"/>
                  </a:lnTo>
                  <a:lnTo>
                    <a:pt x="1240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6575678" y="3455715"/>
              <a:ext cx="1861453" cy="42233"/>
            </a:xfrm>
            <a:custGeom>
              <a:avLst/>
              <a:gdLst/>
              <a:ahLst/>
              <a:cxnLst/>
              <a:rect l="l" t="t" r="r" b="b"/>
              <a:pathLst>
                <a:path w="115744" h="2626" extrusionOk="0">
                  <a:moveTo>
                    <a:pt x="1" y="1"/>
                  </a:moveTo>
                  <a:cubicBezTo>
                    <a:pt x="265" y="855"/>
                    <a:pt x="509" y="1771"/>
                    <a:pt x="855" y="2626"/>
                  </a:cubicBezTo>
                  <a:lnTo>
                    <a:pt x="113627" y="2626"/>
                  </a:lnTo>
                  <a:lnTo>
                    <a:pt x="11574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7094049" y="3034209"/>
              <a:ext cx="126666" cy="37006"/>
            </a:xfrm>
            <a:custGeom>
              <a:avLst/>
              <a:gdLst/>
              <a:ahLst/>
              <a:cxnLst/>
              <a:rect l="l" t="t" r="r" b="b"/>
              <a:pathLst>
                <a:path w="7876" h="2301" extrusionOk="0">
                  <a:moveTo>
                    <a:pt x="1" y="1"/>
                  </a:moveTo>
                  <a:lnTo>
                    <a:pt x="1" y="2300"/>
                  </a:lnTo>
                  <a:lnTo>
                    <a:pt x="7876" y="2300"/>
                  </a:lnTo>
                  <a:lnTo>
                    <a:pt x="7876" y="1"/>
                  </a:ln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itle 4"/>
          <p:cNvSpPr>
            <a:spLocks noGrp="1"/>
          </p:cNvSpPr>
          <p:nvPr>
            <p:ph type="subTitle" idx="3"/>
          </p:nvPr>
        </p:nvSpPr>
        <p:spPr>
          <a:xfrm>
            <a:off x="4333103" y="1248936"/>
            <a:ext cx="4703394" cy="698700"/>
          </a:xfrm>
        </p:spPr>
        <p:txBody>
          <a:bodyPr/>
          <a:lstStyle/>
          <a:p>
            <a:pPr marL="0" indent="0"/>
            <a:r>
              <a:rPr lang="en-US" dirty="0">
                <a:solidFill>
                  <a:srgbClr val="212121"/>
                </a:solidFill>
                <a:latin typeface="Roboto"/>
              </a:rPr>
              <a:t>The cruise industry refers to all the businesses involved with facilitating pleasure travel through the use of cruise ships. This will include cruise ship operators and cruise lines, as well as businesses involved with cruise shipbuilding. In addition, this includes certain entertainment companies that specialize in cruise ship entertainment.</a:t>
            </a:r>
          </a:p>
          <a:p>
            <a:pPr marL="0" indent="0"/>
            <a:endParaRPr lang="en-US" dirty="0">
              <a:solidFill>
                <a:srgbClr val="212121"/>
              </a:solidFill>
              <a:latin typeface="Roboto"/>
            </a:endParaRPr>
          </a:p>
          <a:p>
            <a:pPr marL="0" indent="0"/>
            <a:r>
              <a:rPr lang="en-US" dirty="0">
                <a:solidFill>
                  <a:srgbClr val="212121"/>
                </a:solidFill>
                <a:latin typeface="Roboto"/>
              </a:rPr>
              <a:t>In many ways, the shipping industry also has something in common with the hotel industry, as accommodation is provided on board. This means that the people employed to work in the cruise industry are diverse, including cruise crew members, service staff, entertainers and even specialist cruise ship hotel managers.</a:t>
            </a:r>
            <a:endParaRPr lang="en-US" dirty="0">
              <a:solidFill>
                <a:srgbClr val="212121"/>
              </a:solidFill>
              <a:latin typeface="Roboto"/>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00758" y="123478"/>
            <a:ext cx="8424936" cy="461665"/>
          </a:xfrm>
          <a:prstGeom prst="rect">
            <a:avLst/>
          </a:prstGeom>
        </p:spPr>
        <p:txBody>
          <a:bodyPr wrap="square">
            <a:spAutoFit/>
          </a:bodyPr>
          <a:lstStyle/>
          <a:p>
            <a:pPr algn="ctr"/>
            <a:r>
              <a:rPr lang="en-US" sz="2400" dirty="0"/>
              <a:t>Cruise Career: Tips for Starting in the Shipping Industry</a:t>
            </a:r>
            <a:endParaRPr lang="en-US" sz="2400" dirty="0"/>
          </a:p>
        </p:txBody>
      </p:sp>
      <p:sp>
        <p:nvSpPr>
          <p:cNvPr id="5" name="Rectangle 4"/>
          <p:cNvSpPr/>
          <p:nvPr/>
        </p:nvSpPr>
        <p:spPr>
          <a:xfrm>
            <a:off x="251520" y="798953"/>
            <a:ext cx="5472608" cy="3046988"/>
          </a:xfrm>
          <a:prstGeom prst="rect">
            <a:avLst/>
          </a:prstGeom>
        </p:spPr>
        <p:txBody>
          <a:bodyPr wrap="square">
            <a:spAutoFit/>
          </a:bodyPr>
          <a:lstStyle/>
          <a:p>
            <a:r>
              <a:rPr lang="en-US" sz="1600" dirty="0"/>
              <a:t>The cruise industry offers a variety of cruise careers, with options for almost everyone. However, actually getting started requires you to optimize your CV, acquire the right level of education for the role you are interested in, practice your interviewing techniques and take advantage of concepts like personal branding and professional networking.</a:t>
            </a:r>
          </a:p>
          <a:p>
            <a:endParaRPr lang="en-US" sz="1600" dirty="0"/>
          </a:p>
          <a:p>
            <a:r>
              <a:rPr lang="en-US" sz="1600" dirty="0"/>
              <a:t>Check out the article “Cruise Career: Tips to Start Your Career on a Cruise Ship”, where you'll have access to nine tips designed to help you get started and land your first cruise industry job successfully.</a:t>
            </a: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4" name="Rectangle 3"/>
          <p:cNvSpPr/>
          <p:nvPr/>
        </p:nvSpPr>
        <p:spPr>
          <a:xfrm>
            <a:off x="323528" y="48516"/>
            <a:ext cx="8424936" cy="461665"/>
          </a:xfrm>
          <a:prstGeom prst="rect">
            <a:avLst/>
          </a:prstGeom>
        </p:spPr>
        <p:txBody>
          <a:bodyPr wrap="square">
            <a:spAutoFit/>
          </a:bodyPr>
          <a:lstStyle/>
          <a:p>
            <a:pPr algn="ctr"/>
            <a:r>
              <a:rPr lang="en-US" sz="2400" dirty="0"/>
              <a:t>Main Job List of Cruise Ship Industry</a:t>
            </a:r>
            <a:endParaRPr lang="en-US" sz="2400" dirty="0"/>
          </a:p>
        </p:txBody>
      </p:sp>
      <p:sp>
        <p:nvSpPr>
          <p:cNvPr id="5" name="Rectangle 4"/>
          <p:cNvSpPr/>
          <p:nvPr/>
        </p:nvSpPr>
        <p:spPr>
          <a:xfrm>
            <a:off x="501690" y="827876"/>
            <a:ext cx="7886733" cy="1815882"/>
          </a:xfrm>
          <a:prstGeom prst="rect">
            <a:avLst/>
          </a:prstGeom>
        </p:spPr>
        <p:txBody>
          <a:bodyPr wrap="square">
            <a:spAutoFit/>
          </a:bodyPr>
          <a:lstStyle/>
          <a:p>
            <a:r>
              <a:rPr lang="en-US" dirty="0"/>
              <a:t>The shipping industry is a large sector within the wider travel and tourism sector, offering an excellent variety of available jobs. These shipping industry jobs range from positions suitable for recent school graduates, to positions requiring extensive work experience and/or academic qualifications.</a:t>
            </a:r>
          </a:p>
          <a:p>
            <a:endParaRPr lang="en-US" dirty="0"/>
          </a:p>
          <a:p>
            <a:r>
              <a:rPr lang="en-US" dirty="0"/>
              <a:t>Check out "Cruise Industry Jobs: An Overview of All Cruise Ship Positions", where you can access a position-by-position breakdown of the available roles, complete with insight into what each of these jobs actually does.</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2855096"/>
            <a:ext cx="4392488" cy="173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756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Shipping Industry: Applying for Jobs on Cruise Ships</a:t>
            </a:r>
            <a:endParaRPr lang="en-US" sz="2800" dirty="0"/>
          </a:p>
        </p:txBody>
      </p:sp>
      <p:sp>
        <p:nvSpPr>
          <p:cNvPr id="3" name="Text Placeholder 2"/>
          <p:cNvSpPr>
            <a:spLocks noGrp="1"/>
          </p:cNvSpPr>
          <p:nvPr>
            <p:ph type="body" idx="1"/>
          </p:nvPr>
        </p:nvSpPr>
        <p:spPr/>
        <p:txBody>
          <a:bodyPr/>
          <a:lstStyle/>
          <a:p>
            <a:pPr marL="152400" indent="0">
              <a:buNone/>
            </a:pPr>
            <a:r>
              <a:rPr lang="en-US" sz="1600" dirty="0"/>
              <a:t>One of the best ways to apply for shipping jobs is to take a hands-on approach by applying through cruise line websites. With that said, to do this effectively, you need to build an understanding of the shipping industry and learn about some of the biggest companies operating in the sector.</a:t>
            </a:r>
          </a:p>
          <a:p>
            <a:pPr marL="152400" indent="0">
              <a:buNone/>
            </a:pPr>
            <a:endParaRPr lang="en-US" sz="1600" dirty="0"/>
          </a:p>
          <a:p>
            <a:pPr marL="152400" indent="0">
              <a:buNone/>
            </a:pPr>
            <a:r>
              <a:rPr lang="en-US" sz="1600" dirty="0"/>
              <a:t>Read “Cruise Jobs: Applying Directly For The Best Cruise Line Jobs” for a list of the nine best companies to go to, complete with information that will allow you to identify the cruise line you most want to work for.</a:t>
            </a:r>
            <a:endParaRPr lang="en-US" sz="16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51870"/>
            <a:ext cx="22320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640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Latest Tech Trends On The </a:t>
            </a:r>
            <a:r>
              <a:rPr lang="en-US" sz="2800" dirty="0" smtClean="0"/>
              <a:t>Travel </a:t>
            </a:r>
            <a:endParaRPr lang="en-US" sz="2800" dirty="0"/>
          </a:p>
        </p:txBody>
      </p:sp>
      <p:sp>
        <p:nvSpPr>
          <p:cNvPr id="3" name="Text Placeholder 2"/>
          <p:cNvSpPr>
            <a:spLocks noGrp="1"/>
          </p:cNvSpPr>
          <p:nvPr>
            <p:ph type="body" idx="1"/>
          </p:nvPr>
        </p:nvSpPr>
        <p:spPr>
          <a:xfrm>
            <a:off x="2699792" y="1152475"/>
            <a:ext cx="5724208" cy="3450900"/>
          </a:xfrm>
        </p:spPr>
        <p:txBody>
          <a:bodyPr/>
          <a:lstStyle/>
          <a:p>
            <a:pPr marL="152400" indent="0" algn="r">
              <a:buNone/>
            </a:pPr>
            <a:endParaRPr lang="en-US" sz="1400" dirty="0" smtClean="0"/>
          </a:p>
          <a:p>
            <a:pPr marL="152400" indent="0" algn="r">
              <a:buNone/>
            </a:pPr>
            <a:endParaRPr lang="en-US" sz="1400" dirty="0"/>
          </a:p>
          <a:p>
            <a:pPr marL="152400" indent="0" algn="r">
              <a:buNone/>
            </a:pPr>
            <a:r>
              <a:rPr lang="en-US" sz="1400" dirty="0" smtClean="0"/>
              <a:t>Like </a:t>
            </a:r>
            <a:r>
              <a:rPr lang="en-US" sz="1400" dirty="0"/>
              <a:t>many other sectors, the shipping industry is very disturbed by modern technology. This includes the wider use of smart devices, powered by the Internet of Things, along with increased reliance on artificial intelligence, machine learning, and software packages designed to aid automation.</a:t>
            </a:r>
          </a:p>
          <a:p>
            <a:pPr marL="152400" indent="0" algn="r">
              <a:buNone/>
            </a:pPr>
            <a:endParaRPr lang="en-US" sz="1400" dirty="0"/>
          </a:p>
          <a:p>
            <a:pPr marL="152400" indent="0" algn="r">
              <a:buNone/>
            </a:pPr>
            <a:r>
              <a:rPr lang="en-US" sz="1400" dirty="0"/>
              <a:t>By reading the article 'Main Technology Trends Emerging in the Travel Industry', you will be able to build your knowledge of some of the key technology trends and how they can benefit cruise lines and other travel companies.</a:t>
            </a:r>
            <a:endParaRPr lang="en-US"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855096"/>
            <a:ext cx="4392488" cy="173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220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800" dirty="0"/>
              <a:t>Latest Travel Trends</a:t>
            </a:r>
            <a:endParaRPr lang="en-US" sz="2800" dirty="0"/>
          </a:p>
        </p:txBody>
      </p:sp>
      <p:sp>
        <p:nvSpPr>
          <p:cNvPr id="3" name="Text Placeholder 2"/>
          <p:cNvSpPr>
            <a:spLocks noGrp="1"/>
          </p:cNvSpPr>
          <p:nvPr>
            <p:ph type="body" idx="1"/>
          </p:nvPr>
        </p:nvSpPr>
        <p:spPr>
          <a:xfrm>
            <a:off x="2699792" y="1152475"/>
            <a:ext cx="5724208" cy="3450900"/>
          </a:xfrm>
        </p:spPr>
        <p:txBody>
          <a:bodyPr/>
          <a:lstStyle/>
          <a:p>
            <a:pPr marL="152400" indent="0" algn="r">
              <a:buNone/>
            </a:pPr>
            <a:endParaRPr lang="en-US" sz="1400" dirty="0" smtClean="0"/>
          </a:p>
          <a:p>
            <a:pPr marL="152400" indent="0" algn="r">
              <a:buNone/>
            </a:pPr>
            <a:endParaRPr lang="en-US" sz="1400" dirty="0"/>
          </a:p>
          <a:p>
            <a:pPr marL="152400" indent="0" algn="r">
              <a:buNone/>
            </a:pPr>
            <a:r>
              <a:rPr lang="en-US" sz="1400" dirty="0" smtClean="0"/>
              <a:t>For </a:t>
            </a:r>
            <a:r>
              <a:rPr lang="en-US" sz="1400" dirty="0"/>
              <a:t>those in the shipping industry, as with the wider travel industry, it's important to keep up with the latest trends. As new ideas, new technologies, and new ways of doing business emerge, customer behavior can change and the companies that best understand and adapt to these changes are the most likely to thrive.</a:t>
            </a:r>
          </a:p>
          <a:p>
            <a:pPr marL="152400" indent="0" algn="r">
              <a:buNone/>
            </a:pPr>
            <a:endParaRPr lang="en-US" sz="1400" dirty="0"/>
          </a:p>
          <a:p>
            <a:pPr marL="152400" indent="0" algn="r">
              <a:buNone/>
            </a:pPr>
            <a:r>
              <a:rPr lang="en-US" sz="1400" dirty="0"/>
              <a:t>In the article 'Travel Trends: Opportunities for the Travel Industry', you'll find out more about the key trends plaguing the industry and how travel and cruise industry businesses can take advantage of them.</a:t>
            </a:r>
            <a:endParaRPr lang="en-US"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855096"/>
            <a:ext cx="4392488" cy="173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756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Importance of Travel Software</a:t>
            </a:r>
            <a:endParaRPr lang="en-US" sz="2800" dirty="0"/>
          </a:p>
        </p:txBody>
      </p:sp>
      <p:sp>
        <p:nvSpPr>
          <p:cNvPr id="3" name="Text Placeholder 2"/>
          <p:cNvSpPr>
            <a:spLocks noGrp="1"/>
          </p:cNvSpPr>
          <p:nvPr>
            <p:ph type="body" idx="1"/>
          </p:nvPr>
        </p:nvSpPr>
        <p:spPr/>
        <p:txBody>
          <a:bodyPr/>
          <a:lstStyle/>
          <a:p>
            <a:pPr marL="152400" indent="0">
              <a:buNone/>
            </a:pPr>
            <a:endParaRPr lang="en-US" sz="1600" dirty="0" smtClean="0"/>
          </a:p>
          <a:p>
            <a:pPr marL="152400" indent="0">
              <a:buNone/>
            </a:pPr>
            <a:r>
              <a:rPr lang="en-US" sz="1600" dirty="0" smtClean="0"/>
              <a:t>Like </a:t>
            </a:r>
            <a:r>
              <a:rPr lang="en-US" sz="1600" dirty="0"/>
              <a:t>other areas of travel and tourism, companies operating in the shipping industry are increasingly dependent on software. In particular, revenue management and reputation management applications have proven useful, while software packages can also assist with tasks such as marketing and distribution of cruise tickets.</a:t>
            </a:r>
          </a:p>
          <a:p>
            <a:pPr marL="152400" indent="0">
              <a:buNone/>
            </a:pPr>
            <a:endParaRPr lang="en-US" sz="1600" dirty="0"/>
          </a:p>
          <a:p>
            <a:pPr marL="152400" indent="0">
              <a:buNone/>
            </a:pPr>
            <a:r>
              <a:rPr lang="en-US" sz="1600" dirty="0"/>
              <a:t>You can visit </a:t>
            </a:r>
            <a:r>
              <a:rPr lang="en-US" sz="1600" dirty="0" err="1"/>
              <a:t>Revfine.com's</a:t>
            </a:r>
            <a:r>
              <a:rPr lang="en-US" sz="1600" dirty="0"/>
              <a:t> 'Travel Technology &amp; Software' category page to find articles, which will further explain the importance of software in the shipping industry and the wider travel industry.</a:t>
            </a:r>
            <a:endParaRPr lang="en-US" sz="16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51870"/>
            <a:ext cx="22320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657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61"/>
          <p:cNvSpPr txBox="1">
            <a:spLocks noGrp="1"/>
          </p:cNvSpPr>
          <p:nvPr>
            <p:ph type="subTitle" idx="1"/>
          </p:nvPr>
        </p:nvSpPr>
        <p:spPr>
          <a:xfrm>
            <a:off x="4121744" y="1722675"/>
            <a:ext cx="4129381" cy="107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smtClean="0"/>
              <a:t>Any questions?</a:t>
            </a:r>
            <a:endParaRPr dirty="0"/>
          </a:p>
          <a:p>
            <a:pPr marL="0" lvl="0" indent="0" algn="r" rtl="0">
              <a:spcBef>
                <a:spcPts val="0"/>
              </a:spcBef>
              <a:spcAft>
                <a:spcPts val="0"/>
              </a:spcAft>
              <a:buClr>
                <a:schemeClr val="dk1"/>
              </a:buClr>
              <a:buSzPts val="1100"/>
              <a:buFont typeface="Arial"/>
              <a:buNone/>
            </a:pPr>
            <a:r>
              <a:rPr lang="en-US" dirty="0"/>
              <a:t>s</a:t>
            </a:r>
            <a:r>
              <a:rPr lang="en" dirty="0" smtClean="0"/>
              <a:t>phm.consulting@gmail.com</a:t>
            </a:r>
            <a:endParaRPr dirty="0"/>
          </a:p>
          <a:p>
            <a:pPr marL="0" lvl="0" indent="0" algn="r" rtl="0">
              <a:spcBef>
                <a:spcPts val="0"/>
              </a:spcBef>
              <a:spcAft>
                <a:spcPts val="0"/>
              </a:spcAft>
              <a:buClr>
                <a:schemeClr val="dk1"/>
              </a:buClr>
              <a:buSzPts val="1100"/>
              <a:buFont typeface="Arial"/>
              <a:buNone/>
            </a:pPr>
            <a:r>
              <a:rPr lang="en" dirty="0" smtClean="0"/>
              <a:t>+62 821 4610 2551</a:t>
            </a:r>
            <a:endParaRPr dirty="0"/>
          </a:p>
          <a:p>
            <a:pPr marL="0" lvl="0" indent="0" algn="r" rtl="0">
              <a:spcBef>
                <a:spcPts val="0"/>
              </a:spcBef>
              <a:spcAft>
                <a:spcPts val="0"/>
              </a:spcAft>
              <a:buNone/>
            </a:pPr>
            <a:r>
              <a:rPr lang="en" b="1" dirty="0" smtClean="0"/>
              <a:t>https://sphmconsulting.wixsite.com/our-service</a:t>
            </a:r>
            <a:endParaRPr dirty="0"/>
          </a:p>
        </p:txBody>
      </p:sp>
      <p:sp>
        <p:nvSpPr>
          <p:cNvPr id="1160" name="Google Shape;1160;p61"/>
          <p:cNvSpPr txBox="1"/>
          <p:nvPr/>
        </p:nvSpPr>
        <p:spPr>
          <a:xfrm>
            <a:off x="4399125" y="3223450"/>
            <a:ext cx="3852000" cy="274800"/>
          </a:xfrm>
          <a:prstGeom prst="rect">
            <a:avLst/>
          </a:prstGeom>
          <a:noFill/>
          <a:ln>
            <a:noFill/>
          </a:ln>
        </p:spPr>
        <p:txBody>
          <a:bodyPr spcFirstLastPara="1" wrap="square" lIns="91425" tIns="91425" rIns="91425" bIns="91425" anchor="t" anchorCtr="0">
            <a:noAutofit/>
          </a:bodyPr>
          <a:lstStyle/>
          <a:p>
            <a:pPr marL="0" lvl="0" indent="0" algn="r" rtl="0">
              <a:lnSpc>
                <a:spcPct val="114000"/>
              </a:lnSpc>
              <a:spcBef>
                <a:spcPts val="0"/>
              </a:spcBef>
              <a:spcAft>
                <a:spcPts val="300"/>
              </a:spcAft>
              <a:buClr>
                <a:srgbClr val="000000"/>
              </a:buClr>
              <a:buSzPts val="1100"/>
              <a:buFont typeface="Arial"/>
              <a:buNone/>
            </a:pPr>
            <a:r>
              <a:rPr lang="en" sz="1200" b="1" dirty="0">
                <a:solidFill>
                  <a:schemeClr val="dk1"/>
                </a:solidFill>
                <a:latin typeface="Bellota Text"/>
                <a:ea typeface="Bellota Text"/>
                <a:cs typeface="Bellota Text"/>
                <a:sym typeface="Bellota Text"/>
              </a:rPr>
              <a:t>Please keep this slide for attribution</a:t>
            </a:r>
            <a:endParaRPr sz="1200" b="1" dirty="0">
              <a:solidFill>
                <a:schemeClr val="dk1"/>
              </a:solidFill>
              <a:latin typeface="Bellota Text"/>
              <a:ea typeface="Bellota Text"/>
              <a:cs typeface="Bellota Text"/>
              <a:sym typeface="Bellota Text"/>
            </a:endParaRPr>
          </a:p>
        </p:txBody>
      </p:sp>
      <p:sp>
        <p:nvSpPr>
          <p:cNvPr id="1161" name="Google Shape;1161;p61"/>
          <p:cNvSpPr txBox="1">
            <a:spLocks noGrp="1"/>
          </p:cNvSpPr>
          <p:nvPr>
            <p:ph type="ctrTitle"/>
          </p:nvPr>
        </p:nvSpPr>
        <p:spPr>
          <a:xfrm flipH="1">
            <a:off x="2903367" y="854925"/>
            <a:ext cx="5347758" cy="867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smtClean="0"/>
              <a:t>Thank You!</a:t>
            </a:r>
            <a:endParaRPr dirty="0"/>
          </a:p>
        </p:txBody>
      </p:sp>
      <p:grpSp>
        <p:nvGrpSpPr>
          <p:cNvPr id="1162" name="Google Shape;1162;p61"/>
          <p:cNvGrpSpPr/>
          <p:nvPr/>
        </p:nvGrpSpPr>
        <p:grpSpPr>
          <a:xfrm>
            <a:off x="0" y="945375"/>
            <a:ext cx="5204275" cy="3657955"/>
            <a:chOff x="0" y="945375"/>
            <a:chExt cx="5204275" cy="3657955"/>
          </a:xfrm>
        </p:grpSpPr>
        <p:sp>
          <p:nvSpPr>
            <p:cNvPr id="1163" name="Google Shape;1163;p61"/>
            <p:cNvSpPr/>
            <p:nvPr/>
          </p:nvSpPr>
          <p:spPr>
            <a:xfrm>
              <a:off x="0" y="1813691"/>
              <a:ext cx="3180727" cy="842174"/>
            </a:xfrm>
            <a:custGeom>
              <a:avLst/>
              <a:gdLst/>
              <a:ahLst/>
              <a:cxnLst/>
              <a:rect l="l" t="t" r="r" b="b"/>
              <a:pathLst>
                <a:path w="24697" h="6539" extrusionOk="0">
                  <a:moveTo>
                    <a:pt x="0" y="1"/>
                  </a:moveTo>
                  <a:lnTo>
                    <a:pt x="0" y="6538"/>
                  </a:lnTo>
                  <a:lnTo>
                    <a:pt x="24697" y="6538"/>
                  </a:lnTo>
                  <a:lnTo>
                    <a:pt x="1764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1"/>
            <p:cNvSpPr/>
            <p:nvPr/>
          </p:nvSpPr>
          <p:spPr>
            <a:xfrm>
              <a:off x="1342661" y="1955491"/>
              <a:ext cx="936561" cy="105996"/>
            </a:xfrm>
            <a:custGeom>
              <a:avLst/>
              <a:gdLst/>
              <a:ahLst/>
              <a:cxnLst/>
              <a:rect l="l" t="t" r="r" b="b"/>
              <a:pathLst>
                <a:path w="7272" h="823" extrusionOk="0">
                  <a:moveTo>
                    <a:pt x="340" y="0"/>
                  </a:moveTo>
                  <a:cubicBezTo>
                    <a:pt x="136" y="0"/>
                    <a:pt x="0" y="170"/>
                    <a:pt x="0" y="374"/>
                  </a:cubicBezTo>
                  <a:lnTo>
                    <a:pt x="0" y="456"/>
                  </a:lnTo>
                  <a:cubicBezTo>
                    <a:pt x="0" y="680"/>
                    <a:pt x="136" y="823"/>
                    <a:pt x="340" y="823"/>
                  </a:cubicBezTo>
                  <a:lnTo>
                    <a:pt x="6932" y="823"/>
                  </a:lnTo>
                  <a:cubicBezTo>
                    <a:pt x="7136" y="823"/>
                    <a:pt x="7272" y="680"/>
                    <a:pt x="7272" y="456"/>
                  </a:cubicBezTo>
                  <a:lnTo>
                    <a:pt x="7272" y="374"/>
                  </a:lnTo>
                  <a:cubicBezTo>
                    <a:pt x="7272" y="170"/>
                    <a:pt x="7136" y="0"/>
                    <a:pt x="6932"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1"/>
            <p:cNvSpPr/>
            <p:nvPr/>
          </p:nvSpPr>
          <p:spPr>
            <a:xfrm>
              <a:off x="1342661" y="2163748"/>
              <a:ext cx="936561" cy="109602"/>
            </a:xfrm>
            <a:custGeom>
              <a:avLst/>
              <a:gdLst/>
              <a:ahLst/>
              <a:cxnLst/>
              <a:rect l="l" t="t" r="r" b="b"/>
              <a:pathLst>
                <a:path w="7272" h="851" extrusionOk="0">
                  <a:moveTo>
                    <a:pt x="340" y="1"/>
                  </a:moveTo>
                  <a:cubicBezTo>
                    <a:pt x="136" y="1"/>
                    <a:pt x="0" y="171"/>
                    <a:pt x="0" y="368"/>
                  </a:cubicBezTo>
                  <a:lnTo>
                    <a:pt x="0" y="456"/>
                  </a:lnTo>
                  <a:cubicBezTo>
                    <a:pt x="0" y="680"/>
                    <a:pt x="136" y="850"/>
                    <a:pt x="340" y="850"/>
                  </a:cubicBezTo>
                  <a:lnTo>
                    <a:pt x="6932" y="850"/>
                  </a:lnTo>
                  <a:cubicBezTo>
                    <a:pt x="7136" y="850"/>
                    <a:pt x="7272" y="680"/>
                    <a:pt x="7272" y="456"/>
                  </a:cubicBezTo>
                  <a:lnTo>
                    <a:pt x="7272" y="368"/>
                  </a:lnTo>
                  <a:cubicBezTo>
                    <a:pt x="7272" y="171"/>
                    <a:pt x="7136" y="1"/>
                    <a:pt x="6932"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1"/>
            <p:cNvSpPr/>
            <p:nvPr/>
          </p:nvSpPr>
          <p:spPr>
            <a:xfrm>
              <a:off x="1342661" y="2371232"/>
              <a:ext cx="936561" cy="109602"/>
            </a:xfrm>
            <a:custGeom>
              <a:avLst/>
              <a:gdLst/>
              <a:ahLst/>
              <a:cxnLst/>
              <a:rect l="l" t="t" r="r" b="b"/>
              <a:pathLst>
                <a:path w="7272" h="851" extrusionOk="0">
                  <a:moveTo>
                    <a:pt x="340" y="1"/>
                  </a:moveTo>
                  <a:cubicBezTo>
                    <a:pt x="136" y="1"/>
                    <a:pt x="0" y="170"/>
                    <a:pt x="0" y="374"/>
                  </a:cubicBezTo>
                  <a:lnTo>
                    <a:pt x="0" y="483"/>
                  </a:lnTo>
                  <a:cubicBezTo>
                    <a:pt x="0" y="680"/>
                    <a:pt x="136" y="850"/>
                    <a:pt x="340" y="850"/>
                  </a:cubicBezTo>
                  <a:lnTo>
                    <a:pt x="6932" y="850"/>
                  </a:lnTo>
                  <a:cubicBezTo>
                    <a:pt x="7136" y="850"/>
                    <a:pt x="7272" y="680"/>
                    <a:pt x="7272" y="483"/>
                  </a:cubicBezTo>
                  <a:lnTo>
                    <a:pt x="7272" y="374"/>
                  </a:lnTo>
                  <a:cubicBezTo>
                    <a:pt x="7272" y="170"/>
                    <a:pt x="7136" y="1"/>
                    <a:pt x="6932"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1"/>
            <p:cNvSpPr/>
            <p:nvPr/>
          </p:nvSpPr>
          <p:spPr>
            <a:xfrm>
              <a:off x="90927" y="1955491"/>
              <a:ext cx="937591" cy="105996"/>
            </a:xfrm>
            <a:custGeom>
              <a:avLst/>
              <a:gdLst/>
              <a:ahLst/>
              <a:cxnLst/>
              <a:rect l="l" t="t" r="r" b="b"/>
              <a:pathLst>
                <a:path w="7280" h="823" extrusionOk="0">
                  <a:moveTo>
                    <a:pt x="314" y="0"/>
                  </a:moveTo>
                  <a:cubicBezTo>
                    <a:pt x="144" y="0"/>
                    <a:pt x="1" y="170"/>
                    <a:pt x="1" y="374"/>
                  </a:cubicBezTo>
                  <a:lnTo>
                    <a:pt x="1" y="456"/>
                  </a:lnTo>
                  <a:cubicBezTo>
                    <a:pt x="1" y="680"/>
                    <a:pt x="144" y="823"/>
                    <a:pt x="314" y="823"/>
                  </a:cubicBezTo>
                  <a:lnTo>
                    <a:pt x="6940" y="823"/>
                  </a:lnTo>
                  <a:cubicBezTo>
                    <a:pt x="7110" y="823"/>
                    <a:pt x="7279" y="680"/>
                    <a:pt x="7279" y="456"/>
                  </a:cubicBezTo>
                  <a:lnTo>
                    <a:pt x="7279" y="374"/>
                  </a:lnTo>
                  <a:cubicBezTo>
                    <a:pt x="7279" y="170"/>
                    <a:pt x="7110" y="0"/>
                    <a:pt x="694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1"/>
            <p:cNvSpPr/>
            <p:nvPr/>
          </p:nvSpPr>
          <p:spPr>
            <a:xfrm>
              <a:off x="90927" y="2163748"/>
              <a:ext cx="937591" cy="109602"/>
            </a:xfrm>
            <a:custGeom>
              <a:avLst/>
              <a:gdLst/>
              <a:ahLst/>
              <a:cxnLst/>
              <a:rect l="l" t="t" r="r" b="b"/>
              <a:pathLst>
                <a:path w="7280" h="851" extrusionOk="0">
                  <a:moveTo>
                    <a:pt x="314" y="1"/>
                  </a:moveTo>
                  <a:cubicBezTo>
                    <a:pt x="144" y="1"/>
                    <a:pt x="1" y="171"/>
                    <a:pt x="1" y="368"/>
                  </a:cubicBezTo>
                  <a:lnTo>
                    <a:pt x="1" y="456"/>
                  </a:lnTo>
                  <a:cubicBezTo>
                    <a:pt x="1" y="680"/>
                    <a:pt x="144" y="850"/>
                    <a:pt x="314" y="850"/>
                  </a:cubicBezTo>
                  <a:lnTo>
                    <a:pt x="6940" y="850"/>
                  </a:lnTo>
                  <a:cubicBezTo>
                    <a:pt x="7110" y="850"/>
                    <a:pt x="7279" y="680"/>
                    <a:pt x="7279" y="456"/>
                  </a:cubicBezTo>
                  <a:lnTo>
                    <a:pt x="7279" y="368"/>
                  </a:lnTo>
                  <a:cubicBezTo>
                    <a:pt x="7279" y="171"/>
                    <a:pt x="7110" y="1"/>
                    <a:pt x="694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1"/>
            <p:cNvSpPr/>
            <p:nvPr/>
          </p:nvSpPr>
          <p:spPr>
            <a:xfrm>
              <a:off x="90927" y="2371232"/>
              <a:ext cx="937591" cy="109602"/>
            </a:xfrm>
            <a:custGeom>
              <a:avLst/>
              <a:gdLst/>
              <a:ahLst/>
              <a:cxnLst/>
              <a:rect l="l" t="t" r="r" b="b"/>
              <a:pathLst>
                <a:path w="7280" h="851" extrusionOk="0">
                  <a:moveTo>
                    <a:pt x="314" y="1"/>
                  </a:moveTo>
                  <a:cubicBezTo>
                    <a:pt x="144" y="1"/>
                    <a:pt x="1" y="170"/>
                    <a:pt x="1" y="374"/>
                  </a:cubicBezTo>
                  <a:lnTo>
                    <a:pt x="1" y="483"/>
                  </a:lnTo>
                  <a:cubicBezTo>
                    <a:pt x="1" y="680"/>
                    <a:pt x="144" y="850"/>
                    <a:pt x="314" y="850"/>
                  </a:cubicBezTo>
                  <a:lnTo>
                    <a:pt x="6940" y="850"/>
                  </a:lnTo>
                  <a:cubicBezTo>
                    <a:pt x="7110" y="850"/>
                    <a:pt x="7279" y="680"/>
                    <a:pt x="7279" y="483"/>
                  </a:cubicBezTo>
                  <a:lnTo>
                    <a:pt x="7279" y="374"/>
                  </a:lnTo>
                  <a:cubicBezTo>
                    <a:pt x="7279" y="170"/>
                    <a:pt x="7110" y="1"/>
                    <a:pt x="694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1"/>
            <p:cNvSpPr/>
            <p:nvPr/>
          </p:nvSpPr>
          <p:spPr>
            <a:xfrm>
              <a:off x="0" y="2626756"/>
              <a:ext cx="4660781" cy="449228"/>
            </a:xfrm>
            <a:custGeom>
              <a:avLst/>
              <a:gdLst/>
              <a:ahLst/>
              <a:cxnLst/>
              <a:rect l="l" t="t" r="r" b="b"/>
              <a:pathLst>
                <a:path w="36189" h="3488" extrusionOk="0">
                  <a:moveTo>
                    <a:pt x="0" y="1"/>
                  </a:moveTo>
                  <a:lnTo>
                    <a:pt x="0" y="3487"/>
                  </a:lnTo>
                  <a:lnTo>
                    <a:pt x="36189" y="3487"/>
                  </a:lnTo>
                  <a:lnTo>
                    <a:pt x="2585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1"/>
            <p:cNvSpPr/>
            <p:nvPr/>
          </p:nvSpPr>
          <p:spPr>
            <a:xfrm>
              <a:off x="0" y="2626756"/>
              <a:ext cx="4660781" cy="449228"/>
            </a:xfrm>
            <a:custGeom>
              <a:avLst/>
              <a:gdLst/>
              <a:ahLst/>
              <a:cxnLst/>
              <a:rect l="l" t="t" r="r" b="b"/>
              <a:pathLst>
                <a:path w="36189" h="3488" extrusionOk="0">
                  <a:moveTo>
                    <a:pt x="0" y="1"/>
                  </a:moveTo>
                  <a:lnTo>
                    <a:pt x="0" y="3487"/>
                  </a:lnTo>
                  <a:lnTo>
                    <a:pt x="36189" y="3487"/>
                  </a:lnTo>
                  <a:lnTo>
                    <a:pt x="25852"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1"/>
            <p:cNvSpPr/>
            <p:nvPr/>
          </p:nvSpPr>
          <p:spPr>
            <a:xfrm>
              <a:off x="0" y="1729719"/>
              <a:ext cx="2316031" cy="120807"/>
            </a:xfrm>
            <a:custGeom>
              <a:avLst/>
              <a:gdLst/>
              <a:ahLst/>
              <a:cxnLst/>
              <a:rect l="l" t="t" r="r" b="b"/>
              <a:pathLst>
                <a:path w="17983" h="938" extrusionOk="0">
                  <a:moveTo>
                    <a:pt x="0" y="0"/>
                  </a:moveTo>
                  <a:lnTo>
                    <a:pt x="0" y="938"/>
                  </a:lnTo>
                  <a:lnTo>
                    <a:pt x="17982" y="938"/>
                  </a:lnTo>
                  <a:lnTo>
                    <a:pt x="17017" y="0"/>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1"/>
            <p:cNvSpPr/>
            <p:nvPr/>
          </p:nvSpPr>
          <p:spPr>
            <a:xfrm>
              <a:off x="280896" y="945375"/>
              <a:ext cx="474591" cy="784475"/>
            </a:xfrm>
            <a:custGeom>
              <a:avLst/>
              <a:gdLst/>
              <a:ahLst/>
              <a:cxnLst/>
              <a:rect l="l" t="t" r="r" b="b"/>
              <a:pathLst>
                <a:path w="3685" h="6091" extrusionOk="0">
                  <a:moveTo>
                    <a:pt x="1" y="1"/>
                  </a:moveTo>
                  <a:lnTo>
                    <a:pt x="225" y="6090"/>
                  </a:lnTo>
                  <a:lnTo>
                    <a:pt x="3684" y="6090"/>
                  </a:lnTo>
                  <a:lnTo>
                    <a:pt x="2604"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1"/>
            <p:cNvSpPr/>
            <p:nvPr/>
          </p:nvSpPr>
          <p:spPr>
            <a:xfrm>
              <a:off x="922540" y="945375"/>
              <a:ext cx="474462" cy="784475"/>
            </a:xfrm>
            <a:custGeom>
              <a:avLst/>
              <a:gdLst/>
              <a:ahLst/>
              <a:cxnLst/>
              <a:rect l="l" t="t" r="r" b="b"/>
              <a:pathLst>
                <a:path w="3684" h="6091" extrusionOk="0">
                  <a:moveTo>
                    <a:pt x="0" y="1"/>
                  </a:moveTo>
                  <a:lnTo>
                    <a:pt x="231" y="6090"/>
                  </a:lnTo>
                  <a:lnTo>
                    <a:pt x="3684" y="6090"/>
                  </a:lnTo>
                  <a:lnTo>
                    <a:pt x="2610"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1"/>
            <p:cNvSpPr/>
            <p:nvPr/>
          </p:nvSpPr>
          <p:spPr>
            <a:xfrm>
              <a:off x="1564957" y="945375"/>
              <a:ext cx="473561" cy="784475"/>
            </a:xfrm>
            <a:custGeom>
              <a:avLst/>
              <a:gdLst/>
              <a:ahLst/>
              <a:cxnLst/>
              <a:rect l="l" t="t" r="r" b="b"/>
              <a:pathLst>
                <a:path w="3677" h="6091" extrusionOk="0">
                  <a:moveTo>
                    <a:pt x="0" y="1"/>
                  </a:moveTo>
                  <a:lnTo>
                    <a:pt x="225" y="6090"/>
                  </a:lnTo>
                  <a:lnTo>
                    <a:pt x="3677" y="6090"/>
                  </a:lnTo>
                  <a:lnTo>
                    <a:pt x="260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1"/>
            <p:cNvSpPr/>
            <p:nvPr/>
          </p:nvSpPr>
          <p:spPr>
            <a:xfrm>
              <a:off x="280896" y="945375"/>
              <a:ext cx="474591" cy="784475"/>
            </a:xfrm>
            <a:custGeom>
              <a:avLst/>
              <a:gdLst/>
              <a:ahLst/>
              <a:cxnLst/>
              <a:rect l="l" t="t" r="r" b="b"/>
              <a:pathLst>
                <a:path w="3685" h="6091" extrusionOk="0">
                  <a:moveTo>
                    <a:pt x="1" y="1"/>
                  </a:moveTo>
                  <a:lnTo>
                    <a:pt x="225" y="6090"/>
                  </a:lnTo>
                  <a:lnTo>
                    <a:pt x="3684" y="6090"/>
                  </a:lnTo>
                  <a:lnTo>
                    <a:pt x="2604"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1"/>
            <p:cNvSpPr/>
            <p:nvPr/>
          </p:nvSpPr>
          <p:spPr>
            <a:xfrm>
              <a:off x="922540" y="945375"/>
              <a:ext cx="474462" cy="784475"/>
            </a:xfrm>
            <a:custGeom>
              <a:avLst/>
              <a:gdLst/>
              <a:ahLst/>
              <a:cxnLst/>
              <a:rect l="l" t="t" r="r" b="b"/>
              <a:pathLst>
                <a:path w="3684" h="6091" extrusionOk="0">
                  <a:moveTo>
                    <a:pt x="0" y="1"/>
                  </a:moveTo>
                  <a:lnTo>
                    <a:pt x="231" y="6090"/>
                  </a:lnTo>
                  <a:lnTo>
                    <a:pt x="3684" y="6090"/>
                  </a:lnTo>
                  <a:lnTo>
                    <a:pt x="2610"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1"/>
            <p:cNvSpPr/>
            <p:nvPr/>
          </p:nvSpPr>
          <p:spPr>
            <a:xfrm>
              <a:off x="1564957" y="945375"/>
              <a:ext cx="473561" cy="784475"/>
            </a:xfrm>
            <a:custGeom>
              <a:avLst/>
              <a:gdLst/>
              <a:ahLst/>
              <a:cxnLst/>
              <a:rect l="l" t="t" r="r" b="b"/>
              <a:pathLst>
                <a:path w="3677" h="6091" extrusionOk="0">
                  <a:moveTo>
                    <a:pt x="0" y="1"/>
                  </a:moveTo>
                  <a:lnTo>
                    <a:pt x="225" y="6090"/>
                  </a:lnTo>
                  <a:lnTo>
                    <a:pt x="3677" y="6090"/>
                  </a:lnTo>
                  <a:lnTo>
                    <a:pt x="260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1"/>
            <p:cNvSpPr/>
            <p:nvPr/>
          </p:nvSpPr>
          <p:spPr>
            <a:xfrm>
              <a:off x="0" y="3064391"/>
              <a:ext cx="5204275" cy="1276334"/>
            </a:xfrm>
            <a:custGeom>
              <a:avLst/>
              <a:gdLst/>
              <a:ahLst/>
              <a:cxnLst/>
              <a:rect l="l" t="t" r="r" b="b"/>
              <a:pathLst>
                <a:path w="40409" h="9910" extrusionOk="0">
                  <a:moveTo>
                    <a:pt x="0" y="1"/>
                  </a:moveTo>
                  <a:lnTo>
                    <a:pt x="0" y="9909"/>
                  </a:lnTo>
                  <a:lnTo>
                    <a:pt x="28856" y="9909"/>
                  </a:lnTo>
                  <a:lnTo>
                    <a:pt x="40409"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1"/>
            <p:cNvSpPr/>
            <p:nvPr/>
          </p:nvSpPr>
          <p:spPr>
            <a:xfrm>
              <a:off x="90927" y="2849180"/>
              <a:ext cx="102646" cy="102519"/>
            </a:xfrm>
            <a:custGeom>
              <a:avLst/>
              <a:gdLst/>
              <a:ahLst/>
              <a:cxnLst/>
              <a:rect l="l" t="t" r="r" b="b"/>
              <a:pathLst>
                <a:path w="797" h="796" extrusionOk="0">
                  <a:moveTo>
                    <a:pt x="402" y="0"/>
                  </a:moveTo>
                  <a:cubicBezTo>
                    <a:pt x="171" y="0"/>
                    <a:pt x="1" y="170"/>
                    <a:pt x="1" y="401"/>
                  </a:cubicBezTo>
                  <a:cubicBezTo>
                    <a:pt x="1" y="625"/>
                    <a:pt x="171" y="795"/>
                    <a:pt x="402" y="795"/>
                  </a:cubicBezTo>
                  <a:cubicBezTo>
                    <a:pt x="626" y="795"/>
                    <a:pt x="796" y="625"/>
                    <a:pt x="796" y="401"/>
                  </a:cubicBezTo>
                  <a:cubicBezTo>
                    <a:pt x="796" y="170"/>
                    <a:pt x="626" y="0"/>
                    <a:pt x="40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1"/>
            <p:cNvSpPr/>
            <p:nvPr/>
          </p:nvSpPr>
          <p:spPr>
            <a:xfrm>
              <a:off x="299314" y="2849180"/>
              <a:ext cx="105994" cy="102519"/>
            </a:xfrm>
            <a:custGeom>
              <a:avLst/>
              <a:gdLst/>
              <a:ahLst/>
              <a:cxnLst/>
              <a:rect l="l" t="t" r="r" b="b"/>
              <a:pathLst>
                <a:path w="823" h="796" extrusionOk="0">
                  <a:moveTo>
                    <a:pt x="395" y="0"/>
                  </a:moveTo>
                  <a:cubicBezTo>
                    <a:pt x="170" y="0"/>
                    <a:pt x="0" y="170"/>
                    <a:pt x="0" y="401"/>
                  </a:cubicBezTo>
                  <a:cubicBezTo>
                    <a:pt x="0" y="625"/>
                    <a:pt x="170" y="795"/>
                    <a:pt x="395" y="795"/>
                  </a:cubicBezTo>
                  <a:cubicBezTo>
                    <a:pt x="626" y="795"/>
                    <a:pt x="823" y="625"/>
                    <a:pt x="823" y="401"/>
                  </a:cubicBezTo>
                  <a:cubicBezTo>
                    <a:pt x="823" y="170"/>
                    <a:pt x="626" y="0"/>
                    <a:pt x="3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1"/>
            <p:cNvSpPr/>
            <p:nvPr/>
          </p:nvSpPr>
          <p:spPr>
            <a:xfrm>
              <a:off x="506798" y="2849180"/>
              <a:ext cx="105994" cy="102519"/>
            </a:xfrm>
            <a:custGeom>
              <a:avLst/>
              <a:gdLst/>
              <a:ahLst/>
              <a:cxnLst/>
              <a:rect l="l" t="t" r="r" b="b"/>
              <a:pathLst>
                <a:path w="823" h="796" extrusionOk="0">
                  <a:moveTo>
                    <a:pt x="401" y="0"/>
                  </a:moveTo>
                  <a:cubicBezTo>
                    <a:pt x="204" y="0"/>
                    <a:pt x="0" y="170"/>
                    <a:pt x="0" y="401"/>
                  </a:cubicBezTo>
                  <a:cubicBezTo>
                    <a:pt x="0" y="625"/>
                    <a:pt x="204" y="795"/>
                    <a:pt x="401" y="795"/>
                  </a:cubicBezTo>
                  <a:cubicBezTo>
                    <a:pt x="625" y="795"/>
                    <a:pt x="822" y="625"/>
                    <a:pt x="822" y="401"/>
                  </a:cubicBezTo>
                  <a:cubicBezTo>
                    <a:pt x="822" y="170"/>
                    <a:pt x="625" y="0"/>
                    <a:pt x="401"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1"/>
            <p:cNvSpPr/>
            <p:nvPr/>
          </p:nvSpPr>
          <p:spPr>
            <a:xfrm>
              <a:off x="715056" y="2849180"/>
              <a:ext cx="105994" cy="102519"/>
            </a:xfrm>
            <a:custGeom>
              <a:avLst/>
              <a:gdLst/>
              <a:ahLst/>
              <a:cxnLst/>
              <a:rect l="l" t="t" r="r" b="b"/>
              <a:pathLst>
                <a:path w="823" h="796" extrusionOk="0">
                  <a:moveTo>
                    <a:pt x="422" y="0"/>
                  </a:moveTo>
                  <a:cubicBezTo>
                    <a:pt x="198" y="0"/>
                    <a:pt x="0" y="170"/>
                    <a:pt x="0" y="401"/>
                  </a:cubicBezTo>
                  <a:cubicBezTo>
                    <a:pt x="0" y="625"/>
                    <a:pt x="198" y="795"/>
                    <a:pt x="422" y="795"/>
                  </a:cubicBezTo>
                  <a:cubicBezTo>
                    <a:pt x="626" y="795"/>
                    <a:pt x="823" y="625"/>
                    <a:pt x="823" y="401"/>
                  </a:cubicBezTo>
                  <a:cubicBezTo>
                    <a:pt x="823" y="170"/>
                    <a:pt x="626" y="0"/>
                    <a:pt x="42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1"/>
            <p:cNvSpPr/>
            <p:nvPr/>
          </p:nvSpPr>
          <p:spPr>
            <a:xfrm>
              <a:off x="922540" y="2849180"/>
              <a:ext cx="105994" cy="102519"/>
            </a:xfrm>
            <a:custGeom>
              <a:avLst/>
              <a:gdLst/>
              <a:ahLst/>
              <a:cxnLst/>
              <a:rect l="l" t="t" r="r" b="b"/>
              <a:pathLst>
                <a:path w="823" h="796" extrusionOk="0">
                  <a:moveTo>
                    <a:pt x="428" y="0"/>
                  </a:moveTo>
                  <a:cubicBezTo>
                    <a:pt x="204" y="0"/>
                    <a:pt x="0" y="170"/>
                    <a:pt x="0" y="401"/>
                  </a:cubicBezTo>
                  <a:cubicBezTo>
                    <a:pt x="0" y="625"/>
                    <a:pt x="204" y="795"/>
                    <a:pt x="428" y="795"/>
                  </a:cubicBezTo>
                  <a:cubicBezTo>
                    <a:pt x="653" y="795"/>
                    <a:pt x="822" y="625"/>
                    <a:pt x="822" y="401"/>
                  </a:cubicBezTo>
                  <a:cubicBezTo>
                    <a:pt x="822" y="170"/>
                    <a:pt x="653" y="0"/>
                    <a:pt x="428"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1"/>
            <p:cNvSpPr/>
            <p:nvPr/>
          </p:nvSpPr>
          <p:spPr>
            <a:xfrm>
              <a:off x="1134275" y="2849180"/>
              <a:ext cx="102517" cy="102519"/>
            </a:xfrm>
            <a:custGeom>
              <a:avLst/>
              <a:gdLst/>
              <a:ahLst/>
              <a:cxnLst/>
              <a:rect l="l" t="t" r="r" b="b"/>
              <a:pathLst>
                <a:path w="796" h="796" extrusionOk="0">
                  <a:moveTo>
                    <a:pt x="395" y="0"/>
                  </a:moveTo>
                  <a:cubicBezTo>
                    <a:pt x="171" y="0"/>
                    <a:pt x="1" y="170"/>
                    <a:pt x="1" y="401"/>
                  </a:cubicBezTo>
                  <a:cubicBezTo>
                    <a:pt x="1" y="625"/>
                    <a:pt x="171" y="795"/>
                    <a:pt x="395" y="795"/>
                  </a:cubicBezTo>
                  <a:cubicBezTo>
                    <a:pt x="626" y="795"/>
                    <a:pt x="796" y="625"/>
                    <a:pt x="796" y="401"/>
                  </a:cubicBezTo>
                  <a:cubicBezTo>
                    <a:pt x="796" y="170"/>
                    <a:pt x="626" y="0"/>
                    <a:pt x="3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1"/>
            <p:cNvSpPr/>
            <p:nvPr/>
          </p:nvSpPr>
          <p:spPr>
            <a:xfrm>
              <a:off x="1342661" y="2849180"/>
              <a:ext cx="101615" cy="102519"/>
            </a:xfrm>
            <a:custGeom>
              <a:avLst/>
              <a:gdLst/>
              <a:ahLst/>
              <a:cxnLst/>
              <a:rect l="l" t="t" r="r" b="b"/>
              <a:pathLst>
                <a:path w="789" h="796" extrusionOk="0">
                  <a:moveTo>
                    <a:pt x="394" y="0"/>
                  </a:moveTo>
                  <a:cubicBezTo>
                    <a:pt x="170" y="0"/>
                    <a:pt x="0" y="170"/>
                    <a:pt x="0" y="401"/>
                  </a:cubicBezTo>
                  <a:cubicBezTo>
                    <a:pt x="0" y="625"/>
                    <a:pt x="170" y="795"/>
                    <a:pt x="394" y="795"/>
                  </a:cubicBezTo>
                  <a:cubicBezTo>
                    <a:pt x="619" y="795"/>
                    <a:pt x="789" y="625"/>
                    <a:pt x="789" y="401"/>
                  </a:cubicBezTo>
                  <a:cubicBezTo>
                    <a:pt x="789" y="170"/>
                    <a:pt x="619" y="0"/>
                    <a:pt x="39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1"/>
            <p:cNvSpPr/>
            <p:nvPr/>
          </p:nvSpPr>
          <p:spPr>
            <a:xfrm>
              <a:off x="1550017" y="2849180"/>
              <a:ext cx="102517" cy="102519"/>
            </a:xfrm>
            <a:custGeom>
              <a:avLst/>
              <a:gdLst/>
              <a:ahLst/>
              <a:cxnLst/>
              <a:rect l="l" t="t" r="r" b="b"/>
              <a:pathLst>
                <a:path w="796" h="796" extrusionOk="0">
                  <a:moveTo>
                    <a:pt x="395" y="0"/>
                  </a:moveTo>
                  <a:cubicBezTo>
                    <a:pt x="171" y="0"/>
                    <a:pt x="1" y="170"/>
                    <a:pt x="1" y="401"/>
                  </a:cubicBezTo>
                  <a:cubicBezTo>
                    <a:pt x="1" y="625"/>
                    <a:pt x="171" y="795"/>
                    <a:pt x="395" y="795"/>
                  </a:cubicBezTo>
                  <a:cubicBezTo>
                    <a:pt x="626" y="795"/>
                    <a:pt x="796" y="625"/>
                    <a:pt x="796" y="401"/>
                  </a:cubicBezTo>
                  <a:cubicBezTo>
                    <a:pt x="796" y="170"/>
                    <a:pt x="626" y="0"/>
                    <a:pt x="3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1"/>
            <p:cNvSpPr/>
            <p:nvPr/>
          </p:nvSpPr>
          <p:spPr>
            <a:xfrm>
              <a:off x="1758404" y="2849180"/>
              <a:ext cx="105093" cy="102519"/>
            </a:xfrm>
            <a:custGeom>
              <a:avLst/>
              <a:gdLst/>
              <a:ahLst/>
              <a:cxnLst/>
              <a:rect l="l" t="t" r="r" b="b"/>
              <a:pathLst>
                <a:path w="816" h="796" extrusionOk="0">
                  <a:moveTo>
                    <a:pt x="394" y="0"/>
                  </a:moveTo>
                  <a:cubicBezTo>
                    <a:pt x="170" y="0"/>
                    <a:pt x="0" y="170"/>
                    <a:pt x="0" y="401"/>
                  </a:cubicBezTo>
                  <a:cubicBezTo>
                    <a:pt x="0" y="625"/>
                    <a:pt x="170" y="795"/>
                    <a:pt x="394" y="795"/>
                  </a:cubicBezTo>
                  <a:cubicBezTo>
                    <a:pt x="619" y="795"/>
                    <a:pt x="816" y="625"/>
                    <a:pt x="816" y="401"/>
                  </a:cubicBezTo>
                  <a:cubicBezTo>
                    <a:pt x="816" y="170"/>
                    <a:pt x="619" y="0"/>
                    <a:pt x="39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1"/>
            <p:cNvSpPr/>
            <p:nvPr/>
          </p:nvSpPr>
          <p:spPr>
            <a:xfrm>
              <a:off x="1965759" y="2849180"/>
              <a:ext cx="106123" cy="102519"/>
            </a:xfrm>
            <a:custGeom>
              <a:avLst/>
              <a:gdLst/>
              <a:ahLst/>
              <a:cxnLst/>
              <a:rect l="l" t="t" r="r" b="b"/>
              <a:pathLst>
                <a:path w="824" h="796" extrusionOk="0">
                  <a:moveTo>
                    <a:pt x="395" y="0"/>
                  </a:moveTo>
                  <a:cubicBezTo>
                    <a:pt x="198" y="0"/>
                    <a:pt x="1" y="170"/>
                    <a:pt x="1" y="401"/>
                  </a:cubicBezTo>
                  <a:cubicBezTo>
                    <a:pt x="1" y="625"/>
                    <a:pt x="198" y="795"/>
                    <a:pt x="395" y="795"/>
                  </a:cubicBezTo>
                  <a:cubicBezTo>
                    <a:pt x="626" y="795"/>
                    <a:pt x="823" y="625"/>
                    <a:pt x="823" y="401"/>
                  </a:cubicBezTo>
                  <a:cubicBezTo>
                    <a:pt x="823" y="170"/>
                    <a:pt x="626" y="0"/>
                    <a:pt x="3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1"/>
            <p:cNvSpPr/>
            <p:nvPr/>
          </p:nvSpPr>
          <p:spPr>
            <a:xfrm>
              <a:off x="2174146" y="2849180"/>
              <a:ext cx="105093" cy="102519"/>
            </a:xfrm>
            <a:custGeom>
              <a:avLst/>
              <a:gdLst/>
              <a:ahLst/>
              <a:cxnLst/>
              <a:rect l="l" t="t" r="r" b="b"/>
              <a:pathLst>
                <a:path w="816" h="796" extrusionOk="0">
                  <a:moveTo>
                    <a:pt x="422" y="0"/>
                  </a:moveTo>
                  <a:cubicBezTo>
                    <a:pt x="197" y="0"/>
                    <a:pt x="0" y="170"/>
                    <a:pt x="0" y="401"/>
                  </a:cubicBezTo>
                  <a:cubicBezTo>
                    <a:pt x="0" y="625"/>
                    <a:pt x="197" y="795"/>
                    <a:pt x="422" y="795"/>
                  </a:cubicBezTo>
                  <a:cubicBezTo>
                    <a:pt x="619" y="795"/>
                    <a:pt x="816" y="625"/>
                    <a:pt x="816" y="401"/>
                  </a:cubicBezTo>
                  <a:cubicBezTo>
                    <a:pt x="816" y="170"/>
                    <a:pt x="619" y="0"/>
                    <a:pt x="422"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1"/>
            <p:cNvSpPr/>
            <p:nvPr/>
          </p:nvSpPr>
          <p:spPr>
            <a:xfrm>
              <a:off x="2381630" y="2849180"/>
              <a:ext cx="105994" cy="102519"/>
            </a:xfrm>
            <a:custGeom>
              <a:avLst/>
              <a:gdLst/>
              <a:ahLst/>
              <a:cxnLst/>
              <a:rect l="l" t="t" r="r" b="b"/>
              <a:pathLst>
                <a:path w="823" h="796" extrusionOk="0">
                  <a:moveTo>
                    <a:pt x="428" y="0"/>
                  </a:moveTo>
                  <a:cubicBezTo>
                    <a:pt x="197" y="0"/>
                    <a:pt x="0" y="170"/>
                    <a:pt x="0" y="401"/>
                  </a:cubicBezTo>
                  <a:cubicBezTo>
                    <a:pt x="0" y="625"/>
                    <a:pt x="197" y="795"/>
                    <a:pt x="428" y="795"/>
                  </a:cubicBezTo>
                  <a:cubicBezTo>
                    <a:pt x="652" y="795"/>
                    <a:pt x="822" y="625"/>
                    <a:pt x="822" y="401"/>
                  </a:cubicBezTo>
                  <a:cubicBezTo>
                    <a:pt x="822" y="170"/>
                    <a:pt x="652" y="0"/>
                    <a:pt x="428"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1"/>
            <p:cNvSpPr/>
            <p:nvPr/>
          </p:nvSpPr>
          <p:spPr>
            <a:xfrm>
              <a:off x="2593365" y="2849180"/>
              <a:ext cx="101615" cy="102519"/>
            </a:xfrm>
            <a:custGeom>
              <a:avLst/>
              <a:gdLst/>
              <a:ahLst/>
              <a:cxnLst/>
              <a:rect l="l" t="t" r="r" b="b"/>
              <a:pathLst>
                <a:path w="789" h="796" extrusionOk="0">
                  <a:moveTo>
                    <a:pt x="395" y="0"/>
                  </a:moveTo>
                  <a:cubicBezTo>
                    <a:pt x="171" y="0"/>
                    <a:pt x="1" y="170"/>
                    <a:pt x="1" y="401"/>
                  </a:cubicBezTo>
                  <a:cubicBezTo>
                    <a:pt x="1" y="625"/>
                    <a:pt x="171" y="795"/>
                    <a:pt x="395" y="795"/>
                  </a:cubicBezTo>
                  <a:cubicBezTo>
                    <a:pt x="619" y="795"/>
                    <a:pt x="789" y="625"/>
                    <a:pt x="789" y="401"/>
                  </a:cubicBezTo>
                  <a:cubicBezTo>
                    <a:pt x="789" y="170"/>
                    <a:pt x="619" y="0"/>
                    <a:pt x="3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1"/>
            <p:cNvSpPr/>
            <p:nvPr/>
          </p:nvSpPr>
          <p:spPr>
            <a:xfrm>
              <a:off x="2800850" y="2849180"/>
              <a:ext cx="102517" cy="102519"/>
            </a:xfrm>
            <a:custGeom>
              <a:avLst/>
              <a:gdLst/>
              <a:ahLst/>
              <a:cxnLst/>
              <a:rect l="l" t="t" r="r" b="b"/>
              <a:pathLst>
                <a:path w="796" h="796" extrusionOk="0">
                  <a:moveTo>
                    <a:pt x="401" y="0"/>
                  </a:moveTo>
                  <a:cubicBezTo>
                    <a:pt x="170" y="0"/>
                    <a:pt x="0" y="170"/>
                    <a:pt x="0" y="401"/>
                  </a:cubicBezTo>
                  <a:cubicBezTo>
                    <a:pt x="0" y="625"/>
                    <a:pt x="170" y="795"/>
                    <a:pt x="401" y="795"/>
                  </a:cubicBezTo>
                  <a:cubicBezTo>
                    <a:pt x="626" y="795"/>
                    <a:pt x="795" y="625"/>
                    <a:pt x="795" y="401"/>
                  </a:cubicBezTo>
                  <a:cubicBezTo>
                    <a:pt x="795" y="170"/>
                    <a:pt x="626" y="0"/>
                    <a:pt x="401"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1"/>
            <p:cNvSpPr/>
            <p:nvPr/>
          </p:nvSpPr>
          <p:spPr>
            <a:xfrm>
              <a:off x="3009107" y="2849180"/>
              <a:ext cx="101744" cy="102519"/>
            </a:xfrm>
            <a:custGeom>
              <a:avLst/>
              <a:gdLst/>
              <a:ahLst/>
              <a:cxnLst/>
              <a:rect l="l" t="t" r="r" b="b"/>
              <a:pathLst>
                <a:path w="790" h="796" extrusionOk="0">
                  <a:moveTo>
                    <a:pt x="395" y="0"/>
                  </a:moveTo>
                  <a:cubicBezTo>
                    <a:pt x="171" y="0"/>
                    <a:pt x="1" y="170"/>
                    <a:pt x="1" y="401"/>
                  </a:cubicBezTo>
                  <a:cubicBezTo>
                    <a:pt x="1" y="625"/>
                    <a:pt x="171" y="795"/>
                    <a:pt x="395" y="795"/>
                  </a:cubicBezTo>
                  <a:cubicBezTo>
                    <a:pt x="619" y="795"/>
                    <a:pt x="789" y="625"/>
                    <a:pt x="789" y="401"/>
                  </a:cubicBezTo>
                  <a:cubicBezTo>
                    <a:pt x="789" y="170"/>
                    <a:pt x="619" y="0"/>
                    <a:pt x="3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1"/>
            <p:cNvSpPr/>
            <p:nvPr/>
          </p:nvSpPr>
          <p:spPr>
            <a:xfrm>
              <a:off x="3235009" y="2849180"/>
              <a:ext cx="102517" cy="102519"/>
            </a:xfrm>
            <a:custGeom>
              <a:avLst/>
              <a:gdLst/>
              <a:ahLst/>
              <a:cxnLst/>
              <a:rect l="l" t="t" r="r" b="b"/>
              <a:pathLst>
                <a:path w="796" h="796" extrusionOk="0">
                  <a:moveTo>
                    <a:pt x="394" y="0"/>
                  </a:moveTo>
                  <a:cubicBezTo>
                    <a:pt x="170" y="0"/>
                    <a:pt x="0" y="170"/>
                    <a:pt x="0" y="401"/>
                  </a:cubicBezTo>
                  <a:cubicBezTo>
                    <a:pt x="0" y="625"/>
                    <a:pt x="170" y="795"/>
                    <a:pt x="394" y="795"/>
                  </a:cubicBezTo>
                  <a:cubicBezTo>
                    <a:pt x="625" y="795"/>
                    <a:pt x="795" y="625"/>
                    <a:pt x="795" y="401"/>
                  </a:cubicBezTo>
                  <a:cubicBezTo>
                    <a:pt x="795" y="170"/>
                    <a:pt x="625" y="0"/>
                    <a:pt x="39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1"/>
            <p:cNvSpPr/>
            <p:nvPr/>
          </p:nvSpPr>
          <p:spPr>
            <a:xfrm>
              <a:off x="3460782" y="2849180"/>
              <a:ext cx="105994" cy="102519"/>
            </a:xfrm>
            <a:custGeom>
              <a:avLst/>
              <a:gdLst/>
              <a:ahLst/>
              <a:cxnLst/>
              <a:rect l="l" t="t" r="r" b="b"/>
              <a:pathLst>
                <a:path w="823" h="796" extrusionOk="0">
                  <a:moveTo>
                    <a:pt x="401" y="0"/>
                  </a:moveTo>
                  <a:cubicBezTo>
                    <a:pt x="170" y="0"/>
                    <a:pt x="0" y="170"/>
                    <a:pt x="0" y="401"/>
                  </a:cubicBezTo>
                  <a:cubicBezTo>
                    <a:pt x="0" y="625"/>
                    <a:pt x="170" y="795"/>
                    <a:pt x="401" y="795"/>
                  </a:cubicBezTo>
                  <a:cubicBezTo>
                    <a:pt x="626" y="795"/>
                    <a:pt x="823" y="625"/>
                    <a:pt x="823" y="401"/>
                  </a:cubicBezTo>
                  <a:cubicBezTo>
                    <a:pt x="823" y="170"/>
                    <a:pt x="626" y="0"/>
                    <a:pt x="401"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1"/>
            <p:cNvSpPr/>
            <p:nvPr/>
          </p:nvSpPr>
          <p:spPr>
            <a:xfrm>
              <a:off x="890085" y="3323521"/>
              <a:ext cx="105994" cy="105996"/>
            </a:xfrm>
            <a:custGeom>
              <a:avLst/>
              <a:gdLst/>
              <a:ahLst/>
              <a:cxnLst/>
              <a:rect l="l" t="t" r="r" b="b"/>
              <a:pathLst>
                <a:path w="823" h="823" extrusionOk="0">
                  <a:moveTo>
                    <a:pt x="422" y="1"/>
                  </a:moveTo>
                  <a:cubicBezTo>
                    <a:pt x="198" y="1"/>
                    <a:pt x="1" y="170"/>
                    <a:pt x="1" y="395"/>
                  </a:cubicBezTo>
                  <a:cubicBezTo>
                    <a:pt x="1" y="626"/>
                    <a:pt x="198" y="823"/>
                    <a:pt x="422" y="823"/>
                  </a:cubicBezTo>
                  <a:cubicBezTo>
                    <a:pt x="653" y="823"/>
                    <a:pt x="823" y="626"/>
                    <a:pt x="823" y="395"/>
                  </a:cubicBezTo>
                  <a:cubicBezTo>
                    <a:pt x="823" y="170"/>
                    <a:pt x="653" y="1"/>
                    <a:pt x="422"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1"/>
            <p:cNvSpPr/>
            <p:nvPr/>
          </p:nvSpPr>
          <p:spPr>
            <a:xfrm>
              <a:off x="686206" y="3323521"/>
              <a:ext cx="101615" cy="105996"/>
            </a:xfrm>
            <a:custGeom>
              <a:avLst/>
              <a:gdLst/>
              <a:ahLst/>
              <a:cxnLst/>
              <a:rect l="l" t="t" r="r" b="b"/>
              <a:pathLst>
                <a:path w="789" h="823" extrusionOk="0">
                  <a:moveTo>
                    <a:pt x="394" y="1"/>
                  </a:moveTo>
                  <a:cubicBezTo>
                    <a:pt x="170" y="1"/>
                    <a:pt x="0" y="170"/>
                    <a:pt x="0" y="395"/>
                  </a:cubicBezTo>
                  <a:cubicBezTo>
                    <a:pt x="0" y="626"/>
                    <a:pt x="170" y="823"/>
                    <a:pt x="394" y="823"/>
                  </a:cubicBezTo>
                  <a:cubicBezTo>
                    <a:pt x="619" y="823"/>
                    <a:pt x="789" y="626"/>
                    <a:pt x="789" y="395"/>
                  </a:cubicBezTo>
                  <a:cubicBezTo>
                    <a:pt x="789" y="170"/>
                    <a:pt x="619" y="1"/>
                    <a:pt x="39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1"/>
            <p:cNvSpPr/>
            <p:nvPr/>
          </p:nvSpPr>
          <p:spPr>
            <a:xfrm>
              <a:off x="1101948" y="3323521"/>
              <a:ext cx="101615" cy="105996"/>
            </a:xfrm>
            <a:custGeom>
              <a:avLst/>
              <a:gdLst/>
              <a:ahLst/>
              <a:cxnLst/>
              <a:rect l="l" t="t" r="r" b="b"/>
              <a:pathLst>
                <a:path w="789" h="823" extrusionOk="0">
                  <a:moveTo>
                    <a:pt x="394" y="1"/>
                  </a:moveTo>
                  <a:cubicBezTo>
                    <a:pt x="170" y="1"/>
                    <a:pt x="0" y="170"/>
                    <a:pt x="0" y="395"/>
                  </a:cubicBezTo>
                  <a:cubicBezTo>
                    <a:pt x="0" y="626"/>
                    <a:pt x="170" y="823"/>
                    <a:pt x="394" y="823"/>
                  </a:cubicBezTo>
                  <a:cubicBezTo>
                    <a:pt x="619" y="823"/>
                    <a:pt x="789" y="626"/>
                    <a:pt x="789" y="395"/>
                  </a:cubicBezTo>
                  <a:cubicBezTo>
                    <a:pt x="789" y="170"/>
                    <a:pt x="619" y="1"/>
                    <a:pt x="39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1"/>
            <p:cNvSpPr/>
            <p:nvPr/>
          </p:nvSpPr>
          <p:spPr>
            <a:xfrm>
              <a:off x="1309304" y="3323521"/>
              <a:ext cx="102646" cy="105996"/>
            </a:xfrm>
            <a:custGeom>
              <a:avLst/>
              <a:gdLst/>
              <a:ahLst/>
              <a:cxnLst/>
              <a:rect l="l" t="t" r="r" b="b"/>
              <a:pathLst>
                <a:path w="797" h="823" extrusionOk="0">
                  <a:moveTo>
                    <a:pt x="395" y="1"/>
                  </a:moveTo>
                  <a:cubicBezTo>
                    <a:pt x="171" y="1"/>
                    <a:pt x="1" y="170"/>
                    <a:pt x="1" y="395"/>
                  </a:cubicBezTo>
                  <a:cubicBezTo>
                    <a:pt x="1" y="626"/>
                    <a:pt x="171" y="823"/>
                    <a:pt x="395" y="823"/>
                  </a:cubicBezTo>
                  <a:cubicBezTo>
                    <a:pt x="626" y="823"/>
                    <a:pt x="796" y="626"/>
                    <a:pt x="796" y="395"/>
                  </a:cubicBezTo>
                  <a:cubicBezTo>
                    <a:pt x="796" y="170"/>
                    <a:pt x="626" y="1"/>
                    <a:pt x="39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1"/>
            <p:cNvSpPr/>
            <p:nvPr/>
          </p:nvSpPr>
          <p:spPr>
            <a:xfrm>
              <a:off x="1517690" y="3323521"/>
              <a:ext cx="101615" cy="105996"/>
            </a:xfrm>
            <a:custGeom>
              <a:avLst/>
              <a:gdLst/>
              <a:ahLst/>
              <a:cxnLst/>
              <a:rect l="l" t="t" r="r" b="b"/>
              <a:pathLst>
                <a:path w="789" h="823" extrusionOk="0">
                  <a:moveTo>
                    <a:pt x="395" y="1"/>
                  </a:moveTo>
                  <a:cubicBezTo>
                    <a:pt x="170" y="1"/>
                    <a:pt x="0" y="170"/>
                    <a:pt x="0" y="395"/>
                  </a:cubicBezTo>
                  <a:cubicBezTo>
                    <a:pt x="0" y="626"/>
                    <a:pt x="170" y="823"/>
                    <a:pt x="395" y="823"/>
                  </a:cubicBezTo>
                  <a:cubicBezTo>
                    <a:pt x="619" y="823"/>
                    <a:pt x="789" y="626"/>
                    <a:pt x="789" y="395"/>
                  </a:cubicBezTo>
                  <a:cubicBezTo>
                    <a:pt x="789" y="170"/>
                    <a:pt x="619" y="1"/>
                    <a:pt x="39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1"/>
            <p:cNvSpPr/>
            <p:nvPr/>
          </p:nvSpPr>
          <p:spPr>
            <a:xfrm>
              <a:off x="1725175" y="3323521"/>
              <a:ext cx="105994" cy="105996"/>
            </a:xfrm>
            <a:custGeom>
              <a:avLst/>
              <a:gdLst/>
              <a:ahLst/>
              <a:cxnLst/>
              <a:rect l="l" t="t" r="r" b="b"/>
              <a:pathLst>
                <a:path w="823" h="823" extrusionOk="0">
                  <a:moveTo>
                    <a:pt x="394" y="1"/>
                  </a:moveTo>
                  <a:cubicBezTo>
                    <a:pt x="170" y="1"/>
                    <a:pt x="0" y="170"/>
                    <a:pt x="0" y="395"/>
                  </a:cubicBezTo>
                  <a:cubicBezTo>
                    <a:pt x="0" y="626"/>
                    <a:pt x="170" y="823"/>
                    <a:pt x="394" y="823"/>
                  </a:cubicBezTo>
                  <a:cubicBezTo>
                    <a:pt x="625" y="823"/>
                    <a:pt x="822" y="626"/>
                    <a:pt x="822" y="395"/>
                  </a:cubicBezTo>
                  <a:cubicBezTo>
                    <a:pt x="822" y="170"/>
                    <a:pt x="625" y="1"/>
                    <a:pt x="39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1"/>
            <p:cNvSpPr/>
            <p:nvPr/>
          </p:nvSpPr>
          <p:spPr>
            <a:xfrm>
              <a:off x="1933433" y="3323521"/>
              <a:ext cx="105093" cy="105996"/>
            </a:xfrm>
            <a:custGeom>
              <a:avLst/>
              <a:gdLst/>
              <a:ahLst/>
              <a:cxnLst/>
              <a:rect l="l" t="t" r="r" b="b"/>
              <a:pathLst>
                <a:path w="816" h="823" extrusionOk="0">
                  <a:moveTo>
                    <a:pt x="395" y="1"/>
                  </a:moveTo>
                  <a:cubicBezTo>
                    <a:pt x="198" y="1"/>
                    <a:pt x="0" y="170"/>
                    <a:pt x="0" y="395"/>
                  </a:cubicBezTo>
                  <a:cubicBezTo>
                    <a:pt x="0" y="626"/>
                    <a:pt x="198" y="823"/>
                    <a:pt x="395" y="823"/>
                  </a:cubicBezTo>
                  <a:cubicBezTo>
                    <a:pt x="619" y="823"/>
                    <a:pt x="816" y="626"/>
                    <a:pt x="816" y="395"/>
                  </a:cubicBezTo>
                  <a:cubicBezTo>
                    <a:pt x="816" y="170"/>
                    <a:pt x="619" y="1"/>
                    <a:pt x="39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1"/>
            <p:cNvSpPr/>
            <p:nvPr/>
          </p:nvSpPr>
          <p:spPr>
            <a:xfrm>
              <a:off x="2140917" y="3323521"/>
              <a:ext cx="105994" cy="105996"/>
            </a:xfrm>
            <a:custGeom>
              <a:avLst/>
              <a:gdLst/>
              <a:ahLst/>
              <a:cxnLst/>
              <a:rect l="l" t="t" r="r" b="b"/>
              <a:pathLst>
                <a:path w="823" h="823" extrusionOk="0">
                  <a:moveTo>
                    <a:pt x="428" y="1"/>
                  </a:moveTo>
                  <a:cubicBezTo>
                    <a:pt x="197" y="1"/>
                    <a:pt x="0" y="170"/>
                    <a:pt x="0" y="395"/>
                  </a:cubicBezTo>
                  <a:cubicBezTo>
                    <a:pt x="0" y="626"/>
                    <a:pt x="197" y="823"/>
                    <a:pt x="428" y="823"/>
                  </a:cubicBezTo>
                  <a:cubicBezTo>
                    <a:pt x="625" y="823"/>
                    <a:pt x="822" y="626"/>
                    <a:pt x="822" y="395"/>
                  </a:cubicBezTo>
                  <a:cubicBezTo>
                    <a:pt x="822" y="170"/>
                    <a:pt x="625" y="1"/>
                    <a:pt x="42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1"/>
            <p:cNvSpPr/>
            <p:nvPr/>
          </p:nvSpPr>
          <p:spPr>
            <a:xfrm>
              <a:off x="2349175" y="3323521"/>
              <a:ext cx="105221" cy="105996"/>
            </a:xfrm>
            <a:custGeom>
              <a:avLst/>
              <a:gdLst/>
              <a:ahLst/>
              <a:cxnLst/>
              <a:rect l="l" t="t" r="r" b="b"/>
              <a:pathLst>
                <a:path w="817" h="823" extrusionOk="0">
                  <a:moveTo>
                    <a:pt x="422" y="1"/>
                  </a:moveTo>
                  <a:cubicBezTo>
                    <a:pt x="198" y="1"/>
                    <a:pt x="1" y="170"/>
                    <a:pt x="1" y="395"/>
                  </a:cubicBezTo>
                  <a:cubicBezTo>
                    <a:pt x="1" y="626"/>
                    <a:pt x="198" y="823"/>
                    <a:pt x="422" y="823"/>
                  </a:cubicBezTo>
                  <a:cubicBezTo>
                    <a:pt x="646" y="823"/>
                    <a:pt x="816" y="626"/>
                    <a:pt x="816" y="395"/>
                  </a:cubicBezTo>
                  <a:cubicBezTo>
                    <a:pt x="816" y="170"/>
                    <a:pt x="646" y="1"/>
                    <a:pt x="422"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1"/>
            <p:cNvSpPr/>
            <p:nvPr/>
          </p:nvSpPr>
          <p:spPr>
            <a:xfrm>
              <a:off x="2560137" y="3323521"/>
              <a:ext cx="102517" cy="105996"/>
            </a:xfrm>
            <a:custGeom>
              <a:avLst/>
              <a:gdLst/>
              <a:ahLst/>
              <a:cxnLst/>
              <a:rect l="l" t="t" r="r" b="b"/>
              <a:pathLst>
                <a:path w="796" h="823" extrusionOk="0">
                  <a:moveTo>
                    <a:pt x="401" y="1"/>
                  </a:moveTo>
                  <a:cubicBezTo>
                    <a:pt x="170" y="1"/>
                    <a:pt x="0" y="170"/>
                    <a:pt x="0" y="395"/>
                  </a:cubicBezTo>
                  <a:cubicBezTo>
                    <a:pt x="0" y="626"/>
                    <a:pt x="170" y="823"/>
                    <a:pt x="401" y="823"/>
                  </a:cubicBezTo>
                  <a:cubicBezTo>
                    <a:pt x="626" y="823"/>
                    <a:pt x="796" y="626"/>
                    <a:pt x="796" y="395"/>
                  </a:cubicBezTo>
                  <a:cubicBezTo>
                    <a:pt x="796" y="170"/>
                    <a:pt x="626" y="1"/>
                    <a:pt x="40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1"/>
            <p:cNvSpPr/>
            <p:nvPr/>
          </p:nvSpPr>
          <p:spPr>
            <a:xfrm>
              <a:off x="2768394" y="3323521"/>
              <a:ext cx="101744" cy="105996"/>
            </a:xfrm>
            <a:custGeom>
              <a:avLst/>
              <a:gdLst/>
              <a:ahLst/>
              <a:cxnLst/>
              <a:rect l="l" t="t" r="r" b="b"/>
              <a:pathLst>
                <a:path w="790" h="823" extrusionOk="0">
                  <a:moveTo>
                    <a:pt x="395" y="1"/>
                  </a:moveTo>
                  <a:cubicBezTo>
                    <a:pt x="171" y="1"/>
                    <a:pt x="1" y="170"/>
                    <a:pt x="1" y="395"/>
                  </a:cubicBezTo>
                  <a:cubicBezTo>
                    <a:pt x="1" y="626"/>
                    <a:pt x="171" y="823"/>
                    <a:pt x="395" y="823"/>
                  </a:cubicBezTo>
                  <a:cubicBezTo>
                    <a:pt x="619" y="823"/>
                    <a:pt x="789" y="626"/>
                    <a:pt x="789" y="395"/>
                  </a:cubicBezTo>
                  <a:cubicBezTo>
                    <a:pt x="789" y="170"/>
                    <a:pt x="619" y="1"/>
                    <a:pt x="39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1"/>
            <p:cNvSpPr/>
            <p:nvPr/>
          </p:nvSpPr>
          <p:spPr>
            <a:xfrm>
              <a:off x="2975879" y="3323521"/>
              <a:ext cx="102517" cy="105996"/>
            </a:xfrm>
            <a:custGeom>
              <a:avLst/>
              <a:gdLst/>
              <a:ahLst/>
              <a:cxnLst/>
              <a:rect l="l" t="t" r="r" b="b"/>
              <a:pathLst>
                <a:path w="796" h="823" extrusionOk="0">
                  <a:moveTo>
                    <a:pt x="401" y="1"/>
                  </a:moveTo>
                  <a:cubicBezTo>
                    <a:pt x="170" y="1"/>
                    <a:pt x="0" y="170"/>
                    <a:pt x="0" y="395"/>
                  </a:cubicBezTo>
                  <a:cubicBezTo>
                    <a:pt x="0" y="626"/>
                    <a:pt x="170" y="823"/>
                    <a:pt x="401" y="823"/>
                  </a:cubicBezTo>
                  <a:cubicBezTo>
                    <a:pt x="626" y="823"/>
                    <a:pt x="796" y="626"/>
                    <a:pt x="796" y="395"/>
                  </a:cubicBezTo>
                  <a:cubicBezTo>
                    <a:pt x="796" y="170"/>
                    <a:pt x="626" y="1"/>
                    <a:pt x="40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1"/>
            <p:cNvSpPr/>
            <p:nvPr/>
          </p:nvSpPr>
          <p:spPr>
            <a:xfrm>
              <a:off x="3184136" y="3323521"/>
              <a:ext cx="106123" cy="105996"/>
            </a:xfrm>
            <a:custGeom>
              <a:avLst/>
              <a:gdLst/>
              <a:ahLst/>
              <a:cxnLst/>
              <a:rect l="l" t="t" r="r" b="b"/>
              <a:pathLst>
                <a:path w="824" h="823" extrusionOk="0">
                  <a:moveTo>
                    <a:pt x="395" y="1"/>
                  </a:moveTo>
                  <a:cubicBezTo>
                    <a:pt x="171" y="1"/>
                    <a:pt x="1" y="170"/>
                    <a:pt x="1" y="395"/>
                  </a:cubicBezTo>
                  <a:cubicBezTo>
                    <a:pt x="1" y="626"/>
                    <a:pt x="171" y="823"/>
                    <a:pt x="395" y="823"/>
                  </a:cubicBezTo>
                  <a:cubicBezTo>
                    <a:pt x="619" y="823"/>
                    <a:pt x="823" y="626"/>
                    <a:pt x="823" y="395"/>
                  </a:cubicBezTo>
                  <a:cubicBezTo>
                    <a:pt x="823" y="170"/>
                    <a:pt x="619" y="1"/>
                    <a:pt x="39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1"/>
            <p:cNvSpPr/>
            <p:nvPr/>
          </p:nvSpPr>
          <p:spPr>
            <a:xfrm>
              <a:off x="3391621" y="3323521"/>
              <a:ext cx="105994" cy="105996"/>
            </a:xfrm>
            <a:custGeom>
              <a:avLst/>
              <a:gdLst/>
              <a:ahLst/>
              <a:cxnLst/>
              <a:rect l="l" t="t" r="r" b="b"/>
              <a:pathLst>
                <a:path w="823" h="823" extrusionOk="0">
                  <a:moveTo>
                    <a:pt x="402" y="1"/>
                  </a:moveTo>
                  <a:cubicBezTo>
                    <a:pt x="198" y="1"/>
                    <a:pt x="1" y="170"/>
                    <a:pt x="1" y="395"/>
                  </a:cubicBezTo>
                  <a:cubicBezTo>
                    <a:pt x="1" y="626"/>
                    <a:pt x="198" y="823"/>
                    <a:pt x="402" y="823"/>
                  </a:cubicBezTo>
                  <a:cubicBezTo>
                    <a:pt x="626" y="823"/>
                    <a:pt x="823" y="626"/>
                    <a:pt x="823" y="395"/>
                  </a:cubicBezTo>
                  <a:cubicBezTo>
                    <a:pt x="823" y="170"/>
                    <a:pt x="626" y="1"/>
                    <a:pt x="402"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1"/>
            <p:cNvSpPr/>
            <p:nvPr/>
          </p:nvSpPr>
          <p:spPr>
            <a:xfrm>
              <a:off x="3599878" y="3323521"/>
              <a:ext cx="106123" cy="105996"/>
            </a:xfrm>
            <a:custGeom>
              <a:avLst/>
              <a:gdLst/>
              <a:ahLst/>
              <a:cxnLst/>
              <a:rect l="l" t="t" r="r" b="b"/>
              <a:pathLst>
                <a:path w="824" h="823" extrusionOk="0">
                  <a:moveTo>
                    <a:pt x="422" y="1"/>
                  </a:moveTo>
                  <a:cubicBezTo>
                    <a:pt x="198" y="1"/>
                    <a:pt x="1" y="170"/>
                    <a:pt x="1" y="395"/>
                  </a:cubicBezTo>
                  <a:cubicBezTo>
                    <a:pt x="1" y="626"/>
                    <a:pt x="198" y="823"/>
                    <a:pt x="422" y="823"/>
                  </a:cubicBezTo>
                  <a:cubicBezTo>
                    <a:pt x="619" y="823"/>
                    <a:pt x="823" y="626"/>
                    <a:pt x="823" y="395"/>
                  </a:cubicBezTo>
                  <a:cubicBezTo>
                    <a:pt x="823" y="170"/>
                    <a:pt x="619" y="1"/>
                    <a:pt x="422"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1"/>
            <p:cNvSpPr/>
            <p:nvPr/>
          </p:nvSpPr>
          <p:spPr>
            <a:xfrm>
              <a:off x="3807363" y="3323521"/>
              <a:ext cx="105994" cy="105996"/>
            </a:xfrm>
            <a:custGeom>
              <a:avLst/>
              <a:gdLst/>
              <a:ahLst/>
              <a:cxnLst/>
              <a:rect l="l" t="t" r="r" b="b"/>
              <a:pathLst>
                <a:path w="823" h="823" extrusionOk="0">
                  <a:moveTo>
                    <a:pt x="429" y="1"/>
                  </a:moveTo>
                  <a:cubicBezTo>
                    <a:pt x="198" y="1"/>
                    <a:pt x="1" y="170"/>
                    <a:pt x="1" y="395"/>
                  </a:cubicBezTo>
                  <a:cubicBezTo>
                    <a:pt x="1" y="626"/>
                    <a:pt x="198" y="823"/>
                    <a:pt x="429" y="823"/>
                  </a:cubicBezTo>
                  <a:cubicBezTo>
                    <a:pt x="653" y="823"/>
                    <a:pt x="823" y="626"/>
                    <a:pt x="823" y="395"/>
                  </a:cubicBezTo>
                  <a:cubicBezTo>
                    <a:pt x="823" y="170"/>
                    <a:pt x="653" y="1"/>
                    <a:pt x="42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1"/>
            <p:cNvSpPr/>
            <p:nvPr/>
          </p:nvSpPr>
          <p:spPr>
            <a:xfrm>
              <a:off x="4019227" y="3323521"/>
              <a:ext cx="102517" cy="105996"/>
            </a:xfrm>
            <a:custGeom>
              <a:avLst/>
              <a:gdLst/>
              <a:ahLst/>
              <a:cxnLst/>
              <a:rect l="l" t="t" r="r" b="b"/>
              <a:pathLst>
                <a:path w="796" h="823" extrusionOk="0">
                  <a:moveTo>
                    <a:pt x="394" y="1"/>
                  </a:moveTo>
                  <a:cubicBezTo>
                    <a:pt x="170" y="1"/>
                    <a:pt x="0" y="170"/>
                    <a:pt x="0" y="395"/>
                  </a:cubicBezTo>
                  <a:cubicBezTo>
                    <a:pt x="0" y="626"/>
                    <a:pt x="170" y="823"/>
                    <a:pt x="394" y="823"/>
                  </a:cubicBezTo>
                  <a:cubicBezTo>
                    <a:pt x="625" y="823"/>
                    <a:pt x="795" y="626"/>
                    <a:pt x="795" y="395"/>
                  </a:cubicBezTo>
                  <a:cubicBezTo>
                    <a:pt x="795" y="170"/>
                    <a:pt x="625" y="1"/>
                    <a:pt x="39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1"/>
            <p:cNvSpPr/>
            <p:nvPr/>
          </p:nvSpPr>
          <p:spPr>
            <a:xfrm>
              <a:off x="4245000" y="3323521"/>
              <a:ext cx="102517" cy="105996"/>
            </a:xfrm>
            <a:custGeom>
              <a:avLst/>
              <a:gdLst/>
              <a:ahLst/>
              <a:cxnLst/>
              <a:rect l="l" t="t" r="r" b="b"/>
              <a:pathLst>
                <a:path w="796" h="823" extrusionOk="0">
                  <a:moveTo>
                    <a:pt x="402" y="1"/>
                  </a:moveTo>
                  <a:cubicBezTo>
                    <a:pt x="171" y="1"/>
                    <a:pt x="1" y="170"/>
                    <a:pt x="1" y="395"/>
                  </a:cubicBezTo>
                  <a:cubicBezTo>
                    <a:pt x="1" y="626"/>
                    <a:pt x="171" y="823"/>
                    <a:pt x="402" y="823"/>
                  </a:cubicBezTo>
                  <a:cubicBezTo>
                    <a:pt x="626" y="823"/>
                    <a:pt x="796" y="626"/>
                    <a:pt x="796" y="395"/>
                  </a:cubicBezTo>
                  <a:cubicBezTo>
                    <a:pt x="796" y="170"/>
                    <a:pt x="626" y="1"/>
                    <a:pt x="402"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1"/>
            <p:cNvSpPr/>
            <p:nvPr/>
          </p:nvSpPr>
          <p:spPr>
            <a:xfrm>
              <a:off x="4471675" y="3323521"/>
              <a:ext cx="101744" cy="105996"/>
            </a:xfrm>
            <a:custGeom>
              <a:avLst/>
              <a:gdLst/>
              <a:ahLst/>
              <a:cxnLst/>
              <a:rect l="l" t="t" r="r" b="b"/>
              <a:pathLst>
                <a:path w="790" h="823" extrusionOk="0">
                  <a:moveTo>
                    <a:pt x="395" y="1"/>
                  </a:moveTo>
                  <a:cubicBezTo>
                    <a:pt x="171" y="1"/>
                    <a:pt x="1" y="170"/>
                    <a:pt x="1" y="395"/>
                  </a:cubicBezTo>
                  <a:cubicBezTo>
                    <a:pt x="1" y="626"/>
                    <a:pt x="171" y="823"/>
                    <a:pt x="395" y="823"/>
                  </a:cubicBezTo>
                  <a:cubicBezTo>
                    <a:pt x="619" y="823"/>
                    <a:pt x="789" y="626"/>
                    <a:pt x="789" y="395"/>
                  </a:cubicBezTo>
                  <a:cubicBezTo>
                    <a:pt x="789" y="170"/>
                    <a:pt x="619" y="1"/>
                    <a:pt x="395"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1"/>
            <p:cNvSpPr/>
            <p:nvPr/>
          </p:nvSpPr>
          <p:spPr>
            <a:xfrm>
              <a:off x="0" y="4085841"/>
              <a:ext cx="4012195" cy="517488"/>
            </a:xfrm>
            <a:custGeom>
              <a:avLst/>
              <a:gdLst/>
              <a:ahLst/>
              <a:cxnLst/>
              <a:rect l="l" t="t" r="r" b="b"/>
              <a:pathLst>
                <a:path w="31153" h="4018" extrusionOk="0">
                  <a:moveTo>
                    <a:pt x="0" y="1"/>
                  </a:moveTo>
                  <a:lnTo>
                    <a:pt x="0" y="4017"/>
                  </a:lnTo>
                  <a:lnTo>
                    <a:pt x="26620" y="4017"/>
                  </a:lnTo>
                  <a:lnTo>
                    <a:pt x="31153"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61"/>
          <p:cNvGrpSpPr/>
          <p:nvPr/>
        </p:nvGrpSpPr>
        <p:grpSpPr>
          <a:xfrm>
            <a:off x="25" y="4603328"/>
            <a:ext cx="9144005" cy="540125"/>
            <a:chOff x="25" y="4603328"/>
            <a:chExt cx="9144005" cy="540125"/>
          </a:xfrm>
        </p:grpSpPr>
        <p:sp>
          <p:nvSpPr>
            <p:cNvPr id="1218" name="Google Shape;1218;p61"/>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1"/>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1"/>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1" name="Google Shape;1221;p61"/>
          <p:cNvSpPr/>
          <p:nvPr/>
        </p:nvSpPr>
        <p:spPr>
          <a:xfrm>
            <a:off x="7812856" y="2831482"/>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1"/>
          <p:cNvSpPr/>
          <p:nvPr/>
        </p:nvSpPr>
        <p:spPr>
          <a:xfrm>
            <a:off x="7967996" y="2831482"/>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1"/>
          <p:cNvSpPr/>
          <p:nvPr/>
        </p:nvSpPr>
        <p:spPr>
          <a:xfrm>
            <a:off x="7898002" y="2978313"/>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1"/>
          <p:cNvSpPr/>
          <p:nvPr/>
        </p:nvSpPr>
        <p:spPr>
          <a:xfrm>
            <a:off x="7882090" y="2908528"/>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1"/>
          <p:cNvSpPr/>
          <p:nvPr/>
        </p:nvSpPr>
        <p:spPr>
          <a:xfrm>
            <a:off x="7975573" y="2978286"/>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61"/>
          <p:cNvGrpSpPr/>
          <p:nvPr/>
        </p:nvGrpSpPr>
        <p:grpSpPr>
          <a:xfrm>
            <a:off x="7364422" y="2831482"/>
            <a:ext cx="362920" cy="356865"/>
            <a:chOff x="3314750" y="3817357"/>
            <a:chExt cx="362920" cy="356865"/>
          </a:xfrm>
        </p:grpSpPr>
        <p:sp>
          <p:nvSpPr>
            <p:cNvPr id="1227" name="Google Shape;1227;p61"/>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1"/>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61"/>
          <p:cNvGrpSpPr/>
          <p:nvPr/>
        </p:nvGrpSpPr>
        <p:grpSpPr>
          <a:xfrm>
            <a:off x="7444658" y="2908737"/>
            <a:ext cx="202339" cy="202323"/>
            <a:chOff x="935197" y="1793977"/>
            <a:chExt cx="256451" cy="256430"/>
          </a:xfrm>
        </p:grpSpPr>
        <p:sp>
          <p:nvSpPr>
            <p:cNvPr id="1230" name="Google Shape;1230;p61"/>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1"/>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2" name="Google Shape;1232;p61"/>
          <p:cNvSpPr/>
          <p:nvPr/>
        </p:nvSpPr>
        <p:spPr>
          <a:xfrm>
            <a:off x="6915988" y="2831482"/>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1"/>
          <p:cNvSpPr/>
          <p:nvPr/>
        </p:nvSpPr>
        <p:spPr>
          <a:xfrm>
            <a:off x="7071129" y="2831482"/>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1"/>
          <p:cNvSpPr/>
          <p:nvPr/>
        </p:nvSpPr>
        <p:spPr>
          <a:xfrm>
            <a:off x="6978039" y="2908686"/>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3"/>
          <p:cNvSpPr txBox="1">
            <a:spLocks noGrp="1"/>
          </p:cNvSpPr>
          <p:nvPr>
            <p:ph type="title"/>
          </p:nvPr>
        </p:nvSpPr>
        <p:spPr>
          <a:xfrm>
            <a:off x="720000" y="529475"/>
            <a:ext cx="7704000" cy="519300"/>
          </a:xfrm>
          <a:prstGeom prst="rect">
            <a:avLst/>
          </a:prstGeom>
        </p:spPr>
        <p:txBody>
          <a:bodyPr spcFirstLastPara="1" wrap="square" lIns="91425" tIns="91425" rIns="91425" bIns="91425" anchor="ctr" anchorCtr="0">
            <a:noAutofit/>
          </a:bodyPr>
          <a:lstStyle/>
          <a:p>
            <a:pPr lvl="0">
              <a:buClr>
                <a:schemeClr val="dk1"/>
              </a:buClr>
              <a:buSzPts val="1100"/>
            </a:pPr>
            <a:r>
              <a:rPr lang="en-US" dirty="0" smtClean="0"/>
              <a:t>What is </a:t>
            </a:r>
            <a:r>
              <a:rPr lang="en-US" dirty="0"/>
              <a:t>Cruise Line?</a:t>
            </a:r>
            <a:endParaRPr dirty="0"/>
          </a:p>
        </p:txBody>
      </p:sp>
      <p:sp>
        <p:nvSpPr>
          <p:cNvPr id="660" name="Google Shape;660;p43"/>
          <p:cNvSpPr txBox="1">
            <a:spLocks noGrp="1"/>
          </p:cNvSpPr>
          <p:nvPr>
            <p:ph type="subTitle" idx="1"/>
          </p:nvPr>
        </p:nvSpPr>
        <p:spPr>
          <a:xfrm>
            <a:off x="251520" y="1383300"/>
            <a:ext cx="4968552" cy="2376900"/>
          </a:xfrm>
          <a:prstGeom prst="rect">
            <a:avLst/>
          </a:prstGeom>
        </p:spPr>
        <p:txBody>
          <a:bodyPr spcFirstLastPara="1" wrap="square" lIns="91425" tIns="91425" rIns="91425" bIns="91425" anchor="t" anchorCtr="0">
            <a:noAutofit/>
          </a:bodyPr>
          <a:lstStyle/>
          <a:p>
            <a:pPr marL="0" lvl="0" indent="0">
              <a:buClr>
                <a:srgbClr val="5B595B"/>
              </a:buClr>
              <a:buSzPts val="1100"/>
              <a:buNone/>
            </a:pPr>
            <a:r>
              <a:rPr lang="en-US" dirty="0"/>
              <a:t>'Cruise line' is the name given to companies that operate cruise ships and sell cruises to paying customers. In cruise ship pricing, customers can usually expect cabins on a cruise ship, some form of entertainment, access to food (sometimes inclusive) and the ship to travel on a designated route.</a:t>
            </a:r>
          </a:p>
          <a:p>
            <a:pPr marL="0" lvl="0" indent="0">
              <a:buClr>
                <a:srgbClr val="5B595B"/>
              </a:buClr>
              <a:buSzPts val="1100"/>
              <a:buNone/>
            </a:pPr>
            <a:endParaRPr lang="en-US" dirty="0"/>
          </a:p>
          <a:p>
            <a:pPr marL="0" lvl="0" indent="0">
              <a:buClr>
                <a:srgbClr val="5B595B"/>
              </a:buClr>
              <a:buSzPts val="1100"/>
              <a:buNone/>
            </a:pPr>
            <a:r>
              <a:rPr lang="en-US" dirty="0"/>
              <a:t>With this in mind, global cruise lines operate in a unique space, where they are part of the travel industry, part of the entertainment industry and part of the leisure industry, while also implementing elements of hotel management.</a:t>
            </a:r>
            <a:endParaRPr dirty="0"/>
          </a:p>
        </p:txBody>
      </p:sp>
      <p:grpSp>
        <p:nvGrpSpPr>
          <p:cNvPr id="661" name="Google Shape;661;p43"/>
          <p:cNvGrpSpPr/>
          <p:nvPr/>
        </p:nvGrpSpPr>
        <p:grpSpPr>
          <a:xfrm>
            <a:off x="25" y="4603328"/>
            <a:ext cx="9144005" cy="540125"/>
            <a:chOff x="25" y="4603328"/>
            <a:chExt cx="9144005" cy="540125"/>
          </a:xfrm>
        </p:grpSpPr>
        <p:sp>
          <p:nvSpPr>
            <p:cNvPr id="662" name="Google Shape;662;p43"/>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3"/>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3"/>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43"/>
          <p:cNvGrpSpPr/>
          <p:nvPr/>
        </p:nvGrpSpPr>
        <p:grpSpPr>
          <a:xfrm>
            <a:off x="4863775" y="1440525"/>
            <a:ext cx="3560226" cy="3311844"/>
            <a:chOff x="6156800" y="1019050"/>
            <a:chExt cx="3560226" cy="3311844"/>
          </a:xfrm>
        </p:grpSpPr>
        <p:sp>
          <p:nvSpPr>
            <p:cNvPr id="666" name="Google Shape;666;p43"/>
            <p:cNvSpPr/>
            <p:nvPr/>
          </p:nvSpPr>
          <p:spPr>
            <a:xfrm>
              <a:off x="7859524" y="2044483"/>
              <a:ext cx="39297" cy="198716"/>
            </a:xfrm>
            <a:custGeom>
              <a:avLst/>
              <a:gdLst/>
              <a:ahLst/>
              <a:cxnLst/>
              <a:rect l="l" t="t" r="r" b="b"/>
              <a:pathLst>
                <a:path w="511" h="2584" extrusionOk="0">
                  <a:moveTo>
                    <a:pt x="1" y="1"/>
                  </a:moveTo>
                  <a:lnTo>
                    <a:pt x="1" y="2583"/>
                  </a:lnTo>
                  <a:lnTo>
                    <a:pt x="511" y="2583"/>
                  </a:lnTo>
                  <a:lnTo>
                    <a:pt x="511" y="1"/>
                  </a:lnTo>
                  <a:close/>
                </a:path>
              </a:pathLst>
            </a:custGeom>
            <a:solidFill>
              <a:srgbClr val="8C95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3"/>
            <p:cNvSpPr/>
            <p:nvPr/>
          </p:nvSpPr>
          <p:spPr>
            <a:xfrm>
              <a:off x="8020560" y="2044483"/>
              <a:ext cx="39220" cy="198716"/>
            </a:xfrm>
            <a:custGeom>
              <a:avLst/>
              <a:gdLst/>
              <a:ahLst/>
              <a:cxnLst/>
              <a:rect l="l" t="t" r="r" b="b"/>
              <a:pathLst>
                <a:path w="510" h="2584" extrusionOk="0">
                  <a:moveTo>
                    <a:pt x="0" y="1"/>
                  </a:moveTo>
                  <a:lnTo>
                    <a:pt x="0" y="2583"/>
                  </a:lnTo>
                  <a:lnTo>
                    <a:pt x="510" y="2583"/>
                  </a:lnTo>
                  <a:lnTo>
                    <a:pt x="510" y="1"/>
                  </a:lnTo>
                  <a:close/>
                </a:path>
              </a:pathLst>
            </a:custGeom>
            <a:solidFill>
              <a:srgbClr val="8C95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8182057" y="2044483"/>
              <a:ext cx="36606" cy="198716"/>
            </a:xfrm>
            <a:custGeom>
              <a:avLst/>
              <a:gdLst/>
              <a:ahLst/>
              <a:cxnLst/>
              <a:rect l="l" t="t" r="r" b="b"/>
              <a:pathLst>
                <a:path w="476" h="2584" extrusionOk="0">
                  <a:moveTo>
                    <a:pt x="0" y="1"/>
                  </a:moveTo>
                  <a:lnTo>
                    <a:pt x="0" y="2583"/>
                  </a:lnTo>
                  <a:lnTo>
                    <a:pt x="476" y="2583"/>
                  </a:lnTo>
                  <a:lnTo>
                    <a:pt x="476" y="1"/>
                  </a:lnTo>
                  <a:close/>
                </a:path>
              </a:pathLst>
            </a:custGeom>
            <a:solidFill>
              <a:srgbClr val="8C95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3"/>
            <p:cNvSpPr/>
            <p:nvPr/>
          </p:nvSpPr>
          <p:spPr>
            <a:xfrm>
              <a:off x="7852756" y="1119409"/>
              <a:ext cx="1864270" cy="742263"/>
            </a:xfrm>
            <a:custGeom>
              <a:avLst/>
              <a:gdLst/>
              <a:ahLst/>
              <a:cxnLst/>
              <a:rect l="l" t="t" r="r" b="b"/>
              <a:pathLst>
                <a:path w="24242" h="9652" extrusionOk="0">
                  <a:moveTo>
                    <a:pt x="8835" y="1"/>
                  </a:moveTo>
                  <a:cubicBezTo>
                    <a:pt x="6491" y="1"/>
                    <a:pt x="4506" y="1897"/>
                    <a:pt x="4139" y="4384"/>
                  </a:cubicBezTo>
                  <a:lnTo>
                    <a:pt x="3827" y="4785"/>
                  </a:lnTo>
                  <a:cubicBezTo>
                    <a:pt x="3344" y="4527"/>
                    <a:pt x="2862" y="4384"/>
                    <a:pt x="2325" y="4384"/>
                  </a:cubicBezTo>
                  <a:cubicBezTo>
                    <a:pt x="1448" y="4384"/>
                    <a:pt x="653" y="4758"/>
                    <a:pt x="1" y="5438"/>
                  </a:cubicBezTo>
                  <a:lnTo>
                    <a:pt x="12322" y="5438"/>
                  </a:lnTo>
                  <a:lnTo>
                    <a:pt x="12322" y="9651"/>
                  </a:lnTo>
                  <a:lnTo>
                    <a:pt x="24242" y="9651"/>
                  </a:lnTo>
                  <a:cubicBezTo>
                    <a:pt x="24242" y="7103"/>
                    <a:pt x="22461" y="5037"/>
                    <a:pt x="20280" y="5037"/>
                  </a:cubicBezTo>
                  <a:cubicBezTo>
                    <a:pt x="19627" y="5037"/>
                    <a:pt x="19029" y="5206"/>
                    <a:pt x="18492" y="5519"/>
                  </a:cubicBezTo>
                  <a:cubicBezTo>
                    <a:pt x="17874" y="3874"/>
                    <a:pt x="16372" y="2719"/>
                    <a:pt x="14646" y="2719"/>
                  </a:cubicBezTo>
                  <a:cubicBezTo>
                    <a:pt x="14136" y="2719"/>
                    <a:pt x="13627" y="2828"/>
                    <a:pt x="13171" y="2998"/>
                  </a:cubicBezTo>
                  <a:cubicBezTo>
                    <a:pt x="12403" y="1217"/>
                    <a:pt x="10765" y="1"/>
                    <a:pt x="8835" y="1"/>
                  </a:cubicBezTo>
                  <a:close/>
                </a:path>
              </a:pathLst>
            </a:custGeom>
            <a:solidFill>
              <a:srgbClr val="DF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3"/>
            <p:cNvSpPr/>
            <p:nvPr/>
          </p:nvSpPr>
          <p:spPr>
            <a:xfrm>
              <a:off x="7726788" y="2974787"/>
              <a:ext cx="1981393" cy="742186"/>
            </a:xfrm>
            <a:custGeom>
              <a:avLst/>
              <a:gdLst/>
              <a:ahLst/>
              <a:cxnLst/>
              <a:rect l="l" t="t" r="r" b="b"/>
              <a:pathLst>
                <a:path w="25765" h="9651" extrusionOk="0">
                  <a:moveTo>
                    <a:pt x="10392" y="0"/>
                  </a:moveTo>
                  <a:cubicBezTo>
                    <a:pt x="8013" y="0"/>
                    <a:pt x="6056" y="1896"/>
                    <a:pt x="5662" y="4357"/>
                  </a:cubicBezTo>
                  <a:lnTo>
                    <a:pt x="5349" y="4785"/>
                  </a:lnTo>
                  <a:cubicBezTo>
                    <a:pt x="4901" y="4499"/>
                    <a:pt x="4391" y="4357"/>
                    <a:pt x="3847" y="4357"/>
                  </a:cubicBezTo>
                  <a:cubicBezTo>
                    <a:pt x="1727" y="4357"/>
                    <a:pt x="1" y="6735"/>
                    <a:pt x="1" y="9651"/>
                  </a:cubicBezTo>
                  <a:lnTo>
                    <a:pt x="25764" y="9651"/>
                  </a:lnTo>
                  <a:cubicBezTo>
                    <a:pt x="25764" y="7102"/>
                    <a:pt x="23984" y="5036"/>
                    <a:pt x="21802" y="5036"/>
                  </a:cubicBezTo>
                  <a:cubicBezTo>
                    <a:pt x="21177" y="5036"/>
                    <a:pt x="20559" y="5206"/>
                    <a:pt x="20049" y="5519"/>
                  </a:cubicBezTo>
                  <a:cubicBezTo>
                    <a:pt x="19397" y="3847"/>
                    <a:pt x="17895" y="2719"/>
                    <a:pt x="16168" y="2719"/>
                  </a:cubicBezTo>
                  <a:cubicBezTo>
                    <a:pt x="15659" y="2719"/>
                    <a:pt x="15176" y="2800"/>
                    <a:pt x="14694" y="2997"/>
                  </a:cubicBezTo>
                  <a:cubicBezTo>
                    <a:pt x="13933" y="1217"/>
                    <a:pt x="12288" y="0"/>
                    <a:pt x="10392" y="0"/>
                  </a:cubicBezTo>
                  <a:close/>
                </a:path>
              </a:pathLst>
            </a:custGeom>
            <a:solidFill>
              <a:srgbClr val="DF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3"/>
            <p:cNvSpPr/>
            <p:nvPr/>
          </p:nvSpPr>
          <p:spPr>
            <a:xfrm>
              <a:off x="6156800" y="2181910"/>
              <a:ext cx="1981393" cy="742724"/>
            </a:xfrm>
            <a:custGeom>
              <a:avLst/>
              <a:gdLst/>
              <a:ahLst/>
              <a:cxnLst/>
              <a:rect l="l" t="t" r="r" b="b"/>
              <a:pathLst>
                <a:path w="25765" h="9658" extrusionOk="0">
                  <a:moveTo>
                    <a:pt x="10392" y="1"/>
                  </a:moveTo>
                  <a:cubicBezTo>
                    <a:pt x="8013" y="1"/>
                    <a:pt x="6056" y="1897"/>
                    <a:pt x="5662" y="4364"/>
                  </a:cubicBezTo>
                  <a:lnTo>
                    <a:pt x="5349" y="4785"/>
                  </a:lnTo>
                  <a:cubicBezTo>
                    <a:pt x="4894" y="4500"/>
                    <a:pt x="4384" y="4364"/>
                    <a:pt x="3874" y="4364"/>
                  </a:cubicBezTo>
                  <a:cubicBezTo>
                    <a:pt x="1727" y="4364"/>
                    <a:pt x="1" y="6743"/>
                    <a:pt x="1" y="9658"/>
                  </a:cubicBezTo>
                  <a:lnTo>
                    <a:pt x="25764" y="9658"/>
                  </a:lnTo>
                  <a:cubicBezTo>
                    <a:pt x="25764" y="7109"/>
                    <a:pt x="24011" y="5044"/>
                    <a:pt x="21802" y="5044"/>
                  </a:cubicBezTo>
                  <a:cubicBezTo>
                    <a:pt x="21177" y="5044"/>
                    <a:pt x="20586" y="5213"/>
                    <a:pt x="20049" y="5519"/>
                  </a:cubicBezTo>
                  <a:cubicBezTo>
                    <a:pt x="19960" y="5268"/>
                    <a:pt x="19845" y="5044"/>
                    <a:pt x="19709" y="4812"/>
                  </a:cubicBezTo>
                  <a:lnTo>
                    <a:pt x="13701" y="4812"/>
                  </a:lnTo>
                  <a:lnTo>
                    <a:pt x="13701" y="1476"/>
                  </a:lnTo>
                  <a:cubicBezTo>
                    <a:pt x="12852" y="565"/>
                    <a:pt x="11663" y="1"/>
                    <a:pt x="10392" y="1"/>
                  </a:cubicBezTo>
                  <a:close/>
                </a:path>
              </a:pathLst>
            </a:custGeom>
            <a:solidFill>
              <a:srgbClr val="DF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3"/>
            <p:cNvSpPr/>
            <p:nvPr/>
          </p:nvSpPr>
          <p:spPr>
            <a:xfrm>
              <a:off x="7210457" y="1537534"/>
              <a:ext cx="1589882" cy="1014498"/>
            </a:xfrm>
            <a:custGeom>
              <a:avLst/>
              <a:gdLst/>
              <a:ahLst/>
              <a:cxnLst/>
              <a:rect l="l" t="t" r="r" b="b"/>
              <a:pathLst>
                <a:path w="20674" h="13192" extrusionOk="0">
                  <a:moveTo>
                    <a:pt x="8951" y="6593"/>
                  </a:moveTo>
                  <a:lnTo>
                    <a:pt x="8951" y="9175"/>
                  </a:lnTo>
                  <a:lnTo>
                    <a:pt x="8441" y="9175"/>
                  </a:lnTo>
                  <a:lnTo>
                    <a:pt x="8441" y="6593"/>
                  </a:lnTo>
                  <a:close/>
                  <a:moveTo>
                    <a:pt x="11044" y="6593"/>
                  </a:moveTo>
                  <a:lnTo>
                    <a:pt x="11044" y="9175"/>
                  </a:lnTo>
                  <a:lnTo>
                    <a:pt x="10534" y="9175"/>
                  </a:lnTo>
                  <a:lnTo>
                    <a:pt x="10534" y="6593"/>
                  </a:lnTo>
                  <a:close/>
                  <a:moveTo>
                    <a:pt x="13110" y="6593"/>
                  </a:moveTo>
                  <a:lnTo>
                    <a:pt x="13110" y="9175"/>
                  </a:lnTo>
                  <a:lnTo>
                    <a:pt x="12634" y="9175"/>
                  </a:lnTo>
                  <a:lnTo>
                    <a:pt x="12634" y="6593"/>
                  </a:lnTo>
                  <a:close/>
                  <a:moveTo>
                    <a:pt x="0" y="1"/>
                  </a:moveTo>
                  <a:lnTo>
                    <a:pt x="0" y="9855"/>
                  </a:lnTo>
                  <a:cubicBezTo>
                    <a:pt x="429" y="10276"/>
                    <a:pt x="768" y="10786"/>
                    <a:pt x="1020" y="11384"/>
                  </a:cubicBezTo>
                  <a:cubicBezTo>
                    <a:pt x="1475" y="11180"/>
                    <a:pt x="1958" y="11098"/>
                    <a:pt x="2495" y="11098"/>
                  </a:cubicBezTo>
                  <a:cubicBezTo>
                    <a:pt x="3969" y="11098"/>
                    <a:pt x="5267" y="11921"/>
                    <a:pt x="6008" y="13191"/>
                  </a:cubicBezTo>
                  <a:lnTo>
                    <a:pt x="20674" y="13191"/>
                  </a:lnTo>
                  <a:lnTo>
                    <a:pt x="20674" y="4214"/>
                  </a:lnTo>
                  <a:lnTo>
                    <a:pt x="6824" y="4214"/>
                  </a:lnTo>
                  <a:cubicBezTo>
                    <a:pt x="6824" y="2488"/>
                    <a:pt x="7422" y="959"/>
                    <a:pt x="8353"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3"/>
            <p:cNvSpPr/>
            <p:nvPr/>
          </p:nvSpPr>
          <p:spPr>
            <a:xfrm>
              <a:off x="7859524" y="2044483"/>
              <a:ext cx="39297" cy="198716"/>
            </a:xfrm>
            <a:custGeom>
              <a:avLst/>
              <a:gdLst/>
              <a:ahLst/>
              <a:cxnLst/>
              <a:rect l="l" t="t" r="r" b="b"/>
              <a:pathLst>
                <a:path w="511" h="2584" extrusionOk="0">
                  <a:moveTo>
                    <a:pt x="1" y="1"/>
                  </a:moveTo>
                  <a:lnTo>
                    <a:pt x="1" y="2583"/>
                  </a:lnTo>
                  <a:lnTo>
                    <a:pt x="511" y="2583"/>
                  </a:lnTo>
                  <a:lnTo>
                    <a:pt x="511" y="1"/>
                  </a:lnTo>
                  <a:close/>
                </a:path>
              </a:pathLst>
            </a:custGeom>
            <a:solidFill>
              <a:srgbClr val="858D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3"/>
            <p:cNvSpPr/>
            <p:nvPr/>
          </p:nvSpPr>
          <p:spPr>
            <a:xfrm>
              <a:off x="8020560" y="2044483"/>
              <a:ext cx="39220" cy="198716"/>
            </a:xfrm>
            <a:custGeom>
              <a:avLst/>
              <a:gdLst/>
              <a:ahLst/>
              <a:cxnLst/>
              <a:rect l="l" t="t" r="r" b="b"/>
              <a:pathLst>
                <a:path w="510" h="2584" extrusionOk="0">
                  <a:moveTo>
                    <a:pt x="0" y="1"/>
                  </a:moveTo>
                  <a:lnTo>
                    <a:pt x="0" y="2583"/>
                  </a:lnTo>
                  <a:lnTo>
                    <a:pt x="510" y="2583"/>
                  </a:lnTo>
                  <a:lnTo>
                    <a:pt x="510" y="1"/>
                  </a:lnTo>
                  <a:close/>
                </a:path>
              </a:pathLst>
            </a:custGeom>
            <a:solidFill>
              <a:srgbClr val="858D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3"/>
            <p:cNvSpPr/>
            <p:nvPr/>
          </p:nvSpPr>
          <p:spPr>
            <a:xfrm>
              <a:off x="8182057" y="2044483"/>
              <a:ext cx="36606" cy="198716"/>
            </a:xfrm>
            <a:custGeom>
              <a:avLst/>
              <a:gdLst/>
              <a:ahLst/>
              <a:cxnLst/>
              <a:rect l="l" t="t" r="r" b="b"/>
              <a:pathLst>
                <a:path w="476" h="2584" extrusionOk="0">
                  <a:moveTo>
                    <a:pt x="0" y="1"/>
                  </a:moveTo>
                  <a:lnTo>
                    <a:pt x="0" y="2583"/>
                  </a:lnTo>
                  <a:lnTo>
                    <a:pt x="476" y="2583"/>
                  </a:lnTo>
                  <a:lnTo>
                    <a:pt x="476" y="1"/>
                  </a:lnTo>
                  <a:close/>
                </a:path>
              </a:pathLst>
            </a:custGeom>
            <a:solidFill>
              <a:srgbClr val="858D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3"/>
            <p:cNvSpPr/>
            <p:nvPr/>
          </p:nvSpPr>
          <p:spPr>
            <a:xfrm>
              <a:off x="7735170" y="1537534"/>
              <a:ext cx="1065177" cy="324144"/>
            </a:xfrm>
            <a:custGeom>
              <a:avLst/>
              <a:gdLst/>
              <a:ahLst/>
              <a:cxnLst/>
              <a:rect l="l" t="t" r="r" b="b"/>
              <a:pathLst>
                <a:path w="13851" h="4215" extrusionOk="0">
                  <a:moveTo>
                    <a:pt x="1530" y="1"/>
                  </a:moveTo>
                  <a:cubicBezTo>
                    <a:pt x="599" y="959"/>
                    <a:pt x="1" y="2488"/>
                    <a:pt x="1" y="4214"/>
                  </a:cubicBezTo>
                  <a:lnTo>
                    <a:pt x="13851" y="4214"/>
                  </a:lnTo>
                  <a:lnTo>
                    <a:pt x="13851" y="1"/>
                  </a:lnTo>
                  <a:close/>
                </a:path>
              </a:pathLst>
            </a:custGeom>
            <a:solidFill>
              <a:srgbClr val="D4E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3"/>
            <p:cNvSpPr/>
            <p:nvPr/>
          </p:nvSpPr>
          <p:spPr>
            <a:xfrm>
              <a:off x="7210457" y="2295343"/>
              <a:ext cx="462107" cy="256701"/>
            </a:xfrm>
            <a:custGeom>
              <a:avLst/>
              <a:gdLst/>
              <a:ahLst/>
              <a:cxnLst/>
              <a:rect l="l" t="t" r="r" b="b"/>
              <a:pathLst>
                <a:path w="6009" h="3338" extrusionOk="0">
                  <a:moveTo>
                    <a:pt x="0" y="1"/>
                  </a:moveTo>
                  <a:lnTo>
                    <a:pt x="0" y="3337"/>
                  </a:lnTo>
                  <a:lnTo>
                    <a:pt x="6008" y="3337"/>
                  </a:lnTo>
                  <a:cubicBezTo>
                    <a:pt x="5267" y="2067"/>
                    <a:pt x="3969" y="1244"/>
                    <a:pt x="2495" y="1244"/>
                  </a:cubicBezTo>
                  <a:cubicBezTo>
                    <a:pt x="1958" y="1244"/>
                    <a:pt x="1475" y="1326"/>
                    <a:pt x="1020" y="1530"/>
                  </a:cubicBezTo>
                  <a:cubicBezTo>
                    <a:pt x="768" y="932"/>
                    <a:pt x="429" y="422"/>
                    <a:pt x="0" y="1"/>
                  </a:cubicBezTo>
                  <a:close/>
                </a:path>
              </a:pathLst>
            </a:custGeom>
            <a:solidFill>
              <a:srgbClr val="D4E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7234528" y="1537534"/>
              <a:ext cx="1589882" cy="1014498"/>
            </a:xfrm>
            <a:custGeom>
              <a:avLst/>
              <a:gdLst/>
              <a:ahLst/>
              <a:cxnLst/>
              <a:rect l="l" t="t" r="r" b="b"/>
              <a:pathLst>
                <a:path w="20674" h="13192" extrusionOk="0">
                  <a:moveTo>
                    <a:pt x="0" y="1"/>
                  </a:moveTo>
                  <a:lnTo>
                    <a:pt x="0" y="13191"/>
                  </a:lnTo>
                  <a:lnTo>
                    <a:pt x="20673" y="13191"/>
                  </a:lnTo>
                  <a:lnTo>
                    <a:pt x="20673" y="1"/>
                  </a:ln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7395487" y="1661426"/>
              <a:ext cx="152651" cy="78441"/>
            </a:xfrm>
            <a:custGeom>
              <a:avLst/>
              <a:gdLst/>
              <a:ahLst/>
              <a:cxnLst/>
              <a:rect l="l" t="t" r="r" b="b"/>
              <a:pathLst>
                <a:path w="1985" h="1020" extrusionOk="0">
                  <a:moveTo>
                    <a:pt x="0" y="0"/>
                  </a:moveTo>
                  <a:lnTo>
                    <a:pt x="0" y="1020"/>
                  </a:lnTo>
                  <a:lnTo>
                    <a:pt x="1985" y="1020"/>
                  </a:lnTo>
                  <a:lnTo>
                    <a:pt x="198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7761318" y="1661426"/>
              <a:ext cx="152651" cy="78441"/>
            </a:xfrm>
            <a:custGeom>
              <a:avLst/>
              <a:gdLst/>
              <a:ahLst/>
              <a:cxnLst/>
              <a:rect l="l" t="t" r="r" b="b"/>
              <a:pathLst>
                <a:path w="1985" h="1020" extrusionOk="0">
                  <a:moveTo>
                    <a:pt x="0" y="0"/>
                  </a:moveTo>
                  <a:lnTo>
                    <a:pt x="0" y="1020"/>
                  </a:lnTo>
                  <a:lnTo>
                    <a:pt x="1985" y="1020"/>
                  </a:lnTo>
                  <a:lnTo>
                    <a:pt x="198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8127148" y="1661426"/>
              <a:ext cx="152651" cy="78441"/>
            </a:xfrm>
            <a:custGeom>
              <a:avLst/>
              <a:gdLst/>
              <a:ahLst/>
              <a:cxnLst/>
              <a:rect l="l" t="t" r="r" b="b"/>
              <a:pathLst>
                <a:path w="1985" h="1020" extrusionOk="0">
                  <a:moveTo>
                    <a:pt x="1" y="0"/>
                  </a:moveTo>
                  <a:lnTo>
                    <a:pt x="1" y="1020"/>
                  </a:lnTo>
                  <a:lnTo>
                    <a:pt x="1985" y="1020"/>
                  </a:lnTo>
                  <a:lnTo>
                    <a:pt x="198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8492979" y="1661426"/>
              <a:ext cx="152728" cy="78441"/>
            </a:xfrm>
            <a:custGeom>
              <a:avLst/>
              <a:gdLst/>
              <a:ahLst/>
              <a:cxnLst/>
              <a:rect l="l" t="t" r="r" b="b"/>
              <a:pathLst>
                <a:path w="1986" h="1020" extrusionOk="0">
                  <a:moveTo>
                    <a:pt x="1" y="0"/>
                  </a:moveTo>
                  <a:lnTo>
                    <a:pt x="1" y="1020"/>
                  </a:lnTo>
                  <a:lnTo>
                    <a:pt x="1985" y="1020"/>
                  </a:lnTo>
                  <a:lnTo>
                    <a:pt x="198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7406407" y="1885600"/>
              <a:ext cx="150652" cy="80594"/>
            </a:xfrm>
            <a:custGeom>
              <a:avLst/>
              <a:gdLst/>
              <a:ahLst/>
              <a:cxnLst/>
              <a:rect l="l" t="t" r="r" b="b"/>
              <a:pathLst>
                <a:path w="1959" h="1048" extrusionOk="0">
                  <a:moveTo>
                    <a:pt x="1" y="1"/>
                  </a:moveTo>
                  <a:lnTo>
                    <a:pt x="1" y="1047"/>
                  </a:lnTo>
                  <a:lnTo>
                    <a:pt x="1958" y="1047"/>
                  </a:lnTo>
                  <a:lnTo>
                    <a:pt x="1958"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p:cNvSpPr/>
            <p:nvPr/>
          </p:nvSpPr>
          <p:spPr>
            <a:xfrm>
              <a:off x="7772315" y="1885600"/>
              <a:ext cx="150575" cy="80594"/>
            </a:xfrm>
            <a:custGeom>
              <a:avLst/>
              <a:gdLst/>
              <a:ahLst/>
              <a:cxnLst/>
              <a:rect l="l" t="t" r="r" b="b"/>
              <a:pathLst>
                <a:path w="1958" h="1048" extrusionOk="0">
                  <a:moveTo>
                    <a:pt x="0" y="1"/>
                  </a:moveTo>
                  <a:lnTo>
                    <a:pt x="0" y="1047"/>
                  </a:lnTo>
                  <a:lnTo>
                    <a:pt x="1957" y="1047"/>
                  </a:lnTo>
                  <a:lnTo>
                    <a:pt x="1957"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p:nvPr/>
          </p:nvSpPr>
          <p:spPr>
            <a:xfrm>
              <a:off x="8138145" y="1885600"/>
              <a:ext cx="150575" cy="80594"/>
            </a:xfrm>
            <a:custGeom>
              <a:avLst/>
              <a:gdLst/>
              <a:ahLst/>
              <a:cxnLst/>
              <a:rect l="l" t="t" r="r" b="b"/>
              <a:pathLst>
                <a:path w="1958" h="1048" extrusionOk="0">
                  <a:moveTo>
                    <a:pt x="0" y="1"/>
                  </a:moveTo>
                  <a:lnTo>
                    <a:pt x="0" y="1047"/>
                  </a:lnTo>
                  <a:lnTo>
                    <a:pt x="1957" y="1047"/>
                  </a:lnTo>
                  <a:lnTo>
                    <a:pt x="1957"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3"/>
            <p:cNvSpPr/>
            <p:nvPr/>
          </p:nvSpPr>
          <p:spPr>
            <a:xfrm>
              <a:off x="8503976" y="1885600"/>
              <a:ext cx="150575" cy="80594"/>
            </a:xfrm>
            <a:custGeom>
              <a:avLst/>
              <a:gdLst/>
              <a:ahLst/>
              <a:cxnLst/>
              <a:rect l="l" t="t" r="r" b="b"/>
              <a:pathLst>
                <a:path w="1958" h="1048" extrusionOk="0">
                  <a:moveTo>
                    <a:pt x="0" y="1"/>
                  </a:moveTo>
                  <a:lnTo>
                    <a:pt x="0" y="1047"/>
                  </a:lnTo>
                  <a:lnTo>
                    <a:pt x="1958" y="1047"/>
                  </a:lnTo>
                  <a:lnTo>
                    <a:pt x="1958"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3"/>
            <p:cNvSpPr/>
            <p:nvPr/>
          </p:nvSpPr>
          <p:spPr>
            <a:xfrm>
              <a:off x="7772315" y="1019050"/>
              <a:ext cx="516400" cy="518554"/>
            </a:xfrm>
            <a:custGeom>
              <a:avLst/>
              <a:gdLst/>
              <a:ahLst/>
              <a:cxnLst/>
              <a:rect l="l" t="t" r="r" b="b"/>
              <a:pathLst>
                <a:path w="6715" h="6743" extrusionOk="0">
                  <a:moveTo>
                    <a:pt x="0" y="1"/>
                  </a:moveTo>
                  <a:lnTo>
                    <a:pt x="0" y="6743"/>
                  </a:lnTo>
                  <a:lnTo>
                    <a:pt x="6714" y="6743"/>
                  </a:lnTo>
                  <a:lnTo>
                    <a:pt x="6714"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3"/>
            <p:cNvSpPr/>
            <p:nvPr/>
          </p:nvSpPr>
          <p:spPr>
            <a:xfrm>
              <a:off x="7772315" y="1129868"/>
              <a:ext cx="516400" cy="139655"/>
            </a:xfrm>
            <a:custGeom>
              <a:avLst/>
              <a:gdLst/>
              <a:ahLst/>
              <a:cxnLst/>
              <a:rect l="l" t="t" r="r" b="b"/>
              <a:pathLst>
                <a:path w="6715" h="1816" extrusionOk="0">
                  <a:moveTo>
                    <a:pt x="0" y="1"/>
                  </a:moveTo>
                  <a:lnTo>
                    <a:pt x="0" y="1815"/>
                  </a:lnTo>
                  <a:lnTo>
                    <a:pt x="6714" y="1815"/>
                  </a:lnTo>
                  <a:lnTo>
                    <a:pt x="6714" y="1"/>
                  </a:lnTo>
                  <a:close/>
                </a:path>
              </a:pathLst>
            </a:custGeom>
            <a:solidFill>
              <a:srgbClr val="E98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7060418" y="2023027"/>
              <a:ext cx="1966243" cy="241551"/>
            </a:xfrm>
            <a:custGeom>
              <a:avLst/>
              <a:gdLst/>
              <a:ahLst/>
              <a:cxnLst/>
              <a:rect l="l" t="t" r="r" b="b"/>
              <a:pathLst>
                <a:path w="25568" h="3141" extrusionOk="0">
                  <a:moveTo>
                    <a:pt x="25003" y="565"/>
                  </a:moveTo>
                  <a:lnTo>
                    <a:pt x="25003" y="2604"/>
                  </a:lnTo>
                  <a:lnTo>
                    <a:pt x="565" y="2604"/>
                  </a:lnTo>
                  <a:lnTo>
                    <a:pt x="565" y="565"/>
                  </a:lnTo>
                  <a:close/>
                  <a:moveTo>
                    <a:pt x="1" y="1"/>
                  </a:moveTo>
                  <a:lnTo>
                    <a:pt x="1" y="3141"/>
                  </a:lnTo>
                  <a:lnTo>
                    <a:pt x="25567" y="3141"/>
                  </a:lnTo>
                  <a:lnTo>
                    <a:pt x="25567"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7217224" y="2044483"/>
              <a:ext cx="34606" cy="198716"/>
            </a:xfrm>
            <a:custGeom>
              <a:avLst/>
              <a:gdLst/>
              <a:ahLst/>
              <a:cxnLst/>
              <a:rect l="l" t="t" r="r" b="b"/>
              <a:pathLst>
                <a:path w="450" h="2584" extrusionOk="0">
                  <a:moveTo>
                    <a:pt x="1" y="1"/>
                  </a:moveTo>
                  <a:lnTo>
                    <a:pt x="1" y="2583"/>
                  </a:lnTo>
                  <a:lnTo>
                    <a:pt x="449" y="2583"/>
                  </a:lnTo>
                  <a:lnTo>
                    <a:pt x="449"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7378184" y="2044483"/>
              <a:ext cx="35144" cy="198716"/>
            </a:xfrm>
            <a:custGeom>
              <a:avLst/>
              <a:gdLst/>
              <a:ahLst/>
              <a:cxnLst/>
              <a:rect l="l" t="t" r="r" b="b"/>
              <a:pathLst>
                <a:path w="457" h="2584" extrusionOk="0">
                  <a:moveTo>
                    <a:pt x="1" y="1"/>
                  </a:moveTo>
                  <a:lnTo>
                    <a:pt x="1" y="2583"/>
                  </a:lnTo>
                  <a:lnTo>
                    <a:pt x="456" y="2583"/>
                  </a:lnTo>
                  <a:lnTo>
                    <a:pt x="456"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7539220" y="2044483"/>
              <a:ext cx="35068" cy="198716"/>
            </a:xfrm>
            <a:custGeom>
              <a:avLst/>
              <a:gdLst/>
              <a:ahLst/>
              <a:cxnLst/>
              <a:rect l="l" t="t" r="r" b="b"/>
              <a:pathLst>
                <a:path w="456" h="2584" extrusionOk="0">
                  <a:moveTo>
                    <a:pt x="0" y="1"/>
                  </a:moveTo>
                  <a:lnTo>
                    <a:pt x="0" y="2583"/>
                  </a:lnTo>
                  <a:lnTo>
                    <a:pt x="455" y="2583"/>
                  </a:lnTo>
                  <a:lnTo>
                    <a:pt x="45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7700718" y="2044483"/>
              <a:ext cx="34529" cy="198716"/>
            </a:xfrm>
            <a:custGeom>
              <a:avLst/>
              <a:gdLst/>
              <a:ahLst/>
              <a:cxnLst/>
              <a:rect l="l" t="t" r="r" b="b"/>
              <a:pathLst>
                <a:path w="449" h="2584" extrusionOk="0">
                  <a:moveTo>
                    <a:pt x="0" y="1"/>
                  </a:moveTo>
                  <a:lnTo>
                    <a:pt x="0" y="2583"/>
                  </a:lnTo>
                  <a:lnTo>
                    <a:pt x="449" y="2583"/>
                  </a:lnTo>
                  <a:lnTo>
                    <a:pt x="449"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8345093" y="2044483"/>
              <a:ext cx="35068" cy="198716"/>
            </a:xfrm>
            <a:custGeom>
              <a:avLst/>
              <a:gdLst/>
              <a:ahLst/>
              <a:cxnLst/>
              <a:rect l="l" t="t" r="r" b="b"/>
              <a:pathLst>
                <a:path w="456" h="2584" extrusionOk="0">
                  <a:moveTo>
                    <a:pt x="0" y="1"/>
                  </a:moveTo>
                  <a:lnTo>
                    <a:pt x="0" y="2583"/>
                  </a:lnTo>
                  <a:lnTo>
                    <a:pt x="456" y="2583"/>
                  </a:lnTo>
                  <a:lnTo>
                    <a:pt x="456"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8506052" y="2044483"/>
              <a:ext cx="35068" cy="198716"/>
            </a:xfrm>
            <a:custGeom>
              <a:avLst/>
              <a:gdLst/>
              <a:ahLst/>
              <a:cxnLst/>
              <a:rect l="l" t="t" r="r" b="b"/>
              <a:pathLst>
                <a:path w="456" h="2584" extrusionOk="0">
                  <a:moveTo>
                    <a:pt x="1" y="1"/>
                  </a:moveTo>
                  <a:lnTo>
                    <a:pt x="1" y="2583"/>
                  </a:lnTo>
                  <a:lnTo>
                    <a:pt x="456" y="2583"/>
                  </a:lnTo>
                  <a:lnTo>
                    <a:pt x="456"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8667550" y="2044483"/>
              <a:ext cx="34606" cy="198716"/>
            </a:xfrm>
            <a:custGeom>
              <a:avLst/>
              <a:gdLst/>
              <a:ahLst/>
              <a:cxnLst/>
              <a:rect l="l" t="t" r="r" b="b"/>
              <a:pathLst>
                <a:path w="450" h="2584" extrusionOk="0">
                  <a:moveTo>
                    <a:pt x="1" y="1"/>
                  </a:moveTo>
                  <a:lnTo>
                    <a:pt x="1" y="2583"/>
                  </a:lnTo>
                  <a:lnTo>
                    <a:pt x="449" y="2583"/>
                  </a:lnTo>
                  <a:lnTo>
                    <a:pt x="449"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8828509" y="2044483"/>
              <a:ext cx="35144" cy="198716"/>
            </a:xfrm>
            <a:custGeom>
              <a:avLst/>
              <a:gdLst/>
              <a:ahLst/>
              <a:cxnLst/>
              <a:rect l="l" t="t" r="r" b="b"/>
              <a:pathLst>
                <a:path w="457" h="2584" extrusionOk="0">
                  <a:moveTo>
                    <a:pt x="1" y="1"/>
                  </a:moveTo>
                  <a:lnTo>
                    <a:pt x="1" y="2583"/>
                  </a:lnTo>
                  <a:lnTo>
                    <a:pt x="456" y="2583"/>
                  </a:lnTo>
                  <a:lnTo>
                    <a:pt x="456"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7160239" y="2243125"/>
              <a:ext cx="1703390" cy="161034"/>
            </a:xfrm>
            <a:custGeom>
              <a:avLst/>
              <a:gdLst/>
              <a:ahLst/>
              <a:cxnLst/>
              <a:rect l="l" t="t" r="r" b="b"/>
              <a:pathLst>
                <a:path w="22150" h="2094" extrusionOk="0">
                  <a:moveTo>
                    <a:pt x="1" y="0"/>
                  </a:moveTo>
                  <a:lnTo>
                    <a:pt x="1" y="2093"/>
                  </a:lnTo>
                  <a:lnTo>
                    <a:pt x="22149" y="2093"/>
                  </a:lnTo>
                  <a:lnTo>
                    <a:pt x="2214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6846711" y="1966118"/>
              <a:ext cx="1191143" cy="1979778"/>
            </a:xfrm>
            <a:custGeom>
              <a:avLst/>
              <a:gdLst/>
              <a:ahLst/>
              <a:cxnLst/>
              <a:rect l="l" t="t" r="r" b="b"/>
              <a:pathLst>
                <a:path w="15489" h="25744" extrusionOk="0">
                  <a:moveTo>
                    <a:pt x="15489" y="0"/>
                  </a:moveTo>
                  <a:lnTo>
                    <a:pt x="1" y="7306"/>
                  </a:lnTo>
                  <a:lnTo>
                    <a:pt x="6117" y="25743"/>
                  </a:lnTo>
                  <a:lnTo>
                    <a:pt x="15489" y="25743"/>
                  </a:lnTo>
                  <a:lnTo>
                    <a:pt x="15489"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8029404" y="1966118"/>
              <a:ext cx="1173917" cy="1979778"/>
            </a:xfrm>
            <a:custGeom>
              <a:avLst/>
              <a:gdLst/>
              <a:ahLst/>
              <a:cxnLst/>
              <a:rect l="l" t="t" r="r" b="b"/>
              <a:pathLst>
                <a:path w="15265" h="25744" extrusionOk="0">
                  <a:moveTo>
                    <a:pt x="1" y="0"/>
                  </a:moveTo>
                  <a:lnTo>
                    <a:pt x="1" y="25743"/>
                  </a:lnTo>
                  <a:lnTo>
                    <a:pt x="9400" y="25743"/>
                  </a:lnTo>
                  <a:lnTo>
                    <a:pt x="15264" y="6857"/>
                  </a:lnTo>
                  <a:lnTo>
                    <a:pt x="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8023104" y="1977081"/>
              <a:ext cx="1173917" cy="1979778"/>
            </a:xfrm>
            <a:custGeom>
              <a:avLst/>
              <a:gdLst/>
              <a:ahLst/>
              <a:cxnLst/>
              <a:rect l="l" t="t" r="r" b="b"/>
              <a:pathLst>
                <a:path w="15265" h="25744" extrusionOk="0">
                  <a:moveTo>
                    <a:pt x="1" y="0"/>
                  </a:moveTo>
                  <a:lnTo>
                    <a:pt x="1" y="25743"/>
                  </a:lnTo>
                  <a:lnTo>
                    <a:pt x="9400" y="25743"/>
                  </a:lnTo>
                  <a:lnTo>
                    <a:pt x="15264" y="6857"/>
                  </a:lnTo>
                  <a:lnTo>
                    <a:pt x="1" y="0"/>
                  </a:lnTo>
                  <a:close/>
                </a:path>
              </a:pathLst>
            </a:custGeom>
            <a:solidFill>
              <a:srgbClr val="F8FBF9">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7317850" y="3945900"/>
              <a:ext cx="705250" cy="384994"/>
            </a:xfrm>
            <a:custGeom>
              <a:avLst/>
              <a:gdLst/>
              <a:ahLst/>
              <a:cxnLst/>
              <a:rect l="l" t="t" r="r" b="b"/>
              <a:pathLst>
                <a:path w="9739" h="5179" extrusionOk="0">
                  <a:moveTo>
                    <a:pt x="0" y="0"/>
                  </a:moveTo>
                  <a:lnTo>
                    <a:pt x="1359" y="4220"/>
                  </a:lnTo>
                  <a:cubicBezTo>
                    <a:pt x="1359" y="4220"/>
                    <a:pt x="9086" y="5009"/>
                    <a:pt x="9739" y="5179"/>
                  </a:cubicBezTo>
                  <a:lnTo>
                    <a:pt x="973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03" name="Google Shape;703;p43"/>
            <p:cNvSpPr/>
            <p:nvPr/>
          </p:nvSpPr>
          <p:spPr>
            <a:xfrm flipH="1">
              <a:off x="8021279" y="3945900"/>
              <a:ext cx="729646" cy="384994"/>
            </a:xfrm>
            <a:custGeom>
              <a:avLst/>
              <a:gdLst/>
              <a:ahLst/>
              <a:cxnLst/>
              <a:rect l="l" t="t" r="r" b="b"/>
              <a:pathLst>
                <a:path w="9739" h="5179" extrusionOk="0">
                  <a:moveTo>
                    <a:pt x="0" y="0"/>
                  </a:moveTo>
                  <a:lnTo>
                    <a:pt x="1359" y="4220"/>
                  </a:lnTo>
                  <a:cubicBezTo>
                    <a:pt x="1359" y="4220"/>
                    <a:pt x="9086" y="5009"/>
                    <a:pt x="9739" y="5179"/>
                  </a:cubicBezTo>
                  <a:lnTo>
                    <a:pt x="9739" y="0"/>
                  </a:lnTo>
                  <a:close/>
                </a:path>
              </a:pathLst>
            </a:custGeom>
            <a:solidFill>
              <a:srgbClr val="76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57"/>
          <p:cNvSpPr txBox="1">
            <a:spLocks noGrp="1"/>
          </p:cNvSpPr>
          <p:nvPr>
            <p:ph type="title"/>
          </p:nvPr>
        </p:nvSpPr>
        <p:spPr>
          <a:xfrm>
            <a:off x="720000" y="540000"/>
            <a:ext cx="6732320" cy="912600"/>
          </a:xfrm>
          <a:prstGeom prst="rect">
            <a:avLst/>
          </a:prstGeom>
        </p:spPr>
        <p:txBody>
          <a:bodyPr spcFirstLastPara="1" wrap="square" lIns="91425" tIns="91425" rIns="91425" bIns="91425" anchor="ctr" anchorCtr="0">
            <a:noAutofit/>
          </a:bodyPr>
          <a:lstStyle/>
          <a:p>
            <a:pPr lvl="0"/>
            <a:r>
              <a:rPr lang="en-US" sz="3200" dirty="0"/>
              <a:t>6 Biggest Companies In The Shipping Industry</a:t>
            </a:r>
            <a:endParaRPr sz="3200" dirty="0"/>
          </a:p>
        </p:txBody>
      </p:sp>
      <p:sp>
        <p:nvSpPr>
          <p:cNvPr id="1099" name="Google Shape;1099;p57"/>
          <p:cNvSpPr txBox="1">
            <a:spLocks noGrp="1"/>
          </p:cNvSpPr>
          <p:nvPr>
            <p:ph type="subTitle" idx="1"/>
          </p:nvPr>
        </p:nvSpPr>
        <p:spPr>
          <a:xfrm>
            <a:off x="629000" y="1569775"/>
            <a:ext cx="3852000" cy="2607600"/>
          </a:xfrm>
          <a:prstGeom prst="rect">
            <a:avLst/>
          </a:prstGeom>
        </p:spPr>
        <p:txBody>
          <a:bodyPr spcFirstLastPara="1" wrap="square" lIns="91425" tIns="91425" rIns="91425" bIns="91425" anchor="t" anchorCtr="0">
            <a:noAutofit/>
          </a:bodyPr>
          <a:lstStyle/>
          <a:p>
            <a:pPr marL="139700" lvl="0" indent="0">
              <a:buNone/>
            </a:pPr>
            <a:r>
              <a:rPr lang="en-US" dirty="0"/>
              <a:t>The shipping line industry is home to a number of large and well-established businesses, with the following six companies among the largest and most well-known in the world today:</a:t>
            </a:r>
            <a:endParaRPr dirty="0"/>
          </a:p>
        </p:txBody>
      </p:sp>
      <p:grpSp>
        <p:nvGrpSpPr>
          <p:cNvPr id="1100" name="Google Shape;1100;p57"/>
          <p:cNvGrpSpPr/>
          <p:nvPr/>
        </p:nvGrpSpPr>
        <p:grpSpPr>
          <a:xfrm flipH="1">
            <a:off x="4571850" y="2523215"/>
            <a:ext cx="7593184" cy="2080346"/>
            <a:chOff x="4036830" y="3099664"/>
            <a:chExt cx="2050937" cy="561906"/>
          </a:xfrm>
        </p:grpSpPr>
        <p:sp>
          <p:nvSpPr>
            <p:cNvPr id="1101" name="Google Shape;1101;p57"/>
            <p:cNvSpPr/>
            <p:nvPr/>
          </p:nvSpPr>
          <p:spPr>
            <a:xfrm>
              <a:off x="4349040" y="3224014"/>
              <a:ext cx="407772" cy="85768"/>
            </a:xfrm>
            <a:custGeom>
              <a:avLst/>
              <a:gdLst/>
              <a:ahLst/>
              <a:cxnLst/>
              <a:rect l="l" t="t" r="r" b="b"/>
              <a:pathLst>
                <a:path w="25355" h="5333" extrusionOk="0">
                  <a:moveTo>
                    <a:pt x="25273" y="1"/>
                  </a:moveTo>
                  <a:lnTo>
                    <a:pt x="1526" y="510"/>
                  </a:lnTo>
                  <a:cubicBezTo>
                    <a:pt x="692" y="510"/>
                    <a:pt x="0" y="1181"/>
                    <a:pt x="0" y="2036"/>
                  </a:cubicBezTo>
                  <a:lnTo>
                    <a:pt x="0" y="5088"/>
                  </a:lnTo>
                  <a:lnTo>
                    <a:pt x="346" y="5088"/>
                  </a:lnTo>
                  <a:lnTo>
                    <a:pt x="346" y="2036"/>
                  </a:lnTo>
                  <a:cubicBezTo>
                    <a:pt x="346" y="1425"/>
                    <a:pt x="855" y="835"/>
                    <a:pt x="1526" y="835"/>
                  </a:cubicBezTo>
                  <a:lnTo>
                    <a:pt x="3907" y="754"/>
                  </a:lnTo>
                  <a:lnTo>
                    <a:pt x="3989" y="5332"/>
                  </a:lnTo>
                  <a:lnTo>
                    <a:pt x="4334" y="5332"/>
                  </a:lnTo>
                  <a:lnTo>
                    <a:pt x="4253" y="754"/>
                  </a:lnTo>
                  <a:lnTo>
                    <a:pt x="8486" y="672"/>
                  </a:lnTo>
                  <a:lnTo>
                    <a:pt x="8567" y="5251"/>
                  </a:lnTo>
                  <a:lnTo>
                    <a:pt x="8913" y="5251"/>
                  </a:lnTo>
                  <a:lnTo>
                    <a:pt x="8832" y="672"/>
                  </a:lnTo>
                  <a:lnTo>
                    <a:pt x="13145" y="591"/>
                  </a:lnTo>
                  <a:lnTo>
                    <a:pt x="13227" y="5169"/>
                  </a:lnTo>
                  <a:lnTo>
                    <a:pt x="13491" y="5169"/>
                  </a:lnTo>
                  <a:lnTo>
                    <a:pt x="13410" y="591"/>
                  </a:lnTo>
                  <a:lnTo>
                    <a:pt x="17724" y="510"/>
                  </a:lnTo>
                  <a:lnTo>
                    <a:pt x="17805" y="4986"/>
                  </a:lnTo>
                  <a:lnTo>
                    <a:pt x="18151" y="4986"/>
                  </a:lnTo>
                  <a:lnTo>
                    <a:pt x="18070" y="510"/>
                  </a:lnTo>
                  <a:lnTo>
                    <a:pt x="22302" y="408"/>
                  </a:lnTo>
                  <a:lnTo>
                    <a:pt x="22384" y="4905"/>
                  </a:lnTo>
                  <a:lnTo>
                    <a:pt x="22730" y="4905"/>
                  </a:lnTo>
                  <a:lnTo>
                    <a:pt x="22648" y="326"/>
                  </a:lnTo>
                  <a:lnTo>
                    <a:pt x="25355" y="326"/>
                  </a:lnTo>
                  <a:lnTo>
                    <a:pt x="25273" y="1"/>
                  </a:ln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4174609" y="3281284"/>
              <a:ext cx="1862756" cy="217982"/>
            </a:xfrm>
            <a:custGeom>
              <a:avLst/>
              <a:gdLst/>
              <a:ahLst/>
              <a:cxnLst/>
              <a:rect l="l" t="t" r="r" b="b"/>
              <a:pathLst>
                <a:path w="115825" h="13554" extrusionOk="0">
                  <a:moveTo>
                    <a:pt x="76145" y="1"/>
                  </a:moveTo>
                  <a:lnTo>
                    <a:pt x="10419" y="1425"/>
                  </a:lnTo>
                  <a:cubicBezTo>
                    <a:pt x="10419" y="2280"/>
                    <a:pt x="11111" y="3135"/>
                    <a:pt x="11945" y="3216"/>
                  </a:cubicBezTo>
                  <a:cubicBezTo>
                    <a:pt x="13736" y="3460"/>
                    <a:pt x="16361" y="4315"/>
                    <a:pt x="15771" y="6940"/>
                  </a:cubicBezTo>
                  <a:cubicBezTo>
                    <a:pt x="14407" y="12800"/>
                    <a:pt x="0" y="13227"/>
                    <a:pt x="0" y="13227"/>
                  </a:cubicBezTo>
                  <a:lnTo>
                    <a:pt x="31378" y="13553"/>
                  </a:lnTo>
                  <a:lnTo>
                    <a:pt x="115824" y="8222"/>
                  </a:lnTo>
                  <a:lnTo>
                    <a:pt x="112508" y="5841"/>
                  </a:lnTo>
                  <a:lnTo>
                    <a:pt x="76145"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4613790" y="3099664"/>
              <a:ext cx="796228" cy="192443"/>
            </a:xfrm>
            <a:custGeom>
              <a:avLst/>
              <a:gdLst/>
              <a:ahLst/>
              <a:cxnLst/>
              <a:rect l="l" t="t" r="r" b="b"/>
              <a:pathLst>
                <a:path w="49509" h="11966" extrusionOk="0">
                  <a:moveTo>
                    <a:pt x="1526" y="0"/>
                  </a:moveTo>
                  <a:cubicBezTo>
                    <a:pt x="672" y="0"/>
                    <a:pt x="0" y="692"/>
                    <a:pt x="0" y="1527"/>
                  </a:cubicBezTo>
                  <a:lnTo>
                    <a:pt x="0" y="2809"/>
                  </a:lnTo>
                  <a:lnTo>
                    <a:pt x="5169" y="3480"/>
                  </a:lnTo>
                  <a:cubicBezTo>
                    <a:pt x="6430" y="3663"/>
                    <a:pt x="7529" y="4579"/>
                    <a:pt x="7875" y="5861"/>
                  </a:cubicBezTo>
                  <a:lnTo>
                    <a:pt x="9401" y="11965"/>
                  </a:lnTo>
                  <a:lnTo>
                    <a:pt x="49508" y="11375"/>
                  </a:lnTo>
                  <a:lnTo>
                    <a:pt x="36200" y="1282"/>
                  </a:lnTo>
                  <a:cubicBezTo>
                    <a:pt x="35101" y="428"/>
                    <a:pt x="33819" y="0"/>
                    <a:pt x="32456" y="0"/>
                  </a:cubicBez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4141881" y="3436738"/>
              <a:ext cx="341013" cy="65472"/>
            </a:xfrm>
            <a:custGeom>
              <a:avLst/>
              <a:gdLst/>
              <a:ahLst/>
              <a:cxnLst/>
              <a:rect l="l" t="t" r="r" b="b"/>
              <a:pathLst>
                <a:path w="21204" h="4071" extrusionOk="0">
                  <a:moveTo>
                    <a:pt x="1690" y="0"/>
                  </a:moveTo>
                  <a:cubicBezTo>
                    <a:pt x="753" y="0"/>
                    <a:pt x="1" y="753"/>
                    <a:pt x="1" y="1689"/>
                  </a:cubicBezTo>
                  <a:lnTo>
                    <a:pt x="1" y="4070"/>
                  </a:lnTo>
                  <a:lnTo>
                    <a:pt x="347" y="4070"/>
                  </a:lnTo>
                  <a:lnTo>
                    <a:pt x="347" y="1689"/>
                  </a:lnTo>
                  <a:cubicBezTo>
                    <a:pt x="347" y="916"/>
                    <a:pt x="937" y="326"/>
                    <a:pt x="1690" y="326"/>
                  </a:cubicBezTo>
                  <a:lnTo>
                    <a:pt x="3724" y="326"/>
                  </a:lnTo>
                  <a:lnTo>
                    <a:pt x="3724" y="3561"/>
                  </a:lnTo>
                  <a:lnTo>
                    <a:pt x="4070" y="3561"/>
                  </a:lnTo>
                  <a:lnTo>
                    <a:pt x="4070" y="326"/>
                  </a:lnTo>
                  <a:lnTo>
                    <a:pt x="8995" y="326"/>
                  </a:lnTo>
                  <a:lnTo>
                    <a:pt x="8995" y="3561"/>
                  </a:lnTo>
                  <a:lnTo>
                    <a:pt x="9320" y="3561"/>
                  </a:lnTo>
                  <a:lnTo>
                    <a:pt x="9320" y="326"/>
                  </a:lnTo>
                  <a:lnTo>
                    <a:pt x="14916" y="326"/>
                  </a:lnTo>
                  <a:lnTo>
                    <a:pt x="14916" y="3561"/>
                  </a:lnTo>
                  <a:lnTo>
                    <a:pt x="15181" y="3561"/>
                  </a:lnTo>
                  <a:lnTo>
                    <a:pt x="15181" y="326"/>
                  </a:lnTo>
                  <a:lnTo>
                    <a:pt x="16870" y="326"/>
                  </a:lnTo>
                  <a:cubicBezTo>
                    <a:pt x="17378" y="326"/>
                    <a:pt x="17968" y="509"/>
                    <a:pt x="18396" y="835"/>
                  </a:cubicBezTo>
                  <a:lnTo>
                    <a:pt x="20939" y="3053"/>
                  </a:lnTo>
                  <a:lnTo>
                    <a:pt x="21204" y="2788"/>
                  </a:lnTo>
                  <a:lnTo>
                    <a:pt x="18660" y="672"/>
                  </a:lnTo>
                  <a:cubicBezTo>
                    <a:pt x="18152" y="245"/>
                    <a:pt x="17460" y="0"/>
                    <a:pt x="16870" y="0"/>
                  </a:cubicBezTo>
                  <a:close/>
                </a:path>
              </a:pathLst>
            </a:custGeom>
            <a:solidFill>
              <a:srgbClr val="93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4478633" y="3330384"/>
              <a:ext cx="129609" cy="117161"/>
            </a:xfrm>
            <a:custGeom>
              <a:avLst/>
              <a:gdLst/>
              <a:ahLst/>
              <a:cxnLst/>
              <a:rect l="l" t="t" r="r" b="b"/>
              <a:pathLst>
                <a:path w="8059" h="7285" extrusionOk="0">
                  <a:moveTo>
                    <a:pt x="6695" y="163"/>
                  </a:moveTo>
                  <a:cubicBezTo>
                    <a:pt x="7041" y="163"/>
                    <a:pt x="7387" y="326"/>
                    <a:pt x="7550" y="672"/>
                  </a:cubicBezTo>
                  <a:cubicBezTo>
                    <a:pt x="7794" y="916"/>
                    <a:pt x="7895" y="1262"/>
                    <a:pt x="7712" y="1608"/>
                  </a:cubicBezTo>
                  <a:lnTo>
                    <a:pt x="6268" y="6186"/>
                  </a:lnTo>
                  <a:cubicBezTo>
                    <a:pt x="6105" y="6613"/>
                    <a:pt x="5759" y="6858"/>
                    <a:pt x="5250" y="6939"/>
                  </a:cubicBezTo>
                  <a:lnTo>
                    <a:pt x="1364" y="7122"/>
                  </a:lnTo>
                  <a:lnTo>
                    <a:pt x="1282" y="7122"/>
                  </a:lnTo>
                  <a:cubicBezTo>
                    <a:pt x="936" y="7122"/>
                    <a:pt x="672" y="6939"/>
                    <a:pt x="428" y="6613"/>
                  </a:cubicBezTo>
                  <a:cubicBezTo>
                    <a:pt x="265" y="6349"/>
                    <a:pt x="163" y="6003"/>
                    <a:pt x="265" y="5677"/>
                  </a:cubicBezTo>
                  <a:lnTo>
                    <a:pt x="1791" y="1099"/>
                  </a:lnTo>
                  <a:cubicBezTo>
                    <a:pt x="1872" y="672"/>
                    <a:pt x="2300" y="407"/>
                    <a:pt x="2707" y="326"/>
                  </a:cubicBezTo>
                  <a:lnTo>
                    <a:pt x="6695" y="163"/>
                  </a:lnTo>
                  <a:close/>
                  <a:moveTo>
                    <a:pt x="6695" y="0"/>
                  </a:moveTo>
                  <a:lnTo>
                    <a:pt x="2707" y="163"/>
                  </a:lnTo>
                  <a:cubicBezTo>
                    <a:pt x="2198" y="244"/>
                    <a:pt x="1791" y="590"/>
                    <a:pt x="1608" y="1099"/>
                  </a:cubicBezTo>
                  <a:lnTo>
                    <a:pt x="163" y="5596"/>
                  </a:lnTo>
                  <a:cubicBezTo>
                    <a:pt x="0" y="6003"/>
                    <a:pt x="82" y="6430"/>
                    <a:pt x="346" y="6695"/>
                  </a:cubicBezTo>
                  <a:cubicBezTo>
                    <a:pt x="509" y="7020"/>
                    <a:pt x="936" y="7285"/>
                    <a:pt x="1282" y="7285"/>
                  </a:cubicBezTo>
                  <a:lnTo>
                    <a:pt x="1364" y="7285"/>
                  </a:lnTo>
                  <a:lnTo>
                    <a:pt x="5250" y="7122"/>
                  </a:lnTo>
                  <a:cubicBezTo>
                    <a:pt x="5861" y="7020"/>
                    <a:pt x="6268" y="6695"/>
                    <a:pt x="6451" y="6186"/>
                  </a:cubicBezTo>
                  <a:lnTo>
                    <a:pt x="7895" y="1689"/>
                  </a:lnTo>
                  <a:cubicBezTo>
                    <a:pt x="8058" y="1262"/>
                    <a:pt x="7977" y="834"/>
                    <a:pt x="7712" y="509"/>
                  </a:cubicBezTo>
                  <a:cubicBezTo>
                    <a:pt x="7468" y="244"/>
                    <a:pt x="7041"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4486803" y="3339873"/>
              <a:ext cx="113253" cy="98184"/>
            </a:xfrm>
            <a:custGeom>
              <a:avLst/>
              <a:gdLst/>
              <a:ahLst/>
              <a:cxnLst/>
              <a:rect l="l" t="t" r="r" b="b"/>
              <a:pathLst>
                <a:path w="7042" h="6105" extrusionOk="0">
                  <a:moveTo>
                    <a:pt x="6187" y="0"/>
                  </a:moveTo>
                  <a:lnTo>
                    <a:pt x="2199" y="163"/>
                  </a:lnTo>
                  <a:cubicBezTo>
                    <a:pt x="1954" y="163"/>
                    <a:pt x="1690" y="326"/>
                    <a:pt x="1609" y="672"/>
                  </a:cubicBezTo>
                  <a:lnTo>
                    <a:pt x="164" y="5169"/>
                  </a:lnTo>
                  <a:cubicBezTo>
                    <a:pt x="1" y="5678"/>
                    <a:pt x="347" y="6105"/>
                    <a:pt x="856" y="6105"/>
                  </a:cubicBezTo>
                  <a:lnTo>
                    <a:pt x="4742" y="5922"/>
                  </a:lnTo>
                  <a:cubicBezTo>
                    <a:pt x="5088" y="5922"/>
                    <a:pt x="5353" y="5759"/>
                    <a:pt x="5434" y="5413"/>
                  </a:cubicBezTo>
                  <a:lnTo>
                    <a:pt x="6879" y="936"/>
                  </a:lnTo>
                  <a:cubicBezTo>
                    <a:pt x="7042" y="428"/>
                    <a:pt x="6696" y="0"/>
                    <a:pt x="618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4603964" y="3325865"/>
              <a:ext cx="129609" cy="116132"/>
            </a:xfrm>
            <a:custGeom>
              <a:avLst/>
              <a:gdLst/>
              <a:ahLst/>
              <a:cxnLst/>
              <a:rect l="l" t="t" r="r" b="b"/>
              <a:pathLst>
                <a:path w="8059" h="7221" extrusionOk="0">
                  <a:moveTo>
                    <a:pt x="6797" y="98"/>
                  </a:moveTo>
                  <a:cubicBezTo>
                    <a:pt x="7123" y="98"/>
                    <a:pt x="7469" y="281"/>
                    <a:pt x="7631" y="607"/>
                  </a:cubicBezTo>
                  <a:cubicBezTo>
                    <a:pt x="7815" y="871"/>
                    <a:pt x="7896" y="1197"/>
                    <a:pt x="7815" y="1543"/>
                  </a:cubicBezTo>
                  <a:lnTo>
                    <a:pt x="6288" y="6121"/>
                  </a:lnTo>
                  <a:cubicBezTo>
                    <a:pt x="6207" y="6549"/>
                    <a:pt x="5780" y="6793"/>
                    <a:pt x="5352" y="6894"/>
                  </a:cubicBezTo>
                  <a:lnTo>
                    <a:pt x="1364" y="7057"/>
                  </a:lnTo>
                  <a:cubicBezTo>
                    <a:pt x="1018" y="7057"/>
                    <a:pt x="693" y="6894"/>
                    <a:pt x="509" y="6549"/>
                  </a:cubicBezTo>
                  <a:cubicBezTo>
                    <a:pt x="265" y="6284"/>
                    <a:pt x="265" y="5958"/>
                    <a:pt x="347" y="5613"/>
                  </a:cubicBezTo>
                  <a:lnTo>
                    <a:pt x="1791" y="1034"/>
                  </a:lnTo>
                  <a:cubicBezTo>
                    <a:pt x="1954" y="607"/>
                    <a:pt x="2300" y="363"/>
                    <a:pt x="2809" y="281"/>
                  </a:cubicBezTo>
                  <a:lnTo>
                    <a:pt x="6716" y="98"/>
                  </a:lnTo>
                  <a:close/>
                  <a:moveTo>
                    <a:pt x="6876" y="1"/>
                  </a:moveTo>
                  <a:cubicBezTo>
                    <a:pt x="6823" y="1"/>
                    <a:pt x="6769" y="6"/>
                    <a:pt x="6716" y="17"/>
                  </a:cubicBezTo>
                  <a:lnTo>
                    <a:pt x="2809" y="179"/>
                  </a:lnTo>
                  <a:cubicBezTo>
                    <a:pt x="2300" y="179"/>
                    <a:pt x="1791" y="525"/>
                    <a:pt x="1629" y="1034"/>
                  </a:cubicBezTo>
                  <a:lnTo>
                    <a:pt x="184" y="5531"/>
                  </a:lnTo>
                  <a:cubicBezTo>
                    <a:pt x="1" y="5958"/>
                    <a:pt x="102" y="6386"/>
                    <a:pt x="347" y="6711"/>
                  </a:cubicBezTo>
                  <a:cubicBezTo>
                    <a:pt x="611" y="6976"/>
                    <a:pt x="937" y="7220"/>
                    <a:pt x="1364" y="7220"/>
                  </a:cubicBezTo>
                  <a:lnTo>
                    <a:pt x="5352" y="7057"/>
                  </a:lnTo>
                  <a:cubicBezTo>
                    <a:pt x="5861" y="6976"/>
                    <a:pt x="6288" y="6630"/>
                    <a:pt x="6451" y="6121"/>
                  </a:cubicBezTo>
                  <a:lnTo>
                    <a:pt x="7977" y="1624"/>
                  </a:lnTo>
                  <a:cubicBezTo>
                    <a:pt x="8059" y="1197"/>
                    <a:pt x="7977" y="790"/>
                    <a:pt x="7733" y="525"/>
                  </a:cubicBezTo>
                  <a:cubicBezTo>
                    <a:pt x="7574" y="225"/>
                    <a:pt x="7230" y="1"/>
                    <a:pt x="687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4612150" y="3334308"/>
              <a:ext cx="113253" cy="98184"/>
            </a:xfrm>
            <a:custGeom>
              <a:avLst/>
              <a:gdLst/>
              <a:ahLst/>
              <a:cxnLst/>
              <a:rect l="l" t="t" r="r" b="b"/>
              <a:pathLst>
                <a:path w="7042" h="6105" extrusionOk="0">
                  <a:moveTo>
                    <a:pt x="6207" y="0"/>
                  </a:moveTo>
                  <a:lnTo>
                    <a:pt x="2300" y="163"/>
                  </a:lnTo>
                  <a:cubicBezTo>
                    <a:pt x="1954" y="163"/>
                    <a:pt x="1791" y="346"/>
                    <a:pt x="1628" y="672"/>
                  </a:cubicBezTo>
                  <a:lnTo>
                    <a:pt x="184" y="5169"/>
                  </a:lnTo>
                  <a:cubicBezTo>
                    <a:pt x="0" y="5678"/>
                    <a:pt x="346" y="6105"/>
                    <a:pt x="855" y="6105"/>
                  </a:cubicBezTo>
                  <a:lnTo>
                    <a:pt x="4843" y="5942"/>
                  </a:lnTo>
                  <a:cubicBezTo>
                    <a:pt x="5088" y="5942"/>
                    <a:pt x="5352" y="5759"/>
                    <a:pt x="5434" y="5515"/>
                  </a:cubicBezTo>
                  <a:lnTo>
                    <a:pt x="6878" y="936"/>
                  </a:lnTo>
                  <a:cubicBezTo>
                    <a:pt x="7041" y="428"/>
                    <a:pt x="6715" y="0"/>
                    <a:pt x="620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4730935" y="3320316"/>
              <a:ext cx="128306" cy="116437"/>
            </a:xfrm>
            <a:custGeom>
              <a:avLst/>
              <a:gdLst/>
              <a:ahLst/>
              <a:cxnLst/>
              <a:rect l="l" t="t" r="r" b="b"/>
              <a:pathLst>
                <a:path w="7978" h="7240" extrusionOk="0">
                  <a:moveTo>
                    <a:pt x="6696" y="199"/>
                  </a:moveTo>
                  <a:cubicBezTo>
                    <a:pt x="7042" y="199"/>
                    <a:pt x="7367" y="362"/>
                    <a:pt x="7550" y="626"/>
                  </a:cubicBezTo>
                  <a:cubicBezTo>
                    <a:pt x="7794" y="870"/>
                    <a:pt x="7794" y="1216"/>
                    <a:pt x="7713" y="1542"/>
                  </a:cubicBezTo>
                  <a:lnTo>
                    <a:pt x="6268" y="6120"/>
                  </a:lnTo>
                  <a:cubicBezTo>
                    <a:pt x="6106" y="6548"/>
                    <a:pt x="5678" y="6894"/>
                    <a:pt x="5251" y="6894"/>
                  </a:cubicBezTo>
                  <a:lnTo>
                    <a:pt x="1364" y="7056"/>
                  </a:lnTo>
                  <a:lnTo>
                    <a:pt x="1263" y="7056"/>
                  </a:lnTo>
                  <a:cubicBezTo>
                    <a:pt x="937" y="7056"/>
                    <a:pt x="591" y="6894"/>
                    <a:pt x="428" y="6629"/>
                  </a:cubicBezTo>
                  <a:cubicBezTo>
                    <a:pt x="245" y="6303"/>
                    <a:pt x="164" y="5958"/>
                    <a:pt x="245" y="5612"/>
                  </a:cubicBezTo>
                  <a:lnTo>
                    <a:pt x="1771" y="1033"/>
                  </a:lnTo>
                  <a:cubicBezTo>
                    <a:pt x="1873" y="626"/>
                    <a:pt x="2280" y="362"/>
                    <a:pt x="2707" y="362"/>
                  </a:cubicBezTo>
                  <a:lnTo>
                    <a:pt x="6696" y="199"/>
                  </a:lnTo>
                  <a:close/>
                  <a:moveTo>
                    <a:pt x="6773" y="1"/>
                  </a:moveTo>
                  <a:cubicBezTo>
                    <a:pt x="6720" y="1"/>
                    <a:pt x="6667" y="6"/>
                    <a:pt x="6614" y="16"/>
                  </a:cubicBezTo>
                  <a:lnTo>
                    <a:pt x="2707" y="199"/>
                  </a:lnTo>
                  <a:cubicBezTo>
                    <a:pt x="2199" y="199"/>
                    <a:pt x="1771" y="524"/>
                    <a:pt x="1609" y="1033"/>
                  </a:cubicBezTo>
                  <a:lnTo>
                    <a:pt x="82" y="5612"/>
                  </a:lnTo>
                  <a:cubicBezTo>
                    <a:pt x="1" y="5958"/>
                    <a:pt x="82" y="6385"/>
                    <a:pt x="245" y="6731"/>
                  </a:cubicBezTo>
                  <a:cubicBezTo>
                    <a:pt x="510" y="6975"/>
                    <a:pt x="937" y="7239"/>
                    <a:pt x="1263" y="7239"/>
                  </a:cubicBezTo>
                  <a:lnTo>
                    <a:pt x="1364" y="7239"/>
                  </a:lnTo>
                  <a:lnTo>
                    <a:pt x="5251" y="7056"/>
                  </a:lnTo>
                  <a:cubicBezTo>
                    <a:pt x="5760" y="6975"/>
                    <a:pt x="6268" y="6629"/>
                    <a:pt x="6451" y="6222"/>
                  </a:cubicBezTo>
                  <a:lnTo>
                    <a:pt x="7876" y="1644"/>
                  </a:lnTo>
                  <a:cubicBezTo>
                    <a:pt x="7978" y="1216"/>
                    <a:pt x="7978" y="789"/>
                    <a:pt x="7713" y="524"/>
                  </a:cubicBezTo>
                  <a:cubicBezTo>
                    <a:pt x="7499" y="239"/>
                    <a:pt x="7145" y="1"/>
                    <a:pt x="6773"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4739234" y="3328744"/>
              <a:ext cx="113140" cy="98409"/>
            </a:xfrm>
            <a:custGeom>
              <a:avLst/>
              <a:gdLst/>
              <a:ahLst/>
              <a:cxnLst/>
              <a:rect l="l" t="t" r="r" b="b"/>
              <a:pathLst>
                <a:path w="7035" h="6119" extrusionOk="0">
                  <a:moveTo>
                    <a:pt x="6180" y="0"/>
                  </a:moveTo>
                  <a:lnTo>
                    <a:pt x="2191" y="184"/>
                  </a:lnTo>
                  <a:cubicBezTo>
                    <a:pt x="1947" y="184"/>
                    <a:pt x="1683" y="346"/>
                    <a:pt x="1601" y="692"/>
                  </a:cubicBezTo>
                  <a:lnTo>
                    <a:pt x="75" y="5271"/>
                  </a:lnTo>
                  <a:cubicBezTo>
                    <a:pt x="1" y="5661"/>
                    <a:pt x="282" y="6118"/>
                    <a:pt x="718" y="6118"/>
                  </a:cubicBezTo>
                  <a:cubicBezTo>
                    <a:pt x="760" y="6118"/>
                    <a:pt x="804" y="6114"/>
                    <a:pt x="848" y="6105"/>
                  </a:cubicBezTo>
                  <a:lnTo>
                    <a:pt x="4735" y="5942"/>
                  </a:lnTo>
                  <a:cubicBezTo>
                    <a:pt x="4999" y="5942"/>
                    <a:pt x="5244" y="5779"/>
                    <a:pt x="5325" y="5515"/>
                  </a:cubicBezTo>
                  <a:lnTo>
                    <a:pt x="6851" y="936"/>
                  </a:lnTo>
                  <a:cubicBezTo>
                    <a:pt x="7034" y="428"/>
                    <a:pt x="6607" y="0"/>
                    <a:pt x="618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4848096" y="3134033"/>
              <a:ext cx="132230" cy="111596"/>
            </a:xfrm>
            <a:custGeom>
              <a:avLst/>
              <a:gdLst/>
              <a:ahLst/>
              <a:cxnLst/>
              <a:rect l="l" t="t" r="r" b="b"/>
              <a:pathLst>
                <a:path w="8222" h="6939" extrusionOk="0">
                  <a:moveTo>
                    <a:pt x="6879" y="163"/>
                  </a:moveTo>
                  <a:cubicBezTo>
                    <a:pt x="7204" y="163"/>
                    <a:pt x="7550" y="326"/>
                    <a:pt x="7815" y="590"/>
                  </a:cubicBezTo>
                  <a:cubicBezTo>
                    <a:pt x="7977" y="834"/>
                    <a:pt x="8059" y="1262"/>
                    <a:pt x="7896" y="1608"/>
                  </a:cubicBezTo>
                  <a:lnTo>
                    <a:pt x="6288" y="6105"/>
                  </a:lnTo>
                  <a:cubicBezTo>
                    <a:pt x="6105" y="6512"/>
                    <a:pt x="5678" y="6776"/>
                    <a:pt x="5271" y="6776"/>
                  </a:cubicBezTo>
                  <a:lnTo>
                    <a:pt x="1283" y="6776"/>
                  </a:lnTo>
                  <a:cubicBezTo>
                    <a:pt x="937" y="6776"/>
                    <a:pt x="591" y="6613"/>
                    <a:pt x="428" y="6349"/>
                  </a:cubicBezTo>
                  <a:cubicBezTo>
                    <a:pt x="265" y="6105"/>
                    <a:pt x="184" y="5677"/>
                    <a:pt x="347" y="5331"/>
                  </a:cubicBezTo>
                  <a:lnTo>
                    <a:pt x="1954" y="834"/>
                  </a:lnTo>
                  <a:cubicBezTo>
                    <a:pt x="2117" y="407"/>
                    <a:pt x="2463" y="163"/>
                    <a:pt x="2972" y="163"/>
                  </a:cubicBezTo>
                  <a:close/>
                  <a:moveTo>
                    <a:pt x="2972" y="0"/>
                  </a:moveTo>
                  <a:cubicBezTo>
                    <a:pt x="2463" y="0"/>
                    <a:pt x="1954" y="326"/>
                    <a:pt x="1791" y="834"/>
                  </a:cubicBezTo>
                  <a:lnTo>
                    <a:pt x="184" y="5331"/>
                  </a:lnTo>
                  <a:cubicBezTo>
                    <a:pt x="1" y="5677"/>
                    <a:pt x="82" y="6105"/>
                    <a:pt x="347" y="6430"/>
                  </a:cubicBezTo>
                  <a:cubicBezTo>
                    <a:pt x="509" y="6776"/>
                    <a:pt x="937" y="6939"/>
                    <a:pt x="1283" y="6939"/>
                  </a:cubicBezTo>
                  <a:lnTo>
                    <a:pt x="5271" y="6939"/>
                  </a:lnTo>
                  <a:cubicBezTo>
                    <a:pt x="5780" y="6939"/>
                    <a:pt x="6288" y="6613"/>
                    <a:pt x="6451" y="6105"/>
                  </a:cubicBezTo>
                  <a:lnTo>
                    <a:pt x="8059" y="1608"/>
                  </a:lnTo>
                  <a:cubicBezTo>
                    <a:pt x="8222" y="1262"/>
                    <a:pt x="8140" y="834"/>
                    <a:pt x="7896" y="509"/>
                  </a:cubicBezTo>
                  <a:cubicBezTo>
                    <a:pt x="7631" y="163"/>
                    <a:pt x="7306" y="0"/>
                    <a:pt x="687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4856282" y="3142203"/>
              <a:ext cx="115858" cy="95257"/>
            </a:xfrm>
            <a:custGeom>
              <a:avLst/>
              <a:gdLst/>
              <a:ahLst/>
              <a:cxnLst/>
              <a:rect l="l" t="t" r="r" b="b"/>
              <a:pathLst>
                <a:path w="7204" h="5923" extrusionOk="0">
                  <a:moveTo>
                    <a:pt x="2463" y="1"/>
                  </a:moveTo>
                  <a:cubicBezTo>
                    <a:pt x="2117" y="1"/>
                    <a:pt x="1873" y="245"/>
                    <a:pt x="1791" y="509"/>
                  </a:cubicBezTo>
                  <a:lnTo>
                    <a:pt x="184" y="4986"/>
                  </a:lnTo>
                  <a:cubicBezTo>
                    <a:pt x="0" y="5413"/>
                    <a:pt x="346" y="5922"/>
                    <a:pt x="855" y="5922"/>
                  </a:cubicBezTo>
                  <a:lnTo>
                    <a:pt x="4762" y="5922"/>
                  </a:lnTo>
                  <a:cubicBezTo>
                    <a:pt x="5006" y="5922"/>
                    <a:pt x="5271" y="5678"/>
                    <a:pt x="5434" y="5413"/>
                  </a:cubicBezTo>
                  <a:lnTo>
                    <a:pt x="7041" y="916"/>
                  </a:lnTo>
                  <a:cubicBezTo>
                    <a:pt x="7204" y="509"/>
                    <a:pt x="6878" y="1"/>
                    <a:pt x="637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4976386" y="3131074"/>
              <a:ext cx="286365" cy="117515"/>
            </a:xfrm>
            <a:custGeom>
              <a:avLst/>
              <a:gdLst/>
              <a:ahLst/>
              <a:cxnLst/>
              <a:rect l="l" t="t" r="r" b="b"/>
              <a:pathLst>
                <a:path w="17806" h="7307" extrusionOk="0">
                  <a:moveTo>
                    <a:pt x="11436" y="184"/>
                  </a:moveTo>
                  <a:cubicBezTo>
                    <a:pt x="11782" y="184"/>
                    <a:pt x="12128" y="265"/>
                    <a:pt x="12291" y="510"/>
                  </a:cubicBezTo>
                  <a:lnTo>
                    <a:pt x="17134" y="4844"/>
                  </a:lnTo>
                  <a:cubicBezTo>
                    <a:pt x="17541" y="5169"/>
                    <a:pt x="17643" y="5780"/>
                    <a:pt x="17459" y="6187"/>
                  </a:cubicBezTo>
                  <a:cubicBezTo>
                    <a:pt x="17297" y="6696"/>
                    <a:pt x="16869" y="7041"/>
                    <a:pt x="16361" y="7041"/>
                  </a:cubicBezTo>
                  <a:lnTo>
                    <a:pt x="1445" y="7123"/>
                  </a:lnTo>
                  <a:cubicBezTo>
                    <a:pt x="1099" y="7123"/>
                    <a:pt x="672" y="6960"/>
                    <a:pt x="509" y="6614"/>
                  </a:cubicBezTo>
                  <a:cubicBezTo>
                    <a:pt x="245" y="6289"/>
                    <a:pt x="163" y="5943"/>
                    <a:pt x="245" y="5515"/>
                  </a:cubicBezTo>
                  <a:lnTo>
                    <a:pt x="1689" y="1283"/>
                  </a:lnTo>
                  <a:cubicBezTo>
                    <a:pt x="1872" y="774"/>
                    <a:pt x="2279" y="428"/>
                    <a:pt x="2788" y="428"/>
                  </a:cubicBezTo>
                  <a:lnTo>
                    <a:pt x="11436" y="184"/>
                  </a:lnTo>
                  <a:close/>
                  <a:moveTo>
                    <a:pt x="11436" y="1"/>
                  </a:moveTo>
                  <a:lnTo>
                    <a:pt x="2788" y="265"/>
                  </a:lnTo>
                  <a:cubicBezTo>
                    <a:pt x="2198" y="265"/>
                    <a:pt x="1689" y="591"/>
                    <a:pt x="1527" y="1201"/>
                  </a:cubicBezTo>
                  <a:lnTo>
                    <a:pt x="163" y="5434"/>
                  </a:lnTo>
                  <a:cubicBezTo>
                    <a:pt x="0" y="5943"/>
                    <a:pt x="82" y="6370"/>
                    <a:pt x="346" y="6696"/>
                  </a:cubicBezTo>
                  <a:cubicBezTo>
                    <a:pt x="591" y="7041"/>
                    <a:pt x="1018" y="7306"/>
                    <a:pt x="1445" y="7306"/>
                  </a:cubicBezTo>
                  <a:lnTo>
                    <a:pt x="16361" y="7204"/>
                  </a:lnTo>
                  <a:cubicBezTo>
                    <a:pt x="16869" y="7204"/>
                    <a:pt x="17378" y="6797"/>
                    <a:pt x="17643" y="6289"/>
                  </a:cubicBezTo>
                  <a:cubicBezTo>
                    <a:pt x="17805" y="5780"/>
                    <a:pt x="17724" y="5169"/>
                    <a:pt x="17297" y="4762"/>
                  </a:cubicBezTo>
                  <a:lnTo>
                    <a:pt x="12454" y="347"/>
                  </a:lnTo>
                  <a:cubicBezTo>
                    <a:pt x="12128" y="184"/>
                    <a:pt x="11864" y="1"/>
                    <a:pt x="11436"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4984572" y="3140064"/>
              <a:ext cx="272614" cy="100339"/>
            </a:xfrm>
            <a:custGeom>
              <a:avLst/>
              <a:gdLst/>
              <a:ahLst/>
              <a:cxnLst/>
              <a:rect l="l" t="t" r="r" b="b"/>
              <a:pathLst>
                <a:path w="16951" h="6239" extrusionOk="0">
                  <a:moveTo>
                    <a:pt x="11117" y="0"/>
                  </a:moveTo>
                  <a:cubicBezTo>
                    <a:pt x="11059" y="0"/>
                    <a:pt x="10997" y="11"/>
                    <a:pt x="10927" y="32"/>
                  </a:cubicBezTo>
                  <a:lnTo>
                    <a:pt x="2279" y="215"/>
                  </a:lnTo>
                  <a:cubicBezTo>
                    <a:pt x="1954" y="215"/>
                    <a:pt x="1608" y="459"/>
                    <a:pt x="1526" y="805"/>
                  </a:cubicBezTo>
                  <a:lnTo>
                    <a:pt x="163" y="5038"/>
                  </a:lnTo>
                  <a:cubicBezTo>
                    <a:pt x="0" y="5628"/>
                    <a:pt x="427" y="6238"/>
                    <a:pt x="936" y="6238"/>
                  </a:cubicBezTo>
                  <a:lnTo>
                    <a:pt x="15852" y="6055"/>
                  </a:lnTo>
                  <a:cubicBezTo>
                    <a:pt x="16625" y="6055"/>
                    <a:pt x="16950" y="5119"/>
                    <a:pt x="16360" y="4610"/>
                  </a:cubicBezTo>
                  <a:lnTo>
                    <a:pt x="11538" y="215"/>
                  </a:lnTo>
                  <a:cubicBezTo>
                    <a:pt x="11403" y="80"/>
                    <a:pt x="11279" y="0"/>
                    <a:pt x="11117"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5224443" y="3298959"/>
              <a:ext cx="286365" cy="117177"/>
            </a:xfrm>
            <a:custGeom>
              <a:avLst/>
              <a:gdLst/>
              <a:ahLst/>
              <a:cxnLst/>
              <a:rect l="l" t="t" r="r" b="b"/>
              <a:pathLst>
                <a:path w="17806" h="7286" extrusionOk="0">
                  <a:moveTo>
                    <a:pt x="11457" y="163"/>
                  </a:moveTo>
                  <a:cubicBezTo>
                    <a:pt x="11782" y="163"/>
                    <a:pt x="12047" y="245"/>
                    <a:pt x="12291" y="509"/>
                  </a:cubicBezTo>
                  <a:lnTo>
                    <a:pt x="17134" y="4823"/>
                  </a:lnTo>
                  <a:cubicBezTo>
                    <a:pt x="17561" y="5169"/>
                    <a:pt x="17643" y="5678"/>
                    <a:pt x="17480" y="6187"/>
                  </a:cubicBezTo>
                  <a:cubicBezTo>
                    <a:pt x="17297" y="6695"/>
                    <a:pt x="16788" y="6940"/>
                    <a:pt x="16279" y="6940"/>
                  </a:cubicBezTo>
                  <a:lnTo>
                    <a:pt x="1445" y="7123"/>
                  </a:lnTo>
                  <a:cubicBezTo>
                    <a:pt x="1018" y="7123"/>
                    <a:pt x="692" y="6940"/>
                    <a:pt x="428" y="6614"/>
                  </a:cubicBezTo>
                  <a:cubicBezTo>
                    <a:pt x="265" y="6268"/>
                    <a:pt x="184" y="5841"/>
                    <a:pt x="265" y="5515"/>
                  </a:cubicBezTo>
                  <a:lnTo>
                    <a:pt x="1710" y="1181"/>
                  </a:lnTo>
                  <a:cubicBezTo>
                    <a:pt x="1873" y="672"/>
                    <a:pt x="2300" y="326"/>
                    <a:pt x="2809" y="326"/>
                  </a:cubicBezTo>
                  <a:lnTo>
                    <a:pt x="11457" y="163"/>
                  </a:lnTo>
                  <a:close/>
                  <a:moveTo>
                    <a:pt x="11457" y="1"/>
                  </a:moveTo>
                  <a:lnTo>
                    <a:pt x="2809" y="163"/>
                  </a:lnTo>
                  <a:cubicBezTo>
                    <a:pt x="2219" y="163"/>
                    <a:pt x="1710" y="591"/>
                    <a:pt x="1527" y="1181"/>
                  </a:cubicBezTo>
                  <a:lnTo>
                    <a:pt x="82" y="5413"/>
                  </a:lnTo>
                  <a:cubicBezTo>
                    <a:pt x="1" y="5841"/>
                    <a:pt x="82" y="6349"/>
                    <a:pt x="347" y="6695"/>
                  </a:cubicBezTo>
                  <a:cubicBezTo>
                    <a:pt x="591" y="7041"/>
                    <a:pt x="1018" y="7286"/>
                    <a:pt x="1445" y="7286"/>
                  </a:cubicBezTo>
                  <a:lnTo>
                    <a:pt x="16279" y="7123"/>
                  </a:lnTo>
                  <a:cubicBezTo>
                    <a:pt x="16870" y="7123"/>
                    <a:pt x="17378" y="6777"/>
                    <a:pt x="17643" y="6268"/>
                  </a:cubicBezTo>
                  <a:cubicBezTo>
                    <a:pt x="17806" y="5678"/>
                    <a:pt x="17643" y="5088"/>
                    <a:pt x="17215" y="4742"/>
                  </a:cubicBezTo>
                  <a:lnTo>
                    <a:pt x="12393" y="326"/>
                  </a:lnTo>
                  <a:cubicBezTo>
                    <a:pt x="12128" y="82"/>
                    <a:pt x="11782" y="1"/>
                    <a:pt x="11457" y="1"/>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5231310" y="3307145"/>
              <a:ext cx="274255" cy="99502"/>
            </a:xfrm>
            <a:custGeom>
              <a:avLst/>
              <a:gdLst/>
              <a:ahLst/>
              <a:cxnLst/>
              <a:rect l="l" t="t" r="r" b="b"/>
              <a:pathLst>
                <a:path w="17053" h="6187" extrusionOk="0">
                  <a:moveTo>
                    <a:pt x="11030" y="0"/>
                  </a:moveTo>
                  <a:lnTo>
                    <a:pt x="2382" y="245"/>
                  </a:lnTo>
                  <a:cubicBezTo>
                    <a:pt x="2036" y="245"/>
                    <a:pt x="1690" y="509"/>
                    <a:pt x="1608" y="835"/>
                  </a:cubicBezTo>
                  <a:lnTo>
                    <a:pt x="265" y="5088"/>
                  </a:lnTo>
                  <a:cubicBezTo>
                    <a:pt x="1" y="5678"/>
                    <a:pt x="428" y="6186"/>
                    <a:pt x="1018" y="6186"/>
                  </a:cubicBezTo>
                  <a:lnTo>
                    <a:pt x="15852" y="6105"/>
                  </a:lnTo>
                  <a:cubicBezTo>
                    <a:pt x="16707" y="6105"/>
                    <a:pt x="17053" y="5169"/>
                    <a:pt x="16443" y="4579"/>
                  </a:cubicBezTo>
                  <a:lnTo>
                    <a:pt x="11620" y="245"/>
                  </a:lnTo>
                  <a:cubicBezTo>
                    <a:pt x="11457" y="82"/>
                    <a:pt x="11274" y="0"/>
                    <a:pt x="11030"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4856282" y="3315074"/>
              <a:ext cx="129609" cy="116116"/>
            </a:xfrm>
            <a:custGeom>
              <a:avLst/>
              <a:gdLst/>
              <a:ahLst/>
              <a:cxnLst/>
              <a:rect l="l" t="t" r="r" b="b"/>
              <a:pathLst>
                <a:path w="8059" h="7220" extrusionOk="0">
                  <a:moveTo>
                    <a:pt x="6797" y="179"/>
                  </a:moveTo>
                  <a:cubicBezTo>
                    <a:pt x="7122" y="179"/>
                    <a:pt x="7387" y="342"/>
                    <a:pt x="7631" y="606"/>
                  </a:cubicBezTo>
                  <a:cubicBezTo>
                    <a:pt x="7814" y="850"/>
                    <a:pt x="7896" y="1196"/>
                    <a:pt x="7814" y="1542"/>
                  </a:cubicBezTo>
                  <a:lnTo>
                    <a:pt x="6288" y="6121"/>
                  </a:lnTo>
                  <a:cubicBezTo>
                    <a:pt x="6186" y="6548"/>
                    <a:pt x="5779" y="6874"/>
                    <a:pt x="5352" y="6874"/>
                  </a:cubicBezTo>
                  <a:lnTo>
                    <a:pt x="1364" y="7057"/>
                  </a:lnTo>
                  <a:cubicBezTo>
                    <a:pt x="1018" y="7057"/>
                    <a:pt x="692" y="6874"/>
                    <a:pt x="428" y="6629"/>
                  </a:cubicBezTo>
                  <a:cubicBezTo>
                    <a:pt x="265" y="6284"/>
                    <a:pt x="184" y="5938"/>
                    <a:pt x="346" y="5612"/>
                  </a:cubicBezTo>
                  <a:lnTo>
                    <a:pt x="1791" y="1034"/>
                  </a:lnTo>
                  <a:cubicBezTo>
                    <a:pt x="1954" y="606"/>
                    <a:pt x="2300" y="342"/>
                    <a:pt x="2809" y="342"/>
                  </a:cubicBezTo>
                  <a:lnTo>
                    <a:pt x="6695" y="179"/>
                  </a:lnTo>
                  <a:close/>
                  <a:moveTo>
                    <a:pt x="6859" y="0"/>
                  </a:moveTo>
                  <a:cubicBezTo>
                    <a:pt x="6806" y="0"/>
                    <a:pt x="6751" y="5"/>
                    <a:pt x="6695" y="16"/>
                  </a:cubicBezTo>
                  <a:lnTo>
                    <a:pt x="2809" y="179"/>
                  </a:lnTo>
                  <a:cubicBezTo>
                    <a:pt x="2218" y="179"/>
                    <a:pt x="1791" y="525"/>
                    <a:pt x="1608" y="1034"/>
                  </a:cubicBezTo>
                  <a:lnTo>
                    <a:pt x="184" y="5612"/>
                  </a:lnTo>
                  <a:cubicBezTo>
                    <a:pt x="0" y="5938"/>
                    <a:pt x="82" y="6365"/>
                    <a:pt x="346" y="6711"/>
                  </a:cubicBezTo>
                  <a:cubicBezTo>
                    <a:pt x="591" y="7057"/>
                    <a:pt x="937" y="7220"/>
                    <a:pt x="1364" y="7220"/>
                  </a:cubicBezTo>
                  <a:lnTo>
                    <a:pt x="5352" y="7057"/>
                  </a:lnTo>
                  <a:cubicBezTo>
                    <a:pt x="5861" y="7057"/>
                    <a:pt x="6288" y="6629"/>
                    <a:pt x="6451" y="6202"/>
                  </a:cubicBezTo>
                  <a:lnTo>
                    <a:pt x="7896" y="1624"/>
                  </a:lnTo>
                  <a:cubicBezTo>
                    <a:pt x="8059" y="1196"/>
                    <a:pt x="7977" y="850"/>
                    <a:pt x="7713" y="525"/>
                  </a:cubicBezTo>
                  <a:cubicBezTo>
                    <a:pt x="7500" y="224"/>
                    <a:pt x="7211" y="0"/>
                    <a:pt x="6859"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4864677" y="3323501"/>
              <a:ext cx="113028" cy="98344"/>
            </a:xfrm>
            <a:custGeom>
              <a:avLst/>
              <a:gdLst/>
              <a:ahLst/>
              <a:cxnLst/>
              <a:rect l="l" t="t" r="r" b="b"/>
              <a:pathLst>
                <a:path w="7028" h="6115" extrusionOk="0">
                  <a:moveTo>
                    <a:pt x="6173" y="1"/>
                  </a:moveTo>
                  <a:lnTo>
                    <a:pt x="2287" y="164"/>
                  </a:lnTo>
                  <a:cubicBezTo>
                    <a:pt x="1941" y="164"/>
                    <a:pt x="1696" y="428"/>
                    <a:pt x="1595" y="672"/>
                  </a:cubicBezTo>
                  <a:lnTo>
                    <a:pt x="170" y="5251"/>
                  </a:lnTo>
                  <a:cubicBezTo>
                    <a:pt x="0" y="5647"/>
                    <a:pt x="286" y="6114"/>
                    <a:pt x="735" y="6114"/>
                  </a:cubicBezTo>
                  <a:cubicBezTo>
                    <a:pt x="770" y="6114"/>
                    <a:pt x="805" y="6111"/>
                    <a:pt x="842" y="6105"/>
                  </a:cubicBezTo>
                  <a:lnTo>
                    <a:pt x="4749" y="5922"/>
                  </a:lnTo>
                  <a:cubicBezTo>
                    <a:pt x="5074" y="5922"/>
                    <a:pt x="5339" y="5760"/>
                    <a:pt x="5420" y="5515"/>
                  </a:cubicBezTo>
                  <a:lnTo>
                    <a:pt x="6865" y="937"/>
                  </a:lnTo>
                  <a:cubicBezTo>
                    <a:pt x="7028" y="428"/>
                    <a:pt x="6682" y="1"/>
                    <a:pt x="6173"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4983253" y="3309766"/>
              <a:ext cx="127968" cy="115858"/>
            </a:xfrm>
            <a:custGeom>
              <a:avLst/>
              <a:gdLst/>
              <a:ahLst/>
              <a:cxnLst/>
              <a:rect l="l" t="t" r="r" b="b"/>
              <a:pathLst>
                <a:path w="7957" h="7204" extrusionOk="0">
                  <a:moveTo>
                    <a:pt x="6695" y="163"/>
                  </a:moveTo>
                  <a:cubicBezTo>
                    <a:pt x="7041" y="163"/>
                    <a:pt x="7367" y="346"/>
                    <a:pt x="7550" y="590"/>
                  </a:cubicBezTo>
                  <a:cubicBezTo>
                    <a:pt x="7794" y="855"/>
                    <a:pt x="7794" y="1180"/>
                    <a:pt x="7713" y="1526"/>
                  </a:cubicBezTo>
                  <a:lnTo>
                    <a:pt x="6268" y="6105"/>
                  </a:lnTo>
                  <a:cubicBezTo>
                    <a:pt x="6105" y="6532"/>
                    <a:pt x="5678" y="6878"/>
                    <a:pt x="5251" y="6878"/>
                  </a:cubicBezTo>
                  <a:lnTo>
                    <a:pt x="1344" y="7041"/>
                  </a:lnTo>
                  <a:lnTo>
                    <a:pt x="1262" y="7041"/>
                  </a:lnTo>
                  <a:cubicBezTo>
                    <a:pt x="937" y="7041"/>
                    <a:pt x="591" y="6878"/>
                    <a:pt x="428" y="6614"/>
                  </a:cubicBezTo>
                  <a:cubicBezTo>
                    <a:pt x="164" y="6268"/>
                    <a:pt x="164" y="5942"/>
                    <a:pt x="245" y="5596"/>
                  </a:cubicBezTo>
                  <a:lnTo>
                    <a:pt x="1690" y="1099"/>
                  </a:lnTo>
                  <a:cubicBezTo>
                    <a:pt x="1852" y="590"/>
                    <a:pt x="2280" y="346"/>
                    <a:pt x="2707" y="346"/>
                  </a:cubicBezTo>
                  <a:lnTo>
                    <a:pt x="6614" y="163"/>
                  </a:lnTo>
                  <a:close/>
                  <a:moveTo>
                    <a:pt x="6614" y="0"/>
                  </a:moveTo>
                  <a:lnTo>
                    <a:pt x="2707" y="163"/>
                  </a:lnTo>
                  <a:cubicBezTo>
                    <a:pt x="2198" y="163"/>
                    <a:pt x="1771" y="509"/>
                    <a:pt x="1608" y="1018"/>
                  </a:cubicBezTo>
                  <a:lnTo>
                    <a:pt x="82" y="5596"/>
                  </a:lnTo>
                  <a:cubicBezTo>
                    <a:pt x="1" y="5942"/>
                    <a:pt x="82" y="6369"/>
                    <a:pt x="245" y="6695"/>
                  </a:cubicBezTo>
                  <a:cubicBezTo>
                    <a:pt x="509" y="7041"/>
                    <a:pt x="937" y="7204"/>
                    <a:pt x="1262" y="7204"/>
                  </a:cubicBezTo>
                  <a:lnTo>
                    <a:pt x="1344" y="7204"/>
                  </a:lnTo>
                  <a:lnTo>
                    <a:pt x="5251" y="7041"/>
                  </a:lnTo>
                  <a:cubicBezTo>
                    <a:pt x="5759" y="7041"/>
                    <a:pt x="6268" y="6695"/>
                    <a:pt x="6349" y="6186"/>
                  </a:cubicBezTo>
                  <a:lnTo>
                    <a:pt x="7876" y="1608"/>
                  </a:lnTo>
                  <a:cubicBezTo>
                    <a:pt x="7957" y="1180"/>
                    <a:pt x="7957" y="855"/>
                    <a:pt x="7713" y="509"/>
                  </a:cubicBezTo>
                  <a:cubicBezTo>
                    <a:pt x="7448" y="163"/>
                    <a:pt x="7041" y="0"/>
                    <a:pt x="6614"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4991536" y="3317936"/>
              <a:ext cx="113156" cy="98344"/>
            </a:xfrm>
            <a:custGeom>
              <a:avLst/>
              <a:gdLst/>
              <a:ahLst/>
              <a:cxnLst/>
              <a:rect l="l" t="t" r="r" b="b"/>
              <a:pathLst>
                <a:path w="7036" h="6115" extrusionOk="0">
                  <a:moveTo>
                    <a:pt x="6180" y="1"/>
                  </a:moveTo>
                  <a:lnTo>
                    <a:pt x="2192" y="164"/>
                  </a:lnTo>
                  <a:cubicBezTo>
                    <a:pt x="1948" y="164"/>
                    <a:pt x="1683" y="428"/>
                    <a:pt x="1602" y="672"/>
                  </a:cubicBezTo>
                  <a:lnTo>
                    <a:pt x="76" y="5251"/>
                  </a:lnTo>
                  <a:cubicBezTo>
                    <a:pt x="0" y="5647"/>
                    <a:pt x="275" y="6114"/>
                    <a:pt x="722" y="6114"/>
                  </a:cubicBezTo>
                  <a:cubicBezTo>
                    <a:pt x="757" y="6114"/>
                    <a:pt x="792" y="6111"/>
                    <a:pt x="829" y="6106"/>
                  </a:cubicBezTo>
                  <a:lnTo>
                    <a:pt x="4736" y="5943"/>
                  </a:lnTo>
                  <a:cubicBezTo>
                    <a:pt x="5000" y="5943"/>
                    <a:pt x="5244" y="5760"/>
                    <a:pt x="5326" y="5515"/>
                  </a:cubicBezTo>
                  <a:lnTo>
                    <a:pt x="6852" y="937"/>
                  </a:lnTo>
                  <a:cubicBezTo>
                    <a:pt x="7035" y="510"/>
                    <a:pt x="6608" y="1"/>
                    <a:pt x="61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5108600" y="3304202"/>
              <a:ext cx="129609" cy="116196"/>
            </a:xfrm>
            <a:custGeom>
              <a:avLst/>
              <a:gdLst/>
              <a:ahLst/>
              <a:cxnLst/>
              <a:rect l="l" t="t" r="r" b="b"/>
              <a:pathLst>
                <a:path w="8059" h="7225" extrusionOk="0">
                  <a:moveTo>
                    <a:pt x="6695" y="183"/>
                  </a:moveTo>
                  <a:cubicBezTo>
                    <a:pt x="7041" y="183"/>
                    <a:pt x="7387" y="346"/>
                    <a:pt x="7631" y="611"/>
                  </a:cubicBezTo>
                  <a:cubicBezTo>
                    <a:pt x="7794" y="855"/>
                    <a:pt x="7895" y="1282"/>
                    <a:pt x="7712" y="1526"/>
                  </a:cubicBezTo>
                  <a:lnTo>
                    <a:pt x="6268" y="6105"/>
                  </a:lnTo>
                  <a:cubicBezTo>
                    <a:pt x="6105" y="6532"/>
                    <a:pt x="5759" y="6878"/>
                    <a:pt x="5352" y="6878"/>
                  </a:cubicBezTo>
                  <a:lnTo>
                    <a:pt x="1364" y="7041"/>
                  </a:lnTo>
                  <a:cubicBezTo>
                    <a:pt x="1018" y="7041"/>
                    <a:pt x="672" y="6878"/>
                    <a:pt x="428" y="6614"/>
                  </a:cubicBezTo>
                  <a:cubicBezTo>
                    <a:pt x="265" y="6288"/>
                    <a:pt x="163" y="5942"/>
                    <a:pt x="346" y="5596"/>
                  </a:cubicBezTo>
                  <a:lnTo>
                    <a:pt x="1791" y="1119"/>
                  </a:lnTo>
                  <a:cubicBezTo>
                    <a:pt x="1954" y="692"/>
                    <a:pt x="2300" y="346"/>
                    <a:pt x="2707" y="346"/>
                  </a:cubicBezTo>
                  <a:lnTo>
                    <a:pt x="6695" y="183"/>
                  </a:lnTo>
                  <a:close/>
                  <a:moveTo>
                    <a:pt x="6695" y="0"/>
                  </a:moveTo>
                  <a:lnTo>
                    <a:pt x="2707" y="183"/>
                  </a:lnTo>
                  <a:cubicBezTo>
                    <a:pt x="2198" y="183"/>
                    <a:pt x="1791" y="509"/>
                    <a:pt x="1608" y="1018"/>
                  </a:cubicBezTo>
                  <a:lnTo>
                    <a:pt x="163" y="5596"/>
                  </a:lnTo>
                  <a:cubicBezTo>
                    <a:pt x="0" y="5942"/>
                    <a:pt x="82" y="6369"/>
                    <a:pt x="346" y="6715"/>
                  </a:cubicBezTo>
                  <a:cubicBezTo>
                    <a:pt x="590" y="7041"/>
                    <a:pt x="936" y="7224"/>
                    <a:pt x="1364" y="7224"/>
                  </a:cubicBezTo>
                  <a:lnTo>
                    <a:pt x="5352" y="7041"/>
                  </a:lnTo>
                  <a:cubicBezTo>
                    <a:pt x="5861" y="7041"/>
                    <a:pt x="6268" y="6715"/>
                    <a:pt x="6451" y="6207"/>
                  </a:cubicBezTo>
                  <a:lnTo>
                    <a:pt x="7895" y="1628"/>
                  </a:lnTo>
                  <a:cubicBezTo>
                    <a:pt x="8058" y="1282"/>
                    <a:pt x="7977" y="855"/>
                    <a:pt x="7712" y="509"/>
                  </a:cubicBezTo>
                  <a:cubicBezTo>
                    <a:pt x="7468" y="183"/>
                    <a:pt x="7122" y="0"/>
                    <a:pt x="6695" y="0"/>
                  </a:cubicBezTo>
                  <a:close/>
                </a:path>
              </a:pathLst>
            </a:custGeom>
            <a:solidFill>
              <a:srgbClr val="F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5116770" y="3312372"/>
              <a:ext cx="113253" cy="99840"/>
            </a:xfrm>
            <a:custGeom>
              <a:avLst/>
              <a:gdLst/>
              <a:ahLst/>
              <a:cxnLst/>
              <a:rect l="l" t="t" r="r" b="b"/>
              <a:pathLst>
                <a:path w="7042" h="6208" extrusionOk="0">
                  <a:moveTo>
                    <a:pt x="6187" y="1"/>
                  </a:moveTo>
                  <a:lnTo>
                    <a:pt x="2300" y="184"/>
                  </a:lnTo>
                  <a:cubicBezTo>
                    <a:pt x="1954" y="184"/>
                    <a:pt x="1690" y="428"/>
                    <a:pt x="1608" y="693"/>
                  </a:cubicBezTo>
                  <a:lnTo>
                    <a:pt x="164" y="5271"/>
                  </a:lnTo>
                  <a:cubicBezTo>
                    <a:pt x="1" y="5699"/>
                    <a:pt x="347" y="6207"/>
                    <a:pt x="856" y="6207"/>
                  </a:cubicBezTo>
                  <a:lnTo>
                    <a:pt x="4742" y="6024"/>
                  </a:lnTo>
                  <a:cubicBezTo>
                    <a:pt x="5088" y="5943"/>
                    <a:pt x="5353" y="5780"/>
                    <a:pt x="5434" y="5515"/>
                  </a:cubicBezTo>
                  <a:lnTo>
                    <a:pt x="6879" y="937"/>
                  </a:lnTo>
                  <a:cubicBezTo>
                    <a:pt x="7042" y="510"/>
                    <a:pt x="6696" y="1"/>
                    <a:pt x="6187"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4036830" y="3410555"/>
              <a:ext cx="2050937" cy="251016"/>
            </a:xfrm>
            <a:custGeom>
              <a:avLst/>
              <a:gdLst/>
              <a:ahLst/>
              <a:cxnLst/>
              <a:rect l="l" t="t" r="r" b="b"/>
              <a:pathLst>
                <a:path w="127526" h="15608" extrusionOk="0">
                  <a:moveTo>
                    <a:pt x="127525" y="1"/>
                  </a:moveTo>
                  <a:cubicBezTo>
                    <a:pt x="127525" y="1"/>
                    <a:pt x="116333" y="611"/>
                    <a:pt x="87662" y="1791"/>
                  </a:cubicBezTo>
                  <a:cubicBezTo>
                    <a:pt x="63753" y="2809"/>
                    <a:pt x="20939" y="4579"/>
                    <a:pt x="7387" y="5189"/>
                  </a:cubicBezTo>
                  <a:cubicBezTo>
                    <a:pt x="4742" y="5271"/>
                    <a:pt x="2381" y="6716"/>
                    <a:pt x="1018" y="8913"/>
                  </a:cubicBezTo>
                  <a:lnTo>
                    <a:pt x="1" y="10602"/>
                  </a:lnTo>
                  <a:lnTo>
                    <a:pt x="2036" y="12637"/>
                  </a:lnTo>
                  <a:lnTo>
                    <a:pt x="2809" y="15608"/>
                  </a:lnTo>
                  <a:lnTo>
                    <a:pt x="109639" y="15608"/>
                  </a:lnTo>
                  <a:lnTo>
                    <a:pt x="127525" y="1"/>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4036830" y="3410555"/>
              <a:ext cx="2050937" cy="174769"/>
            </a:xfrm>
            <a:custGeom>
              <a:avLst/>
              <a:gdLst/>
              <a:ahLst/>
              <a:cxnLst/>
              <a:rect l="l" t="t" r="r" b="b"/>
              <a:pathLst>
                <a:path w="127526" h="10867" extrusionOk="0">
                  <a:moveTo>
                    <a:pt x="127525" y="1"/>
                  </a:moveTo>
                  <a:lnTo>
                    <a:pt x="127525" y="1"/>
                  </a:lnTo>
                  <a:cubicBezTo>
                    <a:pt x="127525" y="1"/>
                    <a:pt x="116333" y="611"/>
                    <a:pt x="87662" y="1791"/>
                  </a:cubicBezTo>
                  <a:cubicBezTo>
                    <a:pt x="63753" y="2809"/>
                    <a:pt x="20939" y="4579"/>
                    <a:pt x="7387" y="5189"/>
                  </a:cubicBezTo>
                  <a:cubicBezTo>
                    <a:pt x="4742" y="5271"/>
                    <a:pt x="2381" y="6716"/>
                    <a:pt x="1018" y="8913"/>
                  </a:cubicBezTo>
                  <a:lnTo>
                    <a:pt x="1" y="10602"/>
                  </a:lnTo>
                  <a:lnTo>
                    <a:pt x="265" y="10867"/>
                  </a:lnTo>
                  <a:lnTo>
                    <a:pt x="1018" y="9768"/>
                  </a:lnTo>
                  <a:cubicBezTo>
                    <a:pt x="2381" y="7469"/>
                    <a:pt x="4742" y="6105"/>
                    <a:pt x="7387" y="5942"/>
                  </a:cubicBezTo>
                  <a:cubicBezTo>
                    <a:pt x="20939" y="5352"/>
                    <a:pt x="63753" y="3562"/>
                    <a:pt x="87662" y="2646"/>
                  </a:cubicBezTo>
                  <a:cubicBezTo>
                    <a:pt x="111490" y="1628"/>
                    <a:pt x="123191" y="1018"/>
                    <a:pt x="126508" y="855"/>
                  </a:cubicBezTo>
                  <a:lnTo>
                    <a:pt x="127525"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4323179" y="3451469"/>
              <a:ext cx="1478239" cy="77904"/>
            </a:xfrm>
            <a:custGeom>
              <a:avLst/>
              <a:gdLst/>
              <a:ahLst/>
              <a:cxnLst/>
              <a:rect l="l" t="t" r="r" b="b"/>
              <a:pathLst>
                <a:path w="91916" h="4844" extrusionOk="0">
                  <a:moveTo>
                    <a:pt x="91915" y="0"/>
                  </a:moveTo>
                  <a:lnTo>
                    <a:pt x="1" y="4843"/>
                  </a:lnTo>
                  <a:lnTo>
                    <a:pt x="1" y="4843"/>
                  </a:lnTo>
                  <a:cubicBezTo>
                    <a:pt x="1" y="4843"/>
                    <a:pt x="55105" y="4172"/>
                    <a:pt x="60965" y="3826"/>
                  </a:cubicBezTo>
                  <a:cubicBezTo>
                    <a:pt x="66805" y="3480"/>
                    <a:pt x="91915" y="0"/>
                    <a:pt x="91915" y="0"/>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04866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3" name="Google Shape;933;p50"/>
          <p:cNvSpPr/>
          <p:nvPr/>
        </p:nvSpPr>
        <p:spPr>
          <a:xfrm>
            <a:off x="-165723" y="2185901"/>
            <a:ext cx="39224" cy="39224"/>
          </a:xfrm>
          <a:custGeom>
            <a:avLst/>
            <a:gdLst/>
            <a:ahLst/>
            <a:cxnLst/>
            <a:rect l="l" t="t" r="r" b="b"/>
            <a:pathLst>
              <a:path w="380" h="380" extrusionOk="0">
                <a:moveTo>
                  <a:pt x="197" y="0"/>
                </a:moveTo>
                <a:cubicBezTo>
                  <a:pt x="77" y="0"/>
                  <a:pt x="0" y="82"/>
                  <a:pt x="0" y="202"/>
                </a:cubicBezTo>
                <a:cubicBezTo>
                  <a:pt x="0" y="303"/>
                  <a:pt x="77" y="380"/>
                  <a:pt x="197" y="380"/>
                </a:cubicBezTo>
                <a:cubicBezTo>
                  <a:pt x="298" y="380"/>
                  <a:pt x="380" y="303"/>
                  <a:pt x="380" y="202"/>
                </a:cubicBezTo>
                <a:cubicBezTo>
                  <a:pt x="380" y="82"/>
                  <a:pt x="298" y="0"/>
                  <a:pt x="197" y="0"/>
                </a:cubicBezTo>
                <a:close/>
              </a:path>
            </a:pathLst>
          </a:custGeom>
          <a:gradFill>
            <a:gsLst>
              <a:gs pos="0">
                <a:schemeClr val="accent4"/>
              </a:gs>
              <a:gs pos="46000">
                <a:srgbClr val="FFFFFF">
                  <a:alpha val="1686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50"/>
          <p:cNvGrpSpPr/>
          <p:nvPr/>
        </p:nvGrpSpPr>
        <p:grpSpPr>
          <a:xfrm>
            <a:off x="1610091" y="2899282"/>
            <a:ext cx="5923665" cy="1704098"/>
            <a:chOff x="1610091" y="2994757"/>
            <a:chExt cx="5923665" cy="1704098"/>
          </a:xfrm>
        </p:grpSpPr>
        <p:sp>
          <p:nvSpPr>
            <p:cNvPr id="935" name="Google Shape;935;p50"/>
            <p:cNvSpPr/>
            <p:nvPr/>
          </p:nvSpPr>
          <p:spPr>
            <a:xfrm>
              <a:off x="3610447" y="3321327"/>
              <a:ext cx="1939119" cy="343711"/>
            </a:xfrm>
            <a:custGeom>
              <a:avLst/>
              <a:gdLst/>
              <a:ahLst/>
              <a:cxnLst/>
              <a:rect l="l" t="t" r="r" b="b"/>
              <a:pathLst>
                <a:path w="13117" h="2325" extrusionOk="0">
                  <a:moveTo>
                    <a:pt x="7367" y="0"/>
                  </a:moveTo>
                  <a:cubicBezTo>
                    <a:pt x="5240" y="0"/>
                    <a:pt x="2664" y="1074"/>
                    <a:pt x="0" y="2325"/>
                  </a:cubicBezTo>
                  <a:lnTo>
                    <a:pt x="13117" y="2236"/>
                  </a:lnTo>
                  <a:lnTo>
                    <a:pt x="8189" y="55"/>
                  </a:lnTo>
                  <a:cubicBezTo>
                    <a:pt x="7931" y="28"/>
                    <a:pt x="7646" y="0"/>
                    <a:pt x="7367"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3569201" y="3313344"/>
              <a:ext cx="2021609" cy="359676"/>
            </a:xfrm>
            <a:custGeom>
              <a:avLst/>
              <a:gdLst/>
              <a:ahLst/>
              <a:cxnLst/>
              <a:rect l="l" t="t" r="r" b="b"/>
              <a:pathLst>
                <a:path w="13675" h="2433" extrusionOk="0">
                  <a:moveTo>
                    <a:pt x="7646" y="109"/>
                  </a:moveTo>
                  <a:cubicBezTo>
                    <a:pt x="7925" y="109"/>
                    <a:pt x="8183" y="143"/>
                    <a:pt x="8434" y="170"/>
                  </a:cubicBezTo>
                  <a:lnTo>
                    <a:pt x="13110" y="2236"/>
                  </a:lnTo>
                  <a:lnTo>
                    <a:pt x="565" y="2290"/>
                  </a:lnTo>
                  <a:cubicBezTo>
                    <a:pt x="3140" y="1128"/>
                    <a:pt x="5607" y="109"/>
                    <a:pt x="7646" y="109"/>
                  </a:cubicBezTo>
                  <a:close/>
                  <a:moveTo>
                    <a:pt x="7646" y="0"/>
                  </a:moveTo>
                  <a:cubicBezTo>
                    <a:pt x="5437" y="0"/>
                    <a:pt x="2746" y="1162"/>
                    <a:pt x="1" y="2433"/>
                  </a:cubicBezTo>
                  <a:lnTo>
                    <a:pt x="13674" y="2351"/>
                  </a:lnTo>
                  <a:lnTo>
                    <a:pt x="8496" y="54"/>
                  </a:lnTo>
                  <a:cubicBezTo>
                    <a:pt x="8210" y="27"/>
                    <a:pt x="7925" y="0"/>
                    <a:pt x="7646"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2601769" y="3655880"/>
              <a:ext cx="4931988" cy="239193"/>
            </a:xfrm>
            <a:custGeom>
              <a:avLst/>
              <a:gdLst/>
              <a:ahLst/>
              <a:cxnLst/>
              <a:rect l="l" t="t" r="r" b="b"/>
              <a:pathLst>
                <a:path w="33362" h="1618" extrusionOk="0">
                  <a:moveTo>
                    <a:pt x="25546" y="0"/>
                  </a:moveTo>
                  <a:lnTo>
                    <a:pt x="2746" y="143"/>
                  </a:lnTo>
                  <a:lnTo>
                    <a:pt x="0" y="1618"/>
                  </a:lnTo>
                  <a:lnTo>
                    <a:pt x="33362" y="1618"/>
                  </a:lnTo>
                  <a:lnTo>
                    <a:pt x="25546"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681496" y="3894930"/>
              <a:ext cx="5852245" cy="803913"/>
            </a:xfrm>
            <a:custGeom>
              <a:avLst/>
              <a:gdLst/>
              <a:ahLst/>
              <a:cxnLst/>
              <a:rect l="l" t="t" r="r" b="b"/>
              <a:pathLst>
                <a:path w="39587" h="5438" extrusionOk="0">
                  <a:moveTo>
                    <a:pt x="5491" y="1"/>
                  </a:moveTo>
                  <a:lnTo>
                    <a:pt x="3568" y="1897"/>
                  </a:lnTo>
                  <a:lnTo>
                    <a:pt x="850" y="1897"/>
                  </a:lnTo>
                  <a:lnTo>
                    <a:pt x="0" y="3542"/>
                  </a:lnTo>
                  <a:lnTo>
                    <a:pt x="1611" y="3684"/>
                  </a:lnTo>
                  <a:lnTo>
                    <a:pt x="1896" y="5438"/>
                  </a:lnTo>
                  <a:lnTo>
                    <a:pt x="31228" y="5438"/>
                  </a:lnTo>
                  <a:lnTo>
                    <a:pt x="3958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6830442" y="4012460"/>
              <a:ext cx="196026" cy="108657"/>
            </a:xfrm>
            <a:custGeom>
              <a:avLst/>
              <a:gdLst/>
              <a:ahLst/>
              <a:cxnLst/>
              <a:rect l="l" t="t" r="r" b="b"/>
              <a:pathLst>
                <a:path w="1326" h="735" extrusionOk="0">
                  <a:moveTo>
                    <a:pt x="680" y="1"/>
                  </a:moveTo>
                  <a:cubicBezTo>
                    <a:pt x="306" y="1"/>
                    <a:pt x="0" y="171"/>
                    <a:pt x="0" y="368"/>
                  </a:cubicBezTo>
                  <a:cubicBezTo>
                    <a:pt x="0" y="565"/>
                    <a:pt x="306" y="735"/>
                    <a:pt x="680" y="735"/>
                  </a:cubicBezTo>
                  <a:cubicBezTo>
                    <a:pt x="1020" y="735"/>
                    <a:pt x="1326" y="565"/>
                    <a:pt x="1326" y="368"/>
                  </a:cubicBezTo>
                  <a:cubicBezTo>
                    <a:pt x="1326" y="171"/>
                    <a:pt x="1020" y="1"/>
                    <a:pt x="6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5486178" y="4012460"/>
              <a:ext cx="264325" cy="108657"/>
            </a:xfrm>
            <a:custGeom>
              <a:avLst/>
              <a:gdLst/>
              <a:ahLst/>
              <a:cxnLst/>
              <a:rect l="l" t="t" r="r" b="b"/>
              <a:pathLst>
                <a:path w="1788" h="735" extrusionOk="0">
                  <a:moveTo>
                    <a:pt x="904" y="1"/>
                  </a:moveTo>
                  <a:cubicBezTo>
                    <a:pt x="395" y="1"/>
                    <a:pt x="0" y="171"/>
                    <a:pt x="0" y="368"/>
                  </a:cubicBezTo>
                  <a:cubicBezTo>
                    <a:pt x="0" y="565"/>
                    <a:pt x="395" y="735"/>
                    <a:pt x="904" y="735"/>
                  </a:cubicBezTo>
                  <a:cubicBezTo>
                    <a:pt x="1387" y="735"/>
                    <a:pt x="1788" y="565"/>
                    <a:pt x="1788" y="368"/>
                  </a:cubicBezTo>
                  <a:cubicBezTo>
                    <a:pt x="1788" y="171"/>
                    <a:pt x="1387" y="1"/>
                    <a:pt x="90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4971712" y="4012460"/>
              <a:ext cx="259446" cy="108657"/>
            </a:xfrm>
            <a:custGeom>
              <a:avLst/>
              <a:gdLst/>
              <a:ahLst/>
              <a:cxnLst/>
              <a:rect l="l" t="t" r="r" b="b"/>
              <a:pathLst>
                <a:path w="1755" h="735" extrusionOk="0">
                  <a:moveTo>
                    <a:pt x="878" y="1"/>
                  </a:moveTo>
                  <a:cubicBezTo>
                    <a:pt x="395" y="1"/>
                    <a:pt x="1" y="171"/>
                    <a:pt x="1" y="368"/>
                  </a:cubicBezTo>
                  <a:cubicBezTo>
                    <a:pt x="1" y="565"/>
                    <a:pt x="395" y="735"/>
                    <a:pt x="878" y="735"/>
                  </a:cubicBezTo>
                  <a:cubicBezTo>
                    <a:pt x="1360" y="735"/>
                    <a:pt x="1754" y="565"/>
                    <a:pt x="1754" y="368"/>
                  </a:cubicBezTo>
                  <a:cubicBezTo>
                    <a:pt x="1754" y="171"/>
                    <a:pt x="1360" y="1"/>
                    <a:pt x="87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6867548" y="4032565"/>
              <a:ext cx="121814" cy="67559"/>
            </a:xfrm>
            <a:custGeom>
              <a:avLst/>
              <a:gdLst/>
              <a:ahLst/>
              <a:cxnLst/>
              <a:rect l="l" t="t" r="r" b="b"/>
              <a:pathLst>
                <a:path w="824" h="457" extrusionOk="0">
                  <a:moveTo>
                    <a:pt x="429" y="1"/>
                  </a:moveTo>
                  <a:cubicBezTo>
                    <a:pt x="198" y="1"/>
                    <a:pt x="1" y="116"/>
                    <a:pt x="1" y="232"/>
                  </a:cubicBezTo>
                  <a:cubicBezTo>
                    <a:pt x="1" y="375"/>
                    <a:pt x="198" y="456"/>
                    <a:pt x="429" y="456"/>
                  </a:cubicBezTo>
                  <a:cubicBezTo>
                    <a:pt x="626" y="456"/>
                    <a:pt x="823" y="375"/>
                    <a:pt x="823" y="232"/>
                  </a:cubicBezTo>
                  <a:cubicBezTo>
                    <a:pt x="823" y="116"/>
                    <a:pt x="626" y="1"/>
                    <a:pt x="42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5532450" y="4028574"/>
              <a:ext cx="171929" cy="75542"/>
            </a:xfrm>
            <a:custGeom>
              <a:avLst/>
              <a:gdLst/>
              <a:ahLst/>
              <a:cxnLst/>
              <a:rect l="l" t="t" r="r" b="b"/>
              <a:pathLst>
                <a:path w="1163" h="511" extrusionOk="0">
                  <a:moveTo>
                    <a:pt x="591" y="1"/>
                  </a:moveTo>
                  <a:cubicBezTo>
                    <a:pt x="251" y="1"/>
                    <a:pt x="0" y="116"/>
                    <a:pt x="0" y="259"/>
                  </a:cubicBezTo>
                  <a:cubicBezTo>
                    <a:pt x="0" y="402"/>
                    <a:pt x="251" y="510"/>
                    <a:pt x="591" y="510"/>
                  </a:cubicBezTo>
                  <a:cubicBezTo>
                    <a:pt x="904" y="510"/>
                    <a:pt x="1162" y="402"/>
                    <a:pt x="1162" y="259"/>
                  </a:cubicBezTo>
                  <a:cubicBezTo>
                    <a:pt x="1162" y="116"/>
                    <a:pt x="904" y="1"/>
                    <a:pt x="59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5012958" y="4028574"/>
              <a:ext cx="171929" cy="75542"/>
            </a:xfrm>
            <a:custGeom>
              <a:avLst/>
              <a:gdLst/>
              <a:ahLst/>
              <a:cxnLst/>
              <a:rect l="l" t="t" r="r" b="b"/>
              <a:pathLst>
                <a:path w="1163" h="511" extrusionOk="0">
                  <a:moveTo>
                    <a:pt x="599" y="1"/>
                  </a:moveTo>
                  <a:cubicBezTo>
                    <a:pt x="286" y="1"/>
                    <a:pt x="0" y="116"/>
                    <a:pt x="0" y="259"/>
                  </a:cubicBezTo>
                  <a:cubicBezTo>
                    <a:pt x="0" y="402"/>
                    <a:pt x="286" y="510"/>
                    <a:pt x="599" y="510"/>
                  </a:cubicBezTo>
                  <a:cubicBezTo>
                    <a:pt x="911" y="510"/>
                    <a:pt x="1163" y="402"/>
                    <a:pt x="1163" y="259"/>
                  </a:cubicBezTo>
                  <a:cubicBezTo>
                    <a:pt x="1163" y="116"/>
                    <a:pt x="911" y="1"/>
                    <a:pt x="59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3007576" y="2994757"/>
              <a:ext cx="1541302" cy="728519"/>
            </a:xfrm>
            <a:custGeom>
              <a:avLst/>
              <a:gdLst/>
              <a:ahLst/>
              <a:cxnLst/>
              <a:rect l="l" t="t" r="r" b="b"/>
              <a:pathLst>
                <a:path w="10426" h="4928" extrusionOk="0">
                  <a:moveTo>
                    <a:pt x="483" y="1"/>
                  </a:moveTo>
                  <a:lnTo>
                    <a:pt x="313" y="259"/>
                  </a:lnTo>
                  <a:lnTo>
                    <a:pt x="4364" y="1217"/>
                  </a:lnTo>
                  <a:lnTo>
                    <a:pt x="1" y="4615"/>
                  </a:lnTo>
                  <a:lnTo>
                    <a:pt x="2807" y="4928"/>
                  </a:lnTo>
                  <a:lnTo>
                    <a:pt x="6287" y="1108"/>
                  </a:lnTo>
                  <a:lnTo>
                    <a:pt x="9773" y="735"/>
                  </a:lnTo>
                  <a:lnTo>
                    <a:pt x="10426"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919510" y="4414426"/>
              <a:ext cx="4814461" cy="284430"/>
            </a:xfrm>
            <a:custGeom>
              <a:avLst/>
              <a:gdLst/>
              <a:ahLst/>
              <a:cxnLst/>
              <a:rect l="l" t="t" r="r" b="b"/>
              <a:pathLst>
                <a:path w="32567" h="1924" extrusionOk="0">
                  <a:moveTo>
                    <a:pt x="32567" y="0"/>
                  </a:moveTo>
                  <a:lnTo>
                    <a:pt x="1" y="170"/>
                  </a:lnTo>
                  <a:lnTo>
                    <a:pt x="286" y="1924"/>
                  </a:lnTo>
                  <a:lnTo>
                    <a:pt x="29618" y="1924"/>
                  </a:lnTo>
                  <a:lnTo>
                    <a:pt x="325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5938257" y="3560378"/>
              <a:ext cx="189078" cy="112648"/>
            </a:xfrm>
            <a:custGeom>
              <a:avLst/>
              <a:gdLst/>
              <a:ahLst/>
              <a:cxnLst/>
              <a:rect l="l" t="t" r="r" b="b"/>
              <a:pathLst>
                <a:path w="1279" h="762" extrusionOk="0">
                  <a:moveTo>
                    <a:pt x="1" y="1"/>
                  </a:moveTo>
                  <a:lnTo>
                    <a:pt x="1" y="762"/>
                  </a:lnTo>
                  <a:lnTo>
                    <a:pt x="1278" y="762"/>
                  </a:lnTo>
                  <a:lnTo>
                    <a:pt x="1278"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6030654" y="3560378"/>
              <a:ext cx="96682" cy="95648"/>
            </a:xfrm>
            <a:custGeom>
              <a:avLst/>
              <a:gdLst/>
              <a:ahLst/>
              <a:cxnLst/>
              <a:rect l="l" t="t" r="r" b="b"/>
              <a:pathLst>
                <a:path w="654" h="647" extrusionOk="0">
                  <a:moveTo>
                    <a:pt x="1" y="1"/>
                  </a:moveTo>
                  <a:lnTo>
                    <a:pt x="1" y="646"/>
                  </a:lnTo>
                  <a:lnTo>
                    <a:pt x="653" y="646"/>
                  </a:lnTo>
                  <a:lnTo>
                    <a:pt x="65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3208484" y="3740294"/>
              <a:ext cx="3898343" cy="29271"/>
            </a:xfrm>
            <a:custGeom>
              <a:avLst/>
              <a:gdLst/>
              <a:ahLst/>
              <a:cxnLst/>
              <a:rect l="l" t="t" r="r" b="b"/>
              <a:pathLst>
                <a:path w="26370" h="198" extrusionOk="0">
                  <a:moveTo>
                    <a:pt x="1" y="0"/>
                  </a:moveTo>
                  <a:lnTo>
                    <a:pt x="1" y="197"/>
                  </a:lnTo>
                  <a:lnTo>
                    <a:pt x="26369" y="197"/>
                  </a:lnTo>
                  <a:lnTo>
                    <a:pt x="2636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6319080" y="3769418"/>
              <a:ext cx="34297" cy="125658"/>
            </a:xfrm>
            <a:custGeom>
              <a:avLst/>
              <a:gdLst/>
              <a:ahLst/>
              <a:cxnLst/>
              <a:rect l="l" t="t" r="r" b="b"/>
              <a:pathLst>
                <a:path w="232" h="850" extrusionOk="0">
                  <a:moveTo>
                    <a:pt x="0" y="0"/>
                  </a:moveTo>
                  <a:lnTo>
                    <a:pt x="0" y="850"/>
                  </a:lnTo>
                  <a:lnTo>
                    <a:pt x="231" y="850"/>
                  </a:lnTo>
                  <a:lnTo>
                    <a:pt x="231"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6733906" y="3769418"/>
              <a:ext cx="37402" cy="125658"/>
            </a:xfrm>
            <a:custGeom>
              <a:avLst/>
              <a:gdLst/>
              <a:ahLst/>
              <a:cxnLst/>
              <a:rect l="l" t="t" r="r" b="b"/>
              <a:pathLst>
                <a:path w="253" h="850" extrusionOk="0">
                  <a:moveTo>
                    <a:pt x="1" y="0"/>
                  </a:moveTo>
                  <a:lnTo>
                    <a:pt x="1"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5901151" y="3769418"/>
              <a:ext cx="37254" cy="125658"/>
            </a:xfrm>
            <a:custGeom>
              <a:avLst/>
              <a:gdLst/>
              <a:ahLst/>
              <a:cxnLst/>
              <a:rect l="l" t="t" r="r" b="b"/>
              <a:pathLst>
                <a:path w="252" h="850" extrusionOk="0">
                  <a:moveTo>
                    <a:pt x="0" y="0"/>
                  </a:moveTo>
                  <a:lnTo>
                    <a:pt x="0"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0"/>
            <p:cNvSpPr/>
            <p:nvPr/>
          </p:nvSpPr>
          <p:spPr>
            <a:xfrm>
              <a:off x="5486178" y="3769418"/>
              <a:ext cx="33262" cy="125658"/>
            </a:xfrm>
            <a:custGeom>
              <a:avLst/>
              <a:gdLst/>
              <a:ahLst/>
              <a:cxnLst/>
              <a:rect l="l" t="t" r="r" b="b"/>
              <a:pathLst>
                <a:path w="225" h="850" extrusionOk="0">
                  <a:moveTo>
                    <a:pt x="0" y="0"/>
                  </a:moveTo>
                  <a:lnTo>
                    <a:pt x="0"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5067213" y="3769418"/>
              <a:ext cx="38289" cy="125658"/>
            </a:xfrm>
            <a:custGeom>
              <a:avLst/>
              <a:gdLst/>
              <a:ahLst/>
              <a:cxnLst/>
              <a:rect l="l" t="t" r="r" b="b"/>
              <a:pathLst>
                <a:path w="259" h="850" extrusionOk="0">
                  <a:moveTo>
                    <a:pt x="0" y="0"/>
                  </a:moveTo>
                  <a:lnTo>
                    <a:pt x="0"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0"/>
            <p:cNvSpPr/>
            <p:nvPr/>
          </p:nvSpPr>
          <p:spPr>
            <a:xfrm>
              <a:off x="4653275"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4234311" y="3769418"/>
              <a:ext cx="38289" cy="125658"/>
            </a:xfrm>
            <a:custGeom>
              <a:avLst/>
              <a:gdLst/>
              <a:ahLst/>
              <a:cxnLst/>
              <a:rect l="l" t="t" r="r" b="b"/>
              <a:pathLst>
                <a:path w="259" h="850" extrusionOk="0">
                  <a:moveTo>
                    <a:pt x="1" y="0"/>
                  </a:moveTo>
                  <a:lnTo>
                    <a:pt x="1"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0"/>
            <p:cNvSpPr/>
            <p:nvPr/>
          </p:nvSpPr>
          <p:spPr>
            <a:xfrm>
              <a:off x="3820373"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0"/>
            <p:cNvSpPr/>
            <p:nvPr/>
          </p:nvSpPr>
          <p:spPr>
            <a:xfrm>
              <a:off x="3401408" y="3769418"/>
              <a:ext cx="33410" cy="125658"/>
            </a:xfrm>
            <a:custGeom>
              <a:avLst/>
              <a:gdLst/>
              <a:ahLst/>
              <a:cxnLst/>
              <a:rect l="l" t="t" r="r" b="b"/>
              <a:pathLst>
                <a:path w="226"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3339170" y="3058031"/>
              <a:ext cx="1155459" cy="614983"/>
            </a:xfrm>
            <a:custGeom>
              <a:avLst/>
              <a:gdLst/>
              <a:ahLst/>
              <a:cxnLst/>
              <a:rect l="l" t="t" r="r" b="b"/>
              <a:pathLst>
                <a:path w="7816" h="4160" extrusionOk="0">
                  <a:moveTo>
                    <a:pt x="7816" y="1"/>
                  </a:moveTo>
                  <a:lnTo>
                    <a:pt x="3480" y="279"/>
                  </a:lnTo>
                  <a:lnTo>
                    <a:pt x="0" y="4160"/>
                  </a:lnTo>
                  <a:lnTo>
                    <a:pt x="850" y="4160"/>
                  </a:lnTo>
                  <a:lnTo>
                    <a:pt x="4044" y="680"/>
                  </a:lnTo>
                  <a:lnTo>
                    <a:pt x="7530" y="307"/>
                  </a:lnTo>
                  <a:lnTo>
                    <a:pt x="781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0"/>
            <p:cNvSpPr/>
            <p:nvPr/>
          </p:nvSpPr>
          <p:spPr>
            <a:xfrm>
              <a:off x="1911527" y="4414426"/>
              <a:ext cx="4822444" cy="112648"/>
            </a:xfrm>
            <a:custGeom>
              <a:avLst/>
              <a:gdLst/>
              <a:ahLst/>
              <a:cxnLst/>
              <a:rect l="l" t="t" r="r" b="b"/>
              <a:pathLst>
                <a:path w="32621" h="762" extrusionOk="0">
                  <a:moveTo>
                    <a:pt x="0" y="0"/>
                  </a:moveTo>
                  <a:lnTo>
                    <a:pt x="143" y="762"/>
                  </a:lnTo>
                  <a:lnTo>
                    <a:pt x="31486" y="762"/>
                  </a:lnTo>
                  <a:lnTo>
                    <a:pt x="3262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1610091" y="4338586"/>
              <a:ext cx="1598513" cy="155372"/>
            </a:xfrm>
            <a:custGeom>
              <a:avLst/>
              <a:gdLst/>
              <a:ahLst/>
              <a:cxnLst/>
              <a:rect l="l" t="t" r="r" b="b"/>
              <a:pathLst>
                <a:path w="10813" h="1051" extrusionOk="0">
                  <a:moveTo>
                    <a:pt x="482" y="1"/>
                  </a:moveTo>
                  <a:cubicBezTo>
                    <a:pt x="199" y="1"/>
                    <a:pt x="1" y="245"/>
                    <a:pt x="1" y="513"/>
                  </a:cubicBezTo>
                  <a:cubicBezTo>
                    <a:pt x="1" y="819"/>
                    <a:pt x="225" y="1050"/>
                    <a:pt x="537" y="1050"/>
                  </a:cubicBezTo>
                  <a:lnTo>
                    <a:pt x="10446" y="989"/>
                  </a:lnTo>
                  <a:cubicBezTo>
                    <a:pt x="10643" y="989"/>
                    <a:pt x="10813" y="819"/>
                    <a:pt x="10813" y="622"/>
                  </a:cubicBezTo>
                  <a:cubicBezTo>
                    <a:pt x="10813" y="398"/>
                    <a:pt x="10643" y="255"/>
                    <a:pt x="10446" y="255"/>
                  </a:cubicBezTo>
                  <a:lnTo>
                    <a:pt x="537" y="4"/>
                  </a:lnTo>
                  <a:cubicBezTo>
                    <a:pt x="519" y="2"/>
                    <a:pt x="500" y="1"/>
                    <a:pt x="482"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0"/>
            <p:cNvSpPr/>
            <p:nvPr/>
          </p:nvSpPr>
          <p:spPr>
            <a:xfrm>
              <a:off x="1610091" y="4430540"/>
              <a:ext cx="1598513" cy="63420"/>
            </a:xfrm>
            <a:custGeom>
              <a:avLst/>
              <a:gdLst/>
              <a:ahLst/>
              <a:cxnLst/>
              <a:rect l="l" t="t" r="r" b="b"/>
              <a:pathLst>
                <a:path w="10813" h="429" extrusionOk="0">
                  <a:moveTo>
                    <a:pt x="1" y="0"/>
                  </a:moveTo>
                  <a:cubicBezTo>
                    <a:pt x="55" y="258"/>
                    <a:pt x="252" y="428"/>
                    <a:pt x="537" y="428"/>
                  </a:cubicBezTo>
                  <a:lnTo>
                    <a:pt x="10446" y="367"/>
                  </a:lnTo>
                  <a:cubicBezTo>
                    <a:pt x="10643" y="367"/>
                    <a:pt x="10813" y="197"/>
                    <a:pt x="10813"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0"/>
            <p:cNvSpPr/>
            <p:nvPr/>
          </p:nvSpPr>
          <p:spPr>
            <a:xfrm>
              <a:off x="4494501" y="4221500"/>
              <a:ext cx="2067733" cy="29271"/>
            </a:xfrm>
            <a:custGeom>
              <a:avLst/>
              <a:gdLst/>
              <a:ahLst/>
              <a:cxnLst/>
              <a:rect l="l" t="t" r="r" b="b"/>
              <a:pathLst>
                <a:path w="13987" h="198" extrusionOk="0">
                  <a:moveTo>
                    <a:pt x="1" y="1"/>
                  </a:moveTo>
                  <a:lnTo>
                    <a:pt x="1" y="198"/>
                  </a:lnTo>
                  <a:lnTo>
                    <a:pt x="13987" y="198"/>
                  </a:lnTo>
                  <a:lnTo>
                    <a:pt x="1398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2413870" y="3894930"/>
              <a:ext cx="5119883" cy="75542"/>
            </a:xfrm>
            <a:custGeom>
              <a:avLst/>
              <a:gdLst/>
              <a:ahLst/>
              <a:cxnLst/>
              <a:rect l="l" t="t" r="r" b="b"/>
              <a:pathLst>
                <a:path w="34633" h="511" extrusionOk="0">
                  <a:moveTo>
                    <a:pt x="510" y="1"/>
                  </a:moveTo>
                  <a:lnTo>
                    <a:pt x="0" y="511"/>
                  </a:lnTo>
                  <a:lnTo>
                    <a:pt x="33810" y="511"/>
                  </a:lnTo>
                  <a:lnTo>
                    <a:pt x="3463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a:off x="25" y="4603328"/>
            <a:ext cx="9144005" cy="540125"/>
            <a:chOff x="25" y="4603328"/>
            <a:chExt cx="9144005" cy="540125"/>
          </a:xfrm>
        </p:grpSpPr>
        <p:sp>
          <p:nvSpPr>
            <p:cNvPr id="966" name="Google Shape;966;p50"/>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6" y="119724"/>
            <a:ext cx="2381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5201" y="831933"/>
            <a:ext cx="8352928" cy="2246769"/>
          </a:xfrm>
          <a:prstGeom prst="rect">
            <a:avLst/>
          </a:prstGeom>
        </p:spPr>
        <p:txBody>
          <a:bodyPr wrap="square">
            <a:spAutoFit/>
          </a:bodyPr>
          <a:lstStyle/>
          <a:p>
            <a:r>
              <a:rPr lang="en-US" dirty="0"/>
              <a:t>Carnival Corporation &amp; PLC is one of the largest shipping companies in the shipping industry. Carnival Corporation &amp; PLC was founded in 1972 and consists of Carnival Corporation, based in the United States, and Carnival PLC, based in the United Kingdom. Its brands include: Carnival Cruise Line, Princess Cruises, Holland America Line, </a:t>
            </a:r>
            <a:r>
              <a:rPr lang="en-US" dirty="0" err="1"/>
              <a:t>Seabourn</a:t>
            </a:r>
            <a:r>
              <a:rPr lang="en-US" dirty="0"/>
              <a:t> Cruise Line, Cunard, AIDA Cruises, Costa Cruises and P&amp;O Cruises.</a:t>
            </a:r>
          </a:p>
          <a:p>
            <a:endParaRPr lang="en-US" dirty="0"/>
          </a:p>
          <a:p>
            <a:r>
              <a:rPr lang="en-US" dirty="0"/>
              <a:t>Widely recognized as the world's largest shipping company, Carnival Corporation &amp; PLC has a combined fleet size of over 100 cruise ships. The Carnival Cruise Line brand carries about 5 million passengers every year. In total, it is estimated that all Carnival Corporation &amp; PLC brands serve approximately 12 million annual voyages</a:t>
            </a:r>
            <a:endParaRPr lang="en-US" dirty="0"/>
          </a:p>
        </p:txBody>
      </p:sp>
    </p:spTree>
    <p:extLst>
      <p:ext uri="{BB962C8B-B14F-4D97-AF65-F5344CB8AC3E}">
        <p14:creationId xmlns:p14="http://schemas.microsoft.com/office/powerpoint/2010/main" val="309026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3" name="Google Shape;933;p50"/>
          <p:cNvSpPr/>
          <p:nvPr/>
        </p:nvSpPr>
        <p:spPr>
          <a:xfrm>
            <a:off x="-165723" y="2185901"/>
            <a:ext cx="39224" cy="39224"/>
          </a:xfrm>
          <a:custGeom>
            <a:avLst/>
            <a:gdLst/>
            <a:ahLst/>
            <a:cxnLst/>
            <a:rect l="l" t="t" r="r" b="b"/>
            <a:pathLst>
              <a:path w="380" h="380" extrusionOk="0">
                <a:moveTo>
                  <a:pt x="197" y="0"/>
                </a:moveTo>
                <a:cubicBezTo>
                  <a:pt x="77" y="0"/>
                  <a:pt x="0" y="82"/>
                  <a:pt x="0" y="202"/>
                </a:cubicBezTo>
                <a:cubicBezTo>
                  <a:pt x="0" y="303"/>
                  <a:pt x="77" y="380"/>
                  <a:pt x="197" y="380"/>
                </a:cubicBezTo>
                <a:cubicBezTo>
                  <a:pt x="298" y="380"/>
                  <a:pt x="380" y="303"/>
                  <a:pt x="380" y="202"/>
                </a:cubicBezTo>
                <a:cubicBezTo>
                  <a:pt x="380" y="82"/>
                  <a:pt x="298" y="0"/>
                  <a:pt x="197" y="0"/>
                </a:cubicBezTo>
                <a:close/>
              </a:path>
            </a:pathLst>
          </a:custGeom>
          <a:gradFill>
            <a:gsLst>
              <a:gs pos="0">
                <a:schemeClr val="accent4"/>
              </a:gs>
              <a:gs pos="46000">
                <a:srgbClr val="FFFFFF">
                  <a:alpha val="1686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50"/>
          <p:cNvGrpSpPr/>
          <p:nvPr/>
        </p:nvGrpSpPr>
        <p:grpSpPr>
          <a:xfrm>
            <a:off x="1610091" y="2899282"/>
            <a:ext cx="5923665" cy="1704098"/>
            <a:chOff x="1610091" y="2994757"/>
            <a:chExt cx="5923665" cy="1704098"/>
          </a:xfrm>
        </p:grpSpPr>
        <p:sp>
          <p:nvSpPr>
            <p:cNvPr id="935" name="Google Shape;935;p50"/>
            <p:cNvSpPr/>
            <p:nvPr/>
          </p:nvSpPr>
          <p:spPr>
            <a:xfrm>
              <a:off x="3610447" y="3321327"/>
              <a:ext cx="1939119" cy="343711"/>
            </a:xfrm>
            <a:custGeom>
              <a:avLst/>
              <a:gdLst/>
              <a:ahLst/>
              <a:cxnLst/>
              <a:rect l="l" t="t" r="r" b="b"/>
              <a:pathLst>
                <a:path w="13117" h="2325" extrusionOk="0">
                  <a:moveTo>
                    <a:pt x="7367" y="0"/>
                  </a:moveTo>
                  <a:cubicBezTo>
                    <a:pt x="5240" y="0"/>
                    <a:pt x="2664" y="1074"/>
                    <a:pt x="0" y="2325"/>
                  </a:cubicBezTo>
                  <a:lnTo>
                    <a:pt x="13117" y="2236"/>
                  </a:lnTo>
                  <a:lnTo>
                    <a:pt x="8189" y="55"/>
                  </a:lnTo>
                  <a:cubicBezTo>
                    <a:pt x="7931" y="28"/>
                    <a:pt x="7646" y="0"/>
                    <a:pt x="7367"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3569201" y="3313344"/>
              <a:ext cx="2021609" cy="359676"/>
            </a:xfrm>
            <a:custGeom>
              <a:avLst/>
              <a:gdLst/>
              <a:ahLst/>
              <a:cxnLst/>
              <a:rect l="l" t="t" r="r" b="b"/>
              <a:pathLst>
                <a:path w="13675" h="2433" extrusionOk="0">
                  <a:moveTo>
                    <a:pt x="7646" y="109"/>
                  </a:moveTo>
                  <a:cubicBezTo>
                    <a:pt x="7925" y="109"/>
                    <a:pt x="8183" y="143"/>
                    <a:pt x="8434" y="170"/>
                  </a:cubicBezTo>
                  <a:lnTo>
                    <a:pt x="13110" y="2236"/>
                  </a:lnTo>
                  <a:lnTo>
                    <a:pt x="565" y="2290"/>
                  </a:lnTo>
                  <a:cubicBezTo>
                    <a:pt x="3140" y="1128"/>
                    <a:pt x="5607" y="109"/>
                    <a:pt x="7646" y="109"/>
                  </a:cubicBezTo>
                  <a:close/>
                  <a:moveTo>
                    <a:pt x="7646" y="0"/>
                  </a:moveTo>
                  <a:cubicBezTo>
                    <a:pt x="5437" y="0"/>
                    <a:pt x="2746" y="1162"/>
                    <a:pt x="1" y="2433"/>
                  </a:cubicBezTo>
                  <a:lnTo>
                    <a:pt x="13674" y="2351"/>
                  </a:lnTo>
                  <a:lnTo>
                    <a:pt x="8496" y="54"/>
                  </a:lnTo>
                  <a:cubicBezTo>
                    <a:pt x="8210" y="27"/>
                    <a:pt x="7925" y="0"/>
                    <a:pt x="7646"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2601769" y="3655880"/>
              <a:ext cx="4931988" cy="239193"/>
            </a:xfrm>
            <a:custGeom>
              <a:avLst/>
              <a:gdLst/>
              <a:ahLst/>
              <a:cxnLst/>
              <a:rect l="l" t="t" r="r" b="b"/>
              <a:pathLst>
                <a:path w="33362" h="1618" extrusionOk="0">
                  <a:moveTo>
                    <a:pt x="25546" y="0"/>
                  </a:moveTo>
                  <a:lnTo>
                    <a:pt x="2746" y="143"/>
                  </a:lnTo>
                  <a:lnTo>
                    <a:pt x="0" y="1618"/>
                  </a:lnTo>
                  <a:lnTo>
                    <a:pt x="33362" y="1618"/>
                  </a:lnTo>
                  <a:lnTo>
                    <a:pt x="25546"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681496" y="3894930"/>
              <a:ext cx="5852245" cy="803913"/>
            </a:xfrm>
            <a:custGeom>
              <a:avLst/>
              <a:gdLst/>
              <a:ahLst/>
              <a:cxnLst/>
              <a:rect l="l" t="t" r="r" b="b"/>
              <a:pathLst>
                <a:path w="39587" h="5438" extrusionOk="0">
                  <a:moveTo>
                    <a:pt x="5491" y="1"/>
                  </a:moveTo>
                  <a:lnTo>
                    <a:pt x="3568" y="1897"/>
                  </a:lnTo>
                  <a:lnTo>
                    <a:pt x="850" y="1897"/>
                  </a:lnTo>
                  <a:lnTo>
                    <a:pt x="0" y="3542"/>
                  </a:lnTo>
                  <a:lnTo>
                    <a:pt x="1611" y="3684"/>
                  </a:lnTo>
                  <a:lnTo>
                    <a:pt x="1896" y="5438"/>
                  </a:lnTo>
                  <a:lnTo>
                    <a:pt x="31228" y="5438"/>
                  </a:lnTo>
                  <a:lnTo>
                    <a:pt x="3958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6830442" y="4012460"/>
              <a:ext cx="196026" cy="108657"/>
            </a:xfrm>
            <a:custGeom>
              <a:avLst/>
              <a:gdLst/>
              <a:ahLst/>
              <a:cxnLst/>
              <a:rect l="l" t="t" r="r" b="b"/>
              <a:pathLst>
                <a:path w="1326" h="735" extrusionOk="0">
                  <a:moveTo>
                    <a:pt x="680" y="1"/>
                  </a:moveTo>
                  <a:cubicBezTo>
                    <a:pt x="306" y="1"/>
                    <a:pt x="0" y="171"/>
                    <a:pt x="0" y="368"/>
                  </a:cubicBezTo>
                  <a:cubicBezTo>
                    <a:pt x="0" y="565"/>
                    <a:pt x="306" y="735"/>
                    <a:pt x="680" y="735"/>
                  </a:cubicBezTo>
                  <a:cubicBezTo>
                    <a:pt x="1020" y="735"/>
                    <a:pt x="1326" y="565"/>
                    <a:pt x="1326" y="368"/>
                  </a:cubicBezTo>
                  <a:cubicBezTo>
                    <a:pt x="1326" y="171"/>
                    <a:pt x="1020" y="1"/>
                    <a:pt x="6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5486178" y="4012460"/>
              <a:ext cx="264325" cy="108657"/>
            </a:xfrm>
            <a:custGeom>
              <a:avLst/>
              <a:gdLst/>
              <a:ahLst/>
              <a:cxnLst/>
              <a:rect l="l" t="t" r="r" b="b"/>
              <a:pathLst>
                <a:path w="1788" h="735" extrusionOk="0">
                  <a:moveTo>
                    <a:pt x="904" y="1"/>
                  </a:moveTo>
                  <a:cubicBezTo>
                    <a:pt x="395" y="1"/>
                    <a:pt x="0" y="171"/>
                    <a:pt x="0" y="368"/>
                  </a:cubicBezTo>
                  <a:cubicBezTo>
                    <a:pt x="0" y="565"/>
                    <a:pt x="395" y="735"/>
                    <a:pt x="904" y="735"/>
                  </a:cubicBezTo>
                  <a:cubicBezTo>
                    <a:pt x="1387" y="735"/>
                    <a:pt x="1788" y="565"/>
                    <a:pt x="1788" y="368"/>
                  </a:cubicBezTo>
                  <a:cubicBezTo>
                    <a:pt x="1788" y="171"/>
                    <a:pt x="1387" y="1"/>
                    <a:pt x="90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4971712" y="4012460"/>
              <a:ext cx="259446" cy="108657"/>
            </a:xfrm>
            <a:custGeom>
              <a:avLst/>
              <a:gdLst/>
              <a:ahLst/>
              <a:cxnLst/>
              <a:rect l="l" t="t" r="r" b="b"/>
              <a:pathLst>
                <a:path w="1755" h="735" extrusionOk="0">
                  <a:moveTo>
                    <a:pt x="878" y="1"/>
                  </a:moveTo>
                  <a:cubicBezTo>
                    <a:pt x="395" y="1"/>
                    <a:pt x="1" y="171"/>
                    <a:pt x="1" y="368"/>
                  </a:cubicBezTo>
                  <a:cubicBezTo>
                    <a:pt x="1" y="565"/>
                    <a:pt x="395" y="735"/>
                    <a:pt x="878" y="735"/>
                  </a:cubicBezTo>
                  <a:cubicBezTo>
                    <a:pt x="1360" y="735"/>
                    <a:pt x="1754" y="565"/>
                    <a:pt x="1754" y="368"/>
                  </a:cubicBezTo>
                  <a:cubicBezTo>
                    <a:pt x="1754" y="171"/>
                    <a:pt x="1360" y="1"/>
                    <a:pt x="87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6867548" y="4032565"/>
              <a:ext cx="121814" cy="67559"/>
            </a:xfrm>
            <a:custGeom>
              <a:avLst/>
              <a:gdLst/>
              <a:ahLst/>
              <a:cxnLst/>
              <a:rect l="l" t="t" r="r" b="b"/>
              <a:pathLst>
                <a:path w="824" h="457" extrusionOk="0">
                  <a:moveTo>
                    <a:pt x="429" y="1"/>
                  </a:moveTo>
                  <a:cubicBezTo>
                    <a:pt x="198" y="1"/>
                    <a:pt x="1" y="116"/>
                    <a:pt x="1" y="232"/>
                  </a:cubicBezTo>
                  <a:cubicBezTo>
                    <a:pt x="1" y="375"/>
                    <a:pt x="198" y="456"/>
                    <a:pt x="429" y="456"/>
                  </a:cubicBezTo>
                  <a:cubicBezTo>
                    <a:pt x="626" y="456"/>
                    <a:pt x="823" y="375"/>
                    <a:pt x="823" y="232"/>
                  </a:cubicBezTo>
                  <a:cubicBezTo>
                    <a:pt x="823" y="116"/>
                    <a:pt x="626" y="1"/>
                    <a:pt x="42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5532450" y="4028574"/>
              <a:ext cx="171929" cy="75542"/>
            </a:xfrm>
            <a:custGeom>
              <a:avLst/>
              <a:gdLst/>
              <a:ahLst/>
              <a:cxnLst/>
              <a:rect l="l" t="t" r="r" b="b"/>
              <a:pathLst>
                <a:path w="1163" h="511" extrusionOk="0">
                  <a:moveTo>
                    <a:pt x="591" y="1"/>
                  </a:moveTo>
                  <a:cubicBezTo>
                    <a:pt x="251" y="1"/>
                    <a:pt x="0" y="116"/>
                    <a:pt x="0" y="259"/>
                  </a:cubicBezTo>
                  <a:cubicBezTo>
                    <a:pt x="0" y="402"/>
                    <a:pt x="251" y="510"/>
                    <a:pt x="591" y="510"/>
                  </a:cubicBezTo>
                  <a:cubicBezTo>
                    <a:pt x="904" y="510"/>
                    <a:pt x="1162" y="402"/>
                    <a:pt x="1162" y="259"/>
                  </a:cubicBezTo>
                  <a:cubicBezTo>
                    <a:pt x="1162" y="116"/>
                    <a:pt x="904" y="1"/>
                    <a:pt x="59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5012958" y="4028574"/>
              <a:ext cx="171929" cy="75542"/>
            </a:xfrm>
            <a:custGeom>
              <a:avLst/>
              <a:gdLst/>
              <a:ahLst/>
              <a:cxnLst/>
              <a:rect l="l" t="t" r="r" b="b"/>
              <a:pathLst>
                <a:path w="1163" h="511" extrusionOk="0">
                  <a:moveTo>
                    <a:pt x="599" y="1"/>
                  </a:moveTo>
                  <a:cubicBezTo>
                    <a:pt x="286" y="1"/>
                    <a:pt x="0" y="116"/>
                    <a:pt x="0" y="259"/>
                  </a:cubicBezTo>
                  <a:cubicBezTo>
                    <a:pt x="0" y="402"/>
                    <a:pt x="286" y="510"/>
                    <a:pt x="599" y="510"/>
                  </a:cubicBezTo>
                  <a:cubicBezTo>
                    <a:pt x="911" y="510"/>
                    <a:pt x="1163" y="402"/>
                    <a:pt x="1163" y="259"/>
                  </a:cubicBezTo>
                  <a:cubicBezTo>
                    <a:pt x="1163" y="116"/>
                    <a:pt x="911" y="1"/>
                    <a:pt x="59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3007576" y="2994757"/>
              <a:ext cx="1541302" cy="728519"/>
            </a:xfrm>
            <a:custGeom>
              <a:avLst/>
              <a:gdLst/>
              <a:ahLst/>
              <a:cxnLst/>
              <a:rect l="l" t="t" r="r" b="b"/>
              <a:pathLst>
                <a:path w="10426" h="4928" extrusionOk="0">
                  <a:moveTo>
                    <a:pt x="483" y="1"/>
                  </a:moveTo>
                  <a:lnTo>
                    <a:pt x="313" y="259"/>
                  </a:lnTo>
                  <a:lnTo>
                    <a:pt x="4364" y="1217"/>
                  </a:lnTo>
                  <a:lnTo>
                    <a:pt x="1" y="4615"/>
                  </a:lnTo>
                  <a:lnTo>
                    <a:pt x="2807" y="4928"/>
                  </a:lnTo>
                  <a:lnTo>
                    <a:pt x="6287" y="1108"/>
                  </a:lnTo>
                  <a:lnTo>
                    <a:pt x="9773" y="735"/>
                  </a:lnTo>
                  <a:lnTo>
                    <a:pt x="10426"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919510" y="4414426"/>
              <a:ext cx="4814461" cy="284430"/>
            </a:xfrm>
            <a:custGeom>
              <a:avLst/>
              <a:gdLst/>
              <a:ahLst/>
              <a:cxnLst/>
              <a:rect l="l" t="t" r="r" b="b"/>
              <a:pathLst>
                <a:path w="32567" h="1924" extrusionOk="0">
                  <a:moveTo>
                    <a:pt x="32567" y="0"/>
                  </a:moveTo>
                  <a:lnTo>
                    <a:pt x="1" y="170"/>
                  </a:lnTo>
                  <a:lnTo>
                    <a:pt x="286" y="1924"/>
                  </a:lnTo>
                  <a:lnTo>
                    <a:pt x="29618" y="1924"/>
                  </a:lnTo>
                  <a:lnTo>
                    <a:pt x="325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5938257" y="3560378"/>
              <a:ext cx="189078" cy="112648"/>
            </a:xfrm>
            <a:custGeom>
              <a:avLst/>
              <a:gdLst/>
              <a:ahLst/>
              <a:cxnLst/>
              <a:rect l="l" t="t" r="r" b="b"/>
              <a:pathLst>
                <a:path w="1279" h="762" extrusionOk="0">
                  <a:moveTo>
                    <a:pt x="1" y="1"/>
                  </a:moveTo>
                  <a:lnTo>
                    <a:pt x="1" y="762"/>
                  </a:lnTo>
                  <a:lnTo>
                    <a:pt x="1278" y="762"/>
                  </a:lnTo>
                  <a:lnTo>
                    <a:pt x="1278"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6030654" y="3560378"/>
              <a:ext cx="96682" cy="95648"/>
            </a:xfrm>
            <a:custGeom>
              <a:avLst/>
              <a:gdLst/>
              <a:ahLst/>
              <a:cxnLst/>
              <a:rect l="l" t="t" r="r" b="b"/>
              <a:pathLst>
                <a:path w="654" h="647" extrusionOk="0">
                  <a:moveTo>
                    <a:pt x="1" y="1"/>
                  </a:moveTo>
                  <a:lnTo>
                    <a:pt x="1" y="646"/>
                  </a:lnTo>
                  <a:lnTo>
                    <a:pt x="653" y="646"/>
                  </a:lnTo>
                  <a:lnTo>
                    <a:pt x="65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3208484" y="3740294"/>
              <a:ext cx="3898343" cy="29271"/>
            </a:xfrm>
            <a:custGeom>
              <a:avLst/>
              <a:gdLst/>
              <a:ahLst/>
              <a:cxnLst/>
              <a:rect l="l" t="t" r="r" b="b"/>
              <a:pathLst>
                <a:path w="26370" h="198" extrusionOk="0">
                  <a:moveTo>
                    <a:pt x="1" y="0"/>
                  </a:moveTo>
                  <a:lnTo>
                    <a:pt x="1" y="197"/>
                  </a:lnTo>
                  <a:lnTo>
                    <a:pt x="26369" y="197"/>
                  </a:lnTo>
                  <a:lnTo>
                    <a:pt x="2636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6319080" y="3769418"/>
              <a:ext cx="34297" cy="125658"/>
            </a:xfrm>
            <a:custGeom>
              <a:avLst/>
              <a:gdLst/>
              <a:ahLst/>
              <a:cxnLst/>
              <a:rect l="l" t="t" r="r" b="b"/>
              <a:pathLst>
                <a:path w="232" h="850" extrusionOk="0">
                  <a:moveTo>
                    <a:pt x="0" y="0"/>
                  </a:moveTo>
                  <a:lnTo>
                    <a:pt x="0" y="850"/>
                  </a:lnTo>
                  <a:lnTo>
                    <a:pt x="231" y="850"/>
                  </a:lnTo>
                  <a:lnTo>
                    <a:pt x="231"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6733906" y="3769418"/>
              <a:ext cx="37402" cy="125658"/>
            </a:xfrm>
            <a:custGeom>
              <a:avLst/>
              <a:gdLst/>
              <a:ahLst/>
              <a:cxnLst/>
              <a:rect l="l" t="t" r="r" b="b"/>
              <a:pathLst>
                <a:path w="253" h="850" extrusionOk="0">
                  <a:moveTo>
                    <a:pt x="1" y="0"/>
                  </a:moveTo>
                  <a:lnTo>
                    <a:pt x="1"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5901151" y="3769418"/>
              <a:ext cx="37254" cy="125658"/>
            </a:xfrm>
            <a:custGeom>
              <a:avLst/>
              <a:gdLst/>
              <a:ahLst/>
              <a:cxnLst/>
              <a:rect l="l" t="t" r="r" b="b"/>
              <a:pathLst>
                <a:path w="252" h="850" extrusionOk="0">
                  <a:moveTo>
                    <a:pt x="0" y="0"/>
                  </a:moveTo>
                  <a:lnTo>
                    <a:pt x="0"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0"/>
            <p:cNvSpPr/>
            <p:nvPr/>
          </p:nvSpPr>
          <p:spPr>
            <a:xfrm>
              <a:off x="5486178" y="3769418"/>
              <a:ext cx="33262" cy="125658"/>
            </a:xfrm>
            <a:custGeom>
              <a:avLst/>
              <a:gdLst/>
              <a:ahLst/>
              <a:cxnLst/>
              <a:rect l="l" t="t" r="r" b="b"/>
              <a:pathLst>
                <a:path w="225" h="850" extrusionOk="0">
                  <a:moveTo>
                    <a:pt x="0" y="0"/>
                  </a:moveTo>
                  <a:lnTo>
                    <a:pt x="0"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5067213" y="3769418"/>
              <a:ext cx="38289" cy="125658"/>
            </a:xfrm>
            <a:custGeom>
              <a:avLst/>
              <a:gdLst/>
              <a:ahLst/>
              <a:cxnLst/>
              <a:rect l="l" t="t" r="r" b="b"/>
              <a:pathLst>
                <a:path w="259" h="850" extrusionOk="0">
                  <a:moveTo>
                    <a:pt x="0" y="0"/>
                  </a:moveTo>
                  <a:lnTo>
                    <a:pt x="0"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0"/>
            <p:cNvSpPr/>
            <p:nvPr/>
          </p:nvSpPr>
          <p:spPr>
            <a:xfrm>
              <a:off x="4653275"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4234311" y="3769418"/>
              <a:ext cx="38289" cy="125658"/>
            </a:xfrm>
            <a:custGeom>
              <a:avLst/>
              <a:gdLst/>
              <a:ahLst/>
              <a:cxnLst/>
              <a:rect l="l" t="t" r="r" b="b"/>
              <a:pathLst>
                <a:path w="259" h="850" extrusionOk="0">
                  <a:moveTo>
                    <a:pt x="1" y="0"/>
                  </a:moveTo>
                  <a:lnTo>
                    <a:pt x="1"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0"/>
            <p:cNvSpPr/>
            <p:nvPr/>
          </p:nvSpPr>
          <p:spPr>
            <a:xfrm>
              <a:off x="3820373"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0"/>
            <p:cNvSpPr/>
            <p:nvPr/>
          </p:nvSpPr>
          <p:spPr>
            <a:xfrm>
              <a:off x="3401408" y="3769418"/>
              <a:ext cx="33410" cy="125658"/>
            </a:xfrm>
            <a:custGeom>
              <a:avLst/>
              <a:gdLst/>
              <a:ahLst/>
              <a:cxnLst/>
              <a:rect l="l" t="t" r="r" b="b"/>
              <a:pathLst>
                <a:path w="226"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3339170" y="3058031"/>
              <a:ext cx="1155459" cy="614983"/>
            </a:xfrm>
            <a:custGeom>
              <a:avLst/>
              <a:gdLst/>
              <a:ahLst/>
              <a:cxnLst/>
              <a:rect l="l" t="t" r="r" b="b"/>
              <a:pathLst>
                <a:path w="7816" h="4160" extrusionOk="0">
                  <a:moveTo>
                    <a:pt x="7816" y="1"/>
                  </a:moveTo>
                  <a:lnTo>
                    <a:pt x="3480" y="279"/>
                  </a:lnTo>
                  <a:lnTo>
                    <a:pt x="0" y="4160"/>
                  </a:lnTo>
                  <a:lnTo>
                    <a:pt x="850" y="4160"/>
                  </a:lnTo>
                  <a:lnTo>
                    <a:pt x="4044" y="680"/>
                  </a:lnTo>
                  <a:lnTo>
                    <a:pt x="7530" y="307"/>
                  </a:lnTo>
                  <a:lnTo>
                    <a:pt x="781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0"/>
            <p:cNvSpPr/>
            <p:nvPr/>
          </p:nvSpPr>
          <p:spPr>
            <a:xfrm>
              <a:off x="1911527" y="4414426"/>
              <a:ext cx="4822444" cy="112648"/>
            </a:xfrm>
            <a:custGeom>
              <a:avLst/>
              <a:gdLst/>
              <a:ahLst/>
              <a:cxnLst/>
              <a:rect l="l" t="t" r="r" b="b"/>
              <a:pathLst>
                <a:path w="32621" h="762" extrusionOk="0">
                  <a:moveTo>
                    <a:pt x="0" y="0"/>
                  </a:moveTo>
                  <a:lnTo>
                    <a:pt x="143" y="762"/>
                  </a:lnTo>
                  <a:lnTo>
                    <a:pt x="31486" y="762"/>
                  </a:lnTo>
                  <a:lnTo>
                    <a:pt x="3262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1610091" y="4338586"/>
              <a:ext cx="1598513" cy="155372"/>
            </a:xfrm>
            <a:custGeom>
              <a:avLst/>
              <a:gdLst/>
              <a:ahLst/>
              <a:cxnLst/>
              <a:rect l="l" t="t" r="r" b="b"/>
              <a:pathLst>
                <a:path w="10813" h="1051" extrusionOk="0">
                  <a:moveTo>
                    <a:pt x="482" y="1"/>
                  </a:moveTo>
                  <a:cubicBezTo>
                    <a:pt x="199" y="1"/>
                    <a:pt x="1" y="245"/>
                    <a:pt x="1" y="513"/>
                  </a:cubicBezTo>
                  <a:cubicBezTo>
                    <a:pt x="1" y="819"/>
                    <a:pt x="225" y="1050"/>
                    <a:pt x="537" y="1050"/>
                  </a:cubicBezTo>
                  <a:lnTo>
                    <a:pt x="10446" y="989"/>
                  </a:lnTo>
                  <a:cubicBezTo>
                    <a:pt x="10643" y="989"/>
                    <a:pt x="10813" y="819"/>
                    <a:pt x="10813" y="622"/>
                  </a:cubicBezTo>
                  <a:cubicBezTo>
                    <a:pt x="10813" y="398"/>
                    <a:pt x="10643" y="255"/>
                    <a:pt x="10446" y="255"/>
                  </a:cubicBezTo>
                  <a:lnTo>
                    <a:pt x="537" y="4"/>
                  </a:lnTo>
                  <a:cubicBezTo>
                    <a:pt x="519" y="2"/>
                    <a:pt x="500" y="1"/>
                    <a:pt x="482"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0"/>
            <p:cNvSpPr/>
            <p:nvPr/>
          </p:nvSpPr>
          <p:spPr>
            <a:xfrm>
              <a:off x="1610091" y="4430540"/>
              <a:ext cx="1598513" cy="63420"/>
            </a:xfrm>
            <a:custGeom>
              <a:avLst/>
              <a:gdLst/>
              <a:ahLst/>
              <a:cxnLst/>
              <a:rect l="l" t="t" r="r" b="b"/>
              <a:pathLst>
                <a:path w="10813" h="429" extrusionOk="0">
                  <a:moveTo>
                    <a:pt x="1" y="0"/>
                  </a:moveTo>
                  <a:cubicBezTo>
                    <a:pt x="55" y="258"/>
                    <a:pt x="252" y="428"/>
                    <a:pt x="537" y="428"/>
                  </a:cubicBezTo>
                  <a:lnTo>
                    <a:pt x="10446" y="367"/>
                  </a:lnTo>
                  <a:cubicBezTo>
                    <a:pt x="10643" y="367"/>
                    <a:pt x="10813" y="197"/>
                    <a:pt x="10813"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0"/>
            <p:cNvSpPr/>
            <p:nvPr/>
          </p:nvSpPr>
          <p:spPr>
            <a:xfrm>
              <a:off x="4494501" y="4221500"/>
              <a:ext cx="2067733" cy="29271"/>
            </a:xfrm>
            <a:custGeom>
              <a:avLst/>
              <a:gdLst/>
              <a:ahLst/>
              <a:cxnLst/>
              <a:rect l="l" t="t" r="r" b="b"/>
              <a:pathLst>
                <a:path w="13987" h="198" extrusionOk="0">
                  <a:moveTo>
                    <a:pt x="1" y="1"/>
                  </a:moveTo>
                  <a:lnTo>
                    <a:pt x="1" y="198"/>
                  </a:lnTo>
                  <a:lnTo>
                    <a:pt x="13987" y="198"/>
                  </a:lnTo>
                  <a:lnTo>
                    <a:pt x="1398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2413870" y="3894930"/>
              <a:ext cx="5119883" cy="75542"/>
            </a:xfrm>
            <a:custGeom>
              <a:avLst/>
              <a:gdLst/>
              <a:ahLst/>
              <a:cxnLst/>
              <a:rect l="l" t="t" r="r" b="b"/>
              <a:pathLst>
                <a:path w="34633" h="511" extrusionOk="0">
                  <a:moveTo>
                    <a:pt x="510" y="1"/>
                  </a:moveTo>
                  <a:lnTo>
                    <a:pt x="0" y="511"/>
                  </a:lnTo>
                  <a:lnTo>
                    <a:pt x="33810" y="511"/>
                  </a:lnTo>
                  <a:lnTo>
                    <a:pt x="3463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a:off x="25" y="4603328"/>
            <a:ext cx="9144005" cy="540125"/>
            <a:chOff x="25" y="4603328"/>
            <a:chExt cx="9144005" cy="540125"/>
          </a:xfrm>
        </p:grpSpPr>
        <p:sp>
          <p:nvSpPr>
            <p:cNvPr id="966" name="Google Shape;966;p50"/>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72414" y="843558"/>
            <a:ext cx="8352928" cy="2031325"/>
          </a:xfrm>
          <a:prstGeom prst="rect">
            <a:avLst/>
          </a:prstGeom>
        </p:spPr>
        <p:txBody>
          <a:bodyPr wrap="square">
            <a:spAutoFit/>
          </a:bodyPr>
          <a:lstStyle/>
          <a:p>
            <a:r>
              <a:rPr lang="en-US" dirty="0"/>
              <a:t>Another major shipping company in the shipping industry is Royal Caribbean International. Founded in 1968, Royal Caribbean International is often referred to as the second largest cruise line in the world, serving about 5 million passengers each year. Its parent company, Royal Caribbean Cruises, also owns the Celebrity Cruises and </a:t>
            </a:r>
            <a:r>
              <a:rPr lang="en-US" dirty="0" err="1"/>
              <a:t>Azamara</a:t>
            </a:r>
            <a:r>
              <a:rPr lang="en-US" dirty="0"/>
              <a:t> Club Cruises brands, attracting an additional one million passengers per year.</a:t>
            </a:r>
          </a:p>
          <a:p>
            <a:endParaRPr lang="en-US" dirty="0"/>
          </a:p>
          <a:p>
            <a:r>
              <a:rPr lang="en-US" dirty="0"/>
              <a:t>Royal Caribbean International's main shipping line operates with a fleet of 26 ships and this includes the world's four largest passenger ships, including the 'Symphony of the Seas' ship, which is recognized as the world's largest passenger ship, when measured by gross tonnage.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42" y="123478"/>
            <a:ext cx="23812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98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3" name="Google Shape;933;p50"/>
          <p:cNvSpPr/>
          <p:nvPr/>
        </p:nvSpPr>
        <p:spPr>
          <a:xfrm>
            <a:off x="-165723" y="2185901"/>
            <a:ext cx="39224" cy="39224"/>
          </a:xfrm>
          <a:custGeom>
            <a:avLst/>
            <a:gdLst/>
            <a:ahLst/>
            <a:cxnLst/>
            <a:rect l="l" t="t" r="r" b="b"/>
            <a:pathLst>
              <a:path w="380" h="380" extrusionOk="0">
                <a:moveTo>
                  <a:pt x="197" y="0"/>
                </a:moveTo>
                <a:cubicBezTo>
                  <a:pt x="77" y="0"/>
                  <a:pt x="0" y="82"/>
                  <a:pt x="0" y="202"/>
                </a:cubicBezTo>
                <a:cubicBezTo>
                  <a:pt x="0" y="303"/>
                  <a:pt x="77" y="380"/>
                  <a:pt x="197" y="380"/>
                </a:cubicBezTo>
                <a:cubicBezTo>
                  <a:pt x="298" y="380"/>
                  <a:pt x="380" y="303"/>
                  <a:pt x="380" y="202"/>
                </a:cubicBezTo>
                <a:cubicBezTo>
                  <a:pt x="380" y="82"/>
                  <a:pt x="298" y="0"/>
                  <a:pt x="197" y="0"/>
                </a:cubicBezTo>
                <a:close/>
              </a:path>
            </a:pathLst>
          </a:custGeom>
          <a:gradFill>
            <a:gsLst>
              <a:gs pos="0">
                <a:schemeClr val="accent4"/>
              </a:gs>
              <a:gs pos="46000">
                <a:srgbClr val="FFFFFF">
                  <a:alpha val="1686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50"/>
          <p:cNvGrpSpPr/>
          <p:nvPr/>
        </p:nvGrpSpPr>
        <p:grpSpPr>
          <a:xfrm>
            <a:off x="1610091" y="2899282"/>
            <a:ext cx="5923665" cy="1704098"/>
            <a:chOff x="1610091" y="2994757"/>
            <a:chExt cx="5923665" cy="1704098"/>
          </a:xfrm>
        </p:grpSpPr>
        <p:sp>
          <p:nvSpPr>
            <p:cNvPr id="935" name="Google Shape;935;p50"/>
            <p:cNvSpPr/>
            <p:nvPr/>
          </p:nvSpPr>
          <p:spPr>
            <a:xfrm>
              <a:off x="3610447" y="3321327"/>
              <a:ext cx="1939119" cy="343711"/>
            </a:xfrm>
            <a:custGeom>
              <a:avLst/>
              <a:gdLst/>
              <a:ahLst/>
              <a:cxnLst/>
              <a:rect l="l" t="t" r="r" b="b"/>
              <a:pathLst>
                <a:path w="13117" h="2325" extrusionOk="0">
                  <a:moveTo>
                    <a:pt x="7367" y="0"/>
                  </a:moveTo>
                  <a:cubicBezTo>
                    <a:pt x="5240" y="0"/>
                    <a:pt x="2664" y="1074"/>
                    <a:pt x="0" y="2325"/>
                  </a:cubicBezTo>
                  <a:lnTo>
                    <a:pt x="13117" y="2236"/>
                  </a:lnTo>
                  <a:lnTo>
                    <a:pt x="8189" y="55"/>
                  </a:lnTo>
                  <a:cubicBezTo>
                    <a:pt x="7931" y="28"/>
                    <a:pt x="7646" y="0"/>
                    <a:pt x="7367"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3569201" y="3313344"/>
              <a:ext cx="2021609" cy="359676"/>
            </a:xfrm>
            <a:custGeom>
              <a:avLst/>
              <a:gdLst/>
              <a:ahLst/>
              <a:cxnLst/>
              <a:rect l="l" t="t" r="r" b="b"/>
              <a:pathLst>
                <a:path w="13675" h="2433" extrusionOk="0">
                  <a:moveTo>
                    <a:pt x="7646" y="109"/>
                  </a:moveTo>
                  <a:cubicBezTo>
                    <a:pt x="7925" y="109"/>
                    <a:pt x="8183" y="143"/>
                    <a:pt x="8434" y="170"/>
                  </a:cubicBezTo>
                  <a:lnTo>
                    <a:pt x="13110" y="2236"/>
                  </a:lnTo>
                  <a:lnTo>
                    <a:pt x="565" y="2290"/>
                  </a:lnTo>
                  <a:cubicBezTo>
                    <a:pt x="3140" y="1128"/>
                    <a:pt x="5607" y="109"/>
                    <a:pt x="7646" y="109"/>
                  </a:cubicBezTo>
                  <a:close/>
                  <a:moveTo>
                    <a:pt x="7646" y="0"/>
                  </a:moveTo>
                  <a:cubicBezTo>
                    <a:pt x="5437" y="0"/>
                    <a:pt x="2746" y="1162"/>
                    <a:pt x="1" y="2433"/>
                  </a:cubicBezTo>
                  <a:lnTo>
                    <a:pt x="13674" y="2351"/>
                  </a:lnTo>
                  <a:lnTo>
                    <a:pt x="8496" y="54"/>
                  </a:lnTo>
                  <a:cubicBezTo>
                    <a:pt x="8210" y="27"/>
                    <a:pt x="7925" y="0"/>
                    <a:pt x="7646" y="0"/>
                  </a:cubicBezTo>
                  <a:close/>
                </a:path>
              </a:pathLst>
            </a:custGeom>
            <a:solidFill>
              <a:srgbClr val="FF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2601769" y="3655880"/>
              <a:ext cx="4931988" cy="239193"/>
            </a:xfrm>
            <a:custGeom>
              <a:avLst/>
              <a:gdLst/>
              <a:ahLst/>
              <a:cxnLst/>
              <a:rect l="l" t="t" r="r" b="b"/>
              <a:pathLst>
                <a:path w="33362" h="1618" extrusionOk="0">
                  <a:moveTo>
                    <a:pt x="25546" y="0"/>
                  </a:moveTo>
                  <a:lnTo>
                    <a:pt x="2746" y="143"/>
                  </a:lnTo>
                  <a:lnTo>
                    <a:pt x="0" y="1618"/>
                  </a:lnTo>
                  <a:lnTo>
                    <a:pt x="33362" y="1618"/>
                  </a:lnTo>
                  <a:lnTo>
                    <a:pt x="25546"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681496" y="3894930"/>
              <a:ext cx="5852245" cy="803913"/>
            </a:xfrm>
            <a:custGeom>
              <a:avLst/>
              <a:gdLst/>
              <a:ahLst/>
              <a:cxnLst/>
              <a:rect l="l" t="t" r="r" b="b"/>
              <a:pathLst>
                <a:path w="39587" h="5438" extrusionOk="0">
                  <a:moveTo>
                    <a:pt x="5491" y="1"/>
                  </a:moveTo>
                  <a:lnTo>
                    <a:pt x="3568" y="1897"/>
                  </a:lnTo>
                  <a:lnTo>
                    <a:pt x="850" y="1897"/>
                  </a:lnTo>
                  <a:lnTo>
                    <a:pt x="0" y="3542"/>
                  </a:lnTo>
                  <a:lnTo>
                    <a:pt x="1611" y="3684"/>
                  </a:lnTo>
                  <a:lnTo>
                    <a:pt x="1896" y="5438"/>
                  </a:lnTo>
                  <a:lnTo>
                    <a:pt x="31228" y="5438"/>
                  </a:lnTo>
                  <a:lnTo>
                    <a:pt x="39587"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6830442" y="4012460"/>
              <a:ext cx="196026" cy="108657"/>
            </a:xfrm>
            <a:custGeom>
              <a:avLst/>
              <a:gdLst/>
              <a:ahLst/>
              <a:cxnLst/>
              <a:rect l="l" t="t" r="r" b="b"/>
              <a:pathLst>
                <a:path w="1326" h="735" extrusionOk="0">
                  <a:moveTo>
                    <a:pt x="680" y="1"/>
                  </a:moveTo>
                  <a:cubicBezTo>
                    <a:pt x="306" y="1"/>
                    <a:pt x="0" y="171"/>
                    <a:pt x="0" y="368"/>
                  </a:cubicBezTo>
                  <a:cubicBezTo>
                    <a:pt x="0" y="565"/>
                    <a:pt x="306" y="735"/>
                    <a:pt x="680" y="735"/>
                  </a:cubicBezTo>
                  <a:cubicBezTo>
                    <a:pt x="1020" y="735"/>
                    <a:pt x="1326" y="565"/>
                    <a:pt x="1326" y="368"/>
                  </a:cubicBezTo>
                  <a:cubicBezTo>
                    <a:pt x="1326" y="171"/>
                    <a:pt x="1020" y="1"/>
                    <a:pt x="680"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5486178" y="4012460"/>
              <a:ext cx="264325" cy="108657"/>
            </a:xfrm>
            <a:custGeom>
              <a:avLst/>
              <a:gdLst/>
              <a:ahLst/>
              <a:cxnLst/>
              <a:rect l="l" t="t" r="r" b="b"/>
              <a:pathLst>
                <a:path w="1788" h="735" extrusionOk="0">
                  <a:moveTo>
                    <a:pt x="904" y="1"/>
                  </a:moveTo>
                  <a:cubicBezTo>
                    <a:pt x="395" y="1"/>
                    <a:pt x="0" y="171"/>
                    <a:pt x="0" y="368"/>
                  </a:cubicBezTo>
                  <a:cubicBezTo>
                    <a:pt x="0" y="565"/>
                    <a:pt x="395" y="735"/>
                    <a:pt x="904" y="735"/>
                  </a:cubicBezTo>
                  <a:cubicBezTo>
                    <a:pt x="1387" y="735"/>
                    <a:pt x="1788" y="565"/>
                    <a:pt x="1788" y="368"/>
                  </a:cubicBezTo>
                  <a:cubicBezTo>
                    <a:pt x="1788" y="171"/>
                    <a:pt x="1387" y="1"/>
                    <a:pt x="904"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4971712" y="4012460"/>
              <a:ext cx="259446" cy="108657"/>
            </a:xfrm>
            <a:custGeom>
              <a:avLst/>
              <a:gdLst/>
              <a:ahLst/>
              <a:cxnLst/>
              <a:rect l="l" t="t" r="r" b="b"/>
              <a:pathLst>
                <a:path w="1755" h="735" extrusionOk="0">
                  <a:moveTo>
                    <a:pt x="878" y="1"/>
                  </a:moveTo>
                  <a:cubicBezTo>
                    <a:pt x="395" y="1"/>
                    <a:pt x="1" y="171"/>
                    <a:pt x="1" y="368"/>
                  </a:cubicBezTo>
                  <a:cubicBezTo>
                    <a:pt x="1" y="565"/>
                    <a:pt x="395" y="735"/>
                    <a:pt x="878" y="735"/>
                  </a:cubicBezTo>
                  <a:cubicBezTo>
                    <a:pt x="1360" y="735"/>
                    <a:pt x="1754" y="565"/>
                    <a:pt x="1754" y="368"/>
                  </a:cubicBezTo>
                  <a:cubicBezTo>
                    <a:pt x="1754" y="171"/>
                    <a:pt x="1360" y="1"/>
                    <a:pt x="878"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6867548" y="4032565"/>
              <a:ext cx="121814" cy="67559"/>
            </a:xfrm>
            <a:custGeom>
              <a:avLst/>
              <a:gdLst/>
              <a:ahLst/>
              <a:cxnLst/>
              <a:rect l="l" t="t" r="r" b="b"/>
              <a:pathLst>
                <a:path w="824" h="457" extrusionOk="0">
                  <a:moveTo>
                    <a:pt x="429" y="1"/>
                  </a:moveTo>
                  <a:cubicBezTo>
                    <a:pt x="198" y="1"/>
                    <a:pt x="1" y="116"/>
                    <a:pt x="1" y="232"/>
                  </a:cubicBezTo>
                  <a:cubicBezTo>
                    <a:pt x="1" y="375"/>
                    <a:pt x="198" y="456"/>
                    <a:pt x="429" y="456"/>
                  </a:cubicBezTo>
                  <a:cubicBezTo>
                    <a:pt x="626" y="456"/>
                    <a:pt x="823" y="375"/>
                    <a:pt x="823" y="232"/>
                  </a:cubicBezTo>
                  <a:cubicBezTo>
                    <a:pt x="823" y="116"/>
                    <a:pt x="626" y="1"/>
                    <a:pt x="42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5532450" y="4028574"/>
              <a:ext cx="171929" cy="75542"/>
            </a:xfrm>
            <a:custGeom>
              <a:avLst/>
              <a:gdLst/>
              <a:ahLst/>
              <a:cxnLst/>
              <a:rect l="l" t="t" r="r" b="b"/>
              <a:pathLst>
                <a:path w="1163" h="511" extrusionOk="0">
                  <a:moveTo>
                    <a:pt x="591" y="1"/>
                  </a:moveTo>
                  <a:cubicBezTo>
                    <a:pt x="251" y="1"/>
                    <a:pt x="0" y="116"/>
                    <a:pt x="0" y="259"/>
                  </a:cubicBezTo>
                  <a:cubicBezTo>
                    <a:pt x="0" y="402"/>
                    <a:pt x="251" y="510"/>
                    <a:pt x="591" y="510"/>
                  </a:cubicBezTo>
                  <a:cubicBezTo>
                    <a:pt x="904" y="510"/>
                    <a:pt x="1162" y="402"/>
                    <a:pt x="1162" y="259"/>
                  </a:cubicBezTo>
                  <a:cubicBezTo>
                    <a:pt x="1162" y="116"/>
                    <a:pt x="904" y="1"/>
                    <a:pt x="591"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5012958" y="4028574"/>
              <a:ext cx="171929" cy="75542"/>
            </a:xfrm>
            <a:custGeom>
              <a:avLst/>
              <a:gdLst/>
              <a:ahLst/>
              <a:cxnLst/>
              <a:rect l="l" t="t" r="r" b="b"/>
              <a:pathLst>
                <a:path w="1163" h="511" extrusionOk="0">
                  <a:moveTo>
                    <a:pt x="599" y="1"/>
                  </a:moveTo>
                  <a:cubicBezTo>
                    <a:pt x="286" y="1"/>
                    <a:pt x="0" y="116"/>
                    <a:pt x="0" y="259"/>
                  </a:cubicBezTo>
                  <a:cubicBezTo>
                    <a:pt x="0" y="402"/>
                    <a:pt x="286" y="510"/>
                    <a:pt x="599" y="510"/>
                  </a:cubicBezTo>
                  <a:cubicBezTo>
                    <a:pt x="911" y="510"/>
                    <a:pt x="1163" y="402"/>
                    <a:pt x="1163" y="259"/>
                  </a:cubicBezTo>
                  <a:cubicBezTo>
                    <a:pt x="1163" y="116"/>
                    <a:pt x="911" y="1"/>
                    <a:pt x="599" y="1"/>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3007576" y="2994757"/>
              <a:ext cx="1541302" cy="728519"/>
            </a:xfrm>
            <a:custGeom>
              <a:avLst/>
              <a:gdLst/>
              <a:ahLst/>
              <a:cxnLst/>
              <a:rect l="l" t="t" r="r" b="b"/>
              <a:pathLst>
                <a:path w="10426" h="4928" extrusionOk="0">
                  <a:moveTo>
                    <a:pt x="483" y="1"/>
                  </a:moveTo>
                  <a:lnTo>
                    <a:pt x="313" y="259"/>
                  </a:lnTo>
                  <a:lnTo>
                    <a:pt x="4364" y="1217"/>
                  </a:lnTo>
                  <a:lnTo>
                    <a:pt x="1" y="4615"/>
                  </a:lnTo>
                  <a:lnTo>
                    <a:pt x="2807" y="4928"/>
                  </a:lnTo>
                  <a:lnTo>
                    <a:pt x="6287" y="1108"/>
                  </a:lnTo>
                  <a:lnTo>
                    <a:pt x="9773" y="735"/>
                  </a:lnTo>
                  <a:lnTo>
                    <a:pt x="10426"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919510" y="4414426"/>
              <a:ext cx="4814461" cy="284430"/>
            </a:xfrm>
            <a:custGeom>
              <a:avLst/>
              <a:gdLst/>
              <a:ahLst/>
              <a:cxnLst/>
              <a:rect l="l" t="t" r="r" b="b"/>
              <a:pathLst>
                <a:path w="32567" h="1924" extrusionOk="0">
                  <a:moveTo>
                    <a:pt x="32567" y="0"/>
                  </a:moveTo>
                  <a:lnTo>
                    <a:pt x="1" y="170"/>
                  </a:lnTo>
                  <a:lnTo>
                    <a:pt x="286" y="1924"/>
                  </a:lnTo>
                  <a:lnTo>
                    <a:pt x="29618" y="1924"/>
                  </a:lnTo>
                  <a:lnTo>
                    <a:pt x="32567"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5938257" y="3560378"/>
              <a:ext cx="189078" cy="112648"/>
            </a:xfrm>
            <a:custGeom>
              <a:avLst/>
              <a:gdLst/>
              <a:ahLst/>
              <a:cxnLst/>
              <a:rect l="l" t="t" r="r" b="b"/>
              <a:pathLst>
                <a:path w="1279" h="762" extrusionOk="0">
                  <a:moveTo>
                    <a:pt x="1" y="1"/>
                  </a:moveTo>
                  <a:lnTo>
                    <a:pt x="1" y="762"/>
                  </a:lnTo>
                  <a:lnTo>
                    <a:pt x="1278" y="762"/>
                  </a:lnTo>
                  <a:lnTo>
                    <a:pt x="1278"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6030654" y="3560378"/>
              <a:ext cx="96682" cy="95648"/>
            </a:xfrm>
            <a:custGeom>
              <a:avLst/>
              <a:gdLst/>
              <a:ahLst/>
              <a:cxnLst/>
              <a:rect l="l" t="t" r="r" b="b"/>
              <a:pathLst>
                <a:path w="654" h="647" extrusionOk="0">
                  <a:moveTo>
                    <a:pt x="1" y="1"/>
                  </a:moveTo>
                  <a:lnTo>
                    <a:pt x="1" y="646"/>
                  </a:lnTo>
                  <a:lnTo>
                    <a:pt x="653" y="646"/>
                  </a:lnTo>
                  <a:lnTo>
                    <a:pt x="65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3208484" y="3740294"/>
              <a:ext cx="3898343" cy="29271"/>
            </a:xfrm>
            <a:custGeom>
              <a:avLst/>
              <a:gdLst/>
              <a:ahLst/>
              <a:cxnLst/>
              <a:rect l="l" t="t" r="r" b="b"/>
              <a:pathLst>
                <a:path w="26370" h="198" extrusionOk="0">
                  <a:moveTo>
                    <a:pt x="1" y="0"/>
                  </a:moveTo>
                  <a:lnTo>
                    <a:pt x="1" y="197"/>
                  </a:lnTo>
                  <a:lnTo>
                    <a:pt x="26369" y="197"/>
                  </a:lnTo>
                  <a:lnTo>
                    <a:pt x="2636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6319080" y="3769418"/>
              <a:ext cx="34297" cy="125658"/>
            </a:xfrm>
            <a:custGeom>
              <a:avLst/>
              <a:gdLst/>
              <a:ahLst/>
              <a:cxnLst/>
              <a:rect l="l" t="t" r="r" b="b"/>
              <a:pathLst>
                <a:path w="232" h="850" extrusionOk="0">
                  <a:moveTo>
                    <a:pt x="0" y="0"/>
                  </a:moveTo>
                  <a:lnTo>
                    <a:pt x="0" y="850"/>
                  </a:lnTo>
                  <a:lnTo>
                    <a:pt x="231" y="850"/>
                  </a:lnTo>
                  <a:lnTo>
                    <a:pt x="231"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6733906" y="3769418"/>
              <a:ext cx="37402" cy="125658"/>
            </a:xfrm>
            <a:custGeom>
              <a:avLst/>
              <a:gdLst/>
              <a:ahLst/>
              <a:cxnLst/>
              <a:rect l="l" t="t" r="r" b="b"/>
              <a:pathLst>
                <a:path w="253" h="850" extrusionOk="0">
                  <a:moveTo>
                    <a:pt x="1" y="0"/>
                  </a:moveTo>
                  <a:lnTo>
                    <a:pt x="1"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5901151" y="3769418"/>
              <a:ext cx="37254" cy="125658"/>
            </a:xfrm>
            <a:custGeom>
              <a:avLst/>
              <a:gdLst/>
              <a:ahLst/>
              <a:cxnLst/>
              <a:rect l="l" t="t" r="r" b="b"/>
              <a:pathLst>
                <a:path w="252" h="850" extrusionOk="0">
                  <a:moveTo>
                    <a:pt x="0" y="0"/>
                  </a:moveTo>
                  <a:lnTo>
                    <a:pt x="0" y="850"/>
                  </a:lnTo>
                  <a:lnTo>
                    <a:pt x="252" y="850"/>
                  </a:lnTo>
                  <a:lnTo>
                    <a:pt x="252"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0"/>
            <p:cNvSpPr/>
            <p:nvPr/>
          </p:nvSpPr>
          <p:spPr>
            <a:xfrm>
              <a:off x="5486178" y="3769418"/>
              <a:ext cx="33262" cy="125658"/>
            </a:xfrm>
            <a:custGeom>
              <a:avLst/>
              <a:gdLst/>
              <a:ahLst/>
              <a:cxnLst/>
              <a:rect l="l" t="t" r="r" b="b"/>
              <a:pathLst>
                <a:path w="225" h="850" extrusionOk="0">
                  <a:moveTo>
                    <a:pt x="0" y="0"/>
                  </a:moveTo>
                  <a:lnTo>
                    <a:pt x="0"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5067213" y="3769418"/>
              <a:ext cx="38289" cy="125658"/>
            </a:xfrm>
            <a:custGeom>
              <a:avLst/>
              <a:gdLst/>
              <a:ahLst/>
              <a:cxnLst/>
              <a:rect l="l" t="t" r="r" b="b"/>
              <a:pathLst>
                <a:path w="259" h="850" extrusionOk="0">
                  <a:moveTo>
                    <a:pt x="0" y="0"/>
                  </a:moveTo>
                  <a:lnTo>
                    <a:pt x="0"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0"/>
            <p:cNvSpPr/>
            <p:nvPr/>
          </p:nvSpPr>
          <p:spPr>
            <a:xfrm>
              <a:off x="4653275"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4234311" y="3769418"/>
              <a:ext cx="38289" cy="125658"/>
            </a:xfrm>
            <a:custGeom>
              <a:avLst/>
              <a:gdLst/>
              <a:ahLst/>
              <a:cxnLst/>
              <a:rect l="l" t="t" r="r" b="b"/>
              <a:pathLst>
                <a:path w="259" h="850" extrusionOk="0">
                  <a:moveTo>
                    <a:pt x="1" y="0"/>
                  </a:moveTo>
                  <a:lnTo>
                    <a:pt x="1" y="850"/>
                  </a:lnTo>
                  <a:lnTo>
                    <a:pt x="259" y="850"/>
                  </a:lnTo>
                  <a:lnTo>
                    <a:pt x="259"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0"/>
            <p:cNvSpPr/>
            <p:nvPr/>
          </p:nvSpPr>
          <p:spPr>
            <a:xfrm>
              <a:off x="3820373" y="3769418"/>
              <a:ext cx="33262" cy="125658"/>
            </a:xfrm>
            <a:custGeom>
              <a:avLst/>
              <a:gdLst/>
              <a:ahLst/>
              <a:cxnLst/>
              <a:rect l="l" t="t" r="r" b="b"/>
              <a:pathLst>
                <a:path w="225"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0"/>
            <p:cNvSpPr/>
            <p:nvPr/>
          </p:nvSpPr>
          <p:spPr>
            <a:xfrm>
              <a:off x="3401408" y="3769418"/>
              <a:ext cx="33410" cy="125658"/>
            </a:xfrm>
            <a:custGeom>
              <a:avLst/>
              <a:gdLst/>
              <a:ahLst/>
              <a:cxnLst/>
              <a:rect l="l" t="t" r="r" b="b"/>
              <a:pathLst>
                <a:path w="226" h="850" extrusionOk="0">
                  <a:moveTo>
                    <a:pt x="1" y="0"/>
                  </a:moveTo>
                  <a:lnTo>
                    <a:pt x="1" y="850"/>
                  </a:lnTo>
                  <a:lnTo>
                    <a:pt x="225" y="850"/>
                  </a:lnTo>
                  <a:lnTo>
                    <a:pt x="225" y="0"/>
                  </a:ln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3339170" y="3058031"/>
              <a:ext cx="1155459" cy="614983"/>
            </a:xfrm>
            <a:custGeom>
              <a:avLst/>
              <a:gdLst/>
              <a:ahLst/>
              <a:cxnLst/>
              <a:rect l="l" t="t" r="r" b="b"/>
              <a:pathLst>
                <a:path w="7816" h="4160" extrusionOk="0">
                  <a:moveTo>
                    <a:pt x="7816" y="1"/>
                  </a:moveTo>
                  <a:lnTo>
                    <a:pt x="3480" y="279"/>
                  </a:lnTo>
                  <a:lnTo>
                    <a:pt x="0" y="4160"/>
                  </a:lnTo>
                  <a:lnTo>
                    <a:pt x="850" y="4160"/>
                  </a:lnTo>
                  <a:lnTo>
                    <a:pt x="4044" y="680"/>
                  </a:lnTo>
                  <a:lnTo>
                    <a:pt x="7530" y="307"/>
                  </a:lnTo>
                  <a:lnTo>
                    <a:pt x="7816"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0"/>
            <p:cNvSpPr/>
            <p:nvPr/>
          </p:nvSpPr>
          <p:spPr>
            <a:xfrm>
              <a:off x="1911527" y="4414426"/>
              <a:ext cx="4822444" cy="112648"/>
            </a:xfrm>
            <a:custGeom>
              <a:avLst/>
              <a:gdLst/>
              <a:ahLst/>
              <a:cxnLst/>
              <a:rect l="l" t="t" r="r" b="b"/>
              <a:pathLst>
                <a:path w="32621" h="762" extrusionOk="0">
                  <a:moveTo>
                    <a:pt x="0" y="0"/>
                  </a:moveTo>
                  <a:lnTo>
                    <a:pt x="143" y="762"/>
                  </a:lnTo>
                  <a:lnTo>
                    <a:pt x="31486" y="762"/>
                  </a:lnTo>
                  <a:lnTo>
                    <a:pt x="32621" y="0"/>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1610091" y="4338586"/>
              <a:ext cx="1598513" cy="155372"/>
            </a:xfrm>
            <a:custGeom>
              <a:avLst/>
              <a:gdLst/>
              <a:ahLst/>
              <a:cxnLst/>
              <a:rect l="l" t="t" r="r" b="b"/>
              <a:pathLst>
                <a:path w="10813" h="1051" extrusionOk="0">
                  <a:moveTo>
                    <a:pt x="482" y="1"/>
                  </a:moveTo>
                  <a:cubicBezTo>
                    <a:pt x="199" y="1"/>
                    <a:pt x="1" y="245"/>
                    <a:pt x="1" y="513"/>
                  </a:cubicBezTo>
                  <a:cubicBezTo>
                    <a:pt x="1" y="819"/>
                    <a:pt x="225" y="1050"/>
                    <a:pt x="537" y="1050"/>
                  </a:cubicBezTo>
                  <a:lnTo>
                    <a:pt x="10446" y="989"/>
                  </a:lnTo>
                  <a:cubicBezTo>
                    <a:pt x="10643" y="989"/>
                    <a:pt x="10813" y="819"/>
                    <a:pt x="10813" y="622"/>
                  </a:cubicBezTo>
                  <a:cubicBezTo>
                    <a:pt x="10813" y="398"/>
                    <a:pt x="10643" y="255"/>
                    <a:pt x="10446" y="255"/>
                  </a:cubicBezTo>
                  <a:lnTo>
                    <a:pt x="537" y="4"/>
                  </a:lnTo>
                  <a:cubicBezTo>
                    <a:pt x="519" y="2"/>
                    <a:pt x="500" y="1"/>
                    <a:pt x="482" y="1"/>
                  </a:cubicBez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0"/>
            <p:cNvSpPr/>
            <p:nvPr/>
          </p:nvSpPr>
          <p:spPr>
            <a:xfrm>
              <a:off x="1610091" y="4430540"/>
              <a:ext cx="1598513" cy="63420"/>
            </a:xfrm>
            <a:custGeom>
              <a:avLst/>
              <a:gdLst/>
              <a:ahLst/>
              <a:cxnLst/>
              <a:rect l="l" t="t" r="r" b="b"/>
              <a:pathLst>
                <a:path w="10813" h="429" extrusionOk="0">
                  <a:moveTo>
                    <a:pt x="1" y="0"/>
                  </a:moveTo>
                  <a:cubicBezTo>
                    <a:pt x="55" y="258"/>
                    <a:pt x="252" y="428"/>
                    <a:pt x="537" y="428"/>
                  </a:cubicBezTo>
                  <a:lnTo>
                    <a:pt x="10446" y="367"/>
                  </a:lnTo>
                  <a:cubicBezTo>
                    <a:pt x="10643" y="367"/>
                    <a:pt x="10813" y="197"/>
                    <a:pt x="10813" y="0"/>
                  </a:cubicBezTo>
                  <a:close/>
                </a:path>
              </a:pathLst>
            </a:custGeom>
            <a:solidFill>
              <a:srgbClr val="293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0"/>
            <p:cNvSpPr/>
            <p:nvPr/>
          </p:nvSpPr>
          <p:spPr>
            <a:xfrm>
              <a:off x="4494501" y="4221500"/>
              <a:ext cx="2067733" cy="29271"/>
            </a:xfrm>
            <a:custGeom>
              <a:avLst/>
              <a:gdLst/>
              <a:ahLst/>
              <a:cxnLst/>
              <a:rect l="l" t="t" r="r" b="b"/>
              <a:pathLst>
                <a:path w="13987" h="198" extrusionOk="0">
                  <a:moveTo>
                    <a:pt x="1" y="1"/>
                  </a:moveTo>
                  <a:lnTo>
                    <a:pt x="1" y="198"/>
                  </a:lnTo>
                  <a:lnTo>
                    <a:pt x="13987" y="198"/>
                  </a:lnTo>
                  <a:lnTo>
                    <a:pt x="13987"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2413870" y="3894930"/>
              <a:ext cx="5119883" cy="75542"/>
            </a:xfrm>
            <a:custGeom>
              <a:avLst/>
              <a:gdLst/>
              <a:ahLst/>
              <a:cxnLst/>
              <a:rect l="l" t="t" r="r" b="b"/>
              <a:pathLst>
                <a:path w="34633" h="511" extrusionOk="0">
                  <a:moveTo>
                    <a:pt x="510" y="1"/>
                  </a:moveTo>
                  <a:lnTo>
                    <a:pt x="0" y="511"/>
                  </a:lnTo>
                  <a:lnTo>
                    <a:pt x="33810" y="511"/>
                  </a:lnTo>
                  <a:lnTo>
                    <a:pt x="34633" y="1"/>
                  </a:lnTo>
                  <a:close/>
                </a:path>
              </a:pathLst>
            </a:custGeom>
            <a:solidFill>
              <a:srgbClr val="B0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a:off x="25" y="4603328"/>
            <a:ext cx="9144005" cy="540125"/>
            <a:chOff x="25" y="4603328"/>
            <a:chExt cx="9144005" cy="540125"/>
          </a:xfrm>
        </p:grpSpPr>
        <p:sp>
          <p:nvSpPr>
            <p:cNvPr id="966" name="Google Shape;966;p50"/>
            <p:cNvSpPr/>
            <p:nvPr/>
          </p:nvSpPr>
          <p:spPr>
            <a:xfrm>
              <a:off x="25" y="4603328"/>
              <a:ext cx="9144005" cy="540125"/>
            </a:xfrm>
            <a:custGeom>
              <a:avLst/>
              <a:gdLst/>
              <a:ahLst/>
              <a:cxnLst/>
              <a:rect l="l" t="t" r="r" b="b"/>
              <a:pathLst>
                <a:path w="27383" h="395" extrusionOk="0">
                  <a:moveTo>
                    <a:pt x="1" y="0"/>
                  </a:moveTo>
                  <a:lnTo>
                    <a:pt x="1" y="395"/>
                  </a:lnTo>
                  <a:lnTo>
                    <a:pt x="27383" y="395"/>
                  </a:lnTo>
                  <a:lnTo>
                    <a:pt x="2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25" y="4603363"/>
              <a:ext cx="9144005" cy="188780"/>
            </a:xfrm>
            <a:custGeom>
              <a:avLst/>
              <a:gdLst/>
              <a:ahLst/>
              <a:cxnLst/>
              <a:rect l="l" t="t" r="r" b="b"/>
              <a:pathLst>
                <a:path w="27383" h="815" extrusionOk="0">
                  <a:moveTo>
                    <a:pt x="1" y="1"/>
                  </a:moveTo>
                  <a:lnTo>
                    <a:pt x="1" y="814"/>
                  </a:lnTo>
                  <a:lnTo>
                    <a:pt x="27383" y="814"/>
                  </a:lnTo>
                  <a:lnTo>
                    <a:pt x="27383" y="1"/>
                  </a:lnTo>
                  <a:close/>
                </a:path>
              </a:pathLst>
            </a:custGeom>
            <a:solidFill>
              <a:srgbClr val="107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25" y="4894235"/>
              <a:ext cx="9144005" cy="154036"/>
            </a:xfrm>
            <a:custGeom>
              <a:avLst/>
              <a:gdLst/>
              <a:ahLst/>
              <a:cxnLst/>
              <a:rect l="l" t="t" r="r" b="b"/>
              <a:pathLst>
                <a:path w="27383" h="665" extrusionOk="0">
                  <a:moveTo>
                    <a:pt x="1" y="1"/>
                  </a:moveTo>
                  <a:lnTo>
                    <a:pt x="1" y="664"/>
                  </a:lnTo>
                  <a:lnTo>
                    <a:pt x="27383" y="664"/>
                  </a:lnTo>
                  <a:lnTo>
                    <a:pt x="27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72414" y="1115328"/>
            <a:ext cx="8352928" cy="1600438"/>
          </a:xfrm>
          <a:prstGeom prst="rect">
            <a:avLst/>
          </a:prstGeom>
        </p:spPr>
        <p:txBody>
          <a:bodyPr wrap="square">
            <a:spAutoFit/>
          </a:bodyPr>
          <a:lstStyle/>
          <a:p>
            <a:r>
              <a:rPr lang="en-US" dirty="0"/>
              <a:t>MSC Cruises is a sub-division of the wider Mediterranean Shipping Company, and serves as a cruise line. The company was founded in 1989, has its headquarters in Geneva, Switzerland, and is one of the largest companies in the entire cruise industry, providing jobs for more than 23,000 people in total.</a:t>
            </a:r>
          </a:p>
          <a:p>
            <a:endParaRPr lang="en-US" dirty="0"/>
          </a:p>
          <a:p>
            <a:r>
              <a:rPr lang="en-US" dirty="0"/>
              <a:t>The cruise line operates a fleet of 17 vessels, with plans to increase this to 25 vessels over the next decade. It is estimated that around 3 million passengers board MSC cruises each year and the company provides services to more than 200 destinations, spread over five different continents.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0" y="-13692"/>
            <a:ext cx="2381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914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uise Ship Line Company Profile by Slidesgo">
  <a:themeElements>
    <a:clrScheme name="Simple Light">
      <a:dk1>
        <a:srgbClr val="000000"/>
      </a:dk1>
      <a:lt1>
        <a:srgbClr val="FFFFFF"/>
      </a:lt1>
      <a:dk2>
        <a:srgbClr val="293A41"/>
      </a:dk2>
      <a:lt2>
        <a:srgbClr val="107991"/>
      </a:lt2>
      <a:accent1>
        <a:srgbClr val="B0E2CC"/>
      </a:accent1>
      <a:accent2>
        <a:srgbClr val="FFFFFF"/>
      </a:accent2>
      <a:accent3>
        <a:srgbClr val="FFFFFF"/>
      </a:accent3>
      <a:accent4>
        <a:srgbClr val="E9808F"/>
      </a:accent4>
      <a:accent5>
        <a:srgbClr val="F8FBF9"/>
      </a:accent5>
      <a:accent6>
        <a:srgbClr val="FFF0C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3896</Words>
  <Application>Microsoft Office PowerPoint</Application>
  <PresentationFormat>On-screen Show (16:9)</PresentationFormat>
  <Paragraphs>158</Paragraphs>
  <Slides>46</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Lato</vt:lpstr>
      <vt:lpstr>Prata</vt:lpstr>
      <vt:lpstr>Bellota Text</vt:lpstr>
      <vt:lpstr>Roboto</vt:lpstr>
      <vt:lpstr>var(--h2_typography-font-family)</vt:lpstr>
      <vt:lpstr>Roboto Condensed Light</vt:lpstr>
      <vt:lpstr>var(--h3_typography-font-family)</vt:lpstr>
      <vt:lpstr>Patrick Hand</vt:lpstr>
      <vt:lpstr>Cruise Ship Line Company Profile by Slidesgo</vt:lpstr>
      <vt:lpstr>Cruise Ship Line  Study Introducing</vt:lpstr>
      <vt:lpstr>All you need to know About the Cruise Industry</vt:lpstr>
      <vt:lpstr>About Cruise Ship Company</vt:lpstr>
      <vt:lpstr>What is Cruise Industry?</vt:lpstr>
      <vt:lpstr>What is Cruise Line?</vt:lpstr>
      <vt:lpstr>6 Biggest Companies In The Shipping Industry</vt:lpstr>
      <vt:lpstr>PowerPoint Presentation</vt:lpstr>
      <vt:lpstr>PowerPoint Presentation</vt:lpstr>
      <vt:lpstr>PowerPoint Presentation</vt:lpstr>
      <vt:lpstr>PowerPoint Presentation</vt:lpstr>
      <vt:lpstr>PowerPoint Presentation</vt:lpstr>
      <vt:lpstr>PowerPoint Presentation</vt:lpstr>
      <vt:lpstr>Classification of Cruise Lines in the Shipping Industry</vt:lpstr>
      <vt:lpstr>PowerPoint Presentation</vt:lpstr>
      <vt:lpstr>PowerPoint Presentation</vt:lpstr>
      <vt:lpstr>PowerPoint Presentation</vt:lpstr>
      <vt:lpstr>PowerPoint Presentation</vt:lpstr>
      <vt:lpstr>Examples of Types of Cruise Ships in the Shipping Industry</vt:lpstr>
      <vt:lpstr>Examples of Types of Cruise Ships in the Shipping Industry</vt:lpstr>
      <vt:lpstr>Examples of Types of Cruise Ships in the Shipping Industry</vt:lpstr>
      <vt:lpstr>Examples of Types of Cruise Ships in the Shipping Industry</vt:lpstr>
      <vt:lpstr>Examples of Types of Cruise Ships in the Shipping Industry</vt:lpstr>
      <vt:lpstr>Examples of Types of Cruise Ships in the Shipping Industry</vt:lpstr>
      <vt:lpstr>Examples of Types of Cruise Ships in the Shipping Industry</vt:lpstr>
      <vt:lpstr>10 Popular Websites to Book Cruises</vt:lpstr>
      <vt:lpstr>Cruise Line Websites</vt:lpstr>
      <vt:lpstr>Cruise Line Websites</vt:lpstr>
      <vt:lpstr>Cruise Line Websites</vt:lpstr>
      <vt:lpstr>Cruise Line Websites</vt:lpstr>
      <vt:lpstr>Cruise Line Websites</vt:lpstr>
      <vt:lpstr>Cruise Line Websites</vt:lpstr>
      <vt:lpstr>Cruise Line Websites</vt:lpstr>
      <vt:lpstr>Cruise Line Websites</vt:lpstr>
      <vt:lpstr>Cruise Line Websites</vt:lpstr>
      <vt:lpstr>Revenue Management in Cruise Industry </vt:lpstr>
      <vt:lpstr>PowerPoint Presentation</vt:lpstr>
      <vt:lpstr>Travel Marketing Tips to Get More Customers</vt:lpstr>
      <vt:lpstr>Attract More Bookings By Connecting to Travel Agencies</vt:lpstr>
      <vt:lpstr>PowerPoint Presentation</vt:lpstr>
      <vt:lpstr>PowerPoint Presentation</vt:lpstr>
      <vt:lpstr>PowerPoint Presentation</vt:lpstr>
      <vt:lpstr>Shipping Industry: Applying for Jobs on Cruise Ships</vt:lpstr>
      <vt:lpstr>The Latest Tech Trends On The Travel </vt:lpstr>
      <vt:lpstr>Latest Travel Trends</vt:lpstr>
      <vt:lpstr>The Importance of Travel Software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Cruise Ship Line  Study Introducing</dc:title>
  <dc:creator>Microsoft</dc:creator>
  <cp:lastModifiedBy>Microsoft</cp:lastModifiedBy>
  <cp:revision>24</cp:revision>
  <dcterms:modified xsi:type="dcterms:W3CDTF">2022-09-23T01:50:06Z</dcterms:modified>
</cp:coreProperties>
</file>